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9E46D5-4FD5-5D31-D876-80C083106A48}" v="334" dt="2025-02-06T14:26:12.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E9E46D5-4FD5-5D31-D876-80C083106A48}"/>
    <pc:docChg chg="modSld">
      <pc:chgData name="" userId="" providerId="" clId="Web-{9E9E46D5-4FD5-5D31-D876-80C083106A48}" dt="2025-02-06T13:48:36.837" v="7" actId="20577"/>
      <pc:docMkLst>
        <pc:docMk/>
      </pc:docMkLst>
      <pc:sldChg chg="modSp">
        <pc:chgData name="" userId="" providerId="" clId="Web-{9E9E46D5-4FD5-5D31-D876-80C083106A48}" dt="2025-02-06T13:48:36.837" v="7" actId="20577"/>
        <pc:sldMkLst>
          <pc:docMk/>
          <pc:sldMk cId="109857222" sldId="256"/>
        </pc:sldMkLst>
        <pc:spChg chg="mod">
          <ac:chgData name="" userId="" providerId="" clId="Web-{9E9E46D5-4FD5-5D31-D876-80C083106A48}" dt="2025-02-06T13:48:36.837" v="7" actId="20577"/>
          <ac:spMkLst>
            <pc:docMk/>
            <pc:sldMk cId="109857222" sldId="256"/>
            <ac:spMk id="2" creationId="{00000000-0000-0000-0000-000000000000}"/>
          </ac:spMkLst>
        </pc:spChg>
      </pc:sldChg>
    </pc:docChg>
  </pc:docChgLst>
  <pc:docChgLst>
    <pc:chgData name="Laura James" userId="S::laura.james@uwtsd.ac.uk::e815814b-f5ab-4367-85bb-abbbaf16d579" providerId="AD" clId="Web-{9E9E46D5-4FD5-5D31-D876-80C083106A48}"/>
    <pc:docChg chg="addSld delSld modSld addMainMaster delMainMaster">
      <pc:chgData name="Laura James" userId="S::laura.james@uwtsd.ac.uk::e815814b-f5ab-4367-85bb-abbbaf16d579" providerId="AD" clId="Web-{9E9E46D5-4FD5-5D31-D876-80C083106A48}" dt="2025-02-06T14:26:21.686" v="347"/>
      <pc:docMkLst>
        <pc:docMk/>
      </pc:docMkLst>
      <pc:sldChg chg="addSp modSp mod setBg modClrScheme setClrOvrMap chgLayout">
        <pc:chgData name="Laura James" userId="S::laura.james@uwtsd.ac.uk::e815814b-f5ab-4367-85bb-abbbaf16d579" providerId="AD" clId="Web-{9E9E46D5-4FD5-5D31-D876-80C083106A48}" dt="2025-02-06T13:49:02.213" v="16"/>
        <pc:sldMkLst>
          <pc:docMk/>
          <pc:sldMk cId="109857222" sldId="256"/>
        </pc:sldMkLst>
        <pc:spChg chg="mod">
          <ac:chgData name="Laura James" userId="S::laura.james@uwtsd.ac.uk::e815814b-f5ab-4367-85bb-abbbaf16d579" providerId="AD" clId="Web-{9E9E46D5-4FD5-5D31-D876-80C083106A48}" dt="2025-02-06T13:49:02.213" v="16"/>
          <ac:spMkLst>
            <pc:docMk/>
            <pc:sldMk cId="109857222" sldId="256"/>
            <ac:spMk id="2" creationId="{00000000-0000-0000-0000-000000000000}"/>
          </ac:spMkLst>
        </pc:spChg>
        <pc:spChg chg="mod">
          <ac:chgData name="Laura James" userId="S::laura.james@uwtsd.ac.uk::e815814b-f5ab-4367-85bb-abbbaf16d579" providerId="AD" clId="Web-{9E9E46D5-4FD5-5D31-D876-80C083106A48}" dt="2025-02-06T13:49:02.213" v="16"/>
          <ac:spMkLst>
            <pc:docMk/>
            <pc:sldMk cId="109857222" sldId="256"/>
            <ac:spMk id="3" creationId="{00000000-0000-0000-0000-000000000000}"/>
          </ac:spMkLst>
        </pc:spChg>
        <pc:spChg chg="add">
          <ac:chgData name="Laura James" userId="S::laura.james@uwtsd.ac.uk::e815814b-f5ab-4367-85bb-abbbaf16d579" providerId="AD" clId="Web-{9E9E46D5-4FD5-5D31-D876-80C083106A48}" dt="2025-02-06T13:49:02.213" v="16"/>
          <ac:spMkLst>
            <pc:docMk/>
            <pc:sldMk cId="109857222" sldId="256"/>
            <ac:spMk id="9" creationId="{7A875D55-4A80-43E9-38F6-27E3664939B0}"/>
          </ac:spMkLst>
        </pc:spChg>
        <pc:spChg chg="add">
          <ac:chgData name="Laura James" userId="S::laura.james@uwtsd.ac.uk::e815814b-f5ab-4367-85bb-abbbaf16d579" providerId="AD" clId="Web-{9E9E46D5-4FD5-5D31-D876-80C083106A48}" dt="2025-02-06T13:49:02.213" v="16"/>
          <ac:spMkLst>
            <pc:docMk/>
            <pc:sldMk cId="109857222" sldId="256"/>
            <ac:spMk id="11" creationId="{3D572980-FB84-8C29-1FAC-FAC5ECE29A39}"/>
          </ac:spMkLst>
        </pc:spChg>
        <pc:picChg chg="add">
          <ac:chgData name="Laura James" userId="S::laura.james@uwtsd.ac.uk::e815814b-f5ab-4367-85bb-abbbaf16d579" providerId="AD" clId="Web-{9E9E46D5-4FD5-5D31-D876-80C083106A48}" dt="2025-02-06T13:49:02.213" v="16"/>
          <ac:picMkLst>
            <pc:docMk/>
            <pc:sldMk cId="109857222" sldId="256"/>
            <ac:picMk id="4" creationId="{F2B2F8FB-5B19-283B-8BF8-C5BC846FA92B}"/>
          </ac:picMkLst>
        </pc:picChg>
      </pc:sldChg>
      <pc:sldChg chg="addSp modSp new mod setBg">
        <pc:chgData name="Laura James" userId="S::laura.james@uwtsd.ac.uk::e815814b-f5ab-4367-85bb-abbbaf16d579" providerId="AD" clId="Web-{9E9E46D5-4FD5-5D31-D876-80C083106A48}" dt="2025-02-06T13:50:29.544" v="26"/>
        <pc:sldMkLst>
          <pc:docMk/>
          <pc:sldMk cId="3669391291" sldId="257"/>
        </pc:sldMkLst>
        <pc:spChg chg="mod">
          <ac:chgData name="Laura James" userId="S::laura.james@uwtsd.ac.uk::e815814b-f5ab-4367-85bb-abbbaf16d579" providerId="AD" clId="Web-{9E9E46D5-4FD5-5D31-D876-80C083106A48}" dt="2025-02-06T13:50:29.544" v="26"/>
          <ac:spMkLst>
            <pc:docMk/>
            <pc:sldMk cId="3669391291" sldId="257"/>
            <ac:spMk id="2" creationId="{BD089F47-B2B0-D90E-3D79-0C398854946A}"/>
          </ac:spMkLst>
        </pc:spChg>
        <pc:spChg chg="mod">
          <ac:chgData name="Laura James" userId="S::laura.james@uwtsd.ac.uk::e815814b-f5ab-4367-85bb-abbbaf16d579" providerId="AD" clId="Web-{9E9E46D5-4FD5-5D31-D876-80C083106A48}" dt="2025-02-06T13:50:29.544" v="26"/>
          <ac:spMkLst>
            <pc:docMk/>
            <pc:sldMk cId="3669391291" sldId="257"/>
            <ac:spMk id="3" creationId="{B010CF40-CC08-FC5F-EF63-F105BC72EF93}"/>
          </ac:spMkLst>
        </pc:spChg>
        <pc:spChg chg="add">
          <ac:chgData name="Laura James" userId="S::laura.james@uwtsd.ac.uk::e815814b-f5ab-4367-85bb-abbbaf16d579" providerId="AD" clId="Web-{9E9E46D5-4FD5-5D31-D876-80C083106A48}" dt="2025-02-06T13:50:29.544" v="26"/>
          <ac:spMkLst>
            <pc:docMk/>
            <pc:sldMk cId="3669391291" sldId="257"/>
            <ac:spMk id="9" creationId="{CBB0869A-0BE5-B3E9-F73D-2F3691E4D932}"/>
          </ac:spMkLst>
        </pc:spChg>
        <pc:picChg chg="add mod">
          <ac:chgData name="Laura James" userId="S::laura.james@uwtsd.ac.uk::e815814b-f5ab-4367-85bb-abbbaf16d579" providerId="AD" clId="Web-{9E9E46D5-4FD5-5D31-D876-80C083106A48}" dt="2025-02-06T13:50:29.544" v="26"/>
          <ac:picMkLst>
            <pc:docMk/>
            <pc:sldMk cId="3669391291" sldId="257"/>
            <ac:picMk id="4" creationId="{1E309C4C-9321-21C8-5FDD-BC59C57AF53D}"/>
          </ac:picMkLst>
        </pc:picChg>
      </pc:sldChg>
      <pc:sldChg chg="addSp modSp new mod setBg">
        <pc:chgData name="Laura James" userId="S::laura.james@uwtsd.ac.uk::e815814b-f5ab-4367-85bb-abbbaf16d579" providerId="AD" clId="Web-{9E9E46D5-4FD5-5D31-D876-80C083106A48}" dt="2025-02-06T13:51:53.297" v="59"/>
        <pc:sldMkLst>
          <pc:docMk/>
          <pc:sldMk cId="1259962805" sldId="258"/>
        </pc:sldMkLst>
        <pc:spChg chg="mod">
          <ac:chgData name="Laura James" userId="S::laura.james@uwtsd.ac.uk::e815814b-f5ab-4367-85bb-abbbaf16d579" providerId="AD" clId="Web-{9E9E46D5-4FD5-5D31-D876-80C083106A48}" dt="2025-02-06T13:51:53.297" v="59"/>
          <ac:spMkLst>
            <pc:docMk/>
            <pc:sldMk cId="1259962805" sldId="258"/>
            <ac:spMk id="2" creationId="{14A6DA35-F2EC-4AC3-52A5-4EB7F80AA460}"/>
          </ac:spMkLst>
        </pc:spChg>
        <pc:spChg chg="mod">
          <ac:chgData name="Laura James" userId="S::laura.james@uwtsd.ac.uk::e815814b-f5ab-4367-85bb-abbbaf16d579" providerId="AD" clId="Web-{9E9E46D5-4FD5-5D31-D876-80C083106A48}" dt="2025-02-06T13:51:53.297" v="59"/>
          <ac:spMkLst>
            <pc:docMk/>
            <pc:sldMk cId="1259962805" sldId="258"/>
            <ac:spMk id="3" creationId="{F2DF878D-012A-4B5E-5736-5EE890D49FE2}"/>
          </ac:spMkLst>
        </pc:spChg>
        <pc:spChg chg="add">
          <ac:chgData name="Laura James" userId="S::laura.james@uwtsd.ac.uk::e815814b-f5ab-4367-85bb-abbbaf16d579" providerId="AD" clId="Web-{9E9E46D5-4FD5-5D31-D876-80C083106A48}" dt="2025-02-06T13:51:53.297" v="59"/>
          <ac:spMkLst>
            <pc:docMk/>
            <pc:sldMk cId="1259962805" sldId="258"/>
            <ac:spMk id="9" creationId="{14D27876-614E-CCD5-5142-A650DBF0B099}"/>
          </ac:spMkLst>
        </pc:spChg>
        <pc:picChg chg="add mod">
          <ac:chgData name="Laura James" userId="S::laura.james@uwtsd.ac.uk::e815814b-f5ab-4367-85bb-abbbaf16d579" providerId="AD" clId="Web-{9E9E46D5-4FD5-5D31-D876-80C083106A48}" dt="2025-02-06T13:51:53.297" v="59"/>
          <ac:picMkLst>
            <pc:docMk/>
            <pc:sldMk cId="1259962805" sldId="258"/>
            <ac:picMk id="4" creationId="{F1AB572E-61BE-205C-84DF-656DEA02194A}"/>
          </ac:picMkLst>
        </pc:picChg>
      </pc:sldChg>
      <pc:sldChg chg="addSp delSp modSp new mod setBg">
        <pc:chgData name="Laura James" userId="S::laura.james@uwtsd.ac.uk::e815814b-f5ab-4367-85bb-abbbaf16d579" providerId="AD" clId="Web-{9E9E46D5-4FD5-5D31-D876-80C083106A48}" dt="2025-02-06T13:53:07.628" v="87"/>
        <pc:sldMkLst>
          <pc:docMk/>
          <pc:sldMk cId="264894919" sldId="259"/>
        </pc:sldMkLst>
        <pc:spChg chg="mod">
          <ac:chgData name="Laura James" userId="S::laura.james@uwtsd.ac.uk::e815814b-f5ab-4367-85bb-abbbaf16d579" providerId="AD" clId="Web-{9E9E46D5-4FD5-5D31-D876-80C083106A48}" dt="2025-02-06T13:53:07.628" v="87"/>
          <ac:spMkLst>
            <pc:docMk/>
            <pc:sldMk cId="264894919" sldId="259"/>
            <ac:spMk id="2" creationId="{25AAD51D-32F6-8D9F-9337-C01ACE1FA00D}"/>
          </ac:spMkLst>
        </pc:spChg>
        <pc:spChg chg="del mod">
          <ac:chgData name="Laura James" userId="S::laura.james@uwtsd.ac.uk::e815814b-f5ab-4367-85bb-abbbaf16d579" providerId="AD" clId="Web-{9E9E46D5-4FD5-5D31-D876-80C083106A48}" dt="2025-02-06T13:53:07.628" v="87"/>
          <ac:spMkLst>
            <pc:docMk/>
            <pc:sldMk cId="264894919" sldId="259"/>
            <ac:spMk id="3" creationId="{5B478CB4-FEF2-96F2-B965-61B2BB496BB3}"/>
          </ac:spMkLst>
        </pc:spChg>
        <pc:spChg chg="add">
          <ac:chgData name="Laura James" userId="S::laura.james@uwtsd.ac.uk::e815814b-f5ab-4367-85bb-abbbaf16d579" providerId="AD" clId="Web-{9E9E46D5-4FD5-5D31-D876-80C083106A48}" dt="2025-02-06T13:53:07.628" v="87"/>
          <ac:spMkLst>
            <pc:docMk/>
            <pc:sldMk cId="264894919" sldId="259"/>
            <ac:spMk id="9" creationId="{600DC1B0-7E1A-BD02-3F93-19E6B1B75075}"/>
          </ac:spMkLst>
        </pc:spChg>
        <pc:graphicFrameChg chg="add">
          <ac:chgData name="Laura James" userId="S::laura.james@uwtsd.ac.uk::e815814b-f5ab-4367-85bb-abbbaf16d579" providerId="AD" clId="Web-{9E9E46D5-4FD5-5D31-D876-80C083106A48}" dt="2025-02-06T13:53:07.628" v="87"/>
          <ac:graphicFrameMkLst>
            <pc:docMk/>
            <pc:sldMk cId="264894919" sldId="259"/>
            <ac:graphicFrameMk id="5" creationId="{144C416D-0213-2278-33F0-39110F2BCA59}"/>
          </ac:graphicFrameMkLst>
        </pc:graphicFrameChg>
      </pc:sldChg>
      <pc:sldChg chg="addSp delSp modSp new mod setBg">
        <pc:chgData name="Laura James" userId="S::laura.james@uwtsd.ac.uk::e815814b-f5ab-4367-85bb-abbbaf16d579" providerId="AD" clId="Web-{9E9E46D5-4FD5-5D31-D876-80C083106A48}" dt="2025-02-06T13:53:54.349" v="95"/>
        <pc:sldMkLst>
          <pc:docMk/>
          <pc:sldMk cId="2678113946" sldId="260"/>
        </pc:sldMkLst>
        <pc:spChg chg="del">
          <ac:chgData name="Laura James" userId="S::laura.james@uwtsd.ac.uk::e815814b-f5ab-4367-85bb-abbbaf16d579" providerId="AD" clId="Web-{9E9E46D5-4FD5-5D31-D876-80C083106A48}" dt="2025-02-06T13:53:46.395" v="91"/>
          <ac:spMkLst>
            <pc:docMk/>
            <pc:sldMk cId="2678113946" sldId="260"/>
            <ac:spMk id="2" creationId="{833DEF4E-D2FC-08EB-AF8B-0E07EEFCDAEA}"/>
          </ac:spMkLst>
        </pc:spChg>
        <pc:spChg chg="mod">
          <ac:chgData name="Laura James" userId="S::laura.james@uwtsd.ac.uk::e815814b-f5ab-4367-85bb-abbbaf16d579" providerId="AD" clId="Web-{9E9E46D5-4FD5-5D31-D876-80C083106A48}" dt="2025-02-06T13:53:54.349" v="95"/>
          <ac:spMkLst>
            <pc:docMk/>
            <pc:sldMk cId="2678113946" sldId="260"/>
            <ac:spMk id="3" creationId="{38608532-D208-14EF-01E3-FD96F2F09300}"/>
          </ac:spMkLst>
        </pc:spChg>
        <pc:spChg chg="add del">
          <ac:chgData name="Laura James" userId="S::laura.james@uwtsd.ac.uk::e815814b-f5ab-4367-85bb-abbbaf16d579" providerId="AD" clId="Web-{9E9E46D5-4FD5-5D31-D876-80C083106A48}" dt="2025-02-06T13:53:54.333" v="94"/>
          <ac:spMkLst>
            <pc:docMk/>
            <pc:sldMk cId="2678113946" sldId="260"/>
            <ac:spMk id="9" creationId="{92CC1E4F-F1F0-B945-BE50-C72A7103E8AC}"/>
          </ac:spMkLst>
        </pc:spChg>
        <pc:spChg chg="add">
          <ac:chgData name="Laura James" userId="S::laura.james@uwtsd.ac.uk::e815814b-f5ab-4367-85bb-abbbaf16d579" providerId="AD" clId="Web-{9E9E46D5-4FD5-5D31-D876-80C083106A48}" dt="2025-02-06T13:53:54.349" v="95"/>
          <ac:spMkLst>
            <pc:docMk/>
            <pc:sldMk cId="2678113946" sldId="260"/>
            <ac:spMk id="11" creationId="{2961259D-605E-E200-FF9F-7C8C71D7C8E4}"/>
          </ac:spMkLst>
        </pc:spChg>
        <pc:picChg chg="add del">
          <ac:chgData name="Laura James" userId="S::laura.james@uwtsd.ac.uk::e815814b-f5ab-4367-85bb-abbbaf16d579" providerId="AD" clId="Web-{9E9E46D5-4FD5-5D31-D876-80C083106A48}" dt="2025-02-06T13:53:54.333" v="94"/>
          <ac:picMkLst>
            <pc:docMk/>
            <pc:sldMk cId="2678113946" sldId="260"/>
            <ac:picMk id="5" creationId="{F65C579D-DBA7-FBA1-012C-255F34A892AE}"/>
          </ac:picMkLst>
        </pc:picChg>
        <pc:picChg chg="add">
          <ac:chgData name="Laura James" userId="S::laura.james@uwtsd.ac.uk::e815814b-f5ab-4367-85bb-abbbaf16d579" providerId="AD" clId="Web-{9E9E46D5-4FD5-5D31-D876-80C083106A48}" dt="2025-02-06T13:53:54.349" v="95"/>
          <ac:picMkLst>
            <pc:docMk/>
            <pc:sldMk cId="2678113946" sldId="260"/>
            <ac:picMk id="12" creationId="{D1BD44B4-97E0-A30E-3F62-9E6089153229}"/>
          </ac:picMkLst>
        </pc:picChg>
      </pc:sldChg>
      <pc:sldChg chg="addSp delSp modSp new mod setBg setClrOvrMap">
        <pc:chgData name="Laura James" userId="S::laura.james@uwtsd.ac.uk::e815814b-f5ab-4367-85bb-abbbaf16d579" providerId="AD" clId="Web-{9E9E46D5-4FD5-5D31-D876-80C083106A48}" dt="2025-02-06T13:55:05.320" v="117"/>
        <pc:sldMkLst>
          <pc:docMk/>
          <pc:sldMk cId="2621086253" sldId="261"/>
        </pc:sldMkLst>
        <pc:spChg chg="mod">
          <ac:chgData name="Laura James" userId="S::laura.james@uwtsd.ac.uk::e815814b-f5ab-4367-85bb-abbbaf16d579" providerId="AD" clId="Web-{9E9E46D5-4FD5-5D31-D876-80C083106A48}" dt="2025-02-06T13:55:05.320" v="117"/>
          <ac:spMkLst>
            <pc:docMk/>
            <pc:sldMk cId="2621086253" sldId="261"/>
            <ac:spMk id="2" creationId="{B8108DC4-2A1C-B7E5-A831-D6E149F72727}"/>
          </ac:spMkLst>
        </pc:spChg>
        <pc:spChg chg="del">
          <ac:chgData name="Laura James" userId="S::laura.james@uwtsd.ac.uk::e815814b-f5ab-4367-85bb-abbbaf16d579" providerId="AD" clId="Web-{9E9E46D5-4FD5-5D31-D876-80C083106A48}" dt="2025-02-06T13:55:02.820" v="116"/>
          <ac:spMkLst>
            <pc:docMk/>
            <pc:sldMk cId="2621086253" sldId="261"/>
            <ac:spMk id="3" creationId="{56795E98-CE79-134C-81C9-36FEAEE1DDAC}"/>
          </ac:spMkLst>
        </pc:spChg>
        <pc:spChg chg="add">
          <ac:chgData name="Laura James" userId="S::laura.james@uwtsd.ac.uk::e815814b-f5ab-4367-85bb-abbbaf16d579" providerId="AD" clId="Web-{9E9E46D5-4FD5-5D31-D876-80C083106A48}" dt="2025-02-06T13:55:05.320" v="117"/>
          <ac:spMkLst>
            <pc:docMk/>
            <pc:sldMk cId="2621086253" sldId="261"/>
            <ac:spMk id="8" creationId="{ED587E41-605C-A8E4-8BA5-0E0B3797C9AA}"/>
          </ac:spMkLst>
        </pc:spChg>
        <pc:spChg chg="add">
          <ac:chgData name="Laura James" userId="S::laura.james@uwtsd.ac.uk::e815814b-f5ab-4367-85bb-abbbaf16d579" providerId="AD" clId="Web-{9E9E46D5-4FD5-5D31-D876-80C083106A48}" dt="2025-02-06T13:55:05.320" v="117"/>
          <ac:spMkLst>
            <pc:docMk/>
            <pc:sldMk cId="2621086253" sldId="261"/>
            <ac:spMk id="10" creationId="{EBD48A03-0DF9-3063-CB15-1BC2AEC79F1C}"/>
          </ac:spMkLst>
        </pc:spChg>
        <pc:picChg chg="add">
          <ac:chgData name="Laura James" userId="S::laura.james@uwtsd.ac.uk::e815814b-f5ab-4367-85bb-abbbaf16d579" providerId="AD" clId="Web-{9E9E46D5-4FD5-5D31-D876-80C083106A48}" dt="2025-02-06T13:55:05.320" v="117"/>
          <ac:picMkLst>
            <pc:docMk/>
            <pc:sldMk cId="2621086253" sldId="261"/>
            <ac:picMk id="4" creationId="{BA81936C-D77F-79C7-8636-5095732E9022}"/>
          </ac:picMkLst>
        </pc:picChg>
      </pc:sldChg>
      <pc:sldChg chg="addSp delSp modSp new mod setBg addAnim">
        <pc:chgData name="Laura James" userId="S::laura.james@uwtsd.ac.uk::e815814b-f5ab-4367-85bb-abbbaf16d579" providerId="AD" clId="Web-{9E9E46D5-4FD5-5D31-D876-80C083106A48}" dt="2025-02-06T13:57:10.418" v="129"/>
        <pc:sldMkLst>
          <pc:docMk/>
          <pc:sldMk cId="3733651117" sldId="262"/>
        </pc:sldMkLst>
        <pc:spChg chg="mod">
          <ac:chgData name="Laura James" userId="S::laura.james@uwtsd.ac.uk::e815814b-f5ab-4367-85bb-abbbaf16d579" providerId="AD" clId="Web-{9E9E46D5-4FD5-5D31-D876-80C083106A48}" dt="2025-02-06T13:56:55.949" v="128"/>
          <ac:spMkLst>
            <pc:docMk/>
            <pc:sldMk cId="3733651117" sldId="262"/>
            <ac:spMk id="2" creationId="{A205C2AF-A20A-EDA3-499E-E7ADF625E58B}"/>
          </ac:spMkLst>
        </pc:spChg>
        <pc:spChg chg="del">
          <ac:chgData name="Laura James" userId="S::laura.james@uwtsd.ac.uk::e815814b-f5ab-4367-85bb-abbbaf16d579" providerId="AD" clId="Web-{9E9E46D5-4FD5-5D31-D876-80C083106A48}" dt="2025-02-06T13:56:22.760" v="123"/>
          <ac:spMkLst>
            <pc:docMk/>
            <pc:sldMk cId="3733651117" sldId="262"/>
            <ac:spMk id="3" creationId="{C24CBE9B-D3BA-13C6-29EC-C2D25E2BA02C}"/>
          </ac:spMkLst>
        </pc:spChg>
        <pc:spChg chg="add mod">
          <ac:chgData name="Laura James" userId="S::laura.james@uwtsd.ac.uk::e815814b-f5ab-4367-85bb-abbbaf16d579" providerId="AD" clId="Web-{9E9E46D5-4FD5-5D31-D876-80C083106A48}" dt="2025-02-06T13:56:55.949" v="128"/>
          <ac:spMkLst>
            <pc:docMk/>
            <pc:sldMk cId="3733651117" sldId="262"/>
            <ac:spMk id="5" creationId="{E65A7D60-6EEA-C5A2-EC99-0A113AF5D429}"/>
          </ac:spMkLst>
        </pc:spChg>
        <pc:spChg chg="add">
          <ac:chgData name="Laura James" userId="S::laura.james@uwtsd.ac.uk::e815814b-f5ab-4367-85bb-abbbaf16d579" providerId="AD" clId="Web-{9E9E46D5-4FD5-5D31-D876-80C083106A48}" dt="2025-02-06T13:56:55.949" v="128"/>
          <ac:spMkLst>
            <pc:docMk/>
            <pc:sldMk cId="3733651117" sldId="262"/>
            <ac:spMk id="10" creationId="{CBB0869A-0BE5-B3E9-F73D-2F3691E4D932}"/>
          </ac:spMkLst>
        </pc:spChg>
        <pc:picChg chg="add mod ord">
          <ac:chgData name="Laura James" userId="S::laura.james@uwtsd.ac.uk::e815814b-f5ab-4367-85bb-abbbaf16d579" providerId="AD" clId="Web-{9E9E46D5-4FD5-5D31-D876-80C083106A48}" dt="2025-02-06T13:56:55.949" v="128"/>
          <ac:picMkLst>
            <pc:docMk/>
            <pc:sldMk cId="3733651117" sldId="262"/>
            <ac:picMk id="4" creationId="{7E8962DD-8133-0B62-9E54-D01B15814FE1}"/>
          </ac:picMkLst>
        </pc:picChg>
      </pc:sldChg>
      <pc:sldChg chg="addSp delSp modSp new mod setBg addAnim">
        <pc:chgData name="Laura James" userId="S::laura.james@uwtsd.ac.uk::e815814b-f5ab-4367-85bb-abbbaf16d579" providerId="AD" clId="Web-{9E9E46D5-4FD5-5D31-D876-80C083106A48}" dt="2025-02-06T13:58:23.655" v="139"/>
        <pc:sldMkLst>
          <pc:docMk/>
          <pc:sldMk cId="13448953" sldId="263"/>
        </pc:sldMkLst>
        <pc:spChg chg="mod ord">
          <ac:chgData name="Laura James" userId="S::laura.james@uwtsd.ac.uk::e815814b-f5ab-4367-85bb-abbbaf16d579" providerId="AD" clId="Web-{9E9E46D5-4FD5-5D31-D876-80C083106A48}" dt="2025-02-06T13:58:23.655" v="139"/>
          <ac:spMkLst>
            <pc:docMk/>
            <pc:sldMk cId="13448953" sldId="263"/>
            <ac:spMk id="2" creationId="{F2D61E57-88EA-EC5C-5E59-C1BECC0287D5}"/>
          </ac:spMkLst>
        </pc:spChg>
        <pc:spChg chg="del">
          <ac:chgData name="Laura James" userId="S::laura.james@uwtsd.ac.uk::e815814b-f5ab-4367-85bb-abbbaf16d579" providerId="AD" clId="Web-{9E9E46D5-4FD5-5D31-D876-80C083106A48}" dt="2025-02-06T13:57:49.451" v="133"/>
          <ac:spMkLst>
            <pc:docMk/>
            <pc:sldMk cId="13448953" sldId="263"/>
            <ac:spMk id="3" creationId="{A6B7E9F0-1833-9D45-6FF0-D08BDC101147}"/>
          </ac:spMkLst>
        </pc:spChg>
        <pc:spChg chg="add mod">
          <ac:chgData name="Laura James" userId="S::laura.james@uwtsd.ac.uk::e815814b-f5ab-4367-85bb-abbbaf16d579" providerId="AD" clId="Web-{9E9E46D5-4FD5-5D31-D876-80C083106A48}" dt="2025-02-06T13:58:23.655" v="139"/>
          <ac:spMkLst>
            <pc:docMk/>
            <pc:sldMk cId="13448953" sldId="263"/>
            <ac:spMk id="5" creationId="{66447D32-6D9F-FD51-FD4E-1C2178E97BA6}"/>
          </ac:spMkLst>
        </pc:spChg>
        <pc:spChg chg="add del">
          <ac:chgData name="Laura James" userId="S::laura.james@uwtsd.ac.uk::e815814b-f5ab-4367-85bb-abbbaf16d579" providerId="AD" clId="Web-{9E9E46D5-4FD5-5D31-D876-80C083106A48}" dt="2025-02-06T13:58:23.655" v="138"/>
          <ac:spMkLst>
            <pc:docMk/>
            <pc:sldMk cId="13448953" sldId="263"/>
            <ac:spMk id="10" creationId="{37B65277-82C6-6D08-6DCA-4A7DCC3B7136}"/>
          </ac:spMkLst>
        </pc:spChg>
        <pc:spChg chg="add">
          <ac:chgData name="Laura James" userId="S::laura.james@uwtsd.ac.uk::e815814b-f5ab-4367-85bb-abbbaf16d579" providerId="AD" clId="Web-{9E9E46D5-4FD5-5D31-D876-80C083106A48}" dt="2025-02-06T13:58:23.655" v="139"/>
          <ac:spMkLst>
            <pc:docMk/>
            <pc:sldMk cId="13448953" sldId="263"/>
            <ac:spMk id="12" creationId="{2961259D-605E-E200-FF9F-7C8C71D7C8E4}"/>
          </ac:spMkLst>
        </pc:spChg>
        <pc:picChg chg="add mod ord">
          <ac:chgData name="Laura James" userId="S::laura.james@uwtsd.ac.uk::e815814b-f5ab-4367-85bb-abbbaf16d579" providerId="AD" clId="Web-{9E9E46D5-4FD5-5D31-D876-80C083106A48}" dt="2025-02-06T13:58:23.655" v="139"/>
          <ac:picMkLst>
            <pc:docMk/>
            <pc:sldMk cId="13448953" sldId="263"/>
            <ac:picMk id="4" creationId="{1A60959B-CE38-F107-6AFF-097546D7A25F}"/>
          </ac:picMkLst>
        </pc:picChg>
      </pc:sldChg>
      <pc:sldChg chg="addSp delSp modSp new mod setBg addAnim">
        <pc:chgData name="Laura James" userId="S::laura.james@uwtsd.ac.uk::e815814b-f5ab-4367-85bb-abbbaf16d579" providerId="AD" clId="Web-{9E9E46D5-4FD5-5D31-D876-80C083106A48}" dt="2025-02-06T13:59:13.079" v="148"/>
        <pc:sldMkLst>
          <pc:docMk/>
          <pc:sldMk cId="1303408543" sldId="264"/>
        </pc:sldMkLst>
        <pc:spChg chg="mod">
          <ac:chgData name="Laura James" userId="S::laura.james@uwtsd.ac.uk::e815814b-f5ab-4367-85bb-abbbaf16d579" providerId="AD" clId="Web-{9E9E46D5-4FD5-5D31-D876-80C083106A48}" dt="2025-02-06T13:59:13.079" v="148"/>
          <ac:spMkLst>
            <pc:docMk/>
            <pc:sldMk cId="1303408543" sldId="264"/>
            <ac:spMk id="2" creationId="{4CDB251D-1F44-74C5-A8E1-5CCA4A5E8062}"/>
          </ac:spMkLst>
        </pc:spChg>
        <pc:spChg chg="del">
          <ac:chgData name="Laura James" userId="S::laura.james@uwtsd.ac.uk::e815814b-f5ab-4367-85bb-abbbaf16d579" providerId="AD" clId="Web-{9E9E46D5-4FD5-5D31-D876-80C083106A48}" dt="2025-02-06T13:58:44.719" v="143"/>
          <ac:spMkLst>
            <pc:docMk/>
            <pc:sldMk cId="1303408543" sldId="264"/>
            <ac:spMk id="3" creationId="{2A080DCE-1B1F-2469-DDD7-4296B37F5643}"/>
          </ac:spMkLst>
        </pc:spChg>
        <pc:spChg chg="add mod">
          <ac:chgData name="Laura James" userId="S::laura.james@uwtsd.ac.uk::e815814b-f5ab-4367-85bb-abbbaf16d579" providerId="AD" clId="Web-{9E9E46D5-4FD5-5D31-D876-80C083106A48}" dt="2025-02-06T13:59:13.079" v="148"/>
          <ac:spMkLst>
            <pc:docMk/>
            <pc:sldMk cId="1303408543" sldId="264"/>
            <ac:spMk id="5" creationId="{C1588AE8-C313-F7EC-6629-48A1CFE0976D}"/>
          </ac:spMkLst>
        </pc:spChg>
        <pc:spChg chg="add">
          <ac:chgData name="Laura James" userId="S::laura.james@uwtsd.ac.uk::e815814b-f5ab-4367-85bb-abbbaf16d579" providerId="AD" clId="Web-{9E9E46D5-4FD5-5D31-D876-80C083106A48}" dt="2025-02-06T13:59:13.079" v="148"/>
          <ac:spMkLst>
            <pc:docMk/>
            <pc:sldMk cId="1303408543" sldId="264"/>
            <ac:spMk id="10" creationId="{CBB0869A-0BE5-B3E9-F73D-2F3691E4D932}"/>
          </ac:spMkLst>
        </pc:spChg>
        <pc:picChg chg="add mod ord">
          <ac:chgData name="Laura James" userId="S::laura.james@uwtsd.ac.uk::e815814b-f5ab-4367-85bb-abbbaf16d579" providerId="AD" clId="Web-{9E9E46D5-4FD5-5D31-D876-80C083106A48}" dt="2025-02-06T13:59:13.079" v="148"/>
          <ac:picMkLst>
            <pc:docMk/>
            <pc:sldMk cId="1303408543" sldId="264"/>
            <ac:picMk id="4" creationId="{1F6F34C2-9B4B-D555-B8A1-DB329FA199AF}"/>
          </ac:picMkLst>
        </pc:picChg>
      </pc:sldChg>
      <pc:sldChg chg="addSp delSp modSp new mod setBg addAnim">
        <pc:chgData name="Laura James" userId="S::laura.james@uwtsd.ac.uk::e815814b-f5ab-4367-85bb-abbbaf16d579" providerId="AD" clId="Web-{9E9E46D5-4FD5-5D31-D876-80C083106A48}" dt="2025-02-06T14:00:09.237" v="156"/>
        <pc:sldMkLst>
          <pc:docMk/>
          <pc:sldMk cId="4169643196" sldId="265"/>
        </pc:sldMkLst>
        <pc:spChg chg="mod">
          <ac:chgData name="Laura James" userId="S::laura.james@uwtsd.ac.uk::e815814b-f5ab-4367-85bb-abbbaf16d579" providerId="AD" clId="Web-{9E9E46D5-4FD5-5D31-D876-80C083106A48}" dt="2025-02-06T14:00:09.237" v="156"/>
          <ac:spMkLst>
            <pc:docMk/>
            <pc:sldMk cId="4169643196" sldId="265"/>
            <ac:spMk id="2" creationId="{34E811E5-8967-83DE-3931-21CD8C5891CF}"/>
          </ac:spMkLst>
        </pc:spChg>
        <pc:spChg chg="del">
          <ac:chgData name="Laura James" userId="S::laura.james@uwtsd.ac.uk::e815814b-f5ab-4367-85bb-abbbaf16d579" providerId="AD" clId="Web-{9E9E46D5-4FD5-5D31-D876-80C083106A48}" dt="2025-02-06T13:59:41.518" v="152"/>
          <ac:spMkLst>
            <pc:docMk/>
            <pc:sldMk cId="4169643196" sldId="265"/>
            <ac:spMk id="3" creationId="{6855D208-FDC4-0EBD-9AFD-D48638D28B48}"/>
          </ac:spMkLst>
        </pc:spChg>
        <pc:spChg chg="add mod">
          <ac:chgData name="Laura James" userId="S::laura.james@uwtsd.ac.uk::e815814b-f5ab-4367-85bb-abbbaf16d579" providerId="AD" clId="Web-{9E9E46D5-4FD5-5D31-D876-80C083106A48}" dt="2025-02-06T14:00:09.237" v="156"/>
          <ac:spMkLst>
            <pc:docMk/>
            <pc:sldMk cId="4169643196" sldId="265"/>
            <ac:spMk id="5" creationId="{DDAC6C8C-E70C-66D1-E290-66A5405861AE}"/>
          </ac:spMkLst>
        </pc:spChg>
        <pc:spChg chg="add">
          <ac:chgData name="Laura James" userId="S::laura.james@uwtsd.ac.uk::e815814b-f5ab-4367-85bb-abbbaf16d579" providerId="AD" clId="Web-{9E9E46D5-4FD5-5D31-D876-80C083106A48}" dt="2025-02-06T14:00:09.237" v="156"/>
          <ac:spMkLst>
            <pc:docMk/>
            <pc:sldMk cId="4169643196" sldId="265"/>
            <ac:spMk id="10" creationId="{CBB0869A-0BE5-B3E9-F73D-2F3691E4D932}"/>
          </ac:spMkLst>
        </pc:spChg>
        <pc:picChg chg="add mod ord">
          <ac:chgData name="Laura James" userId="S::laura.james@uwtsd.ac.uk::e815814b-f5ab-4367-85bb-abbbaf16d579" providerId="AD" clId="Web-{9E9E46D5-4FD5-5D31-D876-80C083106A48}" dt="2025-02-06T14:00:09.237" v="156"/>
          <ac:picMkLst>
            <pc:docMk/>
            <pc:sldMk cId="4169643196" sldId="265"/>
            <ac:picMk id="4" creationId="{34DB10AF-59BC-14B3-71DF-CD01CD3400C5}"/>
          </ac:picMkLst>
        </pc:picChg>
      </pc:sldChg>
      <pc:sldChg chg="addSp delSp modSp new mod setBg addAnim">
        <pc:chgData name="Laura James" userId="S::laura.james@uwtsd.ac.uk::e815814b-f5ab-4367-85bb-abbbaf16d579" providerId="AD" clId="Web-{9E9E46D5-4FD5-5D31-D876-80C083106A48}" dt="2025-02-06T14:01:22.459" v="166"/>
        <pc:sldMkLst>
          <pc:docMk/>
          <pc:sldMk cId="5656271" sldId="266"/>
        </pc:sldMkLst>
        <pc:spChg chg="mod">
          <ac:chgData name="Laura James" userId="S::laura.james@uwtsd.ac.uk::e815814b-f5ab-4367-85bb-abbbaf16d579" providerId="AD" clId="Web-{9E9E46D5-4FD5-5D31-D876-80C083106A48}" dt="2025-02-06T14:01:22.459" v="166"/>
          <ac:spMkLst>
            <pc:docMk/>
            <pc:sldMk cId="5656271" sldId="266"/>
            <ac:spMk id="2" creationId="{1689BD13-AF15-58EB-2C1F-962A52450DC4}"/>
          </ac:spMkLst>
        </pc:spChg>
        <pc:spChg chg="del">
          <ac:chgData name="Laura James" userId="S::laura.james@uwtsd.ac.uk::e815814b-f5ab-4367-85bb-abbbaf16d579" providerId="AD" clId="Web-{9E9E46D5-4FD5-5D31-D876-80C083106A48}" dt="2025-02-06T14:00:51.848" v="160"/>
          <ac:spMkLst>
            <pc:docMk/>
            <pc:sldMk cId="5656271" sldId="266"/>
            <ac:spMk id="3" creationId="{5E026D1C-74AB-3069-FA2C-0A5D5CBA9C70}"/>
          </ac:spMkLst>
        </pc:spChg>
        <pc:spChg chg="add mod">
          <ac:chgData name="Laura James" userId="S::laura.james@uwtsd.ac.uk::e815814b-f5ab-4367-85bb-abbbaf16d579" providerId="AD" clId="Web-{9E9E46D5-4FD5-5D31-D876-80C083106A48}" dt="2025-02-06T14:01:22.459" v="166"/>
          <ac:spMkLst>
            <pc:docMk/>
            <pc:sldMk cId="5656271" sldId="266"/>
            <ac:spMk id="5" creationId="{D9B49336-F9D3-97D6-5601-9F5E28B768BD}"/>
          </ac:spMkLst>
        </pc:spChg>
        <pc:spChg chg="add">
          <ac:chgData name="Laura James" userId="S::laura.james@uwtsd.ac.uk::e815814b-f5ab-4367-85bb-abbbaf16d579" providerId="AD" clId="Web-{9E9E46D5-4FD5-5D31-D876-80C083106A48}" dt="2025-02-06T14:01:22.459" v="166"/>
          <ac:spMkLst>
            <pc:docMk/>
            <pc:sldMk cId="5656271" sldId="266"/>
            <ac:spMk id="10" creationId="{CBB0869A-0BE5-B3E9-F73D-2F3691E4D932}"/>
          </ac:spMkLst>
        </pc:spChg>
        <pc:picChg chg="add mod ord">
          <ac:chgData name="Laura James" userId="S::laura.james@uwtsd.ac.uk::e815814b-f5ab-4367-85bb-abbbaf16d579" providerId="AD" clId="Web-{9E9E46D5-4FD5-5D31-D876-80C083106A48}" dt="2025-02-06T14:01:22.459" v="166"/>
          <ac:picMkLst>
            <pc:docMk/>
            <pc:sldMk cId="5656271" sldId="266"/>
            <ac:picMk id="4" creationId="{BAAE64A7-E39A-B2F9-B0B9-782F56C421E1}"/>
          </ac:picMkLst>
        </pc:picChg>
      </pc:sldChg>
      <pc:sldChg chg="addSp delSp modSp new mod setBg">
        <pc:chgData name="Laura James" userId="S::laura.james@uwtsd.ac.uk::e815814b-f5ab-4367-85bb-abbbaf16d579" providerId="AD" clId="Web-{9E9E46D5-4FD5-5D31-D876-80C083106A48}" dt="2025-02-06T14:08:52.335" v="182"/>
        <pc:sldMkLst>
          <pc:docMk/>
          <pc:sldMk cId="2216404175" sldId="267"/>
        </pc:sldMkLst>
        <pc:spChg chg="mod">
          <ac:chgData name="Laura James" userId="S::laura.james@uwtsd.ac.uk::e815814b-f5ab-4367-85bb-abbbaf16d579" providerId="AD" clId="Web-{9E9E46D5-4FD5-5D31-D876-80C083106A48}" dt="2025-02-06T14:08:52.335" v="182"/>
          <ac:spMkLst>
            <pc:docMk/>
            <pc:sldMk cId="2216404175" sldId="267"/>
            <ac:spMk id="2" creationId="{DBE89EAC-F089-4813-DDB6-AAB182C8E616}"/>
          </ac:spMkLst>
        </pc:spChg>
        <pc:spChg chg="del">
          <ac:chgData name="Laura James" userId="S::laura.james@uwtsd.ac.uk::e815814b-f5ab-4367-85bb-abbbaf16d579" providerId="AD" clId="Web-{9E9E46D5-4FD5-5D31-D876-80C083106A48}" dt="2025-02-06T14:08:20.302" v="181"/>
          <ac:spMkLst>
            <pc:docMk/>
            <pc:sldMk cId="2216404175" sldId="267"/>
            <ac:spMk id="3" creationId="{C0B3CDDE-0C44-3DDC-C26F-21AA27CCC25C}"/>
          </ac:spMkLst>
        </pc:spChg>
        <pc:spChg chg="add">
          <ac:chgData name="Laura James" userId="S::laura.james@uwtsd.ac.uk::e815814b-f5ab-4367-85bb-abbbaf16d579" providerId="AD" clId="Web-{9E9E46D5-4FD5-5D31-D876-80C083106A48}" dt="2025-02-06T14:08:52.335" v="182"/>
          <ac:spMkLst>
            <pc:docMk/>
            <pc:sldMk cId="2216404175" sldId="267"/>
            <ac:spMk id="9" creationId="{9B65F7F7-2FCE-8F01-53DE-15C39342BE99}"/>
          </ac:spMkLst>
        </pc:spChg>
        <pc:picChg chg="add">
          <ac:chgData name="Laura James" userId="S::laura.james@uwtsd.ac.uk::e815814b-f5ab-4367-85bb-abbbaf16d579" providerId="AD" clId="Web-{9E9E46D5-4FD5-5D31-D876-80C083106A48}" dt="2025-02-06T14:08:52.335" v="182"/>
          <ac:picMkLst>
            <pc:docMk/>
            <pc:sldMk cId="2216404175" sldId="267"/>
            <ac:picMk id="6" creationId="{B91968EF-D0B3-B8F2-0CD5-B3946125BE68}"/>
          </ac:picMkLst>
        </pc:picChg>
      </pc:sldChg>
      <pc:sldChg chg="modSp new del">
        <pc:chgData name="Laura James" userId="S::laura.james@uwtsd.ac.uk::e815814b-f5ab-4367-85bb-abbbaf16d579" providerId="AD" clId="Web-{9E9E46D5-4FD5-5D31-D876-80C083106A48}" dt="2025-02-06T14:16:35.711" v="222"/>
        <pc:sldMkLst>
          <pc:docMk/>
          <pc:sldMk cId="3871095362" sldId="268"/>
        </pc:sldMkLst>
        <pc:spChg chg="mod">
          <ac:chgData name="Laura James" userId="S::laura.james@uwtsd.ac.uk::e815814b-f5ab-4367-85bb-abbbaf16d579" providerId="AD" clId="Web-{9E9E46D5-4FD5-5D31-D876-80C083106A48}" dt="2025-02-06T14:11:16.293" v="186" actId="20577"/>
          <ac:spMkLst>
            <pc:docMk/>
            <pc:sldMk cId="3871095362" sldId="268"/>
            <ac:spMk id="2" creationId="{7F901BC0-1EBE-8906-C558-A39EF3A6CC88}"/>
          </ac:spMkLst>
        </pc:spChg>
      </pc:sldChg>
      <pc:sldChg chg="addSp modSp new mod setBg">
        <pc:chgData name="Laura James" userId="S::laura.james@uwtsd.ac.uk::e815814b-f5ab-4367-85bb-abbbaf16d579" providerId="AD" clId="Web-{9E9E46D5-4FD5-5D31-D876-80C083106A48}" dt="2025-02-06T14:15:46.147" v="219" actId="20577"/>
        <pc:sldMkLst>
          <pc:docMk/>
          <pc:sldMk cId="3646495919" sldId="269"/>
        </pc:sldMkLst>
        <pc:spChg chg="mod">
          <ac:chgData name="Laura James" userId="S::laura.james@uwtsd.ac.uk::e815814b-f5ab-4367-85bb-abbbaf16d579" providerId="AD" clId="Web-{9E9E46D5-4FD5-5D31-D876-80C083106A48}" dt="2025-02-06T14:12:00.982" v="191"/>
          <ac:spMkLst>
            <pc:docMk/>
            <pc:sldMk cId="3646495919" sldId="269"/>
            <ac:spMk id="2" creationId="{B2A23A8A-5D23-4FB7-D19F-509E9E957F27}"/>
          </ac:spMkLst>
        </pc:spChg>
        <pc:spChg chg="mod">
          <ac:chgData name="Laura James" userId="S::laura.james@uwtsd.ac.uk::e815814b-f5ab-4367-85bb-abbbaf16d579" providerId="AD" clId="Web-{9E9E46D5-4FD5-5D31-D876-80C083106A48}" dt="2025-02-06T14:15:46.147" v="219" actId="20577"/>
          <ac:spMkLst>
            <pc:docMk/>
            <pc:sldMk cId="3646495919" sldId="269"/>
            <ac:spMk id="3" creationId="{B6827294-4D49-4B14-210F-6284AA4FEFC0}"/>
          </ac:spMkLst>
        </pc:spChg>
        <pc:spChg chg="add">
          <ac:chgData name="Laura James" userId="S::laura.james@uwtsd.ac.uk::e815814b-f5ab-4367-85bb-abbbaf16d579" providerId="AD" clId="Web-{9E9E46D5-4FD5-5D31-D876-80C083106A48}" dt="2025-02-06T14:12:00.982" v="191"/>
          <ac:spMkLst>
            <pc:docMk/>
            <pc:sldMk cId="3646495919" sldId="269"/>
            <ac:spMk id="10" creationId="{CBB0869A-0BE5-B3E9-F73D-2F3691E4D932}"/>
          </ac:spMkLst>
        </pc:spChg>
        <pc:picChg chg="add">
          <ac:chgData name="Laura James" userId="S::laura.james@uwtsd.ac.uk::e815814b-f5ab-4367-85bb-abbbaf16d579" providerId="AD" clId="Web-{9E9E46D5-4FD5-5D31-D876-80C083106A48}" dt="2025-02-06T14:12:00.982" v="191"/>
          <ac:picMkLst>
            <pc:docMk/>
            <pc:sldMk cId="3646495919" sldId="269"/>
            <ac:picMk id="7" creationId="{3A04528C-43B0-FBE2-D777-F8EC1B4F5A33}"/>
          </ac:picMkLst>
        </pc:picChg>
      </pc:sldChg>
      <pc:sldChg chg="addSp modSp new mod setBg">
        <pc:chgData name="Laura James" userId="S::laura.james@uwtsd.ac.uk::e815814b-f5ab-4367-85bb-abbbaf16d579" providerId="AD" clId="Web-{9E9E46D5-4FD5-5D31-D876-80C083106A48}" dt="2025-02-06T14:16:28.398" v="221" actId="20577"/>
        <pc:sldMkLst>
          <pc:docMk/>
          <pc:sldMk cId="3563728661" sldId="270"/>
        </pc:sldMkLst>
        <pc:spChg chg="mod">
          <ac:chgData name="Laura James" userId="S::laura.james@uwtsd.ac.uk::e815814b-f5ab-4367-85bb-abbbaf16d579" providerId="AD" clId="Web-{9E9E46D5-4FD5-5D31-D876-80C083106A48}" dt="2025-02-06T14:12:39.437" v="197"/>
          <ac:spMkLst>
            <pc:docMk/>
            <pc:sldMk cId="3563728661" sldId="270"/>
            <ac:spMk id="2" creationId="{03412F71-F7B7-0F5D-FA09-BB805CE7A247}"/>
          </ac:spMkLst>
        </pc:spChg>
        <pc:spChg chg="mod">
          <ac:chgData name="Laura James" userId="S::laura.james@uwtsd.ac.uk::e815814b-f5ab-4367-85bb-abbbaf16d579" providerId="AD" clId="Web-{9E9E46D5-4FD5-5D31-D876-80C083106A48}" dt="2025-02-06T14:16:28.398" v="221" actId="20577"/>
          <ac:spMkLst>
            <pc:docMk/>
            <pc:sldMk cId="3563728661" sldId="270"/>
            <ac:spMk id="3" creationId="{35455E29-087F-5A15-C7B2-7293EA45D529}"/>
          </ac:spMkLst>
        </pc:spChg>
        <pc:spChg chg="add">
          <ac:chgData name="Laura James" userId="S::laura.james@uwtsd.ac.uk::e815814b-f5ab-4367-85bb-abbbaf16d579" providerId="AD" clId="Web-{9E9E46D5-4FD5-5D31-D876-80C083106A48}" dt="2025-02-06T14:12:39.437" v="197"/>
          <ac:spMkLst>
            <pc:docMk/>
            <pc:sldMk cId="3563728661" sldId="270"/>
            <ac:spMk id="9" creationId="{8207B083-EAC0-A5BB-C369-C9589EC7F2F0}"/>
          </ac:spMkLst>
        </pc:spChg>
        <pc:picChg chg="add mod">
          <ac:chgData name="Laura James" userId="S::laura.james@uwtsd.ac.uk::e815814b-f5ab-4367-85bb-abbbaf16d579" providerId="AD" clId="Web-{9E9E46D5-4FD5-5D31-D876-80C083106A48}" dt="2025-02-06T14:12:39.437" v="197"/>
          <ac:picMkLst>
            <pc:docMk/>
            <pc:sldMk cId="3563728661" sldId="270"/>
            <ac:picMk id="4" creationId="{D25B8C19-DDDB-EBE5-C6A7-729042A6AFB8}"/>
          </ac:picMkLst>
        </pc:picChg>
      </pc:sldChg>
      <pc:sldChg chg="addSp modSp new mod setBg">
        <pc:chgData name="Laura James" userId="S::laura.james@uwtsd.ac.uk::e815814b-f5ab-4367-85bb-abbbaf16d579" providerId="AD" clId="Web-{9E9E46D5-4FD5-5D31-D876-80C083106A48}" dt="2025-02-06T14:13:14.016" v="204"/>
        <pc:sldMkLst>
          <pc:docMk/>
          <pc:sldMk cId="2122676607" sldId="271"/>
        </pc:sldMkLst>
        <pc:spChg chg="mod">
          <ac:chgData name="Laura James" userId="S::laura.james@uwtsd.ac.uk::e815814b-f5ab-4367-85bb-abbbaf16d579" providerId="AD" clId="Web-{9E9E46D5-4FD5-5D31-D876-80C083106A48}" dt="2025-02-06T14:13:14.016" v="204"/>
          <ac:spMkLst>
            <pc:docMk/>
            <pc:sldMk cId="2122676607" sldId="271"/>
            <ac:spMk id="2" creationId="{C3B8E584-7BD2-D294-FD61-33D84B85E141}"/>
          </ac:spMkLst>
        </pc:spChg>
        <pc:spChg chg="mod">
          <ac:chgData name="Laura James" userId="S::laura.james@uwtsd.ac.uk::e815814b-f5ab-4367-85bb-abbbaf16d579" providerId="AD" clId="Web-{9E9E46D5-4FD5-5D31-D876-80C083106A48}" dt="2025-02-06T14:13:14.016" v="204"/>
          <ac:spMkLst>
            <pc:docMk/>
            <pc:sldMk cId="2122676607" sldId="271"/>
            <ac:spMk id="3" creationId="{C0490FDA-614E-CA5F-BFF4-8121D1A83D0F}"/>
          </ac:spMkLst>
        </pc:spChg>
        <pc:spChg chg="add">
          <ac:chgData name="Laura James" userId="S::laura.james@uwtsd.ac.uk::e815814b-f5ab-4367-85bb-abbbaf16d579" providerId="AD" clId="Web-{9E9E46D5-4FD5-5D31-D876-80C083106A48}" dt="2025-02-06T14:13:14.016" v="204"/>
          <ac:spMkLst>
            <pc:docMk/>
            <pc:sldMk cId="2122676607" sldId="271"/>
            <ac:spMk id="9" creationId="{4AB9B8B4-6AA0-6EC2-5180-35BA3CFC286B}"/>
          </ac:spMkLst>
        </pc:spChg>
        <pc:picChg chg="add mod ord">
          <ac:chgData name="Laura James" userId="S::laura.james@uwtsd.ac.uk::e815814b-f5ab-4367-85bb-abbbaf16d579" providerId="AD" clId="Web-{9E9E46D5-4FD5-5D31-D876-80C083106A48}" dt="2025-02-06T14:13:14.016" v="204"/>
          <ac:picMkLst>
            <pc:docMk/>
            <pc:sldMk cId="2122676607" sldId="271"/>
            <ac:picMk id="4" creationId="{AAF8037F-51EA-3404-7F8E-FFB5BAB39F32}"/>
          </ac:picMkLst>
        </pc:picChg>
      </pc:sldChg>
      <pc:sldChg chg="addSp modSp new mod setBg">
        <pc:chgData name="Laura James" userId="S::laura.james@uwtsd.ac.uk::e815814b-f5ab-4367-85bb-abbbaf16d579" providerId="AD" clId="Web-{9E9E46D5-4FD5-5D31-D876-80C083106A48}" dt="2025-02-06T14:13:49.861" v="211"/>
        <pc:sldMkLst>
          <pc:docMk/>
          <pc:sldMk cId="3498276559" sldId="272"/>
        </pc:sldMkLst>
        <pc:spChg chg="mod">
          <ac:chgData name="Laura James" userId="S::laura.james@uwtsd.ac.uk::e815814b-f5ab-4367-85bb-abbbaf16d579" providerId="AD" clId="Web-{9E9E46D5-4FD5-5D31-D876-80C083106A48}" dt="2025-02-06T14:13:49.861" v="211"/>
          <ac:spMkLst>
            <pc:docMk/>
            <pc:sldMk cId="3498276559" sldId="272"/>
            <ac:spMk id="2" creationId="{6DDC1459-BAF9-DD25-A121-69EA6D7E09D4}"/>
          </ac:spMkLst>
        </pc:spChg>
        <pc:spChg chg="mod">
          <ac:chgData name="Laura James" userId="S::laura.james@uwtsd.ac.uk::e815814b-f5ab-4367-85bb-abbbaf16d579" providerId="AD" clId="Web-{9E9E46D5-4FD5-5D31-D876-80C083106A48}" dt="2025-02-06T14:13:49.861" v="211"/>
          <ac:spMkLst>
            <pc:docMk/>
            <pc:sldMk cId="3498276559" sldId="272"/>
            <ac:spMk id="3" creationId="{062DA903-5C20-6EF1-C955-66E3FC4647F5}"/>
          </ac:spMkLst>
        </pc:spChg>
        <pc:spChg chg="add">
          <ac:chgData name="Laura James" userId="S::laura.james@uwtsd.ac.uk::e815814b-f5ab-4367-85bb-abbbaf16d579" providerId="AD" clId="Web-{9E9E46D5-4FD5-5D31-D876-80C083106A48}" dt="2025-02-06T14:13:49.861" v="211"/>
          <ac:spMkLst>
            <pc:docMk/>
            <pc:sldMk cId="3498276559" sldId="272"/>
            <ac:spMk id="9" creationId="{4E267A9A-3339-F8E6-CD25-1670F4B865F1}"/>
          </ac:spMkLst>
        </pc:spChg>
        <pc:picChg chg="add mod ord">
          <ac:chgData name="Laura James" userId="S::laura.james@uwtsd.ac.uk::e815814b-f5ab-4367-85bb-abbbaf16d579" providerId="AD" clId="Web-{9E9E46D5-4FD5-5D31-D876-80C083106A48}" dt="2025-02-06T14:13:49.861" v="211"/>
          <ac:picMkLst>
            <pc:docMk/>
            <pc:sldMk cId="3498276559" sldId="272"/>
            <ac:picMk id="4" creationId="{0388C66A-F7D6-DBD4-27E5-E34226BBA373}"/>
          </ac:picMkLst>
        </pc:picChg>
      </pc:sldChg>
      <pc:sldChg chg="addSp modSp new mod setBg">
        <pc:chgData name="Laura James" userId="S::laura.james@uwtsd.ac.uk::e815814b-f5ab-4367-85bb-abbbaf16d579" providerId="AD" clId="Web-{9E9E46D5-4FD5-5D31-D876-80C083106A48}" dt="2025-02-06T14:14:19.956" v="218"/>
        <pc:sldMkLst>
          <pc:docMk/>
          <pc:sldMk cId="2981021048" sldId="273"/>
        </pc:sldMkLst>
        <pc:spChg chg="mod">
          <ac:chgData name="Laura James" userId="S::laura.james@uwtsd.ac.uk::e815814b-f5ab-4367-85bb-abbbaf16d579" providerId="AD" clId="Web-{9E9E46D5-4FD5-5D31-D876-80C083106A48}" dt="2025-02-06T14:14:19.956" v="218"/>
          <ac:spMkLst>
            <pc:docMk/>
            <pc:sldMk cId="2981021048" sldId="273"/>
            <ac:spMk id="2" creationId="{98A73AB9-A8F5-C82D-23DA-C3EA9D4D76EC}"/>
          </ac:spMkLst>
        </pc:spChg>
        <pc:spChg chg="mod">
          <ac:chgData name="Laura James" userId="S::laura.james@uwtsd.ac.uk::e815814b-f5ab-4367-85bb-abbbaf16d579" providerId="AD" clId="Web-{9E9E46D5-4FD5-5D31-D876-80C083106A48}" dt="2025-02-06T14:14:19.956" v="218"/>
          <ac:spMkLst>
            <pc:docMk/>
            <pc:sldMk cId="2981021048" sldId="273"/>
            <ac:spMk id="3" creationId="{EF40BAE1-8EEF-3722-C86A-A36C4B605B95}"/>
          </ac:spMkLst>
        </pc:spChg>
        <pc:spChg chg="add">
          <ac:chgData name="Laura James" userId="S::laura.james@uwtsd.ac.uk::e815814b-f5ab-4367-85bb-abbbaf16d579" providerId="AD" clId="Web-{9E9E46D5-4FD5-5D31-D876-80C083106A48}" dt="2025-02-06T14:14:19.956" v="218"/>
          <ac:spMkLst>
            <pc:docMk/>
            <pc:sldMk cId="2981021048" sldId="273"/>
            <ac:spMk id="9" creationId="{4E267A9A-3339-F8E6-CD25-1670F4B865F1}"/>
          </ac:spMkLst>
        </pc:spChg>
        <pc:picChg chg="add mod ord">
          <ac:chgData name="Laura James" userId="S::laura.james@uwtsd.ac.uk::e815814b-f5ab-4367-85bb-abbbaf16d579" providerId="AD" clId="Web-{9E9E46D5-4FD5-5D31-D876-80C083106A48}" dt="2025-02-06T14:14:19.956" v="218"/>
          <ac:picMkLst>
            <pc:docMk/>
            <pc:sldMk cId="2981021048" sldId="273"/>
            <ac:picMk id="4" creationId="{05AD4D40-D5BE-B1FD-B47B-74AA5A338DCE}"/>
          </ac:picMkLst>
        </pc:picChg>
      </pc:sldChg>
      <pc:sldChg chg="addSp delSp modSp new mod setBg">
        <pc:chgData name="Laura James" userId="S::laura.james@uwtsd.ac.uk::e815814b-f5ab-4367-85bb-abbbaf16d579" providerId="AD" clId="Web-{9E9E46D5-4FD5-5D31-D876-80C083106A48}" dt="2025-02-06T14:17:21.869" v="239"/>
        <pc:sldMkLst>
          <pc:docMk/>
          <pc:sldMk cId="2014855904" sldId="274"/>
        </pc:sldMkLst>
        <pc:spChg chg="mod">
          <ac:chgData name="Laura James" userId="S::laura.james@uwtsd.ac.uk::e815814b-f5ab-4367-85bb-abbbaf16d579" providerId="AD" clId="Web-{9E9E46D5-4FD5-5D31-D876-80C083106A48}" dt="2025-02-06T14:17:21.869" v="239"/>
          <ac:spMkLst>
            <pc:docMk/>
            <pc:sldMk cId="2014855904" sldId="274"/>
            <ac:spMk id="2" creationId="{2C7509C3-E7EB-D3D1-3445-658D86C79F1E}"/>
          </ac:spMkLst>
        </pc:spChg>
        <pc:spChg chg="del">
          <ac:chgData name="Laura James" userId="S::laura.james@uwtsd.ac.uk::e815814b-f5ab-4367-85bb-abbbaf16d579" providerId="AD" clId="Web-{9E9E46D5-4FD5-5D31-D876-80C083106A48}" dt="2025-02-06T14:17:05.665" v="238"/>
          <ac:spMkLst>
            <pc:docMk/>
            <pc:sldMk cId="2014855904" sldId="274"/>
            <ac:spMk id="3" creationId="{2090317A-305C-9739-44C3-41A617F989DE}"/>
          </ac:spMkLst>
        </pc:spChg>
        <pc:spChg chg="add">
          <ac:chgData name="Laura James" userId="S::laura.james@uwtsd.ac.uk::e815814b-f5ab-4367-85bb-abbbaf16d579" providerId="AD" clId="Web-{9E9E46D5-4FD5-5D31-D876-80C083106A48}" dt="2025-02-06T14:17:21.869" v="239"/>
          <ac:spMkLst>
            <pc:docMk/>
            <pc:sldMk cId="2014855904" sldId="274"/>
            <ac:spMk id="8" creationId="{21E0DC6F-DB0E-DBE1-8178-AE81BC6B96EA}"/>
          </ac:spMkLst>
        </pc:spChg>
        <pc:spChg chg="add">
          <ac:chgData name="Laura James" userId="S::laura.james@uwtsd.ac.uk::e815814b-f5ab-4367-85bb-abbbaf16d579" providerId="AD" clId="Web-{9E9E46D5-4FD5-5D31-D876-80C083106A48}" dt="2025-02-06T14:17:21.869" v="239"/>
          <ac:spMkLst>
            <pc:docMk/>
            <pc:sldMk cId="2014855904" sldId="274"/>
            <ac:spMk id="10" creationId="{84D07BF5-D29E-918E-55FE-747AF2A0E23F}"/>
          </ac:spMkLst>
        </pc:spChg>
        <pc:picChg chg="add">
          <ac:chgData name="Laura James" userId="S::laura.james@uwtsd.ac.uk::e815814b-f5ab-4367-85bb-abbbaf16d579" providerId="AD" clId="Web-{9E9E46D5-4FD5-5D31-D876-80C083106A48}" dt="2025-02-06T14:17:21.869" v="239"/>
          <ac:picMkLst>
            <pc:docMk/>
            <pc:sldMk cId="2014855904" sldId="274"/>
            <ac:picMk id="4" creationId="{4C45F6D0-4EA8-AA83-A08D-719E678A4687}"/>
          </ac:picMkLst>
        </pc:picChg>
      </pc:sldChg>
      <pc:sldChg chg="addSp delSp modSp new mod setBg">
        <pc:chgData name="Laura James" userId="S::laura.james@uwtsd.ac.uk::e815814b-f5ab-4367-85bb-abbbaf16d579" providerId="AD" clId="Web-{9E9E46D5-4FD5-5D31-D876-80C083106A48}" dt="2025-02-06T14:19:05.201" v="258"/>
        <pc:sldMkLst>
          <pc:docMk/>
          <pc:sldMk cId="168026723" sldId="275"/>
        </pc:sldMkLst>
        <pc:spChg chg="mod">
          <ac:chgData name="Laura James" userId="S::laura.james@uwtsd.ac.uk::e815814b-f5ab-4367-85bb-abbbaf16d579" providerId="AD" clId="Web-{9E9E46D5-4FD5-5D31-D876-80C083106A48}" dt="2025-02-06T14:19:05.201" v="258"/>
          <ac:spMkLst>
            <pc:docMk/>
            <pc:sldMk cId="168026723" sldId="275"/>
            <ac:spMk id="2" creationId="{30BCFBEE-C80D-CC44-35CC-2173D4DC2874}"/>
          </ac:spMkLst>
        </pc:spChg>
        <pc:spChg chg="del mod">
          <ac:chgData name="Laura James" userId="S::laura.james@uwtsd.ac.uk::e815814b-f5ab-4367-85bb-abbbaf16d579" providerId="AD" clId="Web-{9E9E46D5-4FD5-5D31-D876-80C083106A48}" dt="2025-02-06T14:19:05.201" v="258"/>
          <ac:spMkLst>
            <pc:docMk/>
            <pc:sldMk cId="168026723" sldId="275"/>
            <ac:spMk id="3" creationId="{74FC20C7-4D1C-B45C-B22A-FD184C627C20}"/>
          </ac:spMkLst>
        </pc:spChg>
        <pc:spChg chg="add">
          <ac:chgData name="Laura James" userId="S::laura.james@uwtsd.ac.uk::e815814b-f5ab-4367-85bb-abbbaf16d579" providerId="AD" clId="Web-{9E9E46D5-4FD5-5D31-D876-80C083106A48}" dt="2025-02-06T14:19:05.201" v="258"/>
          <ac:spMkLst>
            <pc:docMk/>
            <pc:sldMk cId="168026723" sldId="275"/>
            <ac:spMk id="9" creationId="{01A22726-DA03-BCB0-F12E-98258FB7E5C0}"/>
          </ac:spMkLst>
        </pc:spChg>
        <pc:graphicFrameChg chg="add">
          <ac:chgData name="Laura James" userId="S::laura.james@uwtsd.ac.uk::e815814b-f5ab-4367-85bb-abbbaf16d579" providerId="AD" clId="Web-{9E9E46D5-4FD5-5D31-D876-80C083106A48}" dt="2025-02-06T14:19:05.201" v="258"/>
          <ac:graphicFrameMkLst>
            <pc:docMk/>
            <pc:sldMk cId="168026723" sldId="275"/>
            <ac:graphicFrameMk id="5" creationId="{3F5AF76D-2C0F-BCA9-1204-EBDE1351E894}"/>
          </ac:graphicFrameMkLst>
        </pc:graphicFrameChg>
      </pc:sldChg>
      <pc:sldChg chg="addSp modSp new mod setBg">
        <pc:chgData name="Laura James" userId="S::laura.james@uwtsd.ac.uk::e815814b-f5ab-4367-85bb-abbbaf16d579" providerId="AD" clId="Web-{9E9E46D5-4FD5-5D31-D876-80C083106A48}" dt="2025-02-06T14:21:22.097" v="277"/>
        <pc:sldMkLst>
          <pc:docMk/>
          <pc:sldMk cId="2659427330" sldId="276"/>
        </pc:sldMkLst>
        <pc:spChg chg="mod">
          <ac:chgData name="Laura James" userId="S::laura.james@uwtsd.ac.uk::e815814b-f5ab-4367-85bb-abbbaf16d579" providerId="AD" clId="Web-{9E9E46D5-4FD5-5D31-D876-80C083106A48}" dt="2025-02-06T14:21:22.097" v="277"/>
          <ac:spMkLst>
            <pc:docMk/>
            <pc:sldMk cId="2659427330" sldId="276"/>
            <ac:spMk id="2" creationId="{E97F05E5-3122-EA5B-67DB-BAC5515FC4C2}"/>
          </ac:spMkLst>
        </pc:spChg>
        <pc:spChg chg="mod">
          <ac:chgData name="Laura James" userId="S::laura.james@uwtsd.ac.uk::e815814b-f5ab-4367-85bb-abbbaf16d579" providerId="AD" clId="Web-{9E9E46D5-4FD5-5D31-D876-80C083106A48}" dt="2025-02-06T14:21:22.097" v="277"/>
          <ac:spMkLst>
            <pc:docMk/>
            <pc:sldMk cId="2659427330" sldId="276"/>
            <ac:spMk id="3" creationId="{F3EDF0CD-D625-795D-C0A1-F56BFB84F222}"/>
          </ac:spMkLst>
        </pc:spChg>
        <pc:spChg chg="add">
          <ac:chgData name="Laura James" userId="S::laura.james@uwtsd.ac.uk::e815814b-f5ab-4367-85bb-abbbaf16d579" providerId="AD" clId="Web-{9E9E46D5-4FD5-5D31-D876-80C083106A48}" dt="2025-02-06T14:21:22.097" v="277"/>
          <ac:spMkLst>
            <pc:docMk/>
            <pc:sldMk cId="2659427330" sldId="276"/>
            <ac:spMk id="9" creationId="{CBB0869A-0BE5-B3E9-F73D-2F3691E4D932}"/>
          </ac:spMkLst>
        </pc:spChg>
        <pc:picChg chg="add mod">
          <ac:chgData name="Laura James" userId="S::laura.james@uwtsd.ac.uk::e815814b-f5ab-4367-85bb-abbbaf16d579" providerId="AD" clId="Web-{9E9E46D5-4FD5-5D31-D876-80C083106A48}" dt="2025-02-06T14:21:22.097" v="277"/>
          <ac:picMkLst>
            <pc:docMk/>
            <pc:sldMk cId="2659427330" sldId="276"/>
            <ac:picMk id="4" creationId="{32717A45-26DB-CADA-0BCE-6C2EAEBBF117}"/>
          </ac:picMkLst>
        </pc:picChg>
      </pc:sldChg>
      <pc:sldChg chg="addSp modSp new mod setBg">
        <pc:chgData name="Laura James" userId="S::laura.james@uwtsd.ac.uk::e815814b-f5ab-4367-85bb-abbbaf16d579" providerId="AD" clId="Web-{9E9E46D5-4FD5-5D31-D876-80C083106A48}" dt="2025-02-06T14:22:00.848" v="302"/>
        <pc:sldMkLst>
          <pc:docMk/>
          <pc:sldMk cId="481957162" sldId="277"/>
        </pc:sldMkLst>
        <pc:spChg chg="mod">
          <ac:chgData name="Laura James" userId="S::laura.james@uwtsd.ac.uk::e815814b-f5ab-4367-85bb-abbbaf16d579" providerId="AD" clId="Web-{9E9E46D5-4FD5-5D31-D876-80C083106A48}" dt="2025-02-06T14:22:00.848" v="302"/>
          <ac:spMkLst>
            <pc:docMk/>
            <pc:sldMk cId="481957162" sldId="277"/>
            <ac:spMk id="2" creationId="{8C720426-B021-9AC3-A343-AF8A4E289608}"/>
          </ac:spMkLst>
        </pc:spChg>
        <pc:spChg chg="mod">
          <ac:chgData name="Laura James" userId="S::laura.james@uwtsd.ac.uk::e815814b-f5ab-4367-85bb-abbbaf16d579" providerId="AD" clId="Web-{9E9E46D5-4FD5-5D31-D876-80C083106A48}" dt="2025-02-06T14:22:00.848" v="302"/>
          <ac:spMkLst>
            <pc:docMk/>
            <pc:sldMk cId="481957162" sldId="277"/>
            <ac:spMk id="3" creationId="{779011F1-E20F-21D7-BC3E-33FE3644DAA1}"/>
          </ac:spMkLst>
        </pc:spChg>
        <pc:spChg chg="add">
          <ac:chgData name="Laura James" userId="S::laura.james@uwtsd.ac.uk::e815814b-f5ab-4367-85bb-abbbaf16d579" providerId="AD" clId="Web-{9E9E46D5-4FD5-5D31-D876-80C083106A48}" dt="2025-02-06T14:22:00.848" v="302"/>
          <ac:spMkLst>
            <pc:docMk/>
            <pc:sldMk cId="481957162" sldId="277"/>
            <ac:spMk id="9" creationId="{92CC1E4F-F1F0-B945-BE50-C72A7103E8AC}"/>
          </ac:spMkLst>
        </pc:spChg>
        <pc:picChg chg="add">
          <ac:chgData name="Laura James" userId="S::laura.james@uwtsd.ac.uk::e815814b-f5ab-4367-85bb-abbbaf16d579" providerId="AD" clId="Web-{9E9E46D5-4FD5-5D31-D876-80C083106A48}" dt="2025-02-06T14:22:00.848" v="302"/>
          <ac:picMkLst>
            <pc:docMk/>
            <pc:sldMk cId="481957162" sldId="277"/>
            <ac:picMk id="5" creationId="{D0898004-3D57-AB53-4730-46008A61CCE6}"/>
          </ac:picMkLst>
        </pc:picChg>
      </pc:sldChg>
      <pc:sldChg chg="addSp modSp new mod setBg">
        <pc:chgData name="Laura James" userId="S::laura.james@uwtsd.ac.uk::e815814b-f5ab-4367-85bb-abbbaf16d579" providerId="AD" clId="Web-{9E9E46D5-4FD5-5D31-D876-80C083106A48}" dt="2025-02-06T14:22:52.881" v="311" actId="20577"/>
        <pc:sldMkLst>
          <pc:docMk/>
          <pc:sldMk cId="1718624111" sldId="278"/>
        </pc:sldMkLst>
        <pc:spChg chg="mod">
          <ac:chgData name="Laura James" userId="S::laura.james@uwtsd.ac.uk::e815814b-f5ab-4367-85bb-abbbaf16d579" providerId="AD" clId="Web-{9E9E46D5-4FD5-5D31-D876-80C083106A48}" dt="2025-02-06T14:22:46.553" v="309"/>
          <ac:spMkLst>
            <pc:docMk/>
            <pc:sldMk cId="1718624111" sldId="278"/>
            <ac:spMk id="2" creationId="{04C87652-B3B8-BA4F-4A7E-86CEDD0BC8A7}"/>
          </ac:spMkLst>
        </pc:spChg>
        <pc:spChg chg="mod">
          <ac:chgData name="Laura James" userId="S::laura.james@uwtsd.ac.uk::e815814b-f5ab-4367-85bb-abbbaf16d579" providerId="AD" clId="Web-{9E9E46D5-4FD5-5D31-D876-80C083106A48}" dt="2025-02-06T14:22:52.881" v="311" actId="20577"/>
          <ac:spMkLst>
            <pc:docMk/>
            <pc:sldMk cId="1718624111" sldId="278"/>
            <ac:spMk id="3" creationId="{61595A46-C742-B2A3-D2BB-7F615DDA962E}"/>
          </ac:spMkLst>
        </pc:spChg>
        <pc:spChg chg="add">
          <ac:chgData name="Laura James" userId="S::laura.james@uwtsd.ac.uk::e815814b-f5ab-4367-85bb-abbbaf16d579" providerId="AD" clId="Web-{9E9E46D5-4FD5-5D31-D876-80C083106A48}" dt="2025-02-06T14:22:46.553" v="309"/>
          <ac:spMkLst>
            <pc:docMk/>
            <pc:sldMk cId="1718624111" sldId="278"/>
            <ac:spMk id="9" creationId="{CBB0869A-0BE5-B3E9-F73D-2F3691E4D932}"/>
          </ac:spMkLst>
        </pc:spChg>
        <pc:picChg chg="add mod">
          <ac:chgData name="Laura James" userId="S::laura.james@uwtsd.ac.uk::e815814b-f5ab-4367-85bb-abbbaf16d579" providerId="AD" clId="Web-{9E9E46D5-4FD5-5D31-D876-80C083106A48}" dt="2025-02-06T14:22:46.553" v="309"/>
          <ac:picMkLst>
            <pc:docMk/>
            <pc:sldMk cId="1718624111" sldId="278"/>
            <ac:picMk id="4" creationId="{11FFEB8B-FC2F-F505-82AD-5D07205C7E5A}"/>
          </ac:picMkLst>
        </pc:picChg>
      </pc:sldChg>
      <pc:sldChg chg="addSp modSp new mod setBg">
        <pc:chgData name="Laura James" userId="S::laura.james@uwtsd.ac.uk::e815814b-f5ab-4367-85bb-abbbaf16d579" providerId="AD" clId="Web-{9E9E46D5-4FD5-5D31-D876-80C083106A48}" dt="2025-02-06T14:23:31.867" v="317"/>
        <pc:sldMkLst>
          <pc:docMk/>
          <pc:sldMk cId="3985660400" sldId="279"/>
        </pc:sldMkLst>
        <pc:spChg chg="mod">
          <ac:chgData name="Laura James" userId="S::laura.james@uwtsd.ac.uk::e815814b-f5ab-4367-85bb-abbbaf16d579" providerId="AD" clId="Web-{9E9E46D5-4FD5-5D31-D876-80C083106A48}" dt="2025-02-06T14:23:31.867" v="317"/>
          <ac:spMkLst>
            <pc:docMk/>
            <pc:sldMk cId="3985660400" sldId="279"/>
            <ac:spMk id="2" creationId="{0AFF75C9-C229-FFA0-E6B8-491093404C4D}"/>
          </ac:spMkLst>
        </pc:spChg>
        <pc:spChg chg="mod">
          <ac:chgData name="Laura James" userId="S::laura.james@uwtsd.ac.uk::e815814b-f5ab-4367-85bb-abbbaf16d579" providerId="AD" clId="Web-{9E9E46D5-4FD5-5D31-D876-80C083106A48}" dt="2025-02-06T14:23:31.867" v="317"/>
          <ac:spMkLst>
            <pc:docMk/>
            <pc:sldMk cId="3985660400" sldId="279"/>
            <ac:spMk id="3" creationId="{02B19015-EF6C-AE2E-11EA-C9217A0E933B}"/>
          </ac:spMkLst>
        </pc:spChg>
        <pc:spChg chg="add">
          <ac:chgData name="Laura James" userId="S::laura.james@uwtsd.ac.uk::e815814b-f5ab-4367-85bb-abbbaf16d579" providerId="AD" clId="Web-{9E9E46D5-4FD5-5D31-D876-80C083106A48}" dt="2025-02-06T14:23:31.867" v="317"/>
          <ac:spMkLst>
            <pc:docMk/>
            <pc:sldMk cId="3985660400" sldId="279"/>
            <ac:spMk id="9" creationId="{CBB0869A-0BE5-B3E9-F73D-2F3691E4D932}"/>
          </ac:spMkLst>
        </pc:spChg>
        <pc:picChg chg="add mod">
          <ac:chgData name="Laura James" userId="S::laura.james@uwtsd.ac.uk::e815814b-f5ab-4367-85bb-abbbaf16d579" providerId="AD" clId="Web-{9E9E46D5-4FD5-5D31-D876-80C083106A48}" dt="2025-02-06T14:23:31.867" v="317"/>
          <ac:picMkLst>
            <pc:docMk/>
            <pc:sldMk cId="3985660400" sldId="279"/>
            <ac:picMk id="4" creationId="{198CB4CA-A781-E1E1-279D-FACEE543C16A}"/>
          </ac:picMkLst>
        </pc:picChg>
      </pc:sldChg>
      <pc:sldChg chg="addSp modSp new mod setBg">
        <pc:chgData name="Laura James" userId="S::laura.james@uwtsd.ac.uk::e815814b-f5ab-4367-85bb-abbbaf16d579" providerId="AD" clId="Web-{9E9E46D5-4FD5-5D31-D876-80C083106A48}" dt="2025-02-06T14:24:01.259" v="323"/>
        <pc:sldMkLst>
          <pc:docMk/>
          <pc:sldMk cId="758552039" sldId="280"/>
        </pc:sldMkLst>
        <pc:spChg chg="mod">
          <ac:chgData name="Laura James" userId="S::laura.james@uwtsd.ac.uk::e815814b-f5ab-4367-85bb-abbbaf16d579" providerId="AD" clId="Web-{9E9E46D5-4FD5-5D31-D876-80C083106A48}" dt="2025-02-06T14:24:01.259" v="323"/>
          <ac:spMkLst>
            <pc:docMk/>
            <pc:sldMk cId="758552039" sldId="280"/>
            <ac:spMk id="2" creationId="{7C4871E6-B29E-B613-6A24-1A4ACA6ACB92}"/>
          </ac:spMkLst>
        </pc:spChg>
        <pc:spChg chg="mod">
          <ac:chgData name="Laura James" userId="S::laura.james@uwtsd.ac.uk::e815814b-f5ab-4367-85bb-abbbaf16d579" providerId="AD" clId="Web-{9E9E46D5-4FD5-5D31-D876-80C083106A48}" dt="2025-02-06T14:24:01.259" v="323"/>
          <ac:spMkLst>
            <pc:docMk/>
            <pc:sldMk cId="758552039" sldId="280"/>
            <ac:spMk id="3" creationId="{0F9A24C3-D5E6-6E05-C307-E9FB875DA58D}"/>
          </ac:spMkLst>
        </pc:spChg>
        <pc:spChg chg="add">
          <ac:chgData name="Laura James" userId="S::laura.james@uwtsd.ac.uk::e815814b-f5ab-4367-85bb-abbbaf16d579" providerId="AD" clId="Web-{9E9E46D5-4FD5-5D31-D876-80C083106A48}" dt="2025-02-06T14:24:01.259" v="323"/>
          <ac:spMkLst>
            <pc:docMk/>
            <pc:sldMk cId="758552039" sldId="280"/>
            <ac:spMk id="9" creationId="{4E267A9A-3339-F8E6-CD25-1670F4B865F1}"/>
          </ac:spMkLst>
        </pc:spChg>
        <pc:picChg chg="add mod ord">
          <ac:chgData name="Laura James" userId="S::laura.james@uwtsd.ac.uk::e815814b-f5ab-4367-85bb-abbbaf16d579" providerId="AD" clId="Web-{9E9E46D5-4FD5-5D31-D876-80C083106A48}" dt="2025-02-06T14:24:01.259" v="323"/>
          <ac:picMkLst>
            <pc:docMk/>
            <pc:sldMk cId="758552039" sldId="280"/>
            <ac:picMk id="4" creationId="{17A31468-180A-A576-3DFD-12A22A7E7F5A}"/>
          </ac:picMkLst>
        </pc:picChg>
      </pc:sldChg>
      <pc:sldChg chg="addSp modSp new mod setBg">
        <pc:chgData name="Laura James" userId="S::laura.james@uwtsd.ac.uk::e815814b-f5ab-4367-85bb-abbbaf16d579" providerId="AD" clId="Web-{9E9E46D5-4FD5-5D31-D876-80C083106A48}" dt="2025-02-06T14:24:47.713" v="330"/>
        <pc:sldMkLst>
          <pc:docMk/>
          <pc:sldMk cId="4053540591" sldId="281"/>
        </pc:sldMkLst>
        <pc:spChg chg="mod">
          <ac:chgData name="Laura James" userId="S::laura.james@uwtsd.ac.uk::e815814b-f5ab-4367-85bb-abbbaf16d579" providerId="AD" clId="Web-{9E9E46D5-4FD5-5D31-D876-80C083106A48}" dt="2025-02-06T14:24:47.713" v="330"/>
          <ac:spMkLst>
            <pc:docMk/>
            <pc:sldMk cId="4053540591" sldId="281"/>
            <ac:spMk id="2" creationId="{F333DA02-EA33-49A1-D933-A4443485950B}"/>
          </ac:spMkLst>
        </pc:spChg>
        <pc:spChg chg="mod">
          <ac:chgData name="Laura James" userId="S::laura.james@uwtsd.ac.uk::e815814b-f5ab-4367-85bb-abbbaf16d579" providerId="AD" clId="Web-{9E9E46D5-4FD5-5D31-D876-80C083106A48}" dt="2025-02-06T14:24:47.713" v="330"/>
          <ac:spMkLst>
            <pc:docMk/>
            <pc:sldMk cId="4053540591" sldId="281"/>
            <ac:spMk id="3" creationId="{54E168FB-307C-92DC-C15E-FAB3D0F5D4BE}"/>
          </ac:spMkLst>
        </pc:spChg>
        <pc:spChg chg="add">
          <ac:chgData name="Laura James" userId="S::laura.james@uwtsd.ac.uk::e815814b-f5ab-4367-85bb-abbbaf16d579" providerId="AD" clId="Web-{9E9E46D5-4FD5-5D31-D876-80C083106A48}" dt="2025-02-06T14:24:47.713" v="330"/>
          <ac:spMkLst>
            <pc:docMk/>
            <pc:sldMk cId="4053540591" sldId="281"/>
            <ac:spMk id="9" creationId="{4E267A9A-3339-F8E6-CD25-1670F4B865F1}"/>
          </ac:spMkLst>
        </pc:spChg>
        <pc:picChg chg="add mod ord">
          <ac:chgData name="Laura James" userId="S::laura.james@uwtsd.ac.uk::e815814b-f5ab-4367-85bb-abbbaf16d579" providerId="AD" clId="Web-{9E9E46D5-4FD5-5D31-D876-80C083106A48}" dt="2025-02-06T14:24:47.713" v="330"/>
          <ac:picMkLst>
            <pc:docMk/>
            <pc:sldMk cId="4053540591" sldId="281"/>
            <ac:picMk id="4" creationId="{3BF0F35C-91C8-8403-0A66-E15956165825}"/>
          </ac:picMkLst>
        </pc:picChg>
      </pc:sldChg>
      <pc:sldChg chg="addSp delSp modSp new mod setBg">
        <pc:chgData name="Laura James" userId="S::laura.james@uwtsd.ac.uk::e815814b-f5ab-4367-85bb-abbbaf16d579" providerId="AD" clId="Web-{9E9E46D5-4FD5-5D31-D876-80C083106A48}" dt="2025-02-06T14:25:29.184" v="339"/>
        <pc:sldMkLst>
          <pc:docMk/>
          <pc:sldMk cId="316724623" sldId="282"/>
        </pc:sldMkLst>
        <pc:spChg chg="mod ord">
          <ac:chgData name="Laura James" userId="S::laura.james@uwtsd.ac.uk::e815814b-f5ab-4367-85bb-abbbaf16d579" providerId="AD" clId="Web-{9E9E46D5-4FD5-5D31-D876-80C083106A48}" dt="2025-02-06T14:25:29.184" v="339"/>
          <ac:spMkLst>
            <pc:docMk/>
            <pc:sldMk cId="316724623" sldId="282"/>
            <ac:spMk id="2" creationId="{2E6752D6-1752-CB6C-2A6C-A49127FA057A}"/>
          </ac:spMkLst>
        </pc:spChg>
        <pc:spChg chg="del">
          <ac:chgData name="Laura James" userId="S::laura.james@uwtsd.ac.uk::e815814b-f5ab-4367-85bb-abbbaf16d579" providerId="AD" clId="Web-{9E9E46D5-4FD5-5D31-D876-80C083106A48}" dt="2025-02-06T14:25:13.074" v="334"/>
          <ac:spMkLst>
            <pc:docMk/>
            <pc:sldMk cId="316724623" sldId="282"/>
            <ac:spMk id="3" creationId="{D0927B8C-F292-621D-B908-3B5D9D1E4687}"/>
          </ac:spMkLst>
        </pc:spChg>
        <pc:spChg chg="add mod">
          <ac:chgData name="Laura James" userId="S::laura.james@uwtsd.ac.uk::e815814b-f5ab-4367-85bb-abbbaf16d579" providerId="AD" clId="Web-{9E9E46D5-4FD5-5D31-D876-80C083106A48}" dt="2025-02-06T14:25:29.184" v="339"/>
          <ac:spMkLst>
            <pc:docMk/>
            <pc:sldMk cId="316724623" sldId="282"/>
            <ac:spMk id="5" creationId="{368D2C66-3C0B-ED14-EC33-BB590540B5FA}"/>
          </ac:spMkLst>
        </pc:spChg>
        <pc:spChg chg="add del">
          <ac:chgData name="Laura James" userId="S::laura.james@uwtsd.ac.uk::e815814b-f5ab-4367-85bb-abbbaf16d579" providerId="AD" clId="Web-{9E9E46D5-4FD5-5D31-D876-80C083106A48}" dt="2025-02-06T14:25:29.184" v="338"/>
          <ac:spMkLst>
            <pc:docMk/>
            <pc:sldMk cId="316724623" sldId="282"/>
            <ac:spMk id="10" creationId="{4E267A9A-3339-F8E6-CD25-1670F4B865F1}"/>
          </ac:spMkLst>
        </pc:spChg>
        <pc:spChg chg="add">
          <ac:chgData name="Laura James" userId="S::laura.james@uwtsd.ac.uk::e815814b-f5ab-4367-85bb-abbbaf16d579" providerId="AD" clId="Web-{9E9E46D5-4FD5-5D31-D876-80C083106A48}" dt="2025-02-06T14:25:29.184" v="339"/>
          <ac:spMkLst>
            <pc:docMk/>
            <pc:sldMk cId="316724623" sldId="282"/>
            <ac:spMk id="12" creationId="{CBB0869A-0BE5-B3E9-F73D-2F3691E4D932}"/>
          </ac:spMkLst>
        </pc:spChg>
        <pc:picChg chg="add mod ord">
          <ac:chgData name="Laura James" userId="S::laura.james@uwtsd.ac.uk::e815814b-f5ab-4367-85bb-abbbaf16d579" providerId="AD" clId="Web-{9E9E46D5-4FD5-5D31-D876-80C083106A48}" dt="2025-02-06T14:25:29.184" v="339"/>
          <ac:picMkLst>
            <pc:docMk/>
            <pc:sldMk cId="316724623" sldId="282"/>
            <ac:picMk id="4" creationId="{B78AE30B-10DD-DAE8-1569-EBDE547C0429}"/>
          </ac:picMkLst>
        </pc:picChg>
      </pc:sldChg>
      <pc:sldChg chg="addSp delSp modSp new mod setBg">
        <pc:chgData name="Laura James" userId="S::laura.james@uwtsd.ac.uk::e815814b-f5ab-4367-85bb-abbbaf16d579" providerId="AD" clId="Web-{9E9E46D5-4FD5-5D31-D876-80C083106A48}" dt="2025-02-06T14:26:21.686" v="347"/>
        <pc:sldMkLst>
          <pc:docMk/>
          <pc:sldMk cId="4167458345" sldId="283"/>
        </pc:sldMkLst>
        <pc:spChg chg="mod">
          <ac:chgData name="Laura James" userId="S::laura.james@uwtsd.ac.uk::e815814b-f5ab-4367-85bb-abbbaf16d579" providerId="AD" clId="Web-{9E9E46D5-4FD5-5D31-D876-80C083106A48}" dt="2025-02-06T14:26:21.686" v="347"/>
          <ac:spMkLst>
            <pc:docMk/>
            <pc:sldMk cId="4167458345" sldId="283"/>
            <ac:spMk id="2" creationId="{4855601A-2B62-C41E-F883-988BE4E3B285}"/>
          </ac:spMkLst>
        </pc:spChg>
        <pc:spChg chg="del">
          <ac:chgData name="Laura James" userId="S::laura.james@uwtsd.ac.uk::e815814b-f5ab-4367-85bb-abbbaf16d579" providerId="AD" clId="Web-{9E9E46D5-4FD5-5D31-D876-80C083106A48}" dt="2025-02-06T14:26:12.013" v="346"/>
          <ac:spMkLst>
            <pc:docMk/>
            <pc:sldMk cId="4167458345" sldId="283"/>
            <ac:spMk id="3" creationId="{5B138B86-21F0-13A1-2FF8-CEF50B6E0AA6}"/>
          </ac:spMkLst>
        </pc:spChg>
        <pc:spChg chg="add">
          <ac:chgData name="Laura James" userId="S::laura.james@uwtsd.ac.uk::e815814b-f5ab-4367-85bb-abbbaf16d579" providerId="AD" clId="Web-{9E9E46D5-4FD5-5D31-D876-80C083106A48}" dt="2025-02-06T14:26:21.686" v="347"/>
          <ac:spMkLst>
            <pc:docMk/>
            <pc:sldMk cId="4167458345" sldId="283"/>
            <ac:spMk id="9" creationId="{223B85F9-9CA8-2B5F-4522-0B5D742E722F}"/>
          </ac:spMkLst>
        </pc:spChg>
        <pc:picChg chg="add mod ord">
          <ac:chgData name="Laura James" userId="S::laura.james@uwtsd.ac.uk::e815814b-f5ab-4367-85bb-abbbaf16d579" providerId="AD" clId="Web-{9E9E46D5-4FD5-5D31-D876-80C083106A48}" dt="2025-02-06T14:26:21.686" v="347"/>
          <ac:picMkLst>
            <pc:docMk/>
            <pc:sldMk cId="4167458345" sldId="283"/>
            <ac:picMk id="4" creationId="{53A08865-EC18-DFCC-B656-57326490DAEF}"/>
          </ac:picMkLst>
        </pc:picChg>
      </pc:sldChg>
      <pc:sldMasterChg chg="del delSldLayout">
        <pc:chgData name="Laura James" userId="S::laura.james@uwtsd.ac.uk::e815814b-f5ab-4367-85bb-abbbaf16d579" providerId="AD" clId="Web-{9E9E46D5-4FD5-5D31-D876-80C083106A48}" dt="2025-02-06T13:49:02.213" v="16"/>
        <pc:sldMasterMkLst>
          <pc:docMk/>
          <pc:sldMasterMk cId="2460954070" sldId="2147483660"/>
        </pc:sldMasterMkLst>
        <pc:sldLayoutChg chg="del">
          <pc:chgData name="Laura James" userId="S::laura.james@uwtsd.ac.uk::e815814b-f5ab-4367-85bb-abbbaf16d579" providerId="AD" clId="Web-{9E9E46D5-4FD5-5D31-D876-80C083106A48}" dt="2025-02-06T13:49:02.213" v="16"/>
          <pc:sldLayoutMkLst>
            <pc:docMk/>
            <pc:sldMasterMk cId="2460954070" sldId="2147483660"/>
            <pc:sldLayoutMk cId="2385387890" sldId="2147483661"/>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949138452" sldId="2147483662"/>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2591524520" sldId="2147483663"/>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1203092039" sldId="2147483664"/>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3733172339" sldId="2147483665"/>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3210312558" sldId="2147483666"/>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3146388984" sldId="2147483667"/>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3171841454" sldId="2147483668"/>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1718958274" sldId="2147483669"/>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2202905451" sldId="2147483670"/>
          </pc:sldLayoutMkLst>
        </pc:sldLayoutChg>
        <pc:sldLayoutChg chg="del">
          <pc:chgData name="Laura James" userId="S::laura.james@uwtsd.ac.uk::e815814b-f5ab-4367-85bb-abbbaf16d579" providerId="AD" clId="Web-{9E9E46D5-4FD5-5D31-D876-80C083106A48}" dt="2025-02-06T13:49:02.213" v="16"/>
          <pc:sldLayoutMkLst>
            <pc:docMk/>
            <pc:sldMasterMk cId="2460954070" sldId="2147483660"/>
            <pc:sldLayoutMk cId="3479445657" sldId="2147483671"/>
          </pc:sldLayoutMkLst>
        </pc:sldLayoutChg>
      </pc:sldMasterChg>
      <pc:sldMasterChg chg="add addSldLayout">
        <pc:chgData name="Laura James" userId="S::laura.james@uwtsd.ac.uk::e815814b-f5ab-4367-85bb-abbbaf16d579" providerId="AD" clId="Web-{9E9E46D5-4FD5-5D31-D876-80C083106A48}" dt="2025-02-06T13:49:02.213" v="16"/>
        <pc:sldMasterMkLst>
          <pc:docMk/>
          <pc:sldMasterMk cId="3869513269" sldId="2147483695"/>
        </pc:sldMasterMkLst>
        <pc:sldLayoutChg chg="add">
          <pc:chgData name="Laura James" userId="S::laura.james@uwtsd.ac.uk::e815814b-f5ab-4367-85bb-abbbaf16d579" providerId="AD" clId="Web-{9E9E46D5-4FD5-5D31-D876-80C083106A48}" dt="2025-02-06T13:49:02.213" v="16"/>
          <pc:sldLayoutMkLst>
            <pc:docMk/>
            <pc:sldMasterMk cId="3869513269" sldId="2147483695"/>
            <pc:sldLayoutMk cId="3042500222" sldId="2147483684"/>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2931766435" sldId="2147483685"/>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3352100428" sldId="2147483686"/>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345936703" sldId="2147483687"/>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4197015187" sldId="2147483688"/>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1310092500" sldId="2147483689"/>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3968465615" sldId="2147483690"/>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2796854507" sldId="2147483691"/>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4214256397" sldId="2147483692"/>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1759907851" sldId="2147483693"/>
          </pc:sldLayoutMkLst>
        </pc:sldLayoutChg>
        <pc:sldLayoutChg chg="add">
          <pc:chgData name="Laura James" userId="S::laura.james@uwtsd.ac.uk::e815814b-f5ab-4367-85bb-abbbaf16d579" providerId="AD" clId="Web-{9E9E46D5-4FD5-5D31-D876-80C083106A48}" dt="2025-02-06T13:49:02.213" v="16"/>
          <pc:sldLayoutMkLst>
            <pc:docMk/>
            <pc:sldMasterMk cId="3869513269" sldId="2147483695"/>
            <pc:sldLayoutMk cId="1560278223" sldId="21474836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824D8C-8754-45E5-AEF3-0C52D6E1109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BE30B3-78EE-4F90-84E0-50A6CE746947}">
      <dgm:prSet/>
      <dgm:spPr/>
      <dgm:t>
        <a:bodyPr/>
        <a:lstStyle/>
        <a:p>
          <a:r>
            <a:rPr lang="en-GB" b="1"/>
            <a:t>Enhanced Communication:</a:t>
          </a:r>
          <a:endParaRPr lang="en-US"/>
        </a:p>
      </dgm:t>
    </dgm:pt>
    <dgm:pt modelId="{AB6198CE-777A-464C-97CE-0CDA383BC30A}" type="parTrans" cxnId="{4E35BAE8-897B-433A-9C35-230193A8E4B5}">
      <dgm:prSet/>
      <dgm:spPr/>
      <dgm:t>
        <a:bodyPr/>
        <a:lstStyle/>
        <a:p>
          <a:endParaRPr lang="en-US"/>
        </a:p>
      </dgm:t>
    </dgm:pt>
    <dgm:pt modelId="{7D5745D0-A820-43A1-9EEC-E581A5D4C4AC}" type="sibTrans" cxnId="{4E35BAE8-897B-433A-9C35-230193A8E4B5}">
      <dgm:prSet/>
      <dgm:spPr/>
      <dgm:t>
        <a:bodyPr/>
        <a:lstStyle/>
        <a:p>
          <a:endParaRPr lang="en-US"/>
        </a:p>
      </dgm:t>
    </dgm:pt>
    <dgm:pt modelId="{5461B8E2-B91B-439C-834F-9433F4156A1D}">
      <dgm:prSet/>
      <dgm:spPr/>
      <dgm:t>
        <a:bodyPr/>
        <a:lstStyle/>
        <a:p>
          <a:r>
            <a:rPr lang="en-GB"/>
            <a:t>Understanding cultural nuances helps in avoiding misunderstandings and miscommunications. For instance, high-context cultures (like Japan) rely heavily on non-verbal cues, while low-context cultures (like the US) depend more on explicit verbal communication</a:t>
          </a:r>
          <a:endParaRPr lang="en-US"/>
        </a:p>
      </dgm:t>
    </dgm:pt>
    <dgm:pt modelId="{A48E4C8D-5FF8-4A3E-8195-B6732996275A}" type="parTrans" cxnId="{265A1102-20D4-416E-BB18-65475D84F8C1}">
      <dgm:prSet/>
      <dgm:spPr/>
      <dgm:t>
        <a:bodyPr/>
        <a:lstStyle/>
        <a:p>
          <a:endParaRPr lang="en-US"/>
        </a:p>
      </dgm:t>
    </dgm:pt>
    <dgm:pt modelId="{4948ED6F-5BB2-4BB7-803A-ABC4C1A9FC04}" type="sibTrans" cxnId="{265A1102-20D4-416E-BB18-65475D84F8C1}">
      <dgm:prSet/>
      <dgm:spPr/>
      <dgm:t>
        <a:bodyPr/>
        <a:lstStyle/>
        <a:p>
          <a:endParaRPr lang="en-US"/>
        </a:p>
      </dgm:t>
    </dgm:pt>
    <dgm:pt modelId="{466D45CF-84C8-4D1B-953A-F63CE5EE368C}">
      <dgm:prSet/>
      <dgm:spPr/>
      <dgm:t>
        <a:bodyPr/>
        <a:lstStyle/>
        <a:p>
          <a:r>
            <a:rPr lang="en-GB" b="1"/>
            <a:t>Improved Relationships:</a:t>
          </a:r>
          <a:endParaRPr lang="en-US"/>
        </a:p>
      </dgm:t>
    </dgm:pt>
    <dgm:pt modelId="{9887FFF7-117C-4B16-9F4A-9191176A0F46}" type="parTrans" cxnId="{C48B2486-A904-45C7-BCA2-DC2F525FAB7B}">
      <dgm:prSet/>
      <dgm:spPr/>
      <dgm:t>
        <a:bodyPr/>
        <a:lstStyle/>
        <a:p>
          <a:endParaRPr lang="en-US"/>
        </a:p>
      </dgm:t>
    </dgm:pt>
    <dgm:pt modelId="{5D376231-255A-48B9-831B-FF5FA8724815}" type="sibTrans" cxnId="{C48B2486-A904-45C7-BCA2-DC2F525FAB7B}">
      <dgm:prSet/>
      <dgm:spPr/>
      <dgm:t>
        <a:bodyPr/>
        <a:lstStyle/>
        <a:p>
          <a:endParaRPr lang="en-US"/>
        </a:p>
      </dgm:t>
    </dgm:pt>
    <dgm:pt modelId="{B5F344DE-721D-4E3B-BC14-8097C2CEC033}">
      <dgm:prSet/>
      <dgm:spPr/>
      <dgm:t>
        <a:bodyPr/>
        <a:lstStyle/>
        <a:p>
          <a:r>
            <a:rPr lang="en-GB"/>
            <a:t>Building trust and rapport with international clients, partners, and employees is easier when cultural differences are respected and understood. This fosters a more collaborative and harmonious working environment</a:t>
          </a:r>
          <a:endParaRPr lang="en-US"/>
        </a:p>
      </dgm:t>
    </dgm:pt>
    <dgm:pt modelId="{2BE3C364-3960-4B88-B9FA-41B59CE11044}" type="parTrans" cxnId="{DD155341-BCF2-41CC-A100-EF82210AF285}">
      <dgm:prSet/>
      <dgm:spPr/>
      <dgm:t>
        <a:bodyPr/>
        <a:lstStyle/>
        <a:p>
          <a:endParaRPr lang="en-US"/>
        </a:p>
      </dgm:t>
    </dgm:pt>
    <dgm:pt modelId="{8EC326C7-85D6-4618-921C-12650A947EC4}" type="sibTrans" cxnId="{DD155341-BCF2-41CC-A100-EF82210AF285}">
      <dgm:prSet/>
      <dgm:spPr/>
      <dgm:t>
        <a:bodyPr/>
        <a:lstStyle/>
        <a:p>
          <a:endParaRPr lang="en-US"/>
        </a:p>
      </dgm:t>
    </dgm:pt>
    <dgm:pt modelId="{E1320BAD-DB2A-4BB4-BF98-FF313047DD29}">
      <dgm:prSet/>
      <dgm:spPr/>
      <dgm:t>
        <a:bodyPr/>
        <a:lstStyle/>
        <a:p>
          <a:r>
            <a:rPr lang="en-GB" b="1"/>
            <a:t>Effective Management:</a:t>
          </a:r>
          <a:endParaRPr lang="en-US"/>
        </a:p>
      </dgm:t>
    </dgm:pt>
    <dgm:pt modelId="{8469AA27-9D21-424D-8824-CAB4D76D14E8}" type="parTrans" cxnId="{CC2CE0A1-2047-4902-81F9-EF233527034C}">
      <dgm:prSet/>
      <dgm:spPr/>
      <dgm:t>
        <a:bodyPr/>
        <a:lstStyle/>
        <a:p>
          <a:endParaRPr lang="en-US"/>
        </a:p>
      </dgm:t>
    </dgm:pt>
    <dgm:pt modelId="{A26156D8-270A-4C4A-8AF7-0227CDB9A5CD}" type="sibTrans" cxnId="{CC2CE0A1-2047-4902-81F9-EF233527034C}">
      <dgm:prSet/>
      <dgm:spPr/>
      <dgm:t>
        <a:bodyPr/>
        <a:lstStyle/>
        <a:p>
          <a:endParaRPr lang="en-US"/>
        </a:p>
      </dgm:t>
    </dgm:pt>
    <dgm:pt modelId="{5987C634-D5DC-4264-AEF3-F24C8B0F2344}">
      <dgm:prSet/>
      <dgm:spPr/>
      <dgm:t>
        <a:bodyPr/>
        <a:lstStyle/>
        <a:p>
          <a:r>
            <a:rPr lang="en-GB"/>
            <a:t>Managers who are culturally aware can adapt their leadership styles to better suit the cultural expectations of their team members. For example, in high power distance cultures (like India), hierarchical structures are respected, whereas in low power distance cultures (like Denmark), a more egalitarian approach is preferred</a:t>
          </a:r>
          <a:endParaRPr lang="en-US"/>
        </a:p>
      </dgm:t>
    </dgm:pt>
    <dgm:pt modelId="{9D567DB7-0DAD-4BE7-B86F-6848D24950BE}" type="parTrans" cxnId="{2093E82D-836E-4C07-A13E-B9CC3BC00BC3}">
      <dgm:prSet/>
      <dgm:spPr/>
      <dgm:t>
        <a:bodyPr/>
        <a:lstStyle/>
        <a:p>
          <a:endParaRPr lang="en-US"/>
        </a:p>
      </dgm:t>
    </dgm:pt>
    <dgm:pt modelId="{126FB74F-2A92-4860-AFCB-177387DC3FA2}" type="sibTrans" cxnId="{2093E82D-836E-4C07-A13E-B9CC3BC00BC3}">
      <dgm:prSet/>
      <dgm:spPr/>
      <dgm:t>
        <a:bodyPr/>
        <a:lstStyle/>
        <a:p>
          <a:endParaRPr lang="en-US"/>
        </a:p>
      </dgm:t>
    </dgm:pt>
    <dgm:pt modelId="{BEEB0C0C-0F05-425D-A324-7DB57AF8BEA9}">
      <dgm:prSet/>
      <dgm:spPr/>
      <dgm:t>
        <a:bodyPr/>
        <a:lstStyle/>
        <a:p>
          <a:r>
            <a:rPr lang="en-GB" b="1"/>
            <a:t>Competitive Advantage:</a:t>
          </a:r>
          <a:endParaRPr lang="en-US"/>
        </a:p>
      </dgm:t>
    </dgm:pt>
    <dgm:pt modelId="{8DA21240-5C07-422D-A2AA-3F0B5BB44737}" type="parTrans" cxnId="{C8485F73-9D0F-49D1-9225-624F8900E617}">
      <dgm:prSet/>
      <dgm:spPr/>
      <dgm:t>
        <a:bodyPr/>
        <a:lstStyle/>
        <a:p>
          <a:endParaRPr lang="en-US"/>
        </a:p>
      </dgm:t>
    </dgm:pt>
    <dgm:pt modelId="{9383F27B-AFE0-4710-8FB9-DE7E69B0644D}" type="sibTrans" cxnId="{C8485F73-9D0F-49D1-9225-624F8900E617}">
      <dgm:prSet/>
      <dgm:spPr/>
      <dgm:t>
        <a:bodyPr/>
        <a:lstStyle/>
        <a:p>
          <a:endParaRPr lang="en-US"/>
        </a:p>
      </dgm:t>
    </dgm:pt>
    <dgm:pt modelId="{D31A85F0-83CA-4241-9AC7-FBB011EE54B5}">
      <dgm:prSet/>
      <dgm:spPr/>
      <dgm:t>
        <a:bodyPr/>
        <a:lstStyle/>
        <a:p>
          <a:r>
            <a:rPr lang="en-GB"/>
            <a:t>Companies that embrace cultural diversity can better cater to global markets, innovate through diverse perspectives, and attract top talent from around the world</a:t>
          </a:r>
          <a:endParaRPr lang="en-US"/>
        </a:p>
      </dgm:t>
    </dgm:pt>
    <dgm:pt modelId="{2811563F-C0D2-42C9-ACBD-656BFBA29BA9}" type="parTrans" cxnId="{C8380CBB-D526-42F3-842B-D7B13C6BAD21}">
      <dgm:prSet/>
      <dgm:spPr/>
      <dgm:t>
        <a:bodyPr/>
        <a:lstStyle/>
        <a:p>
          <a:endParaRPr lang="en-US"/>
        </a:p>
      </dgm:t>
    </dgm:pt>
    <dgm:pt modelId="{ECE2CFAE-D45C-4EE4-950D-181732F6AE05}" type="sibTrans" cxnId="{C8380CBB-D526-42F3-842B-D7B13C6BAD21}">
      <dgm:prSet/>
      <dgm:spPr/>
      <dgm:t>
        <a:bodyPr/>
        <a:lstStyle/>
        <a:p>
          <a:endParaRPr lang="en-US"/>
        </a:p>
      </dgm:t>
    </dgm:pt>
    <dgm:pt modelId="{CDDA80BC-14CB-47C8-ABD7-5DC91E2DF17B}" type="pres">
      <dgm:prSet presAssocID="{FA824D8C-8754-45E5-AEF3-0C52D6E11096}" presName="linear" presStyleCnt="0">
        <dgm:presLayoutVars>
          <dgm:animLvl val="lvl"/>
          <dgm:resizeHandles val="exact"/>
        </dgm:presLayoutVars>
      </dgm:prSet>
      <dgm:spPr/>
    </dgm:pt>
    <dgm:pt modelId="{3434F098-5968-4E9F-9FAF-7F1D7BC17462}" type="pres">
      <dgm:prSet presAssocID="{CFBE30B3-78EE-4F90-84E0-50A6CE746947}" presName="parentText" presStyleLbl="node1" presStyleIdx="0" presStyleCnt="4">
        <dgm:presLayoutVars>
          <dgm:chMax val="0"/>
          <dgm:bulletEnabled val="1"/>
        </dgm:presLayoutVars>
      </dgm:prSet>
      <dgm:spPr/>
    </dgm:pt>
    <dgm:pt modelId="{0E04AD32-1A94-48C3-9465-C1799868E153}" type="pres">
      <dgm:prSet presAssocID="{CFBE30B3-78EE-4F90-84E0-50A6CE746947}" presName="childText" presStyleLbl="revTx" presStyleIdx="0" presStyleCnt="4">
        <dgm:presLayoutVars>
          <dgm:bulletEnabled val="1"/>
        </dgm:presLayoutVars>
      </dgm:prSet>
      <dgm:spPr/>
    </dgm:pt>
    <dgm:pt modelId="{7A0F67DD-2803-4AFD-AA30-89B74DF311A3}" type="pres">
      <dgm:prSet presAssocID="{466D45CF-84C8-4D1B-953A-F63CE5EE368C}" presName="parentText" presStyleLbl="node1" presStyleIdx="1" presStyleCnt="4">
        <dgm:presLayoutVars>
          <dgm:chMax val="0"/>
          <dgm:bulletEnabled val="1"/>
        </dgm:presLayoutVars>
      </dgm:prSet>
      <dgm:spPr/>
    </dgm:pt>
    <dgm:pt modelId="{901FA558-44F3-4088-AD24-B2DB5EBF99A6}" type="pres">
      <dgm:prSet presAssocID="{466D45CF-84C8-4D1B-953A-F63CE5EE368C}" presName="childText" presStyleLbl="revTx" presStyleIdx="1" presStyleCnt="4">
        <dgm:presLayoutVars>
          <dgm:bulletEnabled val="1"/>
        </dgm:presLayoutVars>
      </dgm:prSet>
      <dgm:spPr/>
    </dgm:pt>
    <dgm:pt modelId="{4CD5A0D2-CBB4-4FCA-8259-FA0017E58361}" type="pres">
      <dgm:prSet presAssocID="{E1320BAD-DB2A-4BB4-BF98-FF313047DD29}" presName="parentText" presStyleLbl="node1" presStyleIdx="2" presStyleCnt="4">
        <dgm:presLayoutVars>
          <dgm:chMax val="0"/>
          <dgm:bulletEnabled val="1"/>
        </dgm:presLayoutVars>
      </dgm:prSet>
      <dgm:spPr/>
    </dgm:pt>
    <dgm:pt modelId="{360B1367-2A89-4880-9891-7BE0F4D325B8}" type="pres">
      <dgm:prSet presAssocID="{E1320BAD-DB2A-4BB4-BF98-FF313047DD29}" presName="childText" presStyleLbl="revTx" presStyleIdx="2" presStyleCnt="4">
        <dgm:presLayoutVars>
          <dgm:bulletEnabled val="1"/>
        </dgm:presLayoutVars>
      </dgm:prSet>
      <dgm:spPr/>
    </dgm:pt>
    <dgm:pt modelId="{59A17196-3CD3-4D86-AF5F-43F88478F9F2}" type="pres">
      <dgm:prSet presAssocID="{BEEB0C0C-0F05-425D-A324-7DB57AF8BEA9}" presName="parentText" presStyleLbl="node1" presStyleIdx="3" presStyleCnt="4">
        <dgm:presLayoutVars>
          <dgm:chMax val="0"/>
          <dgm:bulletEnabled val="1"/>
        </dgm:presLayoutVars>
      </dgm:prSet>
      <dgm:spPr/>
    </dgm:pt>
    <dgm:pt modelId="{EB6D41A5-22AD-452B-B6B6-D1C2B1775626}" type="pres">
      <dgm:prSet presAssocID="{BEEB0C0C-0F05-425D-A324-7DB57AF8BEA9}" presName="childText" presStyleLbl="revTx" presStyleIdx="3" presStyleCnt="4">
        <dgm:presLayoutVars>
          <dgm:bulletEnabled val="1"/>
        </dgm:presLayoutVars>
      </dgm:prSet>
      <dgm:spPr/>
    </dgm:pt>
  </dgm:ptLst>
  <dgm:cxnLst>
    <dgm:cxn modelId="{E4399800-5F65-457B-838C-EB597384B6F1}" type="presOf" srcId="{466D45CF-84C8-4D1B-953A-F63CE5EE368C}" destId="{7A0F67DD-2803-4AFD-AA30-89B74DF311A3}" srcOrd="0" destOrd="0" presId="urn:microsoft.com/office/officeart/2005/8/layout/vList2"/>
    <dgm:cxn modelId="{265A1102-20D4-416E-BB18-65475D84F8C1}" srcId="{CFBE30B3-78EE-4F90-84E0-50A6CE746947}" destId="{5461B8E2-B91B-439C-834F-9433F4156A1D}" srcOrd="0" destOrd="0" parTransId="{A48E4C8D-5FF8-4A3E-8195-B6732996275A}" sibTransId="{4948ED6F-5BB2-4BB7-803A-ABC4C1A9FC04}"/>
    <dgm:cxn modelId="{11DBCC1D-8E36-4982-AF6B-D9AD38D81471}" type="presOf" srcId="{E1320BAD-DB2A-4BB4-BF98-FF313047DD29}" destId="{4CD5A0D2-CBB4-4FCA-8259-FA0017E58361}" srcOrd="0" destOrd="0" presId="urn:microsoft.com/office/officeart/2005/8/layout/vList2"/>
    <dgm:cxn modelId="{2093E82D-836E-4C07-A13E-B9CC3BC00BC3}" srcId="{E1320BAD-DB2A-4BB4-BF98-FF313047DD29}" destId="{5987C634-D5DC-4264-AEF3-F24C8B0F2344}" srcOrd="0" destOrd="0" parTransId="{9D567DB7-0DAD-4BE7-B86F-6848D24950BE}" sibTransId="{126FB74F-2A92-4860-AFCB-177387DC3FA2}"/>
    <dgm:cxn modelId="{C4AE5D32-E11C-425D-996C-68F7254612E7}" type="presOf" srcId="{D31A85F0-83CA-4241-9AC7-FBB011EE54B5}" destId="{EB6D41A5-22AD-452B-B6B6-D1C2B1775626}" srcOrd="0" destOrd="0" presId="urn:microsoft.com/office/officeart/2005/8/layout/vList2"/>
    <dgm:cxn modelId="{DD155341-BCF2-41CC-A100-EF82210AF285}" srcId="{466D45CF-84C8-4D1B-953A-F63CE5EE368C}" destId="{B5F344DE-721D-4E3B-BC14-8097C2CEC033}" srcOrd="0" destOrd="0" parTransId="{2BE3C364-3960-4B88-B9FA-41B59CE11044}" sibTransId="{8EC326C7-85D6-4618-921C-12650A947EC4}"/>
    <dgm:cxn modelId="{C5362F52-9A20-40B8-A5C3-B0E80082D597}" type="presOf" srcId="{BEEB0C0C-0F05-425D-A324-7DB57AF8BEA9}" destId="{59A17196-3CD3-4D86-AF5F-43F88478F9F2}" srcOrd="0" destOrd="0" presId="urn:microsoft.com/office/officeart/2005/8/layout/vList2"/>
    <dgm:cxn modelId="{C8485F73-9D0F-49D1-9225-624F8900E617}" srcId="{FA824D8C-8754-45E5-AEF3-0C52D6E11096}" destId="{BEEB0C0C-0F05-425D-A324-7DB57AF8BEA9}" srcOrd="3" destOrd="0" parTransId="{8DA21240-5C07-422D-A2AA-3F0B5BB44737}" sibTransId="{9383F27B-AFE0-4710-8FB9-DE7E69B0644D}"/>
    <dgm:cxn modelId="{C48B2486-A904-45C7-BCA2-DC2F525FAB7B}" srcId="{FA824D8C-8754-45E5-AEF3-0C52D6E11096}" destId="{466D45CF-84C8-4D1B-953A-F63CE5EE368C}" srcOrd="1" destOrd="0" parTransId="{9887FFF7-117C-4B16-9F4A-9191176A0F46}" sibTransId="{5D376231-255A-48B9-831B-FF5FA8724815}"/>
    <dgm:cxn modelId="{A0D08C94-0CBE-4173-8798-C1A7D9BC3740}" type="presOf" srcId="{FA824D8C-8754-45E5-AEF3-0C52D6E11096}" destId="{CDDA80BC-14CB-47C8-ABD7-5DC91E2DF17B}" srcOrd="0" destOrd="0" presId="urn:microsoft.com/office/officeart/2005/8/layout/vList2"/>
    <dgm:cxn modelId="{CC2CE0A1-2047-4902-81F9-EF233527034C}" srcId="{FA824D8C-8754-45E5-AEF3-0C52D6E11096}" destId="{E1320BAD-DB2A-4BB4-BF98-FF313047DD29}" srcOrd="2" destOrd="0" parTransId="{8469AA27-9D21-424D-8824-CAB4D76D14E8}" sibTransId="{A26156D8-270A-4C4A-8AF7-0227CDB9A5CD}"/>
    <dgm:cxn modelId="{C8380CBB-D526-42F3-842B-D7B13C6BAD21}" srcId="{BEEB0C0C-0F05-425D-A324-7DB57AF8BEA9}" destId="{D31A85F0-83CA-4241-9AC7-FBB011EE54B5}" srcOrd="0" destOrd="0" parTransId="{2811563F-C0D2-42C9-ACBD-656BFBA29BA9}" sibTransId="{ECE2CFAE-D45C-4EE4-950D-181732F6AE05}"/>
    <dgm:cxn modelId="{12059ECA-BD86-43BA-A15A-E64683A666D1}" type="presOf" srcId="{5987C634-D5DC-4264-AEF3-F24C8B0F2344}" destId="{360B1367-2A89-4880-9891-7BE0F4D325B8}" srcOrd="0" destOrd="0" presId="urn:microsoft.com/office/officeart/2005/8/layout/vList2"/>
    <dgm:cxn modelId="{118CBECD-63CB-4E66-A999-060E16B8E7A7}" type="presOf" srcId="{B5F344DE-721D-4E3B-BC14-8097C2CEC033}" destId="{901FA558-44F3-4088-AD24-B2DB5EBF99A6}" srcOrd="0" destOrd="0" presId="urn:microsoft.com/office/officeart/2005/8/layout/vList2"/>
    <dgm:cxn modelId="{259F1ADF-42D4-4A3C-8D06-1D34063A233F}" type="presOf" srcId="{5461B8E2-B91B-439C-834F-9433F4156A1D}" destId="{0E04AD32-1A94-48C3-9465-C1799868E153}" srcOrd="0" destOrd="0" presId="urn:microsoft.com/office/officeart/2005/8/layout/vList2"/>
    <dgm:cxn modelId="{8770B0E0-EF12-4158-B993-2ABABF2B973E}" type="presOf" srcId="{CFBE30B3-78EE-4F90-84E0-50A6CE746947}" destId="{3434F098-5968-4E9F-9FAF-7F1D7BC17462}" srcOrd="0" destOrd="0" presId="urn:microsoft.com/office/officeart/2005/8/layout/vList2"/>
    <dgm:cxn modelId="{4E35BAE8-897B-433A-9C35-230193A8E4B5}" srcId="{FA824D8C-8754-45E5-AEF3-0C52D6E11096}" destId="{CFBE30B3-78EE-4F90-84E0-50A6CE746947}" srcOrd="0" destOrd="0" parTransId="{AB6198CE-777A-464C-97CE-0CDA383BC30A}" sibTransId="{7D5745D0-A820-43A1-9EEC-E581A5D4C4AC}"/>
    <dgm:cxn modelId="{14B4E76C-B3CF-4C3F-8429-581DA66FABE7}" type="presParOf" srcId="{CDDA80BC-14CB-47C8-ABD7-5DC91E2DF17B}" destId="{3434F098-5968-4E9F-9FAF-7F1D7BC17462}" srcOrd="0" destOrd="0" presId="urn:microsoft.com/office/officeart/2005/8/layout/vList2"/>
    <dgm:cxn modelId="{F5215A0A-A513-429B-A8C1-EE715E5F3C35}" type="presParOf" srcId="{CDDA80BC-14CB-47C8-ABD7-5DC91E2DF17B}" destId="{0E04AD32-1A94-48C3-9465-C1799868E153}" srcOrd="1" destOrd="0" presId="urn:microsoft.com/office/officeart/2005/8/layout/vList2"/>
    <dgm:cxn modelId="{F6B46D66-891B-44EA-8D56-78A2B8FF69A9}" type="presParOf" srcId="{CDDA80BC-14CB-47C8-ABD7-5DC91E2DF17B}" destId="{7A0F67DD-2803-4AFD-AA30-89B74DF311A3}" srcOrd="2" destOrd="0" presId="urn:microsoft.com/office/officeart/2005/8/layout/vList2"/>
    <dgm:cxn modelId="{88B67CDC-8E48-40E1-9391-858F2CAFEA09}" type="presParOf" srcId="{CDDA80BC-14CB-47C8-ABD7-5DC91E2DF17B}" destId="{901FA558-44F3-4088-AD24-B2DB5EBF99A6}" srcOrd="3" destOrd="0" presId="urn:microsoft.com/office/officeart/2005/8/layout/vList2"/>
    <dgm:cxn modelId="{FA94BC70-FFEA-45F1-A1A7-B9A1F0C7D6D2}" type="presParOf" srcId="{CDDA80BC-14CB-47C8-ABD7-5DC91E2DF17B}" destId="{4CD5A0D2-CBB4-4FCA-8259-FA0017E58361}" srcOrd="4" destOrd="0" presId="urn:microsoft.com/office/officeart/2005/8/layout/vList2"/>
    <dgm:cxn modelId="{3FC6A3E1-DFFD-4C60-B324-21B99BA1DE59}" type="presParOf" srcId="{CDDA80BC-14CB-47C8-ABD7-5DC91E2DF17B}" destId="{360B1367-2A89-4880-9891-7BE0F4D325B8}" srcOrd="5" destOrd="0" presId="urn:microsoft.com/office/officeart/2005/8/layout/vList2"/>
    <dgm:cxn modelId="{86E4C993-631B-40BF-B7CF-4D0A04EC90F5}" type="presParOf" srcId="{CDDA80BC-14CB-47C8-ABD7-5DC91E2DF17B}" destId="{59A17196-3CD3-4D86-AF5F-43F88478F9F2}" srcOrd="6" destOrd="0" presId="urn:microsoft.com/office/officeart/2005/8/layout/vList2"/>
    <dgm:cxn modelId="{CEB26EE6-1DBA-44D2-B0E0-D4734582A63C}" type="presParOf" srcId="{CDDA80BC-14CB-47C8-ABD7-5DC91E2DF17B}" destId="{EB6D41A5-22AD-452B-B6B6-D1C2B1775626}"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765121-6BFC-4454-9AF9-A8442967F15E}"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5696DCB-A065-4493-812F-53C7CFA97A8E}">
      <dgm:prSet/>
      <dgm:spPr/>
      <dgm:t>
        <a:bodyPr/>
        <a:lstStyle/>
        <a:p>
          <a:r>
            <a:rPr lang="en-GB" b="1"/>
            <a:t>Create a Welcoming and Inclusive Environment</a:t>
          </a:r>
          <a:endParaRPr lang="en-US"/>
        </a:p>
      </dgm:t>
    </dgm:pt>
    <dgm:pt modelId="{65B289F4-285E-4CDF-AD3C-A0E2374ABE85}" type="parTrans" cxnId="{82E24B41-8CDD-4242-BB6C-C04307088EAC}">
      <dgm:prSet/>
      <dgm:spPr/>
      <dgm:t>
        <a:bodyPr/>
        <a:lstStyle/>
        <a:p>
          <a:endParaRPr lang="en-US"/>
        </a:p>
      </dgm:t>
    </dgm:pt>
    <dgm:pt modelId="{25C83511-AD2E-4B43-8854-8E315D117992}" type="sibTrans" cxnId="{82E24B41-8CDD-4242-BB6C-C04307088EAC}">
      <dgm:prSet phldrT="1" phldr="0"/>
      <dgm:spPr/>
      <dgm:t>
        <a:bodyPr/>
        <a:lstStyle/>
        <a:p>
          <a:r>
            <a:rPr lang="en-US"/>
            <a:t>1</a:t>
          </a:r>
        </a:p>
      </dgm:t>
    </dgm:pt>
    <dgm:pt modelId="{BF2BD95F-91F5-4CF0-9282-18DD59AD2C53}">
      <dgm:prSet/>
      <dgm:spPr/>
      <dgm:t>
        <a:bodyPr/>
        <a:lstStyle/>
        <a:p>
          <a:r>
            <a:rPr lang="en-GB" b="1"/>
            <a:t>Promote Open Communication</a:t>
          </a:r>
          <a:endParaRPr lang="en-US"/>
        </a:p>
      </dgm:t>
    </dgm:pt>
    <dgm:pt modelId="{648254DF-E999-4CBD-A947-883D4AF32334}" type="parTrans" cxnId="{6FFD7071-0DCD-4C72-9F55-25998A9A8C01}">
      <dgm:prSet/>
      <dgm:spPr/>
      <dgm:t>
        <a:bodyPr/>
        <a:lstStyle/>
        <a:p>
          <a:endParaRPr lang="en-US"/>
        </a:p>
      </dgm:t>
    </dgm:pt>
    <dgm:pt modelId="{6FCE1194-223F-4333-A78C-E49FB278DB4F}" type="sibTrans" cxnId="{6FFD7071-0DCD-4C72-9F55-25998A9A8C01}">
      <dgm:prSet phldrT="2" phldr="0"/>
      <dgm:spPr/>
      <dgm:t>
        <a:bodyPr/>
        <a:lstStyle/>
        <a:p>
          <a:r>
            <a:rPr lang="en-US"/>
            <a:t>2</a:t>
          </a:r>
        </a:p>
      </dgm:t>
    </dgm:pt>
    <dgm:pt modelId="{837B8D40-7C0A-40CC-AB6B-75857F4D4AFE}">
      <dgm:prSet/>
      <dgm:spPr/>
      <dgm:t>
        <a:bodyPr/>
        <a:lstStyle/>
        <a:p>
          <a:r>
            <a:rPr lang="en-GB" b="1"/>
            <a:t>Provide Cultural Training and Resources</a:t>
          </a:r>
          <a:endParaRPr lang="en-US"/>
        </a:p>
      </dgm:t>
    </dgm:pt>
    <dgm:pt modelId="{6DC8C19A-BE4E-41ED-8027-9AFA6F92BD65}" type="parTrans" cxnId="{3F017C63-A48C-4EB3-AAB7-A30F9805A20D}">
      <dgm:prSet/>
      <dgm:spPr/>
      <dgm:t>
        <a:bodyPr/>
        <a:lstStyle/>
        <a:p>
          <a:endParaRPr lang="en-US"/>
        </a:p>
      </dgm:t>
    </dgm:pt>
    <dgm:pt modelId="{D94FDFCF-9A25-445B-81A0-7BE1950124F7}" type="sibTrans" cxnId="{3F017C63-A48C-4EB3-AAB7-A30F9805A20D}">
      <dgm:prSet phldrT="3" phldr="0"/>
      <dgm:spPr/>
      <dgm:t>
        <a:bodyPr/>
        <a:lstStyle/>
        <a:p>
          <a:r>
            <a:rPr lang="en-US"/>
            <a:t>3</a:t>
          </a:r>
        </a:p>
      </dgm:t>
    </dgm:pt>
    <dgm:pt modelId="{4DE457CF-4567-4F8D-AACB-73F6D42EC66A}">
      <dgm:prSet/>
      <dgm:spPr/>
      <dgm:t>
        <a:bodyPr/>
        <a:lstStyle/>
        <a:p>
          <a:r>
            <a:rPr lang="en-GB" b="1"/>
            <a:t>Foster Cultural Intelligence </a:t>
          </a:r>
          <a:endParaRPr lang="en-US"/>
        </a:p>
      </dgm:t>
    </dgm:pt>
    <dgm:pt modelId="{CE6CBA71-F56E-4AA1-AC9B-F97FE155BD45}" type="parTrans" cxnId="{7C95CA34-8FB4-4EBC-ACA2-0103FFD99D00}">
      <dgm:prSet/>
      <dgm:spPr/>
      <dgm:t>
        <a:bodyPr/>
        <a:lstStyle/>
        <a:p>
          <a:endParaRPr lang="en-US"/>
        </a:p>
      </dgm:t>
    </dgm:pt>
    <dgm:pt modelId="{1AFF94F8-E3A9-4389-A258-BF0F212C8E79}" type="sibTrans" cxnId="{7C95CA34-8FB4-4EBC-ACA2-0103FFD99D00}">
      <dgm:prSet phldrT="4" phldr="0"/>
      <dgm:spPr/>
      <dgm:t>
        <a:bodyPr/>
        <a:lstStyle/>
        <a:p>
          <a:r>
            <a:rPr lang="en-US"/>
            <a:t>4</a:t>
          </a:r>
        </a:p>
      </dgm:t>
    </dgm:pt>
    <dgm:pt modelId="{C3068069-9444-4F71-BA37-0D1B176808C0}">
      <dgm:prSet/>
      <dgm:spPr/>
      <dgm:t>
        <a:bodyPr/>
        <a:lstStyle/>
        <a:p>
          <a:r>
            <a:rPr lang="en-GB" b="1"/>
            <a:t>Lead by Example</a:t>
          </a:r>
          <a:endParaRPr lang="en-US"/>
        </a:p>
      </dgm:t>
    </dgm:pt>
    <dgm:pt modelId="{5F7B1468-D23C-4A99-9CCB-0B144354AE99}" type="parTrans" cxnId="{79BEF455-D3FA-4C9A-95B7-C64912DD5FDB}">
      <dgm:prSet/>
      <dgm:spPr/>
      <dgm:t>
        <a:bodyPr/>
        <a:lstStyle/>
        <a:p>
          <a:endParaRPr lang="en-US"/>
        </a:p>
      </dgm:t>
    </dgm:pt>
    <dgm:pt modelId="{8397DB78-8223-4721-A9EE-2B0BD3BC7173}" type="sibTrans" cxnId="{79BEF455-D3FA-4C9A-95B7-C64912DD5FDB}">
      <dgm:prSet phldrT="5" phldr="0"/>
      <dgm:spPr/>
      <dgm:t>
        <a:bodyPr/>
        <a:lstStyle/>
        <a:p>
          <a:r>
            <a:rPr lang="en-US"/>
            <a:t>5</a:t>
          </a:r>
        </a:p>
      </dgm:t>
    </dgm:pt>
    <dgm:pt modelId="{9215C9F7-BB97-434F-A795-E056A946C994}">
      <dgm:prSet/>
      <dgm:spPr/>
      <dgm:t>
        <a:bodyPr/>
        <a:lstStyle/>
        <a:p>
          <a:r>
            <a:rPr lang="en-GB" b="1"/>
            <a:t>Encourage Collaboration and Teamwork</a:t>
          </a:r>
          <a:endParaRPr lang="en-US"/>
        </a:p>
      </dgm:t>
    </dgm:pt>
    <dgm:pt modelId="{CAFC3FC1-D1D0-4582-A712-FF63DF504CDF}" type="parTrans" cxnId="{2DA608EE-FCF2-4909-A0F8-BCD2E8D4586D}">
      <dgm:prSet/>
      <dgm:spPr/>
      <dgm:t>
        <a:bodyPr/>
        <a:lstStyle/>
        <a:p>
          <a:endParaRPr lang="en-US"/>
        </a:p>
      </dgm:t>
    </dgm:pt>
    <dgm:pt modelId="{47E54F8A-5403-4DEF-810A-18E544E68F1F}" type="sibTrans" cxnId="{2DA608EE-FCF2-4909-A0F8-BCD2E8D4586D}">
      <dgm:prSet phldrT="6" phldr="0"/>
      <dgm:spPr/>
      <dgm:t>
        <a:bodyPr/>
        <a:lstStyle/>
        <a:p>
          <a:r>
            <a:rPr lang="en-US"/>
            <a:t>6</a:t>
          </a:r>
        </a:p>
      </dgm:t>
    </dgm:pt>
    <dgm:pt modelId="{6E004E3B-2CB1-40DC-A330-814FE1D03A8D}">
      <dgm:prSet/>
      <dgm:spPr/>
      <dgm:t>
        <a:bodyPr/>
        <a:lstStyle/>
        <a:p>
          <a:r>
            <a:rPr lang="en-GB" b="1"/>
            <a:t>Celebrate Differences</a:t>
          </a:r>
          <a:endParaRPr lang="en-US"/>
        </a:p>
      </dgm:t>
    </dgm:pt>
    <dgm:pt modelId="{4CDC0FA6-B6FF-41F7-A145-516C88A72432}" type="parTrans" cxnId="{FA911B70-B367-4008-BC58-5080AC784E8D}">
      <dgm:prSet/>
      <dgm:spPr/>
      <dgm:t>
        <a:bodyPr/>
        <a:lstStyle/>
        <a:p>
          <a:endParaRPr lang="en-US"/>
        </a:p>
      </dgm:t>
    </dgm:pt>
    <dgm:pt modelId="{FD2AE1EC-C16B-45D8-8D67-5B3DA017FE65}" type="sibTrans" cxnId="{FA911B70-B367-4008-BC58-5080AC784E8D}">
      <dgm:prSet phldrT="7" phldr="0"/>
      <dgm:spPr/>
      <dgm:t>
        <a:bodyPr/>
        <a:lstStyle/>
        <a:p>
          <a:r>
            <a:rPr lang="en-US"/>
            <a:t>7</a:t>
          </a:r>
        </a:p>
      </dgm:t>
    </dgm:pt>
    <dgm:pt modelId="{DEE2A3F0-587D-4A87-8984-095992B9EA7E}" type="pres">
      <dgm:prSet presAssocID="{F8765121-6BFC-4454-9AF9-A8442967F15E}" presName="Name0" presStyleCnt="0">
        <dgm:presLayoutVars>
          <dgm:animLvl val="lvl"/>
          <dgm:resizeHandles val="exact"/>
        </dgm:presLayoutVars>
      </dgm:prSet>
      <dgm:spPr/>
    </dgm:pt>
    <dgm:pt modelId="{C1A655F7-019E-4C54-8C1A-B0BC49B73AE0}" type="pres">
      <dgm:prSet presAssocID="{15696DCB-A065-4493-812F-53C7CFA97A8E}" presName="compositeNode" presStyleCnt="0">
        <dgm:presLayoutVars>
          <dgm:bulletEnabled val="1"/>
        </dgm:presLayoutVars>
      </dgm:prSet>
      <dgm:spPr/>
    </dgm:pt>
    <dgm:pt modelId="{FB59E237-83F9-4ACA-A29B-071420578790}" type="pres">
      <dgm:prSet presAssocID="{15696DCB-A065-4493-812F-53C7CFA97A8E}" presName="bgRect" presStyleLbl="bgAccFollowNode1" presStyleIdx="0" presStyleCnt="7"/>
      <dgm:spPr/>
    </dgm:pt>
    <dgm:pt modelId="{9ED79D21-94F7-4D68-8790-E9AEC1105212}" type="pres">
      <dgm:prSet presAssocID="{25C83511-AD2E-4B43-8854-8E315D117992}" presName="sibTransNodeCircle" presStyleLbl="alignNode1" presStyleIdx="0" presStyleCnt="14">
        <dgm:presLayoutVars>
          <dgm:chMax val="0"/>
          <dgm:bulletEnabled/>
        </dgm:presLayoutVars>
      </dgm:prSet>
      <dgm:spPr/>
    </dgm:pt>
    <dgm:pt modelId="{DB3F4FAC-1DB5-45BB-BEF8-1D53018ACB7D}" type="pres">
      <dgm:prSet presAssocID="{15696DCB-A065-4493-812F-53C7CFA97A8E}" presName="bottomLine" presStyleLbl="alignNode1" presStyleIdx="1" presStyleCnt="14">
        <dgm:presLayoutVars/>
      </dgm:prSet>
      <dgm:spPr/>
    </dgm:pt>
    <dgm:pt modelId="{B23A3F19-03E8-49C1-A843-B8D11464CD00}" type="pres">
      <dgm:prSet presAssocID="{15696DCB-A065-4493-812F-53C7CFA97A8E}" presName="nodeText" presStyleLbl="bgAccFollowNode1" presStyleIdx="0" presStyleCnt="7">
        <dgm:presLayoutVars>
          <dgm:bulletEnabled val="1"/>
        </dgm:presLayoutVars>
      </dgm:prSet>
      <dgm:spPr/>
    </dgm:pt>
    <dgm:pt modelId="{BF53DD27-79C2-445F-B36B-75EF7F760F64}" type="pres">
      <dgm:prSet presAssocID="{25C83511-AD2E-4B43-8854-8E315D117992}" presName="sibTrans" presStyleCnt="0"/>
      <dgm:spPr/>
    </dgm:pt>
    <dgm:pt modelId="{0D62B9F9-51E6-401C-A0B6-AC82E07CD060}" type="pres">
      <dgm:prSet presAssocID="{BF2BD95F-91F5-4CF0-9282-18DD59AD2C53}" presName="compositeNode" presStyleCnt="0">
        <dgm:presLayoutVars>
          <dgm:bulletEnabled val="1"/>
        </dgm:presLayoutVars>
      </dgm:prSet>
      <dgm:spPr/>
    </dgm:pt>
    <dgm:pt modelId="{92250D55-A254-4EEA-B9AF-A5B11EC49EFD}" type="pres">
      <dgm:prSet presAssocID="{BF2BD95F-91F5-4CF0-9282-18DD59AD2C53}" presName="bgRect" presStyleLbl="bgAccFollowNode1" presStyleIdx="1" presStyleCnt="7"/>
      <dgm:spPr/>
    </dgm:pt>
    <dgm:pt modelId="{B7DCB0D3-71F9-4A31-BD38-EF6F45EB1043}" type="pres">
      <dgm:prSet presAssocID="{6FCE1194-223F-4333-A78C-E49FB278DB4F}" presName="sibTransNodeCircle" presStyleLbl="alignNode1" presStyleIdx="2" presStyleCnt="14">
        <dgm:presLayoutVars>
          <dgm:chMax val="0"/>
          <dgm:bulletEnabled/>
        </dgm:presLayoutVars>
      </dgm:prSet>
      <dgm:spPr/>
    </dgm:pt>
    <dgm:pt modelId="{5C3CB3C8-2AE9-4C4D-AE40-72F00D48BC3A}" type="pres">
      <dgm:prSet presAssocID="{BF2BD95F-91F5-4CF0-9282-18DD59AD2C53}" presName="bottomLine" presStyleLbl="alignNode1" presStyleIdx="3" presStyleCnt="14">
        <dgm:presLayoutVars/>
      </dgm:prSet>
      <dgm:spPr/>
    </dgm:pt>
    <dgm:pt modelId="{BCA811E2-44E7-47BB-ADF4-167326C14156}" type="pres">
      <dgm:prSet presAssocID="{BF2BD95F-91F5-4CF0-9282-18DD59AD2C53}" presName="nodeText" presStyleLbl="bgAccFollowNode1" presStyleIdx="1" presStyleCnt="7">
        <dgm:presLayoutVars>
          <dgm:bulletEnabled val="1"/>
        </dgm:presLayoutVars>
      </dgm:prSet>
      <dgm:spPr/>
    </dgm:pt>
    <dgm:pt modelId="{D3A34C98-5B14-4D72-8170-6B61CF68F128}" type="pres">
      <dgm:prSet presAssocID="{6FCE1194-223F-4333-A78C-E49FB278DB4F}" presName="sibTrans" presStyleCnt="0"/>
      <dgm:spPr/>
    </dgm:pt>
    <dgm:pt modelId="{63DFB55A-6736-444F-B395-404534A1D4A5}" type="pres">
      <dgm:prSet presAssocID="{837B8D40-7C0A-40CC-AB6B-75857F4D4AFE}" presName="compositeNode" presStyleCnt="0">
        <dgm:presLayoutVars>
          <dgm:bulletEnabled val="1"/>
        </dgm:presLayoutVars>
      </dgm:prSet>
      <dgm:spPr/>
    </dgm:pt>
    <dgm:pt modelId="{7BDE9012-50FD-4268-8C01-5DA15419B902}" type="pres">
      <dgm:prSet presAssocID="{837B8D40-7C0A-40CC-AB6B-75857F4D4AFE}" presName="bgRect" presStyleLbl="bgAccFollowNode1" presStyleIdx="2" presStyleCnt="7"/>
      <dgm:spPr/>
    </dgm:pt>
    <dgm:pt modelId="{A5948005-26DA-4118-ACE5-8EC99C97E634}" type="pres">
      <dgm:prSet presAssocID="{D94FDFCF-9A25-445B-81A0-7BE1950124F7}" presName="sibTransNodeCircle" presStyleLbl="alignNode1" presStyleIdx="4" presStyleCnt="14">
        <dgm:presLayoutVars>
          <dgm:chMax val="0"/>
          <dgm:bulletEnabled/>
        </dgm:presLayoutVars>
      </dgm:prSet>
      <dgm:spPr/>
    </dgm:pt>
    <dgm:pt modelId="{3F5D5D10-726D-4CD6-862C-C9ED496F97F3}" type="pres">
      <dgm:prSet presAssocID="{837B8D40-7C0A-40CC-AB6B-75857F4D4AFE}" presName="bottomLine" presStyleLbl="alignNode1" presStyleIdx="5" presStyleCnt="14">
        <dgm:presLayoutVars/>
      </dgm:prSet>
      <dgm:spPr/>
    </dgm:pt>
    <dgm:pt modelId="{20B37B28-A1E7-454D-913C-3A21A3B061CD}" type="pres">
      <dgm:prSet presAssocID="{837B8D40-7C0A-40CC-AB6B-75857F4D4AFE}" presName="nodeText" presStyleLbl="bgAccFollowNode1" presStyleIdx="2" presStyleCnt="7">
        <dgm:presLayoutVars>
          <dgm:bulletEnabled val="1"/>
        </dgm:presLayoutVars>
      </dgm:prSet>
      <dgm:spPr/>
    </dgm:pt>
    <dgm:pt modelId="{9D928676-929B-4B1E-A2BD-00789B5AA8D6}" type="pres">
      <dgm:prSet presAssocID="{D94FDFCF-9A25-445B-81A0-7BE1950124F7}" presName="sibTrans" presStyleCnt="0"/>
      <dgm:spPr/>
    </dgm:pt>
    <dgm:pt modelId="{9C04B43E-743B-4D4E-A199-979E5516EF77}" type="pres">
      <dgm:prSet presAssocID="{4DE457CF-4567-4F8D-AACB-73F6D42EC66A}" presName="compositeNode" presStyleCnt="0">
        <dgm:presLayoutVars>
          <dgm:bulletEnabled val="1"/>
        </dgm:presLayoutVars>
      </dgm:prSet>
      <dgm:spPr/>
    </dgm:pt>
    <dgm:pt modelId="{213D30A6-73D5-4602-A1F3-3C1BC84568EE}" type="pres">
      <dgm:prSet presAssocID="{4DE457CF-4567-4F8D-AACB-73F6D42EC66A}" presName="bgRect" presStyleLbl="bgAccFollowNode1" presStyleIdx="3" presStyleCnt="7"/>
      <dgm:spPr/>
    </dgm:pt>
    <dgm:pt modelId="{F4BC0431-7715-460F-AE2F-E7807C66DAE6}" type="pres">
      <dgm:prSet presAssocID="{1AFF94F8-E3A9-4389-A258-BF0F212C8E79}" presName="sibTransNodeCircle" presStyleLbl="alignNode1" presStyleIdx="6" presStyleCnt="14">
        <dgm:presLayoutVars>
          <dgm:chMax val="0"/>
          <dgm:bulletEnabled/>
        </dgm:presLayoutVars>
      </dgm:prSet>
      <dgm:spPr/>
    </dgm:pt>
    <dgm:pt modelId="{8A9F6659-9A0F-4387-8DB9-A69521F67E14}" type="pres">
      <dgm:prSet presAssocID="{4DE457CF-4567-4F8D-AACB-73F6D42EC66A}" presName="bottomLine" presStyleLbl="alignNode1" presStyleIdx="7" presStyleCnt="14">
        <dgm:presLayoutVars/>
      </dgm:prSet>
      <dgm:spPr/>
    </dgm:pt>
    <dgm:pt modelId="{55E81551-536A-401D-B23A-2CC889E17912}" type="pres">
      <dgm:prSet presAssocID="{4DE457CF-4567-4F8D-AACB-73F6D42EC66A}" presName="nodeText" presStyleLbl="bgAccFollowNode1" presStyleIdx="3" presStyleCnt="7">
        <dgm:presLayoutVars>
          <dgm:bulletEnabled val="1"/>
        </dgm:presLayoutVars>
      </dgm:prSet>
      <dgm:spPr/>
    </dgm:pt>
    <dgm:pt modelId="{C6015B60-9BF1-4BA9-B306-1B84423D854C}" type="pres">
      <dgm:prSet presAssocID="{1AFF94F8-E3A9-4389-A258-BF0F212C8E79}" presName="sibTrans" presStyleCnt="0"/>
      <dgm:spPr/>
    </dgm:pt>
    <dgm:pt modelId="{E16EBE1E-770A-4E64-84FA-563942DA07B9}" type="pres">
      <dgm:prSet presAssocID="{C3068069-9444-4F71-BA37-0D1B176808C0}" presName="compositeNode" presStyleCnt="0">
        <dgm:presLayoutVars>
          <dgm:bulletEnabled val="1"/>
        </dgm:presLayoutVars>
      </dgm:prSet>
      <dgm:spPr/>
    </dgm:pt>
    <dgm:pt modelId="{53049CF4-CA5F-4127-AAA1-3108A13E6611}" type="pres">
      <dgm:prSet presAssocID="{C3068069-9444-4F71-BA37-0D1B176808C0}" presName="bgRect" presStyleLbl="bgAccFollowNode1" presStyleIdx="4" presStyleCnt="7"/>
      <dgm:spPr/>
    </dgm:pt>
    <dgm:pt modelId="{67380A69-43EE-4D0D-AFEF-3F1B382D61FF}" type="pres">
      <dgm:prSet presAssocID="{8397DB78-8223-4721-A9EE-2B0BD3BC7173}" presName="sibTransNodeCircle" presStyleLbl="alignNode1" presStyleIdx="8" presStyleCnt="14">
        <dgm:presLayoutVars>
          <dgm:chMax val="0"/>
          <dgm:bulletEnabled/>
        </dgm:presLayoutVars>
      </dgm:prSet>
      <dgm:spPr/>
    </dgm:pt>
    <dgm:pt modelId="{D1C1F2C0-ACB8-496C-9133-183FD230C032}" type="pres">
      <dgm:prSet presAssocID="{C3068069-9444-4F71-BA37-0D1B176808C0}" presName="bottomLine" presStyleLbl="alignNode1" presStyleIdx="9" presStyleCnt="14">
        <dgm:presLayoutVars/>
      </dgm:prSet>
      <dgm:spPr/>
    </dgm:pt>
    <dgm:pt modelId="{94F1DC48-7B3E-41BD-A411-8F510E86BA6C}" type="pres">
      <dgm:prSet presAssocID="{C3068069-9444-4F71-BA37-0D1B176808C0}" presName="nodeText" presStyleLbl="bgAccFollowNode1" presStyleIdx="4" presStyleCnt="7">
        <dgm:presLayoutVars>
          <dgm:bulletEnabled val="1"/>
        </dgm:presLayoutVars>
      </dgm:prSet>
      <dgm:spPr/>
    </dgm:pt>
    <dgm:pt modelId="{9974CA56-7BF2-4F58-8926-4902802CC2C5}" type="pres">
      <dgm:prSet presAssocID="{8397DB78-8223-4721-A9EE-2B0BD3BC7173}" presName="sibTrans" presStyleCnt="0"/>
      <dgm:spPr/>
    </dgm:pt>
    <dgm:pt modelId="{F150761E-04A2-4C13-9A10-45D3C408CF05}" type="pres">
      <dgm:prSet presAssocID="{9215C9F7-BB97-434F-A795-E056A946C994}" presName="compositeNode" presStyleCnt="0">
        <dgm:presLayoutVars>
          <dgm:bulletEnabled val="1"/>
        </dgm:presLayoutVars>
      </dgm:prSet>
      <dgm:spPr/>
    </dgm:pt>
    <dgm:pt modelId="{7EF5D02D-E5B5-4E17-BF79-1AEC2F2C0BD9}" type="pres">
      <dgm:prSet presAssocID="{9215C9F7-BB97-434F-A795-E056A946C994}" presName="bgRect" presStyleLbl="bgAccFollowNode1" presStyleIdx="5" presStyleCnt="7"/>
      <dgm:spPr/>
    </dgm:pt>
    <dgm:pt modelId="{600C29D7-F589-4856-AA0A-1D362EEE76B0}" type="pres">
      <dgm:prSet presAssocID="{47E54F8A-5403-4DEF-810A-18E544E68F1F}" presName="sibTransNodeCircle" presStyleLbl="alignNode1" presStyleIdx="10" presStyleCnt="14">
        <dgm:presLayoutVars>
          <dgm:chMax val="0"/>
          <dgm:bulletEnabled/>
        </dgm:presLayoutVars>
      </dgm:prSet>
      <dgm:spPr/>
    </dgm:pt>
    <dgm:pt modelId="{49E940A3-FBE2-4DE0-9658-96623714855C}" type="pres">
      <dgm:prSet presAssocID="{9215C9F7-BB97-434F-A795-E056A946C994}" presName="bottomLine" presStyleLbl="alignNode1" presStyleIdx="11" presStyleCnt="14">
        <dgm:presLayoutVars/>
      </dgm:prSet>
      <dgm:spPr/>
    </dgm:pt>
    <dgm:pt modelId="{03305B7B-95BE-4B4E-A158-57F1DAE4D1DC}" type="pres">
      <dgm:prSet presAssocID="{9215C9F7-BB97-434F-A795-E056A946C994}" presName="nodeText" presStyleLbl="bgAccFollowNode1" presStyleIdx="5" presStyleCnt="7">
        <dgm:presLayoutVars>
          <dgm:bulletEnabled val="1"/>
        </dgm:presLayoutVars>
      </dgm:prSet>
      <dgm:spPr/>
    </dgm:pt>
    <dgm:pt modelId="{7F5BF9B4-DA8B-47D6-95C0-F0032F1B67EA}" type="pres">
      <dgm:prSet presAssocID="{47E54F8A-5403-4DEF-810A-18E544E68F1F}" presName="sibTrans" presStyleCnt="0"/>
      <dgm:spPr/>
    </dgm:pt>
    <dgm:pt modelId="{25B8958D-9480-4486-B010-3DCEB7AD6CE1}" type="pres">
      <dgm:prSet presAssocID="{6E004E3B-2CB1-40DC-A330-814FE1D03A8D}" presName="compositeNode" presStyleCnt="0">
        <dgm:presLayoutVars>
          <dgm:bulletEnabled val="1"/>
        </dgm:presLayoutVars>
      </dgm:prSet>
      <dgm:spPr/>
    </dgm:pt>
    <dgm:pt modelId="{47AF3D26-5ABB-40ED-82C4-08597F966267}" type="pres">
      <dgm:prSet presAssocID="{6E004E3B-2CB1-40DC-A330-814FE1D03A8D}" presName="bgRect" presStyleLbl="bgAccFollowNode1" presStyleIdx="6" presStyleCnt="7"/>
      <dgm:spPr/>
    </dgm:pt>
    <dgm:pt modelId="{56C83BDB-07D6-40B4-8A93-470EC575AF2C}" type="pres">
      <dgm:prSet presAssocID="{FD2AE1EC-C16B-45D8-8D67-5B3DA017FE65}" presName="sibTransNodeCircle" presStyleLbl="alignNode1" presStyleIdx="12" presStyleCnt="14">
        <dgm:presLayoutVars>
          <dgm:chMax val="0"/>
          <dgm:bulletEnabled/>
        </dgm:presLayoutVars>
      </dgm:prSet>
      <dgm:spPr/>
    </dgm:pt>
    <dgm:pt modelId="{7FE62CEF-FA0F-4908-8BC5-C1D151E6D562}" type="pres">
      <dgm:prSet presAssocID="{6E004E3B-2CB1-40DC-A330-814FE1D03A8D}" presName="bottomLine" presStyleLbl="alignNode1" presStyleIdx="13" presStyleCnt="14">
        <dgm:presLayoutVars/>
      </dgm:prSet>
      <dgm:spPr/>
    </dgm:pt>
    <dgm:pt modelId="{7ADD29F9-A06B-4405-97D6-452A3F3021E5}" type="pres">
      <dgm:prSet presAssocID="{6E004E3B-2CB1-40DC-A330-814FE1D03A8D}" presName="nodeText" presStyleLbl="bgAccFollowNode1" presStyleIdx="6" presStyleCnt="7">
        <dgm:presLayoutVars>
          <dgm:bulletEnabled val="1"/>
        </dgm:presLayoutVars>
      </dgm:prSet>
      <dgm:spPr/>
    </dgm:pt>
  </dgm:ptLst>
  <dgm:cxnLst>
    <dgm:cxn modelId="{13EB3B05-B7B8-4393-A304-C2BEF957EEBA}" type="presOf" srcId="{25C83511-AD2E-4B43-8854-8E315D117992}" destId="{9ED79D21-94F7-4D68-8790-E9AEC1105212}" srcOrd="0" destOrd="0" presId="urn:microsoft.com/office/officeart/2016/7/layout/BasicLinearProcessNumbered"/>
    <dgm:cxn modelId="{3BF7F018-6703-41C8-A179-CFACFCDEA2EC}" type="presOf" srcId="{837B8D40-7C0A-40CC-AB6B-75857F4D4AFE}" destId="{20B37B28-A1E7-454D-913C-3A21A3B061CD}" srcOrd="1" destOrd="0" presId="urn:microsoft.com/office/officeart/2016/7/layout/BasicLinearProcessNumbered"/>
    <dgm:cxn modelId="{7C95CA34-8FB4-4EBC-ACA2-0103FFD99D00}" srcId="{F8765121-6BFC-4454-9AF9-A8442967F15E}" destId="{4DE457CF-4567-4F8D-AACB-73F6D42EC66A}" srcOrd="3" destOrd="0" parTransId="{CE6CBA71-F56E-4AA1-AC9B-F97FE155BD45}" sibTransId="{1AFF94F8-E3A9-4389-A258-BF0F212C8E79}"/>
    <dgm:cxn modelId="{0112A639-0BAC-4826-B729-174DF015C88E}" type="presOf" srcId="{C3068069-9444-4F71-BA37-0D1B176808C0}" destId="{94F1DC48-7B3E-41BD-A411-8F510E86BA6C}" srcOrd="1" destOrd="0" presId="urn:microsoft.com/office/officeart/2016/7/layout/BasicLinearProcessNumbered"/>
    <dgm:cxn modelId="{9A57B63C-5AC0-4B05-B155-1936FBAA9567}" type="presOf" srcId="{6E004E3B-2CB1-40DC-A330-814FE1D03A8D}" destId="{7ADD29F9-A06B-4405-97D6-452A3F3021E5}" srcOrd="1" destOrd="0" presId="urn:microsoft.com/office/officeart/2016/7/layout/BasicLinearProcessNumbered"/>
    <dgm:cxn modelId="{015DBA5D-101A-442D-AE52-F7E71F91CEBD}" type="presOf" srcId="{837B8D40-7C0A-40CC-AB6B-75857F4D4AFE}" destId="{7BDE9012-50FD-4268-8C01-5DA15419B902}" srcOrd="0" destOrd="0" presId="urn:microsoft.com/office/officeart/2016/7/layout/BasicLinearProcessNumbered"/>
    <dgm:cxn modelId="{82E24B41-8CDD-4242-BB6C-C04307088EAC}" srcId="{F8765121-6BFC-4454-9AF9-A8442967F15E}" destId="{15696DCB-A065-4493-812F-53C7CFA97A8E}" srcOrd="0" destOrd="0" parTransId="{65B289F4-285E-4CDF-AD3C-A0E2374ABE85}" sibTransId="{25C83511-AD2E-4B43-8854-8E315D117992}"/>
    <dgm:cxn modelId="{3F017C63-A48C-4EB3-AAB7-A30F9805A20D}" srcId="{F8765121-6BFC-4454-9AF9-A8442967F15E}" destId="{837B8D40-7C0A-40CC-AB6B-75857F4D4AFE}" srcOrd="2" destOrd="0" parTransId="{6DC8C19A-BE4E-41ED-8027-9AFA6F92BD65}" sibTransId="{D94FDFCF-9A25-445B-81A0-7BE1950124F7}"/>
    <dgm:cxn modelId="{965D4264-A023-4427-99DE-E6B178A236D1}" type="presOf" srcId="{BF2BD95F-91F5-4CF0-9282-18DD59AD2C53}" destId="{92250D55-A254-4EEA-B9AF-A5B11EC49EFD}" srcOrd="0" destOrd="0" presId="urn:microsoft.com/office/officeart/2016/7/layout/BasicLinearProcessNumbered"/>
    <dgm:cxn modelId="{A2774364-ADCC-4422-ABBC-2821562EE9FC}" type="presOf" srcId="{9215C9F7-BB97-434F-A795-E056A946C994}" destId="{7EF5D02D-E5B5-4E17-BF79-1AEC2F2C0BD9}" srcOrd="0" destOrd="0" presId="urn:microsoft.com/office/officeart/2016/7/layout/BasicLinearProcessNumbered"/>
    <dgm:cxn modelId="{F98F4864-ECA0-4B0F-BF3C-B30B4D69E5A5}" type="presOf" srcId="{F8765121-6BFC-4454-9AF9-A8442967F15E}" destId="{DEE2A3F0-587D-4A87-8984-095992B9EA7E}" srcOrd="0" destOrd="0" presId="urn:microsoft.com/office/officeart/2016/7/layout/BasicLinearProcessNumbered"/>
    <dgm:cxn modelId="{4327EB4F-FD22-4168-AD02-4920F1AB0837}" type="presOf" srcId="{47E54F8A-5403-4DEF-810A-18E544E68F1F}" destId="{600C29D7-F589-4856-AA0A-1D362EEE76B0}" srcOrd="0" destOrd="0" presId="urn:microsoft.com/office/officeart/2016/7/layout/BasicLinearProcessNumbered"/>
    <dgm:cxn modelId="{FA911B70-B367-4008-BC58-5080AC784E8D}" srcId="{F8765121-6BFC-4454-9AF9-A8442967F15E}" destId="{6E004E3B-2CB1-40DC-A330-814FE1D03A8D}" srcOrd="6" destOrd="0" parTransId="{4CDC0FA6-B6FF-41F7-A145-516C88A72432}" sibTransId="{FD2AE1EC-C16B-45D8-8D67-5B3DA017FE65}"/>
    <dgm:cxn modelId="{6FFD7071-0DCD-4C72-9F55-25998A9A8C01}" srcId="{F8765121-6BFC-4454-9AF9-A8442967F15E}" destId="{BF2BD95F-91F5-4CF0-9282-18DD59AD2C53}" srcOrd="1" destOrd="0" parTransId="{648254DF-E999-4CBD-A947-883D4AF32334}" sibTransId="{6FCE1194-223F-4333-A78C-E49FB278DB4F}"/>
    <dgm:cxn modelId="{77A87553-F68A-4B00-ACFC-C2DDEC428F0B}" type="presOf" srcId="{BF2BD95F-91F5-4CF0-9282-18DD59AD2C53}" destId="{BCA811E2-44E7-47BB-ADF4-167326C14156}" srcOrd="1" destOrd="0" presId="urn:microsoft.com/office/officeart/2016/7/layout/BasicLinearProcessNumbered"/>
    <dgm:cxn modelId="{79BEF455-D3FA-4C9A-95B7-C64912DD5FDB}" srcId="{F8765121-6BFC-4454-9AF9-A8442967F15E}" destId="{C3068069-9444-4F71-BA37-0D1B176808C0}" srcOrd="4" destOrd="0" parTransId="{5F7B1468-D23C-4A99-9CCB-0B144354AE99}" sibTransId="{8397DB78-8223-4721-A9EE-2B0BD3BC7173}"/>
    <dgm:cxn modelId="{0ED33F80-B987-49A6-98B1-4200D1B9F6A0}" type="presOf" srcId="{4DE457CF-4567-4F8D-AACB-73F6D42EC66A}" destId="{213D30A6-73D5-4602-A1F3-3C1BC84568EE}" srcOrd="0" destOrd="0" presId="urn:microsoft.com/office/officeart/2016/7/layout/BasicLinearProcessNumbered"/>
    <dgm:cxn modelId="{1EAD6A87-597E-484E-BD92-40AA9C2BF3DB}" type="presOf" srcId="{FD2AE1EC-C16B-45D8-8D67-5B3DA017FE65}" destId="{56C83BDB-07D6-40B4-8A93-470EC575AF2C}" srcOrd="0" destOrd="0" presId="urn:microsoft.com/office/officeart/2016/7/layout/BasicLinearProcessNumbered"/>
    <dgm:cxn modelId="{C72BF187-7E84-4A24-B899-2AEC8B85A171}" type="presOf" srcId="{6E004E3B-2CB1-40DC-A330-814FE1D03A8D}" destId="{47AF3D26-5ABB-40ED-82C4-08597F966267}" srcOrd="0" destOrd="0" presId="urn:microsoft.com/office/officeart/2016/7/layout/BasicLinearProcessNumbered"/>
    <dgm:cxn modelId="{217D2B8D-4316-4750-92E1-47713E965478}" type="presOf" srcId="{D94FDFCF-9A25-445B-81A0-7BE1950124F7}" destId="{A5948005-26DA-4118-ACE5-8EC99C97E634}" srcOrd="0" destOrd="0" presId="urn:microsoft.com/office/officeart/2016/7/layout/BasicLinearProcessNumbered"/>
    <dgm:cxn modelId="{383C93BC-4AE7-4969-898F-716AC62165AF}" type="presOf" srcId="{15696DCB-A065-4493-812F-53C7CFA97A8E}" destId="{FB59E237-83F9-4ACA-A29B-071420578790}" srcOrd="0" destOrd="0" presId="urn:microsoft.com/office/officeart/2016/7/layout/BasicLinearProcessNumbered"/>
    <dgm:cxn modelId="{6B7370C6-B871-420C-B013-0CD6251D8E2D}" type="presOf" srcId="{8397DB78-8223-4721-A9EE-2B0BD3BC7173}" destId="{67380A69-43EE-4D0D-AFEF-3F1B382D61FF}" srcOrd="0" destOrd="0" presId="urn:microsoft.com/office/officeart/2016/7/layout/BasicLinearProcessNumbered"/>
    <dgm:cxn modelId="{4F141CDF-1746-4140-9A6C-6C07DA6BDD86}" type="presOf" srcId="{15696DCB-A065-4493-812F-53C7CFA97A8E}" destId="{B23A3F19-03E8-49C1-A843-B8D11464CD00}" srcOrd="1" destOrd="0" presId="urn:microsoft.com/office/officeart/2016/7/layout/BasicLinearProcessNumbered"/>
    <dgm:cxn modelId="{644175E4-1834-4D3B-93AE-DEC611A5CEBC}" type="presOf" srcId="{4DE457CF-4567-4F8D-AACB-73F6D42EC66A}" destId="{55E81551-536A-401D-B23A-2CC889E17912}" srcOrd="1" destOrd="0" presId="urn:microsoft.com/office/officeart/2016/7/layout/BasicLinearProcessNumbered"/>
    <dgm:cxn modelId="{BD93FAE8-7FDE-44C4-87DA-842B3F8E0754}" type="presOf" srcId="{9215C9F7-BB97-434F-A795-E056A946C994}" destId="{03305B7B-95BE-4B4E-A158-57F1DAE4D1DC}" srcOrd="1" destOrd="0" presId="urn:microsoft.com/office/officeart/2016/7/layout/BasicLinearProcessNumbered"/>
    <dgm:cxn modelId="{2DA608EE-FCF2-4909-A0F8-BCD2E8D4586D}" srcId="{F8765121-6BFC-4454-9AF9-A8442967F15E}" destId="{9215C9F7-BB97-434F-A795-E056A946C994}" srcOrd="5" destOrd="0" parTransId="{CAFC3FC1-D1D0-4582-A712-FF63DF504CDF}" sibTransId="{47E54F8A-5403-4DEF-810A-18E544E68F1F}"/>
    <dgm:cxn modelId="{6A108AEF-D52C-4827-ABBA-A1618A06ABD8}" type="presOf" srcId="{1AFF94F8-E3A9-4389-A258-BF0F212C8E79}" destId="{F4BC0431-7715-460F-AE2F-E7807C66DAE6}" srcOrd="0" destOrd="0" presId="urn:microsoft.com/office/officeart/2016/7/layout/BasicLinearProcessNumbered"/>
    <dgm:cxn modelId="{EDFC25F6-803D-442E-841C-05260958D0AC}" type="presOf" srcId="{6FCE1194-223F-4333-A78C-E49FB278DB4F}" destId="{B7DCB0D3-71F9-4A31-BD38-EF6F45EB1043}" srcOrd="0" destOrd="0" presId="urn:microsoft.com/office/officeart/2016/7/layout/BasicLinearProcessNumbered"/>
    <dgm:cxn modelId="{0147ECFA-5CC9-4015-914F-1D4B3BD52CB5}" type="presOf" srcId="{C3068069-9444-4F71-BA37-0D1B176808C0}" destId="{53049CF4-CA5F-4127-AAA1-3108A13E6611}" srcOrd="0" destOrd="0" presId="urn:microsoft.com/office/officeart/2016/7/layout/BasicLinearProcessNumbered"/>
    <dgm:cxn modelId="{D6CB8060-CA8F-4832-9A40-0F92C681B3C2}" type="presParOf" srcId="{DEE2A3F0-587D-4A87-8984-095992B9EA7E}" destId="{C1A655F7-019E-4C54-8C1A-B0BC49B73AE0}" srcOrd="0" destOrd="0" presId="urn:microsoft.com/office/officeart/2016/7/layout/BasicLinearProcessNumbered"/>
    <dgm:cxn modelId="{636EC246-B9C3-4B98-87F6-84FE38366E5F}" type="presParOf" srcId="{C1A655F7-019E-4C54-8C1A-B0BC49B73AE0}" destId="{FB59E237-83F9-4ACA-A29B-071420578790}" srcOrd="0" destOrd="0" presId="urn:microsoft.com/office/officeart/2016/7/layout/BasicLinearProcessNumbered"/>
    <dgm:cxn modelId="{0FE83EA6-F768-4732-9B14-3DECA13C5C90}" type="presParOf" srcId="{C1A655F7-019E-4C54-8C1A-B0BC49B73AE0}" destId="{9ED79D21-94F7-4D68-8790-E9AEC1105212}" srcOrd="1" destOrd="0" presId="urn:microsoft.com/office/officeart/2016/7/layout/BasicLinearProcessNumbered"/>
    <dgm:cxn modelId="{6DA85285-A76A-4614-AE0D-7551E69959B0}" type="presParOf" srcId="{C1A655F7-019E-4C54-8C1A-B0BC49B73AE0}" destId="{DB3F4FAC-1DB5-45BB-BEF8-1D53018ACB7D}" srcOrd="2" destOrd="0" presId="urn:microsoft.com/office/officeart/2016/7/layout/BasicLinearProcessNumbered"/>
    <dgm:cxn modelId="{0945F79C-B6C9-4627-A997-2B09DA91874B}" type="presParOf" srcId="{C1A655F7-019E-4C54-8C1A-B0BC49B73AE0}" destId="{B23A3F19-03E8-49C1-A843-B8D11464CD00}" srcOrd="3" destOrd="0" presId="urn:microsoft.com/office/officeart/2016/7/layout/BasicLinearProcessNumbered"/>
    <dgm:cxn modelId="{25803198-3A3E-4C31-BEA9-BC30C77A4202}" type="presParOf" srcId="{DEE2A3F0-587D-4A87-8984-095992B9EA7E}" destId="{BF53DD27-79C2-445F-B36B-75EF7F760F64}" srcOrd="1" destOrd="0" presId="urn:microsoft.com/office/officeart/2016/7/layout/BasicLinearProcessNumbered"/>
    <dgm:cxn modelId="{986CEF71-D06D-4125-B408-7A2FA30F8C99}" type="presParOf" srcId="{DEE2A3F0-587D-4A87-8984-095992B9EA7E}" destId="{0D62B9F9-51E6-401C-A0B6-AC82E07CD060}" srcOrd="2" destOrd="0" presId="urn:microsoft.com/office/officeart/2016/7/layout/BasicLinearProcessNumbered"/>
    <dgm:cxn modelId="{4920292F-3ACD-47D7-BDEB-990DD3784015}" type="presParOf" srcId="{0D62B9F9-51E6-401C-A0B6-AC82E07CD060}" destId="{92250D55-A254-4EEA-B9AF-A5B11EC49EFD}" srcOrd="0" destOrd="0" presId="urn:microsoft.com/office/officeart/2016/7/layout/BasicLinearProcessNumbered"/>
    <dgm:cxn modelId="{81DA5558-FCEE-4A6C-81F4-3C09BB74FCB6}" type="presParOf" srcId="{0D62B9F9-51E6-401C-A0B6-AC82E07CD060}" destId="{B7DCB0D3-71F9-4A31-BD38-EF6F45EB1043}" srcOrd="1" destOrd="0" presId="urn:microsoft.com/office/officeart/2016/7/layout/BasicLinearProcessNumbered"/>
    <dgm:cxn modelId="{AD3BDD96-6F44-4025-96DB-E3F013D78CE8}" type="presParOf" srcId="{0D62B9F9-51E6-401C-A0B6-AC82E07CD060}" destId="{5C3CB3C8-2AE9-4C4D-AE40-72F00D48BC3A}" srcOrd="2" destOrd="0" presId="urn:microsoft.com/office/officeart/2016/7/layout/BasicLinearProcessNumbered"/>
    <dgm:cxn modelId="{1C432E28-2578-4D17-8446-4C9763054614}" type="presParOf" srcId="{0D62B9F9-51E6-401C-A0B6-AC82E07CD060}" destId="{BCA811E2-44E7-47BB-ADF4-167326C14156}" srcOrd="3" destOrd="0" presId="urn:microsoft.com/office/officeart/2016/7/layout/BasicLinearProcessNumbered"/>
    <dgm:cxn modelId="{A7AB43AE-AFC7-4DE0-94F8-56740331DA9C}" type="presParOf" srcId="{DEE2A3F0-587D-4A87-8984-095992B9EA7E}" destId="{D3A34C98-5B14-4D72-8170-6B61CF68F128}" srcOrd="3" destOrd="0" presId="urn:microsoft.com/office/officeart/2016/7/layout/BasicLinearProcessNumbered"/>
    <dgm:cxn modelId="{B3F208F7-2492-4402-9A49-A55EDDE3CA53}" type="presParOf" srcId="{DEE2A3F0-587D-4A87-8984-095992B9EA7E}" destId="{63DFB55A-6736-444F-B395-404534A1D4A5}" srcOrd="4" destOrd="0" presId="urn:microsoft.com/office/officeart/2016/7/layout/BasicLinearProcessNumbered"/>
    <dgm:cxn modelId="{AD097B9A-6DAD-4277-AD81-97BD02DAF68F}" type="presParOf" srcId="{63DFB55A-6736-444F-B395-404534A1D4A5}" destId="{7BDE9012-50FD-4268-8C01-5DA15419B902}" srcOrd="0" destOrd="0" presId="urn:microsoft.com/office/officeart/2016/7/layout/BasicLinearProcessNumbered"/>
    <dgm:cxn modelId="{C7682CD0-CC70-4F60-8693-FE6FC16F5FC5}" type="presParOf" srcId="{63DFB55A-6736-444F-B395-404534A1D4A5}" destId="{A5948005-26DA-4118-ACE5-8EC99C97E634}" srcOrd="1" destOrd="0" presId="urn:microsoft.com/office/officeart/2016/7/layout/BasicLinearProcessNumbered"/>
    <dgm:cxn modelId="{D2B517AB-2F6E-4A11-B66B-7ED46CC40BB1}" type="presParOf" srcId="{63DFB55A-6736-444F-B395-404534A1D4A5}" destId="{3F5D5D10-726D-4CD6-862C-C9ED496F97F3}" srcOrd="2" destOrd="0" presId="urn:microsoft.com/office/officeart/2016/7/layout/BasicLinearProcessNumbered"/>
    <dgm:cxn modelId="{9D5B4A6A-BDBB-4D61-8C9E-E232BFE638AA}" type="presParOf" srcId="{63DFB55A-6736-444F-B395-404534A1D4A5}" destId="{20B37B28-A1E7-454D-913C-3A21A3B061CD}" srcOrd="3" destOrd="0" presId="urn:microsoft.com/office/officeart/2016/7/layout/BasicLinearProcessNumbered"/>
    <dgm:cxn modelId="{A0CF45AC-BAA0-405D-9039-27C23FB3C13F}" type="presParOf" srcId="{DEE2A3F0-587D-4A87-8984-095992B9EA7E}" destId="{9D928676-929B-4B1E-A2BD-00789B5AA8D6}" srcOrd="5" destOrd="0" presId="urn:microsoft.com/office/officeart/2016/7/layout/BasicLinearProcessNumbered"/>
    <dgm:cxn modelId="{BA20A608-4E33-4F6D-A176-DEEDB127D548}" type="presParOf" srcId="{DEE2A3F0-587D-4A87-8984-095992B9EA7E}" destId="{9C04B43E-743B-4D4E-A199-979E5516EF77}" srcOrd="6" destOrd="0" presId="urn:microsoft.com/office/officeart/2016/7/layout/BasicLinearProcessNumbered"/>
    <dgm:cxn modelId="{0F83D54A-AF09-42D9-935A-5AC3F46038E6}" type="presParOf" srcId="{9C04B43E-743B-4D4E-A199-979E5516EF77}" destId="{213D30A6-73D5-4602-A1F3-3C1BC84568EE}" srcOrd="0" destOrd="0" presId="urn:microsoft.com/office/officeart/2016/7/layout/BasicLinearProcessNumbered"/>
    <dgm:cxn modelId="{4A662FE4-B11B-47F9-B3F5-19ABE67FE77A}" type="presParOf" srcId="{9C04B43E-743B-4D4E-A199-979E5516EF77}" destId="{F4BC0431-7715-460F-AE2F-E7807C66DAE6}" srcOrd="1" destOrd="0" presId="urn:microsoft.com/office/officeart/2016/7/layout/BasicLinearProcessNumbered"/>
    <dgm:cxn modelId="{A36104CB-5CF9-4554-8E6F-1A8A66C991FF}" type="presParOf" srcId="{9C04B43E-743B-4D4E-A199-979E5516EF77}" destId="{8A9F6659-9A0F-4387-8DB9-A69521F67E14}" srcOrd="2" destOrd="0" presId="urn:microsoft.com/office/officeart/2016/7/layout/BasicLinearProcessNumbered"/>
    <dgm:cxn modelId="{C0E82FDE-9231-4920-A5E7-C03D83F016E9}" type="presParOf" srcId="{9C04B43E-743B-4D4E-A199-979E5516EF77}" destId="{55E81551-536A-401D-B23A-2CC889E17912}" srcOrd="3" destOrd="0" presId="urn:microsoft.com/office/officeart/2016/7/layout/BasicLinearProcessNumbered"/>
    <dgm:cxn modelId="{058A32C7-1190-4A8C-B0AC-448D54AE0A7C}" type="presParOf" srcId="{DEE2A3F0-587D-4A87-8984-095992B9EA7E}" destId="{C6015B60-9BF1-4BA9-B306-1B84423D854C}" srcOrd="7" destOrd="0" presId="urn:microsoft.com/office/officeart/2016/7/layout/BasicLinearProcessNumbered"/>
    <dgm:cxn modelId="{6494A170-32AB-4EE1-8F25-2A8C4711E6A6}" type="presParOf" srcId="{DEE2A3F0-587D-4A87-8984-095992B9EA7E}" destId="{E16EBE1E-770A-4E64-84FA-563942DA07B9}" srcOrd="8" destOrd="0" presId="urn:microsoft.com/office/officeart/2016/7/layout/BasicLinearProcessNumbered"/>
    <dgm:cxn modelId="{CAA091C2-14B9-4FE6-8EB9-0C35CF57182A}" type="presParOf" srcId="{E16EBE1E-770A-4E64-84FA-563942DA07B9}" destId="{53049CF4-CA5F-4127-AAA1-3108A13E6611}" srcOrd="0" destOrd="0" presId="urn:microsoft.com/office/officeart/2016/7/layout/BasicLinearProcessNumbered"/>
    <dgm:cxn modelId="{B858B7DF-1FFA-4A34-B751-0E6B05E249FC}" type="presParOf" srcId="{E16EBE1E-770A-4E64-84FA-563942DA07B9}" destId="{67380A69-43EE-4D0D-AFEF-3F1B382D61FF}" srcOrd="1" destOrd="0" presId="urn:microsoft.com/office/officeart/2016/7/layout/BasicLinearProcessNumbered"/>
    <dgm:cxn modelId="{2EE1BE97-1408-4C11-AF39-48910543151B}" type="presParOf" srcId="{E16EBE1E-770A-4E64-84FA-563942DA07B9}" destId="{D1C1F2C0-ACB8-496C-9133-183FD230C032}" srcOrd="2" destOrd="0" presId="urn:microsoft.com/office/officeart/2016/7/layout/BasicLinearProcessNumbered"/>
    <dgm:cxn modelId="{FF7812BC-7749-4CD0-B117-F61460B1371C}" type="presParOf" srcId="{E16EBE1E-770A-4E64-84FA-563942DA07B9}" destId="{94F1DC48-7B3E-41BD-A411-8F510E86BA6C}" srcOrd="3" destOrd="0" presId="urn:microsoft.com/office/officeart/2016/7/layout/BasicLinearProcessNumbered"/>
    <dgm:cxn modelId="{76204AAF-2BD1-4727-916D-710EF250557F}" type="presParOf" srcId="{DEE2A3F0-587D-4A87-8984-095992B9EA7E}" destId="{9974CA56-7BF2-4F58-8926-4902802CC2C5}" srcOrd="9" destOrd="0" presId="urn:microsoft.com/office/officeart/2016/7/layout/BasicLinearProcessNumbered"/>
    <dgm:cxn modelId="{7203CBD1-ADE8-4973-A692-E6BE21517E36}" type="presParOf" srcId="{DEE2A3F0-587D-4A87-8984-095992B9EA7E}" destId="{F150761E-04A2-4C13-9A10-45D3C408CF05}" srcOrd="10" destOrd="0" presId="urn:microsoft.com/office/officeart/2016/7/layout/BasicLinearProcessNumbered"/>
    <dgm:cxn modelId="{6CDA50A3-CCC7-4CFA-A889-76D0592258F8}" type="presParOf" srcId="{F150761E-04A2-4C13-9A10-45D3C408CF05}" destId="{7EF5D02D-E5B5-4E17-BF79-1AEC2F2C0BD9}" srcOrd="0" destOrd="0" presId="urn:microsoft.com/office/officeart/2016/7/layout/BasicLinearProcessNumbered"/>
    <dgm:cxn modelId="{0D0DA323-28A7-4603-AEB0-62148C6FB8A9}" type="presParOf" srcId="{F150761E-04A2-4C13-9A10-45D3C408CF05}" destId="{600C29D7-F589-4856-AA0A-1D362EEE76B0}" srcOrd="1" destOrd="0" presId="urn:microsoft.com/office/officeart/2016/7/layout/BasicLinearProcessNumbered"/>
    <dgm:cxn modelId="{29E431C9-D0A8-4FCE-A86D-0B3C8D31C0B0}" type="presParOf" srcId="{F150761E-04A2-4C13-9A10-45D3C408CF05}" destId="{49E940A3-FBE2-4DE0-9658-96623714855C}" srcOrd="2" destOrd="0" presId="urn:microsoft.com/office/officeart/2016/7/layout/BasicLinearProcessNumbered"/>
    <dgm:cxn modelId="{6CB80CFF-20E5-4132-8F0C-9FA7408202CB}" type="presParOf" srcId="{F150761E-04A2-4C13-9A10-45D3C408CF05}" destId="{03305B7B-95BE-4B4E-A158-57F1DAE4D1DC}" srcOrd="3" destOrd="0" presId="urn:microsoft.com/office/officeart/2016/7/layout/BasicLinearProcessNumbered"/>
    <dgm:cxn modelId="{9C5462A6-94C1-439D-B599-3D81D4D174B6}" type="presParOf" srcId="{DEE2A3F0-587D-4A87-8984-095992B9EA7E}" destId="{7F5BF9B4-DA8B-47D6-95C0-F0032F1B67EA}" srcOrd="11" destOrd="0" presId="urn:microsoft.com/office/officeart/2016/7/layout/BasicLinearProcessNumbered"/>
    <dgm:cxn modelId="{91359241-1F07-4705-9586-E920EF156D62}" type="presParOf" srcId="{DEE2A3F0-587D-4A87-8984-095992B9EA7E}" destId="{25B8958D-9480-4486-B010-3DCEB7AD6CE1}" srcOrd="12" destOrd="0" presId="urn:microsoft.com/office/officeart/2016/7/layout/BasicLinearProcessNumbered"/>
    <dgm:cxn modelId="{BA6261F9-7CE5-4C6B-815C-1BEF0B58EA95}" type="presParOf" srcId="{25B8958D-9480-4486-B010-3DCEB7AD6CE1}" destId="{47AF3D26-5ABB-40ED-82C4-08597F966267}" srcOrd="0" destOrd="0" presId="urn:microsoft.com/office/officeart/2016/7/layout/BasicLinearProcessNumbered"/>
    <dgm:cxn modelId="{02FE8150-6E9E-4435-8B2D-CE98D8A99BC3}" type="presParOf" srcId="{25B8958D-9480-4486-B010-3DCEB7AD6CE1}" destId="{56C83BDB-07D6-40B4-8A93-470EC575AF2C}" srcOrd="1" destOrd="0" presId="urn:microsoft.com/office/officeart/2016/7/layout/BasicLinearProcessNumbered"/>
    <dgm:cxn modelId="{5304C7DB-8EAD-4595-A57B-4A6F972CB180}" type="presParOf" srcId="{25B8958D-9480-4486-B010-3DCEB7AD6CE1}" destId="{7FE62CEF-FA0F-4908-8BC5-C1D151E6D562}" srcOrd="2" destOrd="0" presId="urn:microsoft.com/office/officeart/2016/7/layout/BasicLinearProcessNumbered"/>
    <dgm:cxn modelId="{855A2CC5-3B7A-4B46-9385-30B9BD66AB57}" type="presParOf" srcId="{25B8958D-9480-4486-B010-3DCEB7AD6CE1}" destId="{7ADD29F9-A06B-4405-97D6-452A3F3021E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4F098-5968-4E9F-9FAF-7F1D7BC17462}">
      <dsp:nvSpPr>
        <dsp:cNvPr id="0" name=""/>
        <dsp:cNvSpPr/>
      </dsp:nvSpPr>
      <dsp:spPr>
        <a:xfrm>
          <a:off x="0" y="160311"/>
          <a:ext cx="6949440" cy="4668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Enhanced Communication:</a:t>
          </a:r>
          <a:endParaRPr lang="en-US" sz="1900" kern="1200"/>
        </a:p>
      </dsp:txBody>
      <dsp:txXfrm>
        <a:off x="22789" y="183100"/>
        <a:ext cx="6903862" cy="421252"/>
      </dsp:txXfrm>
    </dsp:sp>
    <dsp:sp modelId="{0E04AD32-1A94-48C3-9465-C1799868E153}">
      <dsp:nvSpPr>
        <dsp:cNvPr id="0" name=""/>
        <dsp:cNvSpPr/>
      </dsp:nvSpPr>
      <dsp:spPr>
        <a:xfrm>
          <a:off x="0" y="627141"/>
          <a:ext cx="6949440" cy="904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Understanding cultural nuances helps in avoiding misunderstandings and miscommunications. For instance, high-context cultures (like Japan) rely heavily on non-verbal cues, while low-context cultures (like the US) depend more on explicit verbal communication</a:t>
          </a:r>
          <a:endParaRPr lang="en-US" sz="1500" kern="1200"/>
        </a:p>
      </dsp:txBody>
      <dsp:txXfrm>
        <a:off x="0" y="627141"/>
        <a:ext cx="6949440" cy="904590"/>
      </dsp:txXfrm>
    </dsp:sp>
    <dsp:sp modelId="{7A0F67DD-2803-4AFD-AA30-89B74DF311A3}">
      <dsp:nvSpPr>
        <dsp:cNvPr id="0" name=""/>
        <dsp:cNvSpPr/>
      </dsp:nvSpPr>
      <dsp:spPr>
        <a:xfrm>
          <a:off x="0" y="1531731"/>
          <a:ext cx="6949440" cy="466830"/>
        </a:xfrm>
        <a:prstGeom prst="roundRect">
          <a:avLst/>
        </a:prstGeom>
        <a:solidFill>
          <a:schemeClr val="accent2">
            <a:hueOff val="-504909"/>
            <a:satOff val="-2136"/>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Improved Relationships:</a:t>
          </a:r>
          <a:endParaRPr lang="en-US" sz="1900" kern="1200"/>
        </a:p>
      </dsp:txBody>
      <dsp:txXfrm>
        <a:off x="22789" y="1554520"/>
        <a:ext cx="6903862" cy="421252"/>
      </dsp:txXfrm>
    </dsp:sp>
    <dsp:sp modelId="{901FA558-44F3-4088-AD24-B2DB5EBF99A6}">
      <dsp:nvSpPr>
        <dsp:cNvPr id="0" name=""/>
        <dsp:cNvSpPr/>
      </dsp:nvSpPr>
      <dsp:spPr>
        <a:xfrm>
          <a:off x="0" y="1998561"/>
          <a:ext cx="6949440" cy="904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Building trust and rapport with international clients, partners, and employees is easier when cultural differences are respected and understood. This fosters a more collaborative and harmonious working environment</a:t>
          </a:r>
          <a:endParaRPr lang="en-US" sz="1500" kern="1200"/>
        </a:p>
      </dsp:txBody>
      <dsp:txXfrm>
        <a:off x="0" y="1998561"/>
        <a:ext cx="6949440" cy="904590"/>
      </dsp:txXfrm>
    </dsp:sp>
    <dsp:sp modelId="{4CD5A0D2-CBB4-4FCA-8259-FA0017E58361}">
      <dsp:nvSpPr>
        <dsp:cNvPr id="0" name=""/>
        <dsp:cNvSpPr/>
      </dsp:nvSpPr>
      <dsp:spPr>
        <a:xfrm>
          <a:off x="0" y="2903151"/>
          <a:ext cx="6949440" cy="466830"/>
        </a:xfrm>
        <a:prstGeom prst="roundRect">
          <a:avLst/>
        </a:prstGeom>
        <a:solidFill>
          <a:schemeClr val="accent2">
            <a:hueOff val="-1009818"/>
            <a:satOff val="-4272"/>
            <a:lumOff val="-2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Effective Management:</a:t>
          </a:r>
          <a:endParaRPr lang="en-US" sz="1900" kern="1200"/>
        </a:p>
      </dsp:txBody>
      <dsp:txXfrm>
        <a:off x="22789" y="2925940"/>
        <a:ext cx="6903862" cy="421252"/>
      </dsp:txXfrm>
    </dsp:sp>
    <dsp:sp modelId="{360B1367-2A89-4880-9891-7BE0F4D325B8}">
      <dsp:nvSpPr>
        <dsp:cNvPr id="0" name=""/>
        <dsp:cNvSpPr/>
      </dsp:nvSpPr>
      <dsp:spPr>
        <a:xfrm>
          <a:off x="0" y="3369981"/>
          <a:ext cx="6949440" cy="1101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Managers who are culturally aware can adapt their leadership styles to better suit the cultural expectations of their team members. For example, in high power distance cultures (like India), hierarchical structures are respected, whereas in low power distance cultures (like Denmark), a more egalitarian approach is preferred</a:t>
          </a:r>
          <a:endParaRPr lang="en-US" sz="1500" kern="1200"/>
        </a:p>
      </dsp:txBody>
      <dsp:txXfrm>
        <a:off x="0" y="3369981"/>
        <a:ext cx="6949440" cy="1101240"/>
      </dsp:txXfrm>
    </dsp:sp>
    <dsp:sp modelId="{59A17196-3CD3-4D86-AF5F-43F88478F9F2}">
      <dsp:nvSpPr>
        <dsp:cNvPr id="0" name=""/>
        <dsp:cNvSpPr/>
      </dsp:nvSpPr>
      <dsp:spPr>
        <a:xfrm>
          <a:off x="0" y="4471221"/>
          <a:ext cx="6949440" cy="466830"/>
        </a:xfrm>
        <a:prstGeom prst="roundRect">
          <a:avLst/>
        </a:prstGeom>
        <a:solidFill>
          <a:schemeClr val="accent2">
            <a:hueOff val="-1514727"/>
            <a:satOff val="-640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Competitive Advantage:</a:t>
          </a:r>
          <a:endParaRPr lang="en-US" sz="1900" kern="1200"/>
        </a:p>
      </dsp:txBody>
      <dsp:txXfrm>
        <a:off x="22789" y="4494010"/>
        <a:ext cx="6903862" cy="421252"/>
      </dsp:txXfrm>
    </dsp:sp>
    <dsp:sp modelId="{EB6D41A5-22AD-452B-B6B6-D1C2B1775626}">
      <dsp:nvSpPr>
        <dsp:cNvPr id="0" name=""/>
        <dsp:cNvSpPr/>
      </dsp:nvSpPr>
      <dsp:spPr>
        <a:xfrm>
          <a:off x="0" y="4938051"/>
          <a:ext cx="6949440"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Companies that embrace cultural diversity can better cater to global markets, innovate through diverse perspectives, and attract top talent from around the world</a:t>
          </a:r>
          <a:endParaRPr lang="en-US" sz="1500" kern="1200"/>
        </a:p>
      </dsp:txBody>
      <dsp:txXfrm>
        <a:off x="0" y="4938051"/>
        <a:ext cx="6949440" cy="688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9E237-83F9-4ACA-A29B-071420578790}">
      <dsp:nvSpPr>
        <dsp:cNvPr id="0" name=""/>
        <dsp:cNvSpPr/>
      </dsp:nvSpPr>
      <dsp:spPr>
        <a:xfrm>
          <a:off x="9083" y="1082948"/>
          <a:ext cx="1357523" cy="19005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Create a Welcoming and Inclusive Environment</a:t>
          </a:r>
          <a:endParaRPr lang="en-US" sz="1100" kern="1200"/>
        </a:p>
      </dsp:txBody>
      <dsp:txXfrm>
        <a:off x="9083" y="1805151"/>
        <a:ext cx="1357523" cy="1140320"/>
      </dsp:txXfrm>
    </dsp:sp>
    <dsp:sp modelId="{9ED79D21-94F7-4D68-8790-E9AEC1105212}">
      <dsp:nvSpPr>
        <dsp:cNvPr id="0" name=""/>
        <dsp:cNvSpPr/>
      </dsp:nvSpPr>
      <dsp:spPr>
        <a:xfrm>
          <a:off x="402765" y="1273002"/>
          <a:ext cx="570160" cy="57016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486263" y="1356500"/>
        <a:ext cx="403164" cy="403164"/>
      </dsp:txXfrm>
    </dsp:sp>
    <dsp:sp modelId="{DB3F4FAC-1DB5-45BB-BEF8-1D53018ACB7D}">
      <dsp:nvSpPr>
        <dsp:cNvPr id="0" name=""/>
        <dsp:cNvSpPr/>
      </dsp:nvSpPr>
      <dsp:spPr>
        <a:xfrm>
          <a:off x="9083" y="2983410"/>
          <a:ext cx="135752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50D55-A254-4EEA-B9AF-A5B11EC49EFD}">
      <dsp:nvSpPr>
        <dsp:cNvPr id="0" name=""/>
        <dsp:cNvSpPr/>
      </dsp:nvSpPr>
      <dsp:spPr>
        <a:xfrm>
          <a:off x="1502360" y="1082948"/>
          <a:ext cx="1357523" cy="190053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Promote Open Communication</a:t>
          </a:r>
          <a:endParaRPr lang="en-US" sz="1100" kern="1200"/>
        </a:p>
      </dsp:txBody>
      <dsp:txXfrm>
        <a:off x="1502360" y="1805151"/>
        <a:ext cx="1357523" cy="1140320"/>
      </dsp:txXfrm>
    </dsp:sp>
    <dsp:sp modelId="{B7DCB0D3-71F9-4A31-BD38-EF6F45EB1043}">
      <dsp:nvSpPr>
        <dsp:cNvPr id="0" name=""/>
        <dsp:cNvSpPr/>
      </dsp:nvSpPr>
      <dsp:spPr>
        <a:xfrm>
          <a:off x="1896042" y="1273002"/>
          <a:ext cx="570160" cy="57016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1979540" y="1356500"/>
        <a:ext cx="403164" cy="403164"/>
      </dsp:txXfrm>
    </dsp:sp>
    <dsp:sp modelId="{5C3CB3C8-2AE9-4C4D-AE40-72F00D48BC3A}">
      <dsp:nvSpPr>
        <dsp:cNvPr id="0" name=""/>
        <dsp:cNvSpPr/>
      </dsp:nvSpPr>
      <dsp:spPr>
        <a:xfrm>
          <a:off x="1502360" y="2983410"/>
          <a:ext cx="135752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DE9012-50FD-4268-8C01-5DA15419B902}">
      <dsp:nvSpPr>
        <dsp:cNvPr id="0" name=""/>
        <dsp:cNvSpPr/>
      </dsp:nvSpPr>
      <dsp:spPr>
        <a:xfrm>
          <a:off x="2995636" y="1082948"/>
          <a:ext cx="1357523" cy="190053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Provide Cultural Training and Resources</a:t>
          </a:r>
          <a:endParaRPr lang="en-US" sz="1100" kern="1200"/>
        </a:p>
      </dsp:txBody>
      <dsp:txXfrm>
        <a:off x="2995636" y="1805151"/>
        <a:ext cx="1357523" cy="1140320"/>
      </dsp:txXfrm>
    </dsp:sp>
    <dsp:sp modelId="{A5948005-26DA-4118-ACE5-8EC99C97E634}">
      <dsp:nvSpPr>
        <dsp:cNvPr id="0" name=""/>
        <dsp:cNvSpPr/>
      </dsp:nvSpPr>
      <dsp:spPr>
        <a:xfrm>
          <a:off x="3389318" y="1273002"/>
          <a:ext cx="570160" cy="570160"/>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472816" y="1356500"/>
        <a:ext cx="403164" cy="403164"/>
      </dsp:txXfrm>
    </dsp:sp>
    <dsp:sp modelId="{3F5D5D10-726D-4CD6-862C-C9ED496F97F3}">
      <dsp:nvSpPr>
        <dsp:cNvPr id="0" name=""/>
        <dsp:cNvSpPr/>
      </dsp:nvSpPr>
      <dsp:spPr>
        <a:xfrm>
          <a:off x="2995636" y="2983410"/>
          <a:ext cx="1357523"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D30A6-73D5-4602-A1F3-3C1BC84568EE}">
      <dsp:nvSpPr>
        <dsp:cNvPr id="0" name=""/>
        <dsp:cNvSpPr/>
      </dsp:nvSpPr>
      <dsp:spPr>
        <a:xfrm>
          <a:off x="4488913" y="1082948"/>
          <a:ext cx="1357523" cy="190053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Foster Cultural Intelligence </a:t>
          </a:r>
          <a:endParaRPr lang="en-US" sz="1100" kern="1200"/>
        </a:p>
      </dsp:txBody>
      <dsp:txXfrm>
        <a:off x="4488913" y="1805151"/>
        <a:ext cx="1357523" cy="1140320"/>
      </dsp:txXfrm>
    </dsp:sp>
    <dsp:sp modelId="{F4BC0431-7715-460F-AE2F-E7807C66DAE6}">
      <dsp:nvSpPr>
        <dsp:cNvPr id="0" name=""/>
        <dsp:cNvSpPr/>
      </dsp:nvSpPr>
      <dsp:spPr>
        <a:xfrm>
          <a:off x="4882594" y="1273002"/>
          <a:ext cx="570160" cy="570160"/>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4966092" y="1356500"/>
        <a:ext cx="403164" cy="403164"/>
      </dsp:txXfrm>
    </dsp:sp>
    <dsp:sp modelId="{8A9F6659-9A0F-4387-8DB9-A69521F67E14}">
      <dsp:nvSpPr>
        <dsp:cNvPr id="0" name=""/>
        <dsp:cNvSpPr/>
      </dsp:nvSpPr>
      <dsp:spPr>
        <a:xfrm>
          <a:off x="4488913" y="2983410"/>
          <a:ext cx="1357523"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049CF4-CA5F-4127-AAA1-3108A13E6611}">
      <dsp:nvSpPr>
        <dsp:cNvPr id="0" name=""/>
        <dsp:cNvSpPr/>
      </dsp:nvSpPr>
      <dsp:spPr>
        <a:xfrm>
          <a:off x="5982189" y="1082948"/>
          <a:ext cx="1357523" cy="1900533"/>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Lead by Example</a:t>
          </a:r>
          <a:endParaRPr lang="en-US" sz="1100" kern="1200"/>
        </a:p>
      </dsp:txBody>
      <dsp:txXfrm>
        <a:off x="5982189" y="1805151"/>
        <a:ext cx="1357523" cy="1140320"/>
      </dsp:txXfrm>
    </dsp:sp>
    <dsp:sp modelId="{67380A69-43EE-4D0D-AFEF-3F1B382D61FF}">
      <dsp:nvSpPr>
        <dsp:cNvPr id="0" name=""/>
        <dsp:cNvSpPr/>
      </dsp:nvSpPr>
      <dsp:spPr>
        <a:xfrm>
          <a:off x="6375871" y="1273002"/>
          <a:ext cx="570160" cy="570160"/>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6459369" y="1356500"/>
        <a:ext cx="403164" cy="403164"/>
      </dsp:txXfrm>
    </dsp:sp>
    <dsp:sp modelId="{D1C1F2C0-ACB8-496C-9133-183FD230C032}">
      <dsp:nvSpPr>
        <dsp:cNvPr id="0" name=""/>
        <dsp:cNvSpPr/>
      </dsp:nvSpPr>
      <dsp:spPr>
        <a:xfrm>
          <a:off x="5982189" y="2983410"/>
          <a:ext cx="1357523"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5D02D-E5B5-4E17-BF79-1AEC2F2C0BD9}">
      <dsp:nvSpPr>
        <dsp:cNvPr id="0" name=""/>
        <dsp:cNvSpPr/>
      </dsp:nvSpPr>
      <dsp:spPr>
        <a:xfrm>
          <a:off x="7475465" y="1082948"/>
          <a:ext cx="1357523" cy="19005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Encourage Collaboration and Teamwork</a:t>
          </a:r>
          <a:endParaRPr lang="en-US" sz="1100" kern="1200"/>
        </a:p>
      </dsp:txBody>
      <dsp:txXfrm>
        <a:off x="7475465" y="1805151"/>
        <a:ext cx="1357523" cy="1140320"/>
      </dsp:txXfrm>
    </dsp:sp>
    <dsp:sp modelId="{600C29D7-F589-4856-AA0A-1D362EEE76B0}">
      <dsp:nvSpPr>
        <dsp:cNvPr id="0" name=""/>
        <dsp:cNvSpPr/>
      </dsp:nvSpPr>
      <dsp:spPr>
        <a:xfrm>
          <a:off x="7869147" y="1273002"/>
          <a:ext cx="570160" cy="57016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7952645" y="1356500"/>
        <a:ext cx="403164" cy="403164"/>
      </dsp:txXfrm>
    </dsp:sp>
    <dsp:sp modelId="{49E940A3-FBE2-4DE0-9658-96623714855C}">
      <dsp:nvSpPr>
        <dsp:cNvPr id="0" name=""/>
        <dsp:cNvSpPr/>
      </dsp:nvSpPr>
      <dsp:spPr>
        <a:xfrm>
          <a:off x="7475465" y="2983410"/>
          <a:ext cx="135752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F3D26-5ABB-40ED-82C4-08597F966267}">
      <dsp:nvSpPr>
        <dsp:cNvPr id="0" name=""/>
        <dsp:cNvSpPr/>
      </dsp:nvSpPr>
      <dsp:spPr>
        <a:xfrm>
          <a:off x="8968742" y="1082948"/>
          <a:ext cx="1357523" cy="190053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838" tIns="330200" rIns="105838" bIns="330200" numCol="1" spcCol="1270" anchor="t" anchorCtr="0">
          <a:noAutofit/>
        </a:bodyPr>
        <a:lstStyle/>
        <a:p>
          <a:pPr marL="0" lvl="0" indent="0" algn="l" defTabSz="488950">
            <a:lnSpc>
              <a:spcPct val="90000"/>
            </a:lnSpc>
            <a:spcBef>
              <a:spcPct val="0"/>
            </a:spcBef>
            <a:spcAft>
              <a:spcPct val="35000"/>
            </a:spcAft>
            <a:buNone/>
          </a:pPr>
          <a:r>
            <a:rPr lang="en-GB" sz="1100" b="1" kern="1200"/>
            <a:t>Celebrate Differences</a:t>
          </a:r>
          <a:endParaRPr lang="en-US" sz="1100" kern="1200"/>
        </a:p>
      </dsp:txBody>
      <dsp:txXfrm>
        <a:off x="8968742" y="1805151"/>
        <a:ext cx="1357523" cy="1140320"/>
      </dsp:txXfrm>
    </dsp:sp>
    <dsp:sp modelId="{56C83BDB-07D6-40B4-8A93-470EC575AF2C}">
      <dsp:nvSpPr>
        <dsp:cNvPr id="0" name=""/>
        <dsp:cNvSpPr/>
      </dsp:nvSpPr>
      <dsp:spPr>
        <a:xfrm>
          <a:off x="9362424" y="1273002"/>
          <a:ext cx="570160" cy="57016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2" tIns="12700" rIns="44452" bIns="12700" numCol="1" spcCol="1270" anchor="ctr" anchorCtr="0">
          <a:noAutofit/>
        </a:bodyPr>
        <a:lstStyle/>
        <a:p>
          <a:pPr marL="0" lvl="0" indent="0" algn="ctr" defTabSz="1200150">
            <a:lnSpc>
              <a:spcPct val="90000"/>
            </a:lnSpc>
            <a:spcBef>
              <a:spcPct val="0"/>
            </a:spcBef>
            <a:spcAft>
              <a:spcPct val="35000"/>
            </a:spcAft>
            <a:buNone/>
          </a:pPr>
          <a:r>
            <a:rPr lang="en-US" sz="2700" kern="1200"/>
            <a:t>7</a:t>
          </a:r>
        </a:p>
      </dsp:txBody>
      <dsp:txXfrm>
        <a:off x="9445922" y="1356500"/>
        <a:ext cx="403164" cy="403164"/>
      </dsp:txXfrm>
    </dsp:sp>
    <dsp:sp modelId="{7FE62CEF-FA0F-4908-8BC5-C1D151E6D562}">
      <dsp:nvSpPr>
        <dsp:cNvPr id="0" name=""/>
        <dsp:cNvSpPr/>
      </dsp:nvSpPr>
      <dsp:spPr>
        <a:xfrm>
          <a:off x="8968742" y="2983410"/>
          <a:ext cx="135752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68465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6854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14256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59907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0278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97015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2500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1766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2100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936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0092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86951326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D572980-FB84-8C29-1FAC-FAC5ECE29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rawings on a glass window">
            <a:extLst>
              <a:ext uri="{FF2B5EF4-FFF2-40B4-BE49-F238E27FC236}">
                <a16:creationId xmlns:a16="http://schemas.microsoft.com/office/drawing/2014/main" id="{F2B2F8FB-5B19-283B-8BF8-C5BC846FA92B}"/>
              </a:ext>
            </a:extLst>
          </p:cNvPr>
          <p:cNvPicPr>
            <a:picLocks noChangeAspect="1"/>
          </p:cNvPicPr>
          <p:nvPr/>
        </p:nvPicPr>
        <p:blipFill>
          <a:blip r:embed="rId2">
            <a:alphaModFix amt="60000"/>
          </a:blip>
          <a:srcRect t="15605" r="-2" b="-2"/>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GB" sz="5000">
                <a:solidFill>
                  <a:srgbClr val="FFFFFF"/>
                </a:solidFill>
              </a:rPr>
              <a:t>Interculturality and Authenticity in the Workplace</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ormAutofit/>
          </a:bodyPr>
          <a:lstStyle/>
          <a:p>
            <a:r>
              <a:rPr lang="en-GB" sz="2200">
                <a:solidFill>
                  <a:srgbClr val="FFFFFF"/>
                </a:solidFill>
              </a:rPr>
              <a:t>Laura James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89F47-B2B0-D90E-3D79-0C398854946A}"/>
              </a:ext>
            </a:extLst>
          </p:cNvPr>
          <p:cNvSpPr>
            <a:spLocks noGrp="1"/>
          </p:cNvSpPr>
          <p:nvPr>
            <p:ph type="title"/>
          </p:nvPr>
        </p:nvSpPr>
        <p:spPr>
          <a:xfrm>
            <a:off x="612648" y="1114923"/>
            <a:ext cx="4621553" cy="1360728"/>
          </a:xfrm>
        </p:spPr>
        <p:txBody>
          <a:bodyPr anchor="b">
            <a:normAutofit/>
          </a:bodyPr>
          <a:lstStyle/>
          <a:p>
            <a:r>
              <a:rPr lang="en-GB" dirty="0"/>
              <a:t>Interculturality </a:t>
            </a:r>
          </a:p>
        </p:txBody>
      </p:sp>
      <p:sp>
        <p:nvSpPr>
          <p:cNvPr id="3" name="Content Placeholder 2">
            <a:extLst>
              <a:ext uri="{FF2B5EF4-FFF2-40B4-BE49-F238E27FC236}">
                <a16:creationId xmlns:a16="http://schemas.microsoft.com/office/drawing/2014/main" id="{B010CF40-CC08-FC5F-EF63-F105BC72EF93}"/>
              </a:ext>
            </a:extLst>
          </p:cNvPr>
          <p:cNvSpPr>
            <a:spLocks noGrp="1"/>
          </p:cNvSpPr>
          <p:nvPr>
            <p:ph idx="1"/>
          </p:nvPr>
        </p:nvSpPr>
        <p:spPr>
          <a:xfrm>
            <a:off x="612648" y="2584058"/>
            <a:ext cx="4621553" cy="3159018"/>
          </a:xfrm>
        </p:spPr>
        <p:txBody>
          <a:bodyPr vert="horz" lIns="91440" tIns="45720" rIns="91440" bIns="45720" rtlCol="0">
            <a:normAutofit/>
          </a:bodyPr>
          <a:lstStyle/>
          <a:p>
            <a:r>
              <a:rPr lang="en-GB" sz="1800" b="1">
                <a:latin typeface="Segoe UI"/>
                <a:cs typeface="Segoe UI"/>
              </a:rPr>
              <a:t>Cultural awareness</a:t>
            </a:r>
            <a:r>
              <a:rPr lang="en-GB" sz="1800">
                <a:latin typeface="Segoe UI"/>
                <a:cs typeface="Segoe UI"/>
              </a:rPr>
              <a:t> refers to the recognition and understanding of the differences and similarities between cultures. In a business context, it involves being aware of how cultural differences can impact communication, management, and overall business operations.</a:t>
            </a:r>
            <a:endParaRPr lang="en-GB" sz="1800"/>
          </a:p>
        </p:txBody>
      </p:sp>
      <p:pic>
        <p:nvPicPr>
          <p:cNvPr id="4" name="Picture 3" descr="Training for Interculturality ...">
            <a:extLst>
              <a:ext uri="{FF2B5EF4-FFF2-40B4-BE49-F238E27FC236}">
                <a16:creationId xmlns:a16="http://schemas.microsoft.com/office/drawing/2014/main" id="{1E309C4C-9321-21C8-5FDD-BC59C57AF53D}"/>
              </a:ext>
            </a:extLst>
          </p:cNvPr>
          <p:cNvPicPr>
            <a:picLocks noChangeAspect="1"/>
          </p:cNvPicPr>
          <p:nvPr/>
        </p:nvPicPr>
        <p:blipFill>
          <a:blip r:embed="rId2"/>
          <a:stretch>
            <a:fillRect/>
          </a:stretch>
        </p:blipFill>
        <p:spPr>
          <a:xfrm>
            <a:off x="5691261" y="2023608"/>
            <a:ext cx="5837780" cy="2810782"/>
          </a:xfrm>
          <a:prstGeom prst="rect">
            <a:avLst/>
          </a:prstGeom>
        </p:spPr>
      </p:pic>
    </p:spTree>
    <p:extLst>
      <p:ext uri="{BB962C8B-B14F-4D97-AF65-F5344CB8AC3E}">
        <p14:creationId xmlns:p14="http://schemas.microsoft.com/office/powerpoint/2010/main" val="366939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D27876-614E-CCD5-5142-A650DBF0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6DA35-F2EC-4AC3-52A5-4EB7F80AA460}"/>
              </a:ext>
            </a:extLst>
          </p:cNvPr>
          <p:cNvSpPr>
            <a:spLocks noGrp="1"/>
          </p:cNvSpPr>
          <p:nvPr>
            <p:ph type="title"/>
          </p:nvPr>
        </p:nvSpPr>
        <p:spPr>
          <a:xfrm>
            <a:off x="1994140" y="5137536"/>
            <a:ext cx="8203720" cy="732129"/>
          </a:xfrm>
        </p:spPr>
        <p:txBody>
          <a:bodyPr vert="horz" lIns="91440" tIns="45720" rIns="91440" bIns="45720" rtlCol="0" anchor="b">
            <a:normAutofit/>
          </a:bodyPr>
          <a:lstStyle/>
          <a:p>
            <a:pPr algn="ctr"/>
            <a:r>
              <a:rPr lang="en-US" sz="2800"/>
              <a:t>Importance of Cultural Awareness in Business</a:t>
            </a:r>
          </a:p>
          <a:p>
            <a:pPr algn="ctr"/>
            <a:endParaRPr lang="en-US" sz="2800"/>
          </a:p>
        </p:txBody>
      </p:sp>
      <p:sp>
        <p:nvSpPr>
          <p:cNvPr id="3" name="Content Placeholder 2">
            <a:extLst>
              <a:ext uri="{FF2B5EF4-FFF2-40B4-BE49-F238E27FC236}">
                <a16:creationId xmlns:a16="http://schemas.microsoft.com/office/drawing/2014/main" id="{F2DF878D-012A-4B5E-5736-5EE890D49FE2}"/>
              </a:ext>
            </a:extLst>
          </p:cNvPr>
          <p:cNvSpPr>
            <a:spLocks noGrp="1"/>
          </p:cNvSpPr>
          <p:nvPr>
            <p:ph idx="1"/>
          </p:nvPr>
        </p:nvSpPr>
        <p:spPr>
          <a:xfrm>
            <a:off x="1994916" y="5914356"/>
            <a:ext cx="8202168" cy="481521"/>
          </a:xfrm>
        </p:spPr>
        <p:txBody>
          <a:bodyPr vert="horz" lIns="91440" tIns="45720" rIns="91440" bIns="45720" rtlCol="0">
            <a:normAutofit/>
          </a:bodyPr>
          <a:lstStyle/>
          <a:p>
            <a:pPr marL="0" indent="0" algn="ctr">
              <a:lnSpc>
                <a:spcPct val="110000"/>
              </a:lnSpc>
              <a:buNone/>
            </a:pPr>
            <a:r>
              <a:rPr lang="en-US" sz="1500"/>
              <a:t>In your group, consider what the importance of Cultural Awareness is in Business. </a:t>
            </a:r>
          </a:p>
        </p:txBody>
      </p:sp>
      <p:pic>
        <p:nvPicPr>
          <p:cNvPr id="4" name="Picture 3" descr="Dr Maryam Almohammad on LinkedIn ...">
            <a:extLst>
              <a:ext uri="{FF2B5EF4-FFF2-40B4-BE49-F238E27FC236}">
                <a16:creationId xmlns:a16="http://schemas.microsoft.com/office/drawing/2014/main" id="{F1AB572E-61BE-205C-84DF-656DEA02194A}"/>
              </a:ext>
            </a:extLst>
          </p:cNvPr>
          <p:cNvPicPr>
            <a:picLocks noChangeAspect="1"/>
          </p:cNvPicPr>
          <p:nvPr/>
        </p:nvPicPr>
        <p:blipFill>
          <a:blip r:embed="rId2"/>
          <a:stretch>
            <a:fillRect/>
          </a:stretch>
        </p:blipFill>
        <p:spPr>
          <a:xfrm>
            <a:off x="2663678" y="418089"/>
            <a:ext cx="6863092" cy="4567076"/>
          </a:xfrm>
          <a:prstGeom prst="rect">
            <a:avLst/>
          </a:prstGeom>
        </p:spPr>
      </p:pic>
    </p:spTree>
    <p:extLst>
      <p:ext uri="{BB962C8B-B14F-4D97-AF65-F5344CB8AC3E}">
        <p14:creationId xmlns:p14="http://schemas.microsoft.com/office/powerpoint/2010/main" val="1259962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AD51D-32F6-8D9F-9337-C01ACE1FA00D}"/>
              </a:ext>
            </a:extLst>
          </p:cNvPr>
          <p:cNvSpPr>
            <a:spLocks noGrp="1"/>
          </p:cNvSpPr>
          <p:nvPr>
            <p:ph type="title"/>
          </p:nvPr>
        </p:nvSpPr>
        <p:spPr>
          <a:xfrm>
            <a:off x="612649" y="548638"/>
            <a:ext cx="3493008" cy="5788152"/>
          </a:xfrm>
        </p:spPr>
        <p:txBody>
          <a:bodyPr anchor="ctr">
            <a:normAutofit/>
          </a:bodyPr>
          <a:lstStyle/>
          <a:p>
            <a:r>
              <a:rPr lang="en-GB" sz="4000"/>
              <a:t>Importance of Cultural awareness in Business</a:t>
            </a:r>
          </a:p>
        </p:txBody>
      </p:sp>
      <p:graphicFrame>
        <p:nvGraphicFramePr>
          <p:cNvPr id="5" name="Content Placeholder 2">
            <a:extLst>
              <a:ext uri="{FF2B5EF4-FFF2-40B4-BE49-F238E27FC236}">
                <a16:creationId xmlns:a16="http://schemas.microsoft.com/office/drawing/2014/main" id="{144C416D-0213-2278-33F0-39110F2BCA59}"/>
              </a:ext>
            </a:extLst>
          </p:cNvPr>
          <p:cNvGraphicFramePr>
            <a:graphicFrameLocks noGrp="1"/>
          </p:cNvGraphicFramePr>
          <p:nvPr>
            <p:ph idx="1"/>
            <p:extLst>
              <p:ext uri="{D42A27DB-BD31-4B8C-83A1-F6EECF244321}">
                <p14:modId xmlns:p14="http://schemas.microsoft.com/office/powerpoint/2010/main" val="125132758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894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olourful carved figures of humans">
            <a:extLst>
              <a:ext uri="{FF2B5EF4-FFF2-40B4-BE49-F238E27FC236}">
                <a16:creationId xmlns:a16="http://schemas.microsoft.com/office/drawing/2014/main" id="{D1BD44B4-97E0-A30E-3F62-9E6089153229}"/>
              </a:ext>
            </a:extLst>
          </p:cNvPr>
          <p:cNvPicPr>
            <a:picLocks noChangeAspect="1"/>
          </p:cNvPicPr>
          <p:nvPr/>
        </p:nvPicPr>
        <p:blipFill>
          <a:blip r:embed="rId2"/>
          <a:srcRect l="25232" r="24419" b="-10"/>
          <a:stretch/>
        </p:blipFill>
        <p:spPr>
          <a:xfrm>
            <a:off x="7345680" y="10"/>
            <a:ext cx="4846320" cy="6857990"/>
          </a:xfrm>
          <a:prstGeom prst="rect">
            <a:avLst/>
          </a:prstGeom>
        </p:spPr>
      </p:pic>
      <p:sp>
        <p:nvSpPr>
          <p:cNvPr id="3" name="Content Placeholder 2">
            <a:extLst>
              <a:ext uri="{FF2B5EF4-FFF2-40B4-BE49-F238E27FC236}">
                <a16:creationId xmlns:a16="http://schemas.microsoft.com/office/drawing/2014/main" id="{38608532-D208-14EF-01E3-FD96F2F09300}"/>
              </a:ext>
            </a:extLst>
          </p:cNvPr>
          <p:cNvSpPr>
            <a:spLocks noGrp="1"/>
          </p:cNvSpPr>
          <p:nvPr>
            <p:ph idx="1"/>
          </p:nvPr>
        </p:nvSpPr>
        <p:spPr>
          <a:xfrm>
            <a:off x="612648" y="2212848"/>
            <a:ext cx="6035040" cy="4096512"/>
          </a:xfrm>
        </p:spPr>
        <p:txBody>
          <a:bodyPr vert="horz" lIns="91440" tIns="45720" rIns="91440" bIns="45720" rtlCol="0">
            <a:normAutofit/>
          </a:bodyPr>
          <a:lstStyle/>
          <a:p>
            <a:pPr marL="0" indent="0">
              <a:buNone/>
            </a:pPr>
            <a:r>
              <a:rPr lang="en-GB" sz="1800">
                <a:latin typeface="Segoe UI"/>
                <a:cs typeface="Segoe UI"/>
              </a:rPr>
              <a:t>Cultural awareness is crucial for businesses operating in a globalized world. By understanding and respecting cultural differences, businesses can improve communication, build stronger relationships, manage more effectively, and gain a competitive edge</a:t>
            </a:r>
            <a:endParaRPr lang="en-GB" sz="1800"/>
          </a:p>
        </p:txBody>
      </p:sp>
    </p:spTree>
    <p:extLst>
      <p:ext uri="{BB962C8B-B14F-4D97-AF65-F5344CB8AC3E}">
        <p14:creationId xmlns:p14="http://schemas.microsoft.com/office/powerpoint/2010/main" val="2678113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A Buddha figurine with a person sitting on the background holding a beaded necklace">
            <a:extLst>
              <a:ext uri="{FF2B5EF4-FFF2-40B4-BE49-F238E27FC236}">
                <a16:creationId xmlns:a16="http://schemas.microsoft.com/office/drawing/2014/main" id="{BA81936C-D77F-79C7-8636-5095732E9022}"/>
              </a:ext>
            </a:extLst>
          </p:cNvPr>
          <p:cNvPicPr>
            <a:picLocks noChangeAspect="1"/>
          </p:cNvPicPr>
          <p:nvPr/>
        </p:nvPicPr>
        <p:blipFill>
          <a:blip r:embed="rId2"/>
          <a:srcRect l="9092" t="8713" r="-7" b="2310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4416"/>
            <a:ext cx="12191999" cy="1243584"/>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8108DC4-2A1C-B7E5-A831-D6E149F72727}"/>
              </a:ext>
            </a:extLst>
          </p:cNvPr>
          <p:cNvSpPr>
            <a:spLocks noGrp="1"/>
          </p:cNvSpPr>
          <p:nvPr>
            <p:ph type="title"/>
          </p:nvPr>
        </p:nvSpPr>
        <p:spPr>
          <a:xfrm>
            <a:off x="320040" y="5768969"/>
            <a:ext cx="8183880" cy="960120"/>
          </a:xfrm>
        </p:spPr>
        <p:txBody>
          <a:bodyPr vert="horz" lIns="91440" tIns="45720" rIns="91440" bIns="45720" rtlCol="0" anchor="ctr">
            <a:normAutofit/>
          </a:bodyPr>
          <a:lstStyle/>
          <a:p>
            <a:r>
              <a:rPr lang="en-US" sz="3100"/>
              <a:t>Let's take a look at some cultural artefacts</a:t>
            </a:r>
          </a:p>
        </p:txBody>
      </p:sp>
    </p:spTree>
    <p:extLst>
      <p:ext uri="{BB962C8B-B14F-4D97-AF65-F5344CB8AC3E}">
        <p14:creationId xmlns:p14="http://schemas.microsoft.com/office/powerpoint/2010/main" val="26210862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05C2AF-A20A-EDA3-499E-E7ADF625E58B}"/>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Japanese Tea Set</a:t>
            </a:r>
          </a:p>
        </p:txBody>
      </p:sp>
      <p:sp>
        <p:nvSpPr>
          <p:cNvPr id="5" name="TextBox 4">
            <a:extLst>
              <a:ext uri="{FF2B5EF4-FFF2-40B4-BE49-F238E27FC236}">
                <a16:creationId xmlns:a16="http://schemas.microsoft.com/office/drawing/2014/main" id="{E65A7D60-6EEA-C5A2-EC99-0A113AF5D429}"/>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Description: A traditional Japanese tea set used in tea ceremonies, including a teapot, tea cups, and a bamboo whisk.</a:t>
            </a:r>
          </a:p>
          <a:p>
            <a:pPr indent="-228600">
              <a:lnSpc>
                <a:spcPct val="120000"/>
              </a:lnSpc>
              <a:spcAft>
                <a:spcPts val="600"/>
              </a:spcAft>
              <a:buFont typeface="Arial" panose="020B0604020202020204" pitchFamily="34" charset="0"/>
              <a:buChar char="•"/>
            </a:pPr>
            <a:r>
              <a:rPr lang="en-US"/>
              <a:t>Significance: Represents the importance of tea ceremonies in Japanese culture, emphasizing harmony, respect, and tranquility.</a:t>
            </a:r>
          </a:p>
        </p:txBody>
      </p:sp>
      <p:pic>
        <p:nvPicPr>
          <p:cNvPr id="4" name="Content Placeholder 3" descr="a Kyusu or Traditional Japanese Teapot ...">
            <a:extLst>
              <a:ext uri="{FF2B5EF4-FFF2-40B4-BE49-F238E27FC236}">
                <a16:creationId xmlns:a16="http://schemas.microsoft.com/office/drawing/2014/main" id="{7E8962DD-8133-0B62-9E54-D01B15814FE1}"/>
              </a:ext>
            </a:extLst>
          </p:cNvPr>
          <p:cNvPicPr>
            <a:picLocks noGrp="1" noChangeAspect="1"/>
          </p:cNvPicPr>
          <p:nvPr>
            <p:ph idx="1"/>
          </p:nvPr>
        </p:nvPicPr>
        <p:blipFill>
          <a:blip r:embed="rId2"/>
          <a:stretch>
            <a:fillRect/>
          </a:stretch>
        </p:blipFill>
        <p:spPr>
          <a:xfrm>
            <a:off x="5691261" y="1251058"/>
            <a:ext cx="5837780" cy="4355882"/>
          </a:xfrm>
          <a:prstGeom prst="rect">
            <a:avLst/>
          </a:prstGeom>
        </p:spPr>
      </p:pic>
    </p:spTree>
    <p:extLst>
      <p:ext uri="{BB962C8B-B14F-4D97-AF65-F5344CB8AC3E}">
        <p14:creationId xmlns:p14="http://schemas.microsoft.com/office/powerpoint/2010/main" val="37336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ndian Saree Traditional Banarasi Silk ...">
            <a:extLst>
              <a:ext uri="{FF2B5EF4-FFF2-40B4-BE49-F238E27FC236}">
                <a16:creationId xmlns:a16="http://schemas.microsoft.com/office/drawing/2014/main" id="{1A60959B-CE38-F107-6AFF-097546D7A25F}"/>
              </a:ext>
            </a:extLst>
          </p:cNvPr>
          <p:cNvPicPr>
            <a:picLocks noGrp="1" noChangeAspect="1"/>
          </p:cNvPicPr>
          <p:nvPr>
            <p:ph idx="1"/>
          </p:nvPr>
        </p:nvPicPr>
        <p:blipFill>
          <a:blip r:embed="rId2"/>
          <a:srcRect r="1" b="26289"/>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F2D61E57-88EA-EC5C-5E59-C1BECC0287D5}"/>
              </a:ext>
            </a:extLst>
          </p:cNvPr>
          <p:cNvSpPr>
            <a:spLocks noGrp="1"/>
          </p:cNvSpPr>
          <p:nvPr>
            <p:ph type="title"/>
          </p:nvPr>
        </p:nvSpPr>
        <p:spPr>
          <a:xfrm>
            <a:off x="612648" y="600075"/>
            <a:ext cx="6035040" cy="1529932"/>
          </a:xfrm>
        </p:spPr>
        <p:txBody>
          <a:bodyPr vert="horz" lIns="91440" tIns="45720" rIns="91440" bIns="45720" rtlCol="0" anchor="b">
            <a:normAutofit/>
          </a:bodyPr>
          <a:lstStyle/>
          <a:p>
            <a:r>
              <a:rPr lang="en-US" b="1" kern="1200">
                <a:solidFill>
                  <a:schemeClr val="tx1"/>
                </a:solidFill>
                <a:latin typeface="+mj-lt"/>
                <a:ea typeface="+mj-ea"/>
                <a:cs typeface="+mj-cs"/>
              </a:rPr>
              <a:t>Indian Sari</a:t>
            </a:r>
          </a:p>
          <a:p>
            <a:endParaRPr lang="en-US"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66447D32-6D9F-FD51-FD4E-1C2178E97BA6}"/>
              </a:ext>
            </a:extLst>
          </p:cNvPr>
          <p:cNvSpPr txBox="1"/>
          <p:nvPr/>
        </p:nvSpPr>
        <p:spPr>
          <a:xfrm>
            <a:off x="612648" y="2212848"/>
            <a:ext cx="6035040" cy="409651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Description: A traditional Indian garment worn by women, often made of silk and adorned with intricate patterns and embroidery.</a:t>
            </a:r>
          </a:p>
          <a:p>
            <a:pPr indent="-228600">
              <a:lnSpc>
                <a:spcPct val="120000"/>
              </a:lnSpc>
              <a:spcAft>
                <a:spcPts val="600"/>
              </a:spcAft>
              <a:buFont typeface="Arial" panose="020B0604020202020204" pitchFamily="34" charset="0"/>
              <a:buChar char="•"/>
            </a:pPr>
            <a:r>
              <a:rPr lang="en-US"/>
              <a:t>Significance: Highlights the rich textile heritage of India and the cultural significance of clothing in Indian society.</a:t>
            </a:r>
          </a:p>
        </p:txBody>
      </p:sp>
    </p:spTree>
    <p:extLst>
      <p:ext uri="{BB962C8B-B14F-4D97-AF65-F5344CB8AC3E}">
        <p14:creationId xmlns:p14="http://schemas.microsoft.com/office/powerpoint/2010/main" val="13448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B251D-1F44-74C5-A8E1-5CCA4A5E8062}"/>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 African Mask</a:t>
            </a:r>
          </a:p>
          <a:p>
            <a:endParaRPr lang="en-US"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C1588AE8-C313-F7EC-6629-48A1CFE0976D}"/>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0000"/>
              </a:lnSpc>
              <a:spcAft>
                <a:spcPts val="600"/>
              </a:spcAft>
              <a:buFont typeface="Arial" panose="020B0604020202020204" pitchFamily="34" charset="0"/>
              <a:buChar char="•"/>
            </a:pPr>
            <a:r>
              <a:rPr lang="en-US" b="1"/>
              <a:t>Description:</a:t>
            </a:r>
            <a:r>
              <a:rPr lang="en-US"/>
              <a:t> A handcrafted mask from West Africa, often used in rituals and ceremonies.</a:t>
            </a:r>
          </a:p>
          <a:p>
            <a:pPr marL="285750" indent="-228600">
              <a:lnSpc>
                <a:spcPct val="120000"/>
              </a:lnSpc>
              <a:spcAft>
                <a:spcPts val="600"/>
              </a:spcAft>
              <a:buFont typeface="Arial" panose="020B0604020202020204" pitchFamily="34" charset="0"/>
              <a:buChar char="•"/>
            </a:pPr>
            <a:r>
              <a:rPr lang="en-US" b="1"/>
              <a:t>Significance:</a:t>
            </a:r>
            <a:r>
              <a:rPr lang="en-US"/>
              <a:t> Reflects the spiritual and cultural traditions of African communities, where masks play a vital role in storytelling and rituals.</a:t>
            </a:r>
          </a:p>
          <a:p>
            <a:pPr indent="-228600">
              <a:lnSpc>
                <a:spcPct val="120000"/>
              </a:lnSpc>
              <a:spcAft>
                <a:spcPts val="600"/>
              </a:spcAft>
              <a:buFont typeface="Arial" panose="020B0604020202020204" pitchFamily="34" charset="0"/>
              <a:buChar char="•"/>
            </a:pPr>
            <a:endParaRPr lang="en-US"/>
          </a:p>
        </p:txBody>
      </p:sp>
      <p:pic>
        <p:nvPicPr>
          <p:cNvPr id="4" name="Content Placeholder 3" descr="African Mask Malindi Warega Zaire Cows ...">
            <a:extLst>
              <a:ext uri="{FF2B5EF4-FFF2-40B4-BE49-F238E27FC236}">
                <a16:creationId xmlns:a16="http://schemas.microsoft.com/office/drawing/2014/main" id="{1F6F34C2-9B4B-D555-B8A1-DB329FA199AF}"/>
              </a:ext>
            </a:extLst>
          </p:cNvPr>
          <p:cNvPicPr>
            <a:picLocks noGrp="1" noChangeAspect="1"/>
          </p:cNvPicPr>
          <p:nvPr>
            <p:ph idx="1"/>
          </p:nvPr>
        </p:nvPicPr>
        <p:blipFill>
          <a:blip r:embed="rId2"/>
          <a:stretch>
            <a:fillRect/>
          </a:stretch>
        </p:blipFill>
        <p:spPr>
          <a:xfrm>
            <a:off x="6972097" y="1114923"/>
            <a:ext cx="3276108" cy="4628153"/>
          </a:xfrm>
          <a:prstGeom prst="rect">
            <a:avLst/>
          </a:prstGeom>
        </p:spPr>
      </p:pic>
    </p:spTree>
    <p:extLst>
      <p:ext uri="{BB962C8B-B14F-4D97-AF65-F5344CB8AC3E}">
        <p14:creationId xmlns:p14="http://schemas.microsoft.com/office/powerpoint/2010/main" val="1303408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11E5-8967-83DE-3931-21CD8C5891CF}"/>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Chinese Calligraphy Scroll</a:t>
            </a:r>
          </a:p>
          <a:p>
            <a:endParaRPr lang="en-US"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DDAC6C8C-E70C-66D1-E290-66A5405861AE}"/>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Description: A scroll featuring Chinese calligraphy, showcasing the art of beautiful handwriting.</a:t>
            </a:r>
          </a:p>
          <a:p>
            <a:pPr indent="-228600">
              <a:lnSpc>
                <a:spcPct val="120000"/>
              </a:lnSpc>
              <a:spcAft>
                <a:spcPts val="600"/>
              </a:spcAft>
              <a:buFont typeface="Arial" panose="020B0604020202020204" pitchFamily="34" charset="0"/>
              <a:buChar char="•"/>
            </a:pPr>
            <a:r>
              <a:rPr lang="en-US"/>
              <a:t>Significance: Demonstrates the importance of calligraphy in Chinese culture as a form of artistic expression and communication.</a:t>
            </a:r>
          </a:p>
        </p:txBody>
      </p:sp>
      <p:pic>
        <p:nvPicPr>
          <p:cNvPr id="4" name="Content Placeholder 3" descr="Chinese Scroll Painting Calligraphy ...">
            <a:extLst>
              <a:ext uri="{FF2B5EF4-FFF2-40B4-BE49-F238E27FC236}">
                <a16:creationId xmlns:a16="http://schemas.microsoft.com/office/drawing/2014/main" id="{34DB10AF-59BC-14B3-71DF-CD01CD3400C5}"/>
              </a:ext>
            </a:extLst>
          </p:cNvPr>
          <p:cNvPicPr>
            <a:picLocks noGrp="1" noChangeAspect="1"/>
          </p:cNvPicPr>
          <p:nvPr>
            <p:ph idx="1"/>
          </p:nvPr>
        </p:nvPicPr>
        <p:blipFill>
          <a:blip r:embed="rId2"/>
          <a:stretch>
            <a:fillRect/>
          </a:stretch>
        </p:blipFill>
        <p:spPr>
          <a:xfrm>
            <a:off x="5720434" y="1114923"/>
            <a:ext cx="5779434" cy="4628153"/>
          </a:xfrm>
          <a:prstGeom prst="rect">
            <a:avLst/>
          </a:prstGeom>
        </p:spPr>
      </p:pic>
    </p:spTree>
    <p:extLst>
      <p:ext uri="{BB962C8B-B14F-4D97-AF65-F5344CB8AC3E}">
        <p14:creationId xmlns:p14="http://schemas.microsoft.com/office/powerpoint/2010/main" val="416964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9BD13-AF15-58EB-2C1F-962A52450DC4}"/>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sz="3300" b="1" kern="1200">
                <a:solidFill>
                  <a:schemeClr val="tx1"/>
                </a:solidFill>
                <a:latin typeface="+mj-lt"/>
                <a:ea typeface="+mj-ea"/>
                <a:cs typeface="+mj-cs"/>
              </a:rPr>
              <a:t>Australian Aboriginal Dot Painting</a:t>
            </a:r>
          </a:p>
          <a:p>
            <a:endParaRPr lang="en-US" sz="3300"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D9B49336-F9D3-97D6-5601-9F5E28B768BD}"/>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0000"/>
              </a:lnSpc>
              <a:spcAft>
                <a:spcPts val="600"/>
              </a:spcAft>
              <a:buFont typeface="Arial" panose="020B0604020202020204" pitchFamily="34" charset="0"/>
              <a:buChar char="•"/>
            </a:pPr>
            <a:r>
              <a:rPr lang="en-US" b="1"/>
              <a:t>Description:</a:t>
            </a:r>
            <a:r>
              <a:rPr lang="en-US"/>
              <a:t> A painting created using dots of natural pigments, depicting stories and symbols from Aboriginal culture.</a:t>
            </a:r>
          </a:p>
          <a:p>
            <a:pPr marL="285750" indent="-228600">
              <a:lnSpc>
                <a:spcPct val="120000"/>
              </a:lnSpc>
              <a:spcAft>
                <a:spcPts val="600"/>
              </a:spcAft>
              <a:buFont typeface="Arial" panose="020B0604020202020204" pitchFamily="34" charset="0"/>
              <a:buChar char="•"/>
            </a:pPr>
            <a:r>
              <a:rPr lang="en-US" b="1"/>
              <a:t>Significance:</a:t>
            </a:r>
            <a:r>
              <a:rPr lang="en-US"/>
              <a:t> Reflects the rich artistic heritage of Aboriginal Australians and their connection to the land and storytelling traditions.</a:t>
            </a:r>
          </a:p>
          <a:p>
            <a:pPr indent="-228600">
              <a:lnSpc>
                <a:spcPct val="120000"/>
              </a:lnSpc>
              <a:spcAft>
                <a:spcPts val="600"/>
              </a:spcAft>
              <a:buFont typeface="Arial" panose="020B0604020202020204" pitchFamily="34" charset="0"/>
              <a:buChar char="•"/>
            </a:pPr>
            <a:endParaRPr lang="en-US"/>
          </a:p>
        </p:txBody>
      </p:sp>
      <p:pic>
        <p:nvPicPr>
          <p:cNvPr id="4" name="Content Placeholder 3" descr="Aboriginal Dot Art Lesson">
            <a:extLst>
              <a:ext uri="{FF2B5EF4-FFF2-40B4-BE49-F238E27FC236}">
                <a16:creationId xmlns:a16="http://schemas.microsoft.com/office/drawing/2014/main" id="{BAAE64A7-E39A-B2F9-B0B9-782F56C421E1}"/>
              </a:ext>
            </a:extLst>
          </p:cNvPr>
          <p:cNvPicPr>
            <a:picLocks noGrp="1" noChangeAspect="1"/>
          </p:cNvPicPr>
          <p:nvPr>
            <p:ph idx="1"/>
          </p:nvPr>
        </p:nvPicPr>
        <p:blipFill>
          <a:blip r:embed="rId2"/>
          <a:stretch>
            <a:fillRect/>
          </a:stretch>
        </p:blipFill>
        <p:spPr>
          <a:xfrm>
            <a:off x="5691261" y="1242649"/>
            <a:ext cx="5837780" cy="4372700"/>
          </a:xfrm>
          <a:prstGeom prst="rect">
            <a:avLst/>
          </a:prstGeom>
        </p:spPr>
      </p:pic>
    </p:spTree>
    <p:extLst>
      <p:ext uri="{BB962C8B-B14F-4D97-AF65-F5344CB8AC3E}">
        <p14:creationId xmlns:p14="http://schemas.microsoft.com/office/powerpoint/2010/main" val="565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89EAC-F089-4813-DDB6-AAB182C8E616}"/>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2000"/>
              <a:t>Case Study- Conflict Resolution in a Diverse Healthcare Organisation</a:t>
            </a:r>
          </a:p>
          <a:p>
            <a:pPr algn="ctr"/>
            <a:endParaRPr lang="en-US" sz="2000"/>
          </a:p>
        </p:txBody>
      </p:sp>
      <p:pic>
        <p:nvPicPr>
          <p:cNvPr id="6" name="Graphic 5" descr="Stethoscope">
            <a:extLst>
              <a:ext uri="{FF2B5EF4-FFF2-40B4-BE49-F238E27FC236}">
                <a16:creationId xmlns:a16="http://schemas.microsoft.com/office/drawing/2014/main" id="{B91968EF-D0B3-B8F2-0CD5-B3946125BE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2216404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23A8A-5D23-4FB7-D19F-509E9E957F27}"/>
              </a:ext>
            </a:extLst>
          </p:cNvPr>
          <p:cNvSpPr>
            <a:spLocks noGrp="1"/>
          </p:cNvSpPr>
          <p:nvPr>
            <p:ph type="title"/>
          </p:nvPr>
        </p:nvSpPr>
        <p:spPr>
          <a:xfrm>
            <a:off x="612648" y="1114923"/>
            <a:ext cx="4621553" cy="1360728"/>
          </a:xfrm>
        </p:spPr>
        <p:txBody>
          <a:bodyPr anchor="b">
            <a:normAutofit/>
          </a:bodyPr>
          <a:lstStyle/>
          <a:p>
            <a:r>
              <a:rPr lang="en-GB" dirty="0">
                <a:latin typeface="Segoe UI"/>
                <a:cs typeface="Segoe UI"/>
              </a:rPr>
              <a:t>The Resolution:</a:t>
            </a:r>
            <a:endParaRPr lang="en-US" dirty="0"/>
          </a:p>
          <a:p>
            <a:endParaRPr lang="en-GB" dirty="0"/>
          </a:p>
        </p:txBody>
      </p:sp>
      <p:sp>
        <p:nvSpPr>
          <p:cNvPr id="3" name="Content Placeholder 2">
            <a:extLst>
              <a:ext uri="{FF2B5EF4-FFF2-40B4-BE49-F238E27FC236}">
                <a16:creationId xmlns:a16="http://schemas.microsoft.com/office/drawing/2014/main" id="{B6827294-4D49-4B14-210F-6284AA4FEFC0}"/>
              </a:ext>
            </a:extLst>
          </p:cNvPr>
          <p:cNvSpPr>
            <a:spLocks noGrp="1"/>
          </p:cNvSpPr>
          <p:nvPr>
            <p:ph idx="1"/>
          </p:nvPr>
        </p:nvSpPr>
        <p:spPr>
          <a:xfrm>
            <a:off x="612648" y="2584058"/>
            <a:ext cx="4621553" cy="3159018"/>
          </a:xfrm>
        </p:spPr>
        <p:txBody>
          <a:bodyPr vert="horz" lIns="91440" tIns="45720" rIns="91440" bIns="45720" rtlCol="0" anchor="t">
            <a:normAutofit/>
          </a:bodyPr>
          <a:lstStyle/>
          <a:p>
            <a:pPr marL="0" indent="0">
              <a:buNone/>
            </a:pPr>
            <a:r>
              <a:rPr lang="en-GB" sz="1800" dirty="0">
                <a:latin typeface="Segoe UI"/>
                <a:cs typeface="Segoe UI"/>
              </a:rPr>
              <a:t>Recognizing the need for intervention, the hospital's HR department stepped in to address the conflict. They organized a series of workshops on cultural sensitivity and conflict resolution, facilitated by an external expert in intercultural communication.</a:t>
            </a:r>
            <a:endParaRPr lang="en-GB" sz="1800" dirty="0"/>
          </a:p>
        </p:txBody>
      </p:sp>
      <p:pic>
        <p:nvPicPr>
          <p:cNvPr id="7" name="Graphic 6" descr="Meeting">
            <a:extLst>
              <a:ext uri="{FF2B5EF4-FFF2-40B4-BE49-F238E27FC236}">
                <a16:creationId xmlns:a16="http://schemas.microsoft.com/office/drawing/2014/main" id="{3A04528C-43B0-FBE2-D777-F8EC1B4F5A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646495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12F71-F7B7-0F5D-FA09-BB805CE7A247}"/>
              </a:ext>
            </a:extLst>
          </p:cNvPr>
          <p:cNvSpPr>
            <a:spLocks noGrp="1"/>
          </p:cNvSpPr>
          <p:nvPr>
            <p:ph type="title"/>
          </p:nvPr>
        </p:nvSpPr>
        <p:spPr>
          <a:xfrm>
            <a:off x="614677" y="603504"/>
            <a:ext cx="10872216" cy="1527048"/>
          </a:xfrm>
        </p:spPr>
        <p:txBody>
          <a:bodyPr anchor="b">
            <a:normAutofit/>
          </a:bodyPr>
          <a:lstStyle/>
          <a:p>
            <a:r>
              <a:rPr lang="en-GB">
                <a:latin typeface="Segoe UI"/>
                <a:cs typeface="Segoe UI"/>
              </a:rPr>
              <a:t>Cultural Sensitivity Training:</a:t>
            </a:r>
            <a:endParaRPr lang="en-US" dirty="0"/>
          </a:p>
        </p:txBody>
      </p:sp>
      <p:sp>
        <p:nvSpPr>
          <p:cNvPr id="3" name="Content Placeholder 2">
            <a:extLst>
              <a:ext uri="{FF2B5EF4-FFF2-40B4-BE49-F238E27FC236}">
                <a16:creationId xmlns:a16="http://schemas.microsoft.com/office/drawing/2014/main" id="{35455E29-087F-5A15-C7B2-7293EA45D529}"/>
              </a:ext>
            </a:extLst>
          </p:cNvPr>
          <p:cNvSpPr>
            <a:spLocks noGrp="1"/>
          </p:cNvSpPr>
          <p:nvPr>
            <p:ph idx="1"/>
          </p:nvPr>
        </p:nvSpPr>
        <p:spPr>
          <a:xfrm>
            <a:off x="6096000" y="2441273"/>
            <a:ext cx="5385816" cy="3817942"/>
          </a:xfrm>
        </p:spPr>
        <p:txBody>
          <a:bodyPr vert="horz" lIns="91440" tIns="45720" rIns="91440" bIns="45720" rtlCol="0" anchor="t">
            <a:normAutofit/>
          </a:bodyPr>
          <a:lstStyle/>
          <a:p>
            <a:r>
              <a:rPr lang="en-GB" sz="1700" dirty="0">
                <a:latin typeface="Segoe UI"/>
                <a:cs typeface="Segoe UI"/>
              </a:rPr>
              <a:t>The training sessions focused on helping employees understand different communication styles and cultural norms. Participants engaged in role-playing exercises to experience how indirect and direct communication could be perceived differently.</a:t>
            </a:r>
            <a:endParaRPr lang="en-GB" sz="1700" dirty="0"/>
          </a:p>
          <a:p>
            <a:r>
              <a:rPr lang="en-GB" sz="1700" dirty="0">
                <a:latin typeface="Segoe UI"/>
                <a:cs typeface="Segoe UI"/>
              </a:rPr>
              <a:t>The training emphasized the importance of empathy, active listening, and respecting diverse perspectives. Employees learned about the cultural dimensions theory, which helped them understand how cultural backgrounds influence behaviour and communication.</a:t>
            </a:r>
            <a:endParaRPr lang="en-GB" sz="1700" dirty="0"/>
          </a:p>
          <a:p>
            <a:endParaRPr lang="en-GB" sz="1700"/>
          </a:p>
        </p:txBody>
      </p:sp>
      <p:pic>
        <p:nvPicPr>
          <p:cNvPr id="4" name="Picture 3" descr="Cultural Awareness and Sensitivity ...">
            <a:extLst>
              <a:ext uri="{FF2B5EF4-FFF2-40B4-BE49-F238E27FC236}">
                <a16:creationId xmlns:a16="http://schemas.microsoft.com/office/drawing/2014/main" id="{D25B8C19-DDDB-EBE5-C6A7-729042A6AFB8}"/>
              </a:ext>
            </a:extLst>
          </p:cNvPr>
          <p:cNvPicPr>
            <a:picLocks noChangeAspect="1"/>
          </p:cNvPicPr>
          <p:nvPr/>
        </p:nvPicPr>
        <p:blipFill>
          <a:blip r:embed="rId2"/>
          <a:stretch>
            <a:fillRect/>
          </a:stretch>
        </p:blipFill>
        <p:spPr>
          <a:xfrm>
            <a:off x="614678" y="2441274"/>
            <a:ext cx="5173647" cy="3104188"/>
          </a:xfrm>
          <a:prstGeom prst="rect">
            <a:avLst/>
          </a:prstGeom>
        </p:spPr>
      </p:pic>
    </p:spTree>
    <p:extLst>
      <p:ext uri="{BB962C8B-B14F-4D97-AF65-F5344CB8AC3E}">
        <p14:creationId xmlns:p14="http://schemas.microsoft.com/office/powerpoint/2010/main" val="3563728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9B8B4-6AA0-6EC2-5180-35BA3CFC2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flict Resolution Training - CPD ...">
            <a:extLst>
              <a:ext uri="{FF2B5EF4-FFF2-40B4-BE49-F238E27FC236}">
                <a16:creationId xmlns:a16="http://schemas.microsoft.com/office/drawing/2014/main" id="{AAF8037F-51EA-3404-7F8E-FFB5BAB39F32}"/>
              </a:ext>
            </a:extLst>
          </p:cNvPr>
          <p:cNvPicPr>
            <a:picLocks noChangeAspect="1"/>
          </p:cNvPicPr>
          <p:nvPr/>
        </p:nvPicPr>
        <p:blipFill>
          <a:blip r:embed="rId2"/>
          <a:srcRect l="4757" r="1977" b="1"/>
          <a:stretch/>
        </p:blipFill>
        <p:spPr>
          <a:xfrm>
            <a:off x="731520" y="1775012"/>
            <a:ext cx="6355080" cy="4534348"/>
          </a:xfrm>
          <a:prstGeom prst="rect">
            <a:avLst/>
          </a:prstGeom>
        </p:spPr>
      </p:pic>
      <p:sp>
        <p:nvSpPr>
          <p:cNvPr id="2" name="Title 1">
            <a:extLst>
              <a:ext uri="{FF2B5EF4-FFF2-40B4-BE49-F238E27FC236}">
                <a16:creationId xmlns:a16="http://schemas.microsoft.com/office/drawing/2014/main" id="{C3B8E584-7BD2-D294-FD61-33D84B85E141}"/>
              </a:ext>
            </a:extLst>
          </p:cNvPr>
          <p:cNvSpPr>
            <a:spLocks noGrp="1"/>
          </p:cNvSpPr>
          <p:nvPr>
            <p:ph type="title"/>
          </p:nvPr>
        </p:nvSpPr>
        <p:spPr>
          <a:xfrm>
            <a:off x="612647" y="548640"/>
            <a:ext cx="10872216" cy="1132258"/>
          </a:xfrm>
        </p:spPr>
        <p:txBody>
          <a:bodyPr anchor="t">
            <a:normAutofit/>
          </a:bodyPr>
          <a:lstStyle/>
          <a:p>
            <a:r>
              <a:rPr lang="en-GB">
                <a:latin typeface="Segoe UI"/>
                <a:cs typeface="Segoe UI"/>
              </a:rPr>
              <a:t>Conflict Resolution Workshops:</a:t>
            </a:r>
            <a:endParaRPr lang="en-US" dirty="0"/>
          </a:p>
        </p:txBody>
      </p:sp>
      <p:sp>
        <p:nvSpPr>
          <p:cNvPr id="3" name="Content Placeholder 2">
            <a:extLst>
              <a:ext uri="{FF2B5EF4-FFF2-40B4-BE49-F238E27FC236}">
                <a16:creationId xmlns:a16="http://schemas.microsoft.com/office/drawing/2014/main" id="{C0490FDA-614E-CA5F-BFF4-8121D1A83D0F}"/>
              </a:ext>
            </a:extLst>
          </p:cNvPr>
          <p:cNvSpPr>
            <a:spLocks noGrp="1"/>
          </p:cNvSpPr>
          <p:nvPr>
            <p:ph idx="1"/>
          </p:nvPr>
        </p:nvSpPr>
        <p:spPr>
          <a:xfrm>
            <a:off x="7485529" y="1775012"/>
            <a:ext cx="3999334" cy="4534348"/>
          </a:xfrm>
        </p:spPr>
        <p:txBody>
          <a:bodyPr vert="horz" lIns="91440" tIns="45720" rIns="91440" bIns="45720" rtlCol="0">
            <a:normAutofit/>
          </a:bodyPr>
          <a:lstStyle/>
          <a:p>
            <a:r>
              <a:rPr lang="en-GB" sz="1800">
                <a:latin typeface="Segoe UI"/>
                <a:cs typeface="Segoe UI"/>
              </a:rPr>
              <a:t>The workshops provided practical tools for resolving conflicts in a multicultural setting. Techniques such as mediation, active listening, and finding common ground were discussed.</a:t>
            </a:r>
            <a:endParaRPr lang="en-GB" sz="1800"/>
          </a:p>
          <a:p>
            <a:r>
              <a:rPr lang="en-GB" sz="1800">
                <a:latin typeface="Segoe UI"/>
                <a:cs typeface="Segoe UI"/>
              </a:rPr>
              <a:t>Employees were encouraged to express their concerns openly and respectfully. The workshops also highlighted the importance of addressing issues promptly to prevent escalation.</a:t>
            </a:r>
            <a:endParaRPr lang="en-GB" sz="1800"/>
          </a:p>
          <a:p>
            <a:endParaRPr lang="en-GB" sz="1800"/>
          </a:p>
        </p:txBody>
      </p:sp>
    </p:spTree>
    <p:extLst>
      <p:ext uri="{BB962C8B-B14F-4D97-AF65-F5344CB8AC3E}">
        <p14:creationId xmlns:p14="http://schemas.microsoft.com/office/powerpoint/2010/main" val="2122676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mediation in law and when to ...">
            <a:extLst>
              <a:ext uri="{FF2B5EF4-FFF2-40B4-BE49-F238E27FC236}">
                <a16:creationId xmlns:a16="http://schemas.microsoft.com/office/drawing/2014/main" id="{0388C66A-F7D6-DBD4-27E5-E34226BBA373}"/>
              </a:ext>
            </a:extLst>
          </p:cNvPr>
          <p:cNvPicPr>
            <a:picLocks noChangeAspect="1"/>
          </p:cNvPicPr>
          <p:nvPr/>
        </p:nvPicPr>
        <p:blipFill>
          <a:blip r:embed="rId2"/>
          <a:srcRect l="15305" r="18580" b="2"/>
          <a:stretch/>
        </p:blipFill>
        <p:spPr>
          <a:xfrm>
            <a:off x="1172675" y="1067039"/>
            <a:ext cx="4618525" cy="4648478"/>
          </a:xfrm>
          <a:prstGeom prst="rect">
            <a:avLst/>
          </a:prstGeom>
        </p:spPr>
      </p:pic>
      <p:sp>
        <p:nvSpPr>
          <p:cNvPr id="2" name="Title 1">
            <a:extLst>
              <a:ext uri="{FF2B5EF4-FFF2-40B4-BE49-F238E27FC236}">
                <a16:creationId xmlns:a16="http://schemas.microsoft.com/office/drawing/2014/main" id="{6DDC1459-BAF9-DD25-A121-69EA6D7E09D4}"/>
              </a:ext>
            </a:extLst>
          </p:cNvPr>
          <p:cNvSpPr>
            <a:spLocks noGrp="1"/>
          </p:cNvSpPr>
          <p:nvPr>
            <p:ph type="title"/>
          </p:nvPr>
        </p:nvSpPr>
        <p:spPr>
          <a:xfrm>
            <a:off x="6642855" y="1067039"/>
            <a:ext cx="4495995" cy="1350226"/>
          </a:xfrm>
        </p:spPr>
        <p:txBody>
          <a:bodyPr anchor="b">
            <a:normAutofit/>
          </a:bodyPr>
          <a:lstStyle/>
          <a:p>
            <a:r>
              <a:rPr lang="en-GB">
                <a:latin typeface="Segoe UI"/>
                <a:cs typeface="Segoe UI"/>
              </a:rPr>
              <a:t>Mediation Program:</a:t>
            </a:r>
            <a:endParaRPr lang="en-US" dirty="0"/>
          </a:p>
        </p:txBody>
      </p:sp>
      <p:sp>
        <p:nvSpPr>
          <p:cNvPr id="3" name="Content Placeholder 2">
            <a:extLst>
              <a:ext uri="{FF2B5EF4-FFF2-40B4-BE49-F238E27FC236}">
                <a16:creationId xmlns:a16="http://schemas.microsoft.com/office/drawing/2014/main" id="{062DA903-5C20-6EF1-C955-66E3FC4647F5}"/>
              </a:ext>
            </a:extLst>
          </p:cNvPr>
          <p:cNvSpPr>
            <a:spLocks noGrp="1"/>
          </p:cNvSpPr>
          <p:nvPr>
            <p:ph idx="1"/>
          </p:nvPr>
        </p:nvSpPr>
        <p:spPr>
          <a:xfrm>
            <a:off x="6642855" y="2501147"/>
            <a:ext cx="4495995" cy="3214370"/>
          </a:xfrm>
        </p:spPr>
        <p:txBody>
          <a:bodyPr vert="horz" lIns="91440" tIns="45720" rIns="91440" bIns="45720" rtlCol="0">
            <a:normAutofit/>
          </a:bodyPr>
          <a:lstStyle/>
          <a:p>
            <a:pPr>
              <a:lnSpc>
                <a:spcPct val="110000"/>
              </a:lnSpc>
            </a:pPr>
            <a:r>
              <a:rPr lang="en-GB" sz="1400">
                <a:latin typeface="Segoe UI"/>
                <a:cs typeface="Segoe UI"/>
              </a:rPr>
              <a:t>The HR department established a mediation program where trained mediators could facilitate discussions between conflicting parties. Dr. Li and Nurse Emily participated in a mediation session to address their differences.</a:t>
            </a:r>
            <a:endParaRPr lang="en-GB" sz="1400"/>
          </a:p>
          <a:p>
            <a:pPr>
              <a:lnSpc>
                <a:spcPct val="110000"/>
              </a:lnSpc>
            </a:pPr>
            <a:r>
              <a:rPr lang="en-GB" sz="1400">
                <a:latin typeface="Segoe UI"/>
                <a:cs typeface="Segoe UI"/>
              </a:rPr>
              <a:t>During the mediation, both parties had the opportunity to express their perspectives and feelings. Dr. Li explained his preference for indirect communication and his concerns about maintaining harmony, while Nurse Emily shared her frustration with the lack of direct communication and the impact on patient care.</a:t>
            </a:r>
            <a:endParaRPr lang="en-GB" sz="1400"/>
          </a:p>
          <a:p>
            <a:pPr>
              <a:lnSpc>
                <a:spcPct val="110000"/>
              </a:lnSpc>
            </a:pPr>
            <a:endParaRPr lang="en-GB" sz="1400"/>
          </a:p>
        </p:txBody>
      </p:sp>
    </p:spTree>
    <p:extLst>
      <p:ext uri="{BB962C8B-B14F-4D97-AF65-F5344CB8AC3E}">
        <p14:creationId xmlns:p14="http://schemas.microsoft.com/office/powerpoint/2010/main" val="3498276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0 tips for creating an inclusive culture">
            <a:extLst>
              <a:ext uri="{FF2B5EF4-FFF2-40B4-BE49-F238E27FC236}">
                <a16:creationId xmlns:a16="http://schemas.microsoft.com/office/drawing/2014/main" id="{05AD4D40-D5BE-B1FD-B47B-74AA5A338DCE}"/>
              </a:ext>
            </a:extLst>
          </p:cNvPr>
          <p:cNvPicPr>
            <a:picLocks noChangeAspect="1"/>
          </p:cNvPicPr>
          <p:nvPr/>
        </p:nvPicPr>
        <p:blipFill>
          <a:blip r:embed="rId2"/>
          <a:srcRect l="4881" r="29004" b="2"/>
          <a:stretch/>
        </p:blipFill>
        <p:spPr>
          <a:xfrm>
            <a:off x="1172675" y="1067039"/>
            <a:ext cx="4618525" cy="4648478"/>
          </a:xfrm>
          <a:prstGeom prst="rect">
            <a:avLst/>
          </a:prstGeom>
        </p:spPr>
      </p:pic>
      <p:sp>
        <p:nvSpPr>
          <p:cNvPr id="2" name="Title 1">
            <a:extLst>
              <a:ext uri="{FF2B5EF4-FFF2-40B4-BE49-F238E27FC236}">
                <a16:creationId xmlns:a16="http://schemas.microsoft.com/office/drawing/2014/main" id="{98A73AB9-A8F5-C82D-23DA-C3EA9D4D76EC}"/>
              </a:ext>
            </a:extLst>
          </p:cNvPr>
          <p:cNvSpPr>
            <a:spLocks noGrp="1"/>
          </p:cNvSpPr>
          <p:nvPr>
            <p:ph type="title"/>
          </p:nvPr>
        </p:nvSpPr>
        <p:spPr>
          <a:xfrm>
            <a:off x="6642855" y="1067039"/>
            <a:ext cx="4495995" cy="1350226"/>
          </a:xfrm>
        </p:spPr>
        <p:txBody>
          <a:bodyPr anchor="b">
            <a:normAutofit/>
          </a:bodyPr>
          <a:lstStyle/>
          <a:p>
            <a:r>
              <a:rPr lang="en-GB">
                <a:latin typeface="Segoe UI"/>
                <a:cs typeface="Segoe UI"/>
              </a:rPr>
              <a:t>Creating a Culture of Inclusivity:</a:t>
            </a:r>
            <a:endParaRPr lang="en-US" dirty="0"/>
          </a:p>
        </p:txBody>
      </p:sp>
      <p:sp>
        <p:nvSpPr>
          <p:cNvPr id="3" name="Content Placeholder 2">
            <a:extLst>
              <a:ext uri="{FF2B5EF4-FFF2-40B4-BE49-F238E27FC236}">
                <a16:creationId xmlns:a16="http://schemas.microsoft.com/office/drawing/2014/main" id="{EF40BAE1-8EEF-3722-C86A-A36C4B605B95}"/>
              </a:ext>
            </a:extLst>
          </p:cNvPr>
          <p:cNvSpPr>
            <a:spLocks noGrp="1"/>
          </p:cNvSpPr>
          <p:nvPr>
            <p:ph idx="1"/>
          </p:nvPr>
        </p:nvSpPr>
        <p:spPr>
          <a:xfrm>
            <a:off x="6642855" y="2501147"/>
            <a:ext cx="4495995" cy="3214370"/>
          </a:xfrm>
        </p:spPr>
        <p:txBody>
          <a:bodyPr vert="horz" lIns="91440" tIns="45720" rIns="91440" bIns="45720" rtlCol="0">
            <a:normAutofit/>
          </a:bodyPr>
          <a:lstStyle/>
          <a:p>
            <a:r>
              <a:rPr lang="en-GB" sz="1700">
                <a:latin typeface="Segoe UI"/>
                <a:cs typeface="Segoe UI"/>
              </a:rPr>
              <a:t>The organization promoted a culture of inclusivity by encouraging employees to celebrate cultural diversity. Regular cultural exchange events and team-building activities were organized to foster mutual understanding and respect.</a:t>
            </a:r>
            <a:endParaRPr lang="en-GB" sz="1700"/>
          </a:p>
          <a:p>
            <a:r>
              <a:rPr lang="en-GB" sz="1700">
                <a:latin typeface="Segoe UI"/>
                <a:cs typeface="Segoe UI"/>
              </a:rPr>
              <a:t>The leadership team also reinforced the importance of open communication and inclusivity in their interactions with staff.</a:t>
            </a:r>
            <a:endParaRPr lang="en-GB" sz="1700"/>
          </a:p>
          <a:p>
            <a:endParaRPr lang="en-GB" sz="1700"/>
          </a:p>
        </p:txBody>
      </p:sp>
    </p:spTree>
    <p:extLst>
      <p:ext uri="{BB962C8B-B14F-4D97-AF65-F5344CB8AC3E}">
        <p14:creationId xmlns:p14="http://schemas.microsoft.com/office/powerpoint/2010/main" val="2981021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on top of each other">
            <a:extLst>
              <a:ext uri="{FF2B5EF4-FFF2-40B4-BE49-F238E27FC236}">
                <a16:creationId xmlns:a16="http://schemas.microsoft.com/office/drawing/2014/main" id="{4C45F6D0-4EA8-AA83-A08D-719E678A4687}"/>
              </a:ext>
            </a:extLst>
          </p:cNvPr>
          <p:cNvPicPr>
            <a:picLocks noChangeAspect="1"/>
          </p:cNvPicPr>
          <p:nvPr/>
        </p:nvPicPr>
        <p:blipFill>
          <a:blip r:embed="rId2"/>
          <a:srcRect l="19884" r="9565" b="908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509C3-E7EB-D3D1-3445-658D86C79F1E}"/>
              </a:ext>
            </a:extLst>
          </p:cNvPr>
          <p:cNvSpPr>
            <a:spLocks noGrp="1"/>
          </p:cNvSpPr>
          <p:nvPr>
            <p:ph type="title"/>
          </p:nvPr>
        </p:nvSpPr>
        <p:spPr>
          <a:xfrm>
            <a:off x="441035" y="1424475"/>
            <a:ext cx="3424383" cy="2543448"/>
          </a:xfrm>
        </p:spPr>
        <p:txBody>
          <a:bodyPr vert="horz" lIns="91440" tIns="45720" rIns="91440" bIns="45720" rtlCol="0" anchor="t">
            <a:normAutofit/>
          </a:bodyPr>
          <a:lstStyle/>
          <a:p>
            <a:r>
              <a:rPr lang="en-US" sz="3200"/>
              <a:t>How can Business actively embrace interculturality?</a:t>
            </a:r>
          </a:p>
        </p:txBody>
      </p:sp>
    </p:spTree>
    <p:extLst>
      <p:ext uri="{BB962C8B-B14F-4D97-AF65-F5344CB8AC3E}">
        <p14:creationId xmlns:p14="http://schemas.microsoft.com/office/powerpoint/2010/main" val="2014855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CFBEE-C80D-CC44-35CC-2173D4DC2874}"/>
              </a:ext>
            </a:extLst>
          </p:cNvPr>
          <p:cNvSpPr>
            <a:spLocks noGrp="1"/>
          </p:cNvSpPr>
          <p:nvPr>
            <p:ph type="title"/>
          </p:nvPr>
        </p:nvSpPr>
        <p:spPr>
          <a:xfrm>
            <a:off x="1524000" y="548640"/>
            <a:ext cx="9160475" cy="1132258"/>
          </a:xfrm>
        </p:spPr>
        <p:txBody>
          <a:bodyPr anchor="ctr">
            <a:normAutofit/>
          </a:bodyPr>
          <a:lstStyle/>
          <a:p>
            <a:pPr algn="ctr"/>
            <a:r>
              <a:rPr lang="en-GB" dirty="0"/>
              <a:t>How can Business actively embrace interculturality?</a:t>
            </a:r>
            <a:endParaRPr lang="en-US"/>
          </a:p>
        </p:txBody>
      </p:sp>
      <p:graphicFrame>
        <p:nvGraphicFramePr>
          <p:cNvPr id="5" name="Content Placeholder 2">
            <a:extLst>
              <a:ext uri="{FF2B5EF4-FFF2-40B4-BE49-F238E27FC236}">
                <a16:creationId xmlns:a16="http://schemas.microsoft.com/office/drawing/2014/main" id="{3F5AF76D-2C0F-BCA9-1204-EBDE1351E894}"/>
              </a:ext>
            </a:extLst>
          </p:cNvPr>
          <p:cNvGraphicFramePr>
            <a:graphicFrameLocks noGrp="1"/>
          </p:cNvGraphicFramePr>
          <p:nvPr>
            <p:ph idx="1"/>
            <p:extLst>
              <p:ext uri="{D42A27DB-BD31-4B8C-83A1-F6EECF244321}">
                <p14:modId xmlns:p14="http://schemas.microsoft.com/office/powerpoint/2010/main" val="3286864641"/>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026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F05E5-3122-EA5B-67DB-BAC5515FC4C2}"/>
              </a:ext>
            </a:extLst>
          </p:cNvPr>
          <p:cNvSpPr>
            <a:spLocks noGrp="1"/>
          </p:cNvSpPr>
          <p:nvPr>
            <p:ph type="title"/>
          </p:nvPr>
        </p:nvSpPr>
        <p:spPr>
          <a:xfrm>
            <a:off x="612648" y="1114923"/>
            <a:ext cx="4621553" cy="1360728"/>
          </a:xfrm>
        </p:spPr>
        <p:txBody>
          <a:bodyPr anchor="b">
            <a:normAutofit/>
          </a:bodyPr>
          <a:lstStyle/>
          <a:p>
            <a:r>
              <a:rPr lang="en-GB" dirty="0"/>
              <a:t>Authenticity in the Workplace</a:t>
            </a:r>
          </a:p>
        </p:txBody>
      </p:sp>
      <p:sp>
        <p:nvSpPr>
          <p:cNvPr id="3" name="Content Placeholder 2">
            <a:extLst>
              <a:ext uri="{FF2B5EF4-FFF2-40B4-BE49-F238E27FC236}">
                <a16:creationId xmlns:a16="http://schemas.microsoft.com/office/drawing/2014/main" id="{F3EDF0CD-D625-795D-C0A1-F56BFB84F222}"/>
              </a:ext>
            </a:extLst>
          </p:cNvPr>
          <p:cNvSpPr>
            <a:spLocks noGrp="1"/>
          </p:cNvSpPr>
          <p:nvPr>
            <p:ph idx="1"/>
          </p:nvPr>
        </p:nvSpPr>
        <p:spPr>
          <a:xfrm>
            <a:off x="612648" y="2584058"/>
            <a:ext cx="4621553" cy="3159018"/>
          </a:xfrm>
        </p:spPr>
        <p:txBody>
          <a:bodyPr vert="horz" lIns="91440" tIns="45720" rIns="91440" bIns="45720" rtlCol="0">
            <a:normAutofit/>
          </a:bodyPr>
          <a:lstStyle/>
          <a:p>
            <a:pPr marL="0" indent="0">
              <a:buNone/>
            </a:pPr>
            <a:r>
              <a:rPr lang="en-GB" sz="1800" b="1">
                <a:latin typeface="Segoe UI"/>
                <a:cs typeface="Segoe UI"/>
              </a:rPr>
              <a:t>Authenticity in the workplace</a:t>
            </a:r>
            <a:r>
              <a:rPr lang="en-GB" sz="1800">
                <a:latin typeface="Segoe UI"/>
                <a:cs typeface="Segoe UI"/>
              </a:rPr>
              <a:t> refers to the practice of being true to oneself and expressing one's genuine thoughts, feelings, and values in a professional setting. It involves aligning one's actions with their core beliefs and being transparent and honest in interactions with colleagues and clients.</a:t>
            </a:r>
            <a:endParaRPr lang="en-GB" sz="1800"/>
          </a:p>
        </p:txBody>
      </p:sp>
      <p:pic>
        <p:nvPicPr>
          <p:cNvPr id="4" name="Picture 3" descr="Embracing Authenticity at Work: Why It ...">
            <a:extLst>
              <a:ext uri="{FF2B5EF4-FFF2-40B4-BE49-F238E27FC236}">
                <a16:creationId xmlns:a16="http://schemas.microsoft.com/office/drawing/2014/main" id="{32717A45-26DB-CADA-0BCE-6C2EAEBBF117}"/>
              </a:ext>
            </a:extLst>
          </p:cNvPr>
          <p:cNvPicPr>
            <a:picLocks noChangeAspect="1"/>
          </p:cNvPicPr>
          <p:nvPr/>
        </p:nvPicPr>
        <p:blipFill>
          <a:blip r:embed="rId2"/>
          <a:stretch>
            <a:fillRect/>
          </a:stretch>
        </p:blipFill>
        <p:spPr>
          <a:xfrm>
            <a:off x="5691261" y="1969554"/>
            <a:ext cx="5837780" cy="2918890"/>
          </a:xfrm>
          <a:prstGeom prst="rect">
            <a:avLst/>
          </a:prstGeom>
        </p:spPr>
      </p:pic>
    </p:spTree>
    <p:extLst>
      <p:ext uri="{BB962C8B-B14F-4D97-AF65-F5344CB8AC3E}">
        <p14:creationId xmlns:p14="http://schemas.microsoft.com/office/powerpoint/2010/main" val="2659427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a glass window">
            <a:extLst>
              <a:ext uri="{FF2B5EF4-FFF2-40B4-BE49-F238E27FC236}">
                <a16:creationId xmlns:a16="http://schemas.microsoft.com/office/drawing/2014/main" id="{D0898004-3D57-AB53-4730-46008A61CCE6}"/>
              </a:ext>
            </a:extLst>
          </p:cNvPr>
          <p:cNvPicPr>
            <a:picLocks noChangeAspect="1"/>
          </p:cNvPicPr>
          <p:nvPr/>
        </p:nvPicPr>
        <p:blipFill>
          <a:blip r:embed="rId2"/>
          <a:srcRect l="27337" r="10720" b="-3"/>
          <a:stretch/>
        </p:blipFill>
        <p:spPr>
          <a:xfrm>
            <a:off x="1" y="10"/>
            <a:ext cx="6373368" cy="6857990"/>
          </a:xfrm>
          <a:prstGeom prst="rect">
            <a:avLst/>
          </a:prstGeom>
        </p:spPr>
      </p:pic>
      <p:sp>
        <p:nvSpPr>
          <p:cNvPr id="2" name="Title 1">
            <a:extLst>
              <a:ext uri="{FF2B5EF4-FFF2-40B4-BE49-F238E27FC236}">
                <a16:creationId xmlns:a16="http://schemas.microsoft.com/office/drawing/2014/main" id="{8C720426-B021-9AC3-A343-AF8A4E289608}"/>
              </a:ext>
            </a:extLst>
          </p:cNvPr>
          <p:cNvSpPr>
            <a:spLocks noGrp="1"/>
          </p:cNvSpPr>
          <p:nvPr>
            <p:ph type="title"/>
          </p:nvPr>
        </p:nvSpPr>
        <p:spPr>
          <a:xfrm>
            <a:off x="7123015" y="603504"/>
            <a:ext cx="4361689" cy="1527048"/>
          </a:xfrm>
        </p:spPr>
        <p:txBody>
          <a:bodyPr anchor="b">
            <a:normAutofit/>
          </a:bodyPr>
          <a:lstStyle/>
          <a:p>
            <a:r>
              <a:rPr lang="en-GB" sz="3300">
                <a:latin typeface="Segoe UI"/>
                <a:cs typeface="Segoe UI"/>
              </a:rPr>
              <a:t>Key Aspects of Authenticity in the Workplace</a:t>
            </a:r>
            <a:endParaRPr lang="en-US" sz="3300"/>
          </a:p>
          <a:p>
            <a:endParaRPr lang="en-GB" sz="3300"/>
          </a:p>
        </p:txBody>
      </p:sp>
      <p:sp>
        <p:nvSpPr>
          <p:cNvPr id="3" name="Content Placeholder 2">
            <a:extLst>
              <a:ext uri="{FF2B5EF4-FFF2-40B4-BE49-F238E27FC236}">
                <a16:creationId xmlns:a16="http://schemas.microsoft.com/office/drawing/2014/main" id="{779011F1-E20F-21D7-BC3E-33FE3644DAA1}"/>
              </a:ext>
            </a:extLst>
          </p:cNvPr>
          <p:cNvSpPr>
            <a:spLocks noGrp="1"/>
          </p:cNvSpPr>
          <p:nvPr>
            <p:ph idx="1"/>
          </p:nvPr>
        </p:nvSpPr>
        <p:spPr>
          <a:xfrm>
            <a:off x="7123017" y="2212848"/>
            <a:ext cx="4361688" cy="4096512"/>
          </a:xfrm>
        </p:spPr>
        <p:txBody>
          <a:bodyPr vert="horz" lIns="91440" tIns="45720" rIns="91440" bIns="45720" rtlCol="0">
            <a:normAutofit/>
          </a:bodyPr>
          <a:lstStyle/>
          <a:p>
            <a:pPr marL="0" indent="0">
              <a:buNone/>
            </a:pPr>
            <a:r>
              <a:rPr lang="en-GB" sz="1800"/>
              <a:t>What do you think the key aspects are of Authenticity in the Workplace?</a:t>
            </a:r>
            <a:endParaRPr lang="en-US" sz="1800"/>
          </a:p>
        </p:txBody>
      </p:sp>
    </p:spTree>
    <p:extLst>
      <p:ext uri="{BB962C8B-B14F-4D97-AF65-F5344CB8AC3E}">
        <p14:creationId xmlns:p14="http://schemas.microsoft.com/office/powerpoint/2010/main" val="481957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87652-B3B8-BA4F-4A7E-86CEDD0BC8A7}"/>
              </a:ext>
            </a:extLst>
          </p:cNvPr>
          <p:cNvSpPr>
            <a:spLocks noGrp="1"/>
          </p:cNvSpPr>
          <p:nvPr>
            <p:ph type="title"/>
          </p:nvPr>
        </p:nvSpPr>
        <p:spPr>
          <a:xfrm>
            <a:off x="612648" y="1114923"/>
            <a:ext cx="4621553" cy="1360728"/>
          </a:xfrm>
        </p:spPr>
        <p:txBody>
          <a:bodyPr anchor="b">
            <a:normAutofit/>
          </a:bodyPr>
          <a:lstStyle/>
          <a:p>
            <a:r>
              <a:rPr lang="en-GB">
                <a:latin typeface="Segoe UI"/>
                <a:cs typeface="Segoe UI"/>
              </a:rPr>
              <a:t>Self-Awareness</a:t>
            </a:r>
            <a:endParaRPr lang="en-US" dirty="0"/>
          </a:p>
        </p:txBody>
      </p:sp>
      <p:sp>
        <p:nvSpPr>
          <p:cNvPr id="3" name="Content Placeholder 2">
            <a:extLst>
              <a:ext uri="{FF2B5EF4-FFF2-40B4-BE49-F238E27FC236}">
                <a16:creationId xmlns:a16="http://schemas.microsoft.com/office/drawing/2014/main" id="{61595A46-C742-B2A3-D2BB-7F615DDA962E}"/>
              </a:ext>
            </a:extLst>
          </p:cNvPr>
          <p:cNvSpPr>
            <a:spLocks noGrp="1"/>
          </p:cNvSpPr>
          <p:nvPr>
            <p:ph idx="1"/>
          </p:nvPr>
        </p:nvSpPr>
        <p:spPr>
          <a:xfrm>
            <a:off x="612648" y="2584058"/>
            <a:ext cx="4621553" cy="3159018"/>
          </a:xfrm>
        </p:spPr>
        <p:txBody>
          <a:bodyPr vert="horz" lIns="91440" tIns="45720" rIns="91440" bIns="45720" rtlCol="0" anchor="t">
            <a:normAutofit/>
          </a:bodyPr>
          <a:lstStyle/>
          <a:p>
            <a:pPr>
              <a:lnSpc>
                <a:spcPct val="110000"/>
              </a:lnSpc>
            </a:pPr>
            <a:r>
              <a:rPr lang="en-GB" sz="1700" b="1" dirty="0">
                <a:latin typeface="Segoe UI"/>
                <a:cs typeface="Segoe UI"/>
              </a:rPr>
              <a:t>Understanding Strengths and Weaknesses:</a:t>
            </a:r>
            <a:r>
              <a:rPr lang="en-GB" sz="1700" dirty="0">
                <a:latin typeface="Segoe UI"/>
                <a:cs typeface="Segoe UI"/>
              </a:rPr>
              <a:t> Authentic individuals have a clear understanding of their strengths, weaknesses, and values. They are aware of how these aspects influence their behaviour and decisions.</a:t>
            </a:r>
            <a:endParaRPr lang="en-GB" sz="1700" dirty="0"/>
          </a:p>
          <a:p>
            <a:pPr>
              <a:lnSpc>
                <a:spcPct val="110000"/>
              </a:lnSpc>
            </a:pPr>
            <a:r>
              <a:rPr lang="en-GB" sz="1700" b="1" dirty="0">
                <a:latin typeface="Segoe UI"/>
                <a:cs typeface="Segoe UI"/>
              </a:rPr>
              <a:t>Reflective Practice:</a:t>
            </a:r>
            <a:r>
              <a:rPr lang="en-GB" sz="1700" dirty="0">
                <a:latin typeface="Segoe UI"/>
                <a:cs typeface="Segoe UI"/>
              </a:rPr>
              <a:t> Regular self-reflection helps individuals stay true to their authentic selves and make conscious choices that align with their values.</a:t>
            </a:r>
            <a:endParaRPr lang="en-GB" sz="1700" dirty="0"/>
          </a:p>
          <a:p>
            <a:pPr>
              <a:lnSpc>
                <a:spcPct val="110000"/>
              </a:lnSpc>
            </a:pPr>
            <a:endParaRPr lang="en-GB" sz="1700"/>
          </a:p>
        </p:txBody>
      </p:sp>
      <p:pic>
        <p:nvPicPr>
          <p:cNvPr id="4" name="Picture 3" descr="What is self-awareness? And how can you ...">
            <a:extLst>
              <a:ext uri="{FF2B5EF4-FFF2-40B4-BE49-F238E27FC236}">
                <a16:creationId xmlns:a16="http://schemas.microsoft.com/office/drawing/2014/main" id="{11FFEB8B-FC2F-F505-82AD-5D07205C7E5A}"/>
              </a:ext>
            </a:extLst>
          </p:cNvPr>
          <p:cNvPicPr>
            <a:picLocks noChangeAspect="1"/>
          </p:cNvPicPr>
          <p:nvPr/>
        </p:nvPicPr>
        <p:blipFill>
          <a:blip r:embed="rId2"/>
          <a:stretch>
            <a:fillRect/>
          </a:stretch>
        </p:blipFill>
        <p:spPr>
          <a:xfrm>
            <a:off x="5691261" y="1794421"/>
            <a:ext cx="5837780" cy="3269156"/>
          </a:xfrm>
          <a:prstGeom prst="rect">
            <a:avLst/>
          </a:prstGeom>
        </p:spPr>
      </p:pic>
    </p:spTree>
    <p:extLst>
      <p:ext uri="{BB962C8B-B14F-4D97-AF65-F5344CB8AC3E}">
        <p14:creationId xmlns:p14="http://schemas.microsoft.com/office/powerpoint/2010/main" val="1718624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F75C9-C229-FFA0-E6B8-491093404C4D}"/>
              </a:ext>
            </a:extLst>
          </p:cNvPr>
          <p:cNvSpPr>
            <a:spLocks noGrp="1"/>
          </p:cNvSpPr>
          <p:nvPr>
            <p:ph type="title"/>
          </p:nvPr>
        </p:nvSpPr>
        <p:spPr>
          <a:xfrm>
            <a:off x="612648" y="1114923"/>
            <a:ext cx="4621553" cy="1360728"/>
          </a:xfrm>
        </p:spPr>
        <p:txBody>
          <a:bodyPr anchor="b">
            <a:normAutofit/>
          </a:bodyPr>
          <a:lstStyle/>
          <a:p>
            <a:r>
              <a:rPr lang="en-GB">
                <a:latin typeface="Segoe UI"/>
                <a:cs typeface="Segoe UI"/>
              </a:rPr>
              <a:t>Transparency</a:t>
            </a:r>
            <a:endParaRPr lang="en-US" dirty="0"/>
          </a:p>
        </p:txBody>
      </p:sp>
      <p:sp>
        <p:nvSpPr>
          <p:cNvPr id="3" name="Content Placeholder 2">
            <a:extLst>
              <a:ext uri="{FF2B5EF4-FFF2-40B4-BE49-F238E27FC236}">
                <a16:creationId xmlns:a16="http://schemas.microsoft.com/office/drawing/2014/main" id="{02B19015-EF6C-AE2E-11EA-C9217A0E933B}"/>
              </a:ext>
            </a:extLst>
          </p:cNvPr>
          <p:cNvSpPr>
            <a:spLocks noGrp="1"/>
          </p:cNvSpPr>
          <p:nvPr>
            <p:ph idx="1"/>
          </p:nvPr>
        </p:nvSpPr>
        <p:spPr>
          <a:xfrm>
            <a:off x="612648" y="2584058"/>
            <a:ext cx="4621553" cy="3159018"/>
          </a:xfrm>
        </p:spPr>
        <p:txBody>
          <a:bodyPr vert="horz" lIns="91440" tIns="45720" rIns="91440" bIns="45720" rtlCol="0">
            <a:normAutofit/>
          </a:bodyPr>
          <a:lstStyle/>
          <a:p>
            <a:r>
              <a:rPr lang="en-GB" sz="1800" b="1">
                <a:latin typeface="Segoe UI"/>
                <a:cs typeface="Segoe UI"/>
              </a:rPr>
              <a:t>Open Communication:</a:t>
            </a:r>
            <a:r>
              <a:rPr lang="en-GB" sz="1800">
                <a:latin typeface="Segoe UI"/>
                <a:cs typeface="Segoe UI"/>
              </a:rPr>
              <a:t> Authenticity involves being open and honest in communication. This means sharing thoughts and feedback constructively and being willing to listen to others.</a:t>
            </a:r>
            <a:endParaRPr lang="en-GB" sz="1800"/>
          </a:p>
          <a:p>
            <a:r>
              <a:rPr lang="en-GB" sz="1800" b="1">
                <a:latin typeface="Segoe UI"/>
                <a:cs typeface="Segoe UI"/>
              </a:rPr>
              <a:t>Honesty:</a:t>
            </a:r>
            <a:r>
              <a:rPr lang="en-GB" sz="1800">
                <a:latin typeface="Segoe UI"/>
                <a:cs typeface="Segoe UI"/>
              </a:rPr>
              <a:t> Being truthful about one's intentions, capabilities, and limitations fosters trust and credibility.</a:t>
            </a:r>
            <a:endParaRPr lang="en-GB" sz="1800"/>
          </a:p>
          <a:p>
            <a:endParaRPr lang="en-GB" sz="1800"/>
          </a:p>
        </p:txBody>
      </p:sp>
      <p:pic>
        <p:nvPicPr>
          <p:cNvPr id="4" name="Picture 3" descr="Organizational Transparency ...">
            <a:extLst>
              <a:ext uri="{FF2B5EF4-FFF2-40B4-BE49-F238E27FC236}">
                <a16:creationId xmlns:a16="http://schemas.microsoft.com/office/drawing/2014/main" id="{198CB4CA-A781-E1E1-279D-FACEE543C16A}"/>
              </a:ext>
            </a:extLst>
          </p:cNvPr>
          <p:cNvPicPr>
            <a:picLocks noChangeAspect="1"/>
          </p:cNvPicPr>
          <p:nvPr/>
        </p:nvPicPr>
        <p:blipFill>
          <a:blip r:embed="rId2"/>
          <a:stretch>
            <a:fillRect/>
          </a:stretch>
        </p:blipFill>
        <p:spPr>
          <a:xfrm>
            <a:off x="5691261" y="1298099"/>
            <a:ext cx="5837780" cy="4261801"/>
          </a:xfrm>
          <a:prstGeom prst="rect">
            <a:avLst/>
          </a:prstGeom>
        </p:spPr>
      </p:pic>
    </p:spTree>
    <p:extLst>
      <p:ext uri="{BB962C8B-B14F-4D97-AF65-F5344CB8AC3E}">
        <p14:creationId xmlns:p14="http://schemas.microsoft.com/office/powerpoint/2010/main" val="3985660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sistency in relationships ...">
            <a:extLst>
              <a:ext uri="{FF2B5EF4-FFF2-40B4-BE49-F238E27FC236}">
                <a16:creationId xmlns:a16="http://schemas.microsoft.com/office/drawing/2014/main" id="{17A31468-180A-A576-3DFD-12A22A7E7F5A}"/>
              </a:ext>
            </a:extLst>
          </p:cNvPr>
          <p:cNvPicPr>
            <a:picLocks noChangeAspect="1"/>
          </p:cNvPicPr>
          <p:nvPr/>
        </p:nvPicPr>
        <p:blipFill>
          <a:blip r:embed="rId2"/>
          <a:srcRect l="20240" r="24122" b="2"/>
          <a:stretch/>
        </p:blipFill>
        <p:spPr>
          <a:xfrm>
            <a:off x="1172675" y="1067039"/>
            <a:ext cx="4618525" cy="4648478"/>
          </a:xfrm>
          <a:prstGeom prst="rect">
            <a:avLst/>
          </a:prstGeom>
        </p:spPr>
      </p:pic>
      <p:sp>
        <p:nvSpPr>
          <p:cNvPr id="2" name="Title 1">
            <a:extLst>
              <a:ext uri="{FF2B5EF4-FFF2-40B4-BE49-F238E27FC236}">
                <a16:creationId xmlns:a16="http://schemas.microsoft.com/office/drawing/2014/main" id="{7C4871E6-B29E-B613-6A24-1A4ACA6ACB92}"/>
              </a:ext>
            </a:extLst>
          </p:cNvPr>
          <p:cNvSpPr>
            <a:spLocks noGrp="1"/>
          </p:cNvSpPr>
          <p:nvPr>
            <p:ph type="title"/>
          </p:nvPr>
        </p:nvSpPr>
        <p:spPr>
          <a:xfrm>
            <a:off x="6642855" y="1067039"/>
            <a:ext cx="4495995" cy="1350226"/>
          </a:xfrm>
        </p:spPr>
        <p:txBody>
          <a:bodyPr anchor="b">
            <a:normAutofit/>
          </a:bodyPr>
          <a:lstStyle/>
          <a:p>
            <a:r>
              <a:rPr lang="en-GB">
                <a:latin typeface="Segoe UI"/>
                <a:cs typeface="Segoe UI"/>
              </a:rPr>
              <a:t>Consistency</a:t>
            </a:r>
            <a:endParaRPr lang="en-US" dirty="0"/>
          </a:p>
        </p:txBody>
      </p:sp>
      <p:sp>
        <p:nvSpPr>
          <p:cNvPr id="3" name="Content Placeholder 2">
            <a:extLst>
              <a:ext uri="{FF2B5EF4-FFF2-40B4-BE49-F238E27FC236}">
                <a16:creationId xmlns:a16="http://schemas.microsoft.com/office/drawing/2014/main" id="{0F9A24C3-D5E6-6E05-C307-E9FB875DA58D}"/>
              </a:ext>
            </a:extLst>
          </p:cNvPr>
          <p:cNvSpPr>
            <a:spLocks noGrp="1"/>
          </p:cNvSpPr>
          <p:nvPr>
            <p:ph idx="1"/>
          </p:nvPr>
        </p:nvSpPr>
        <p:spPr>
          <a:xfrm>
            <a:off x="6642855" y="2501147"/>
            <a:ext cx="4495995" cy="3214370"/>
          </a:xfrm>
        </p:spPr>
        <p:txBody>
          <a:bodyPr vert="horz" lIns="91440" tIns="45720" rIns="91440" bIns="45720" rtlCol="0">
            <a:normAutofit/>
          </a:bodyPr>
          <a:lstStyle/>
          <a:p>
            <a:r>
              <a:rPr lang="en-GB" sz="1800" b="1">
                <a:latin typeface="Segoe UI"/>
                <a:cs typeface="Segoe UI"/>
              </a:rPr>
              <a:t>Aligning Actions with Values:</a:t>
            </a:r>
            <a:r>
              <a:rPr lang="en-GB" sz="1800">
                <a:latin typeface="Segoe UI"/>
                <a:cs typeface="Segoe UI"/>
              </a:rPr>
              <a:t> Authentic individuals consistently align their actions with their core values and principles, even when faced with challenges or pressure.</a:t>
            </a:r>
            <a:endParaRPr lang="en-GB" sz="1800"/>
          </a:p>
          <a:p>
            <a:r>
              <a:rPr lang="en-GB" sz="1800" b="1">
                <a:latin typeface="Segoe UI"/>
                <a:cs typeface="Segoe UI"/>
              </a:rPr>
              <a:t>Reliability:</a:t>
            </a:r>
            <a:r>
              <a:rPr lang="en-GB" sz="1800">
                <a:latin typeface="Segoe UI"/>
                <a:cs typeface="Segoe UI"/>
              </a:rPr>
              <a:t> Consistency in behavior and decision-making builds trust and reliability among colleagues and clients</a:t>
            </a:r>
            <a:endParaRPr lang="en-GB" sz="1800"/>
          </a:p>
          <a:p>
            <a:endParaRPr lang="en-GB" sz="1800"/>
          </a:p>
        </p:txBody>
      </p:sp>
    </p:spTree>
    <p:extLst>
      <p:ext uri="{BB962C8B-B14F-4D97-AF65-F5344CB8AC3E}">
        <p14:creationId xmlns:p14="http://schemas.microsoft.com/office/powerpoint/2010/main" val="758552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267A9A-3339-F8E6-CD25-1670F4B86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storing Balance Counseling">
            <a:extLst>
              <a:ext uri="{FF2B5EF4-FFF2-40B4-BE49-F238E27FC236}">
                <a16:creationId xmlns:a16="http://schemas.microsoft.com/office/drawing/2014/main" id="{3BF0F35C-91C8-8403-0A66-E15956165825}"/>
              </a:ext>
            </a:extLst>
          </p:cNvPr>
          <p:cNvPicPr>
            <a:picLocks noChangeAspect="1"/>
          </p:cNvPicPr>
          <p:nvPr/>
        </p:nvPicPr>
        <p:blipFill>
          <a:blip r:embed="rId2"/>
          <a:srcRect l="2373" r="31511" b="2"/>
          <a:stretch/>
        </p:blipFill>
        <p:spPr>
          <a:xfrm>
            <a:off x="1172675" y="1067039"/>
            <a:ext cx="4618525" cy="4648478"/>
          </a:xfrm>
          <a:prstGeom prst="rect">
            <a:avLst/>
          </a:prstGeom>
        </p:spPr>
      </p:pic>
      <p:sp>
        <p:nvSpPr>
          <p:cNvPr id="2" name="Title 1">
            <a:extLst>
              <a:ext uri="{FF2B5EF4-FFF2-40B4-BE49-F238E27FC236}">
                <a16:creationId xmlns:a16="http://schemas.microsoft.com/office/drawing/2014/main" id="{F333DA02-EA33-49A1-D933-A4443485950B}"/>
              </a:ext>
            </a:extLst>
          </p:cNvPr>
          <p:cNvSpPr>
            <a:spLocks noGrp="1"/>
          </p:cNvSpPr>
          <p:nvPr>
            <p:ph type="title"/>
          </p:nvPr>
        </p:nvSpPr>
        <p:spPr>
          <a:xfrm>
            <a:off x="6642855" y="1067039"/>
            <a:ext cx="4495995" cy="1350226"/>
          </a:xfrm>
        </p:spPr>
        <p:txBody>
          <a:bodyPr anchor="b">
            <a:normAutofit/>
          </a:bodyPr>
          <a:lstStyle/>
          <a:p>
            <a:r>
              <a:rPr lang="en-GB">
                <a:latin typeface="Segoe UI"/>
                <a:cs typeface="Segoe UI"/>
              </a:rPr>
              <a:t>Vulnerability</a:t>
            </a:r>
            <a:endParaRPr lang="en-US" dirty="0"/>
          </a:p>
        </p:txBody>
      </p:sp>
      <p:sp>
        <p:nvSpPr>
          <p:cNvPr id="3" name="Content Placeholder 2">
            <a:extLst>
              <a:ext uri="{FF2B5EF4-FFF2-40B4-BE49-F238E27FC236}">
                <a16:creationId xmlns:a16="http://schemas.microsoft.com/office/drawing/2014/main" id="{54E168FB-307C-92DC-C15E-FAB3D0F5D4BE}"/>
              </a:ext>
            </a:extLst>
          </p:cNvPr>
          <p:cNvSpPr>
            <a:spLocks noGrp="1"/>
          </p:cNvSpPr>
          <p:nvPr>
            <p:ph idx="1"/>
          </p:nvPr>
        </p:nvSpPr>
        <p:spPr>
          <a:xfrm>
            <a:off x="6642855" y="2501147"/>
            <a:ext cx="4495995" cy="3214370"/>
          </a:xfrm>
        </p:spPr>
        <p:txBody>
          <a:bodyPr vert="horz" lIns="91440" tIns="45720" rIns="91440" bIns="45720" rtlCol="0">
            <a:normAutofit/>
          </a:bodyPr>
          <a:lstStyle/>
          <a:p>
            <a:pPr>
              <a:lnSpc>
                <a:spcPct val="110000"/>
              </a:lnSpc>
            </a:pPr>
            <a:r>
              <a:rPr lang="en-GB" sz="1700" b="1">
                <a:latin typeface="Segoe UI"/>
                <a:cs typeface="Segoe UI"/>
              </a:rPr>
              <a:t>Embracing Imperfections:</a:t>
            </a:r>
            <a:r>
              <a:rPr lang="en-GB" sz="1700">
                <a:latin typeface="Segoe UI"/>
                <a:cs typeface="Segoe UI"/>
              </a:rPr>
              <a:t> Authenticity involves acknowledging and embracing one's imperfections and being willing to show vulnerability. This can create a more supportive and empathetic work environment.</a:t>
            </a:r>
            <a:endParaRPr lang="en-GB" sz="1700"/>
          </a:p>
          <a:p>
            <a:pPr>
              <a:lnSpc>
                <a:spcPct val="110000"/>
              </a:lnSpc>
            </a:pPr>
            <a:r>
              <a:rPr lang="en-GB" sz="1700" b="1">
                <a:latin typeface="Segoe UI"/>
                <a:cs typeface="Segoe UI"/>
              </a:rPr>
              <a:t>Seeking Help:</a:t>
            </a:r>
            <a:r>
              <a:rPr lang="en-GB" sz="1700">
                <a:latin typeface="Segoe UI"/>
                <a:cs typeface="Segoe UI"/>
              </a:rPr>
              <a:t> Being open to seeking help and admitting when one does not have all the answers fosters a culture of collaboration and continuous learning.</a:t>
            </a:r>
            <a:endParaRPr lang="en-GB" sz="1700"/>
          </a:p>
          <a:p>
            <a:pPr>
              <a:lnSpc>
                <a:spcPct val="110000"/>
              </a:lnSpc>
            </a:pPr>
            <a:endParaRPr lang="en-GB" sz="1700"/>
          </a:p>
        </p:txBody>
      </p:sp>
    </p:spTree>
    <p:extLst>
      <p:ext uri="{BB962C8B-B14F-4D97-AF65-F5344CB8AC3E}">
        <p14:creationId xmlns:p14="http://schemas.microsoft.com/office/powerpoint/2010/main" val="4053540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52D6-1752-CB6C-2A6C-A49127FA057A}"/>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Respect for Others</a:t>
            </a:r>
          </a:p>
        </p:txBody>
      </p:sp>
      <p:sp>
        <p:nvSpPr>
          <p:cNvPr id="5" name="TextBox 4">
            <a:extLst>
              <a:ext uri="{FF2B5EF4-FFF2-40B4-BE49-F238E27FC236}">
                <a16:creationId xmlns:a16="http://schemas.microsoft.com/office/drawing/2014/main" id="{368D2C66-3C0B-ED14-EC33-BB590540B5FA}"/>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sz="1700"/>
              <a:t>Valuing Diversity: Authentic individuals respect and value the diverse perspectives and experiences of their colleagues. They create an inclusive environment where everyone feels valued and heard.</a:t>
            </a:r>
          </a:p>
          <a:p>
            <a:pPr indent="-228600">
              <a:lnSpc>
                <a:spcPct val="120000"/>
              </a:lnSpc>
              <a:spcAft>
                <a:spcPts val="600"/>
              </a:spcAft>
              <a:buFont typeface="Arial" panose="020B0604020202020204" pitchFamily="34" charset="0"/>
              <a:buChar char="•"/>
            </a:pPr>
            <a:r>
              <a:rPr lang="en-US" sz="1700"/>
              <a:t>Empathy: Demonstrating empathy and understanding towards others' feelings and experiences is a key component of authenticity</a:t>
            </a:r>
          </a:p>
        </p:txBody>
      </p:sp>
      <p:pic>
        <p:nvPicPr>
          <p:cNvPr id="4" name="Content Placeholder 3" descr="Seven Ways to Show Respect for Every ...">
            <a:extLst>
              <a:ext uri="{FF2B5EF4-FFF2-40B4-BE49-F238E27FC236}">
                <a16:creationId xmlns:a16="http://schemas.microsoft.com/office/drawing/2014/main" id="{B78AE30B-10DD-DAE8-1569-EBDE547C0429}"/>
              </a:ext>
            </a:extLst>
          </p:cNvPr>
          <p:cNvPicPr>
            <a:picLocks noGrp="1" noChangeAspect="1"/>
          </p:cNvPicPr>
          <p:nvPr>
            <p:ph idx="1"/>
          </p:nvPr>
        </p:nvPicPr>
        <p:blipFill>
          <a:blip r:embed="rId2"/>
          <a:stretch>
            <a:fillRect/>
          </a:stretch>
        </p:blipFill>
        <p:spPr>
          <a:xfrm>
            <a:off x="5691261" y="2162150"/>
            <a:ext cx="5837780" cy="2533699"/>
          </a:xfrm>
          <a:prstGeom prst="rect">
            <a:avLst/>
          </a:prstGeom>
        </p:spPr>
      </p:pic>
    </p:spTree>
    <p:extLst>
      <p:ext uri="{BB962C8B-B14F-4D97-AF65-F5344CB8AC3E}">
        <p14:creationId xmlns:p14="http://schemas.microsoft.com/office/powerpoint/2010/main" val="316724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3B85F9-9CA8-2B5F-4522-0B5D742E7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5601A-2B62-C41E-F883-988BE4E3B285}"/>
              </a:ext>
            </a:extLst>
          </p:cNvPr>
          <p:cNvSpPr>
            <a:spLocks noGrp="1"/>
          </p:cNvSpPr>
          <p:nvPr>
            <p:ph type="title"/>
          </p:nvPr>
        </p:nvSpPr>
        <p:spPr>
          <a:xfrm>
            <a:off x="6582720" y="1293963"/>
            <a:ext cx="4998300" cy="2459052"/>
          </a:xfrm>
        </p:spPr>
        <p:txBody>
          <a:bodyPr vert="horz" lIns="91440" tIns="45720" rIns="91440" bIns="45720" rtlCol="0" anchor="b">
            <a:normAutofit/>
          </a:bodyPr>
          <a:lstStyle/>
          <a:p>
            <a:r>
              <a:rPr lang="en-US" sz="4100"/>
              <a:t>What are the Benefits of Authenticity at Work?</a:t>
            </a:r>
          </a:p>
        </p:txBody>
      </p:sp>
      <p:pic>
        <p:nvPicPr>
          <p:cNvPr id="4" name="Content Placeholder 3" descr="Authentic – KendraNicole ...">
            <a:extLst>
              <a:ext uri="{FF2B5EF4-FFF2-40B4-BE49-F238E27FC236}">
                <a16:creationId xmlns:a16="http://schemas.microsoft.com/office/drawing/2014/main" id="{53A08865-EC18-DFCC-B656-57326490DAEF}"/>
              </a:ext>
            </a:extLst>
          </p:cNvPr>
          <p:cNvPicPr>
            <a:picLocks noGrp="1" noChangeAspect="1"/>
          </p:cNvPicPr>
          <p:nvPr>
            <p:ph idx="1"/>
          </p:nvPr>
        </p:nvPicPr>
        <p:blipFill>
          <a:blip r:embed="rId2"/>
          <a:stretch>
            <a:fillRect/>
          </a:stretch>
        </p:blipFill>
        <p:spPr>
          <a:xfrm>
            <a:off x="875638" y="719282"/>
            <a:ext cx="5310996" cy="5310996"/>
          </a:xfrm>
          <a:prstGeom prst="rect">
            <a:avLst/>
          </a:prstGeom>
        </p:spPr>
      </p:pic>
    </p:spTree>
    <p:extLst>
      <p:ext uri="{BB962C8B-B14F-4D97-AF65-F5344CB8AC3E}">
        <p14:creationId xmlns:p14="http://schemas.microsoft.com/office/powerpoint/2010/main" val="4167458345"/>
      </p:ext>
    </p:extLst>
  </p:cSld>
  <p:clrMapOvr>
    <a:masterClrMapping/>
  </p:clrMapOvr>
</p:sld>
</file>

<file path=ppt/theme/theme1.xml><?xml version="1.0" encoding="utf-8"?>
<a:theme xmlns:a="http://schemas.openxmlformats.org/drawingml/2006/main" name="VanillaVTI">
  <a:themeElements>
    <a:clrScheme name="AnalogousFromDarkSeedLeftStep">
      <a:dk1>
        <a:srgbClr val="000000"/>
      </a:dk1>
      <a:lt1>
        <a:srgbClr val="FFFFFF"/>
      </a:lt1>
      <a:dk2>
        <a:srgbClr val="412D24"/>
      </a:dk2>
      <a:lt2>
        <a:srgbClr val="E8E2E8"/>
      </a:lt2>
      <a:accent1>
        <a:srgbClr val="49B547"/>
      </a:accent1>
      <a:accent2>
        <a:srgbClr val="6EB13B"/>
      </a:accent2>
      <a:accent3>
        <a:srgbClr val="99A842"/>
      </a:accent3>
      <a:accent4>
        <a:srgbClr val="B1913B"/>
      </a:accent4>
      <a:accent5>
        <a:srgbClr val="C3724D"/>
      </a:accent5>
      <a:accent6>
        <a:srgbClr val="B13B47"/>
      </a:accent6>
      <a:hlink>
        <a:srgbClr val="B1743B"/>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VanillaVTI</vt:lpstr>
      <vt:lpstr>Interculturality and Authenticity in the Workplace</vt:lpstr>
      <vt:lpstr>Interculturality </vt:lpstr>
      <vt:lpstr>Importance of Cultural Awareness in Business </vt:lpstr>
      <vt:lpstr>Importance of Cultural awareness in Business</vt:lpstr>
      <vt:lpstr>PowerPoint Presentation</vt:lpstr>
      <vt:lpstr>Let's take a look at some cultural artefacts</vt:lpstr>
      <vt:lpstr>Japanese Tea Set</vt:lpstr>
      <vt:lpstr>Indian Sari </vt:lpstr>
      <vt:lpstr> African Mask </vt:lpstr>
      <vt:lpstr>Chinese Calligraphy Scroll </vt:lpstr>
      <vt:lpstr>Australian Aboriginal Dot Painting </vt:lpstr>
      <vt:lpstr>Case Study- Conflict Resolution in a Diverse Healthcare Organisation </vt:lpstr>
      <vt:lpstr>The Resolution: </vt:lpstr>
      <vt:lpstr>Cultural Sensitivity Training:</vt:lpstr>
      <vt:lpstr>Conflict Resolution Workshops:</vt:lpstr>
      <vt:lpstr>Mediation Program:</vt:lpstr>
      <vt:lpstr>Creating a Culture of Inclusivity:</vt:lpstr>
      <vt:lpstr>How can Business actively embrace interculturality?</vt:lpstr>
      <vt:lpstr>How can Business actively embrace interculturality?</vt:lpstr>
      <vt:lpstr>Authenticity in the Workplace</vt:lpstr>
      <vt:lpstr>Key Aspects of Authenticity in the Workplace </vt:lpstr>
      <vt:lpstr>Self-Awareness</vt:lpstr>
      <vt:lpstr>Transparency</vt:lpstr>
      <vt:lpstr>Consistency</vt:lpstr>
      <vt:lpstr>Vulnerability</vt:lpstr>
      <vt:lpstr>Respect for Others</vt:lpstr>
      <vt:lpstr>What are the Benefits of Authenticity at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157</cp:revision>
  <dcterms:created xsi:type="dcterms:W3CDTF">2025-02-06T13:48:31Z</dcterms:created>
  <dcterms:modified xsi:type="dcterms:W3CDTF">2025-02-06T14:26:22Z</dcterms:modified>
</cp:coreProperties>
</file>