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87" r:id="rId1"/>
  </p:sldMasterIdLst>
  <p:sldIdLst>
    <p:sldId id="258" r:id="rId2"/>
    <p:sldId id="256" r:id="rId3"/>
    <p:sldId id="262" r:id="rId4"/>
    <p:sldId id="261" r:id="rId5"/>
    <p:sldId id="260" r:id="rId6"/>
    <p:sldId id="259" r:id="rId7"/>
    <p:sldId id="257" r:id="rId8"/>
    <p:sldId id="263" r:id="rId9"/>
    <p:sldId id="264" r:id="rId10"/>
    <p:sldId id="266"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96BCBEA-9405-EC79-15A2-9332F09A11F6}" v="1174" dt="2022-03-06T16:25:09.332"/>
    <p1510:client id="{5DBDC00E-19DF-A7AC-BB50-E05D91F80AE5}" v="269" dt="2022-03-23T11:52:29.744"/>
    <p1510:client id="{7929E00C-3620-6E89-F208-6BA0FA68B2B4}" v="1" dt="2022-03-09T19:39:15.963"/>
    <p1510:client id="{C88F2954-FE6F-AF6B-2DBE-2F92417D00C4}" v="308" dt="2022-03-06T14:47:40.118"/>
    <p1510:client id="{CDFBC92C-2812-E0FE-FC5E-D4E44354133B}" v="21" dt="2022-03-06T16:31:21.366"/>
    <p1510:client id="{F3638E8E-19D7-0F58-CAE5-1E60FD2C9A7B}" v="74" dt="2022-03-09T19:34:37.135"/>
    <p1510:client id="{FF7693B4-92D2-55B5-A83E-0ED5F3309A96}" v="4" dt="2022-03-23T19:52:59.86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ucy Paton (2119943)" userId="S::2119943@student.uwtsd.ac.uk::c86b86d5-5297-45e9-9ecf-ebf018bb09fa" providerId="AD" clId="Web-{FF7693B4-92D2-55B5-A83E-0ED5F3309A96}"/>
    <pc:docChg chg="modSld">
      <pc:chgData name="Lucy Paton (2119943)" userId="S::2119943@student.uwtsd.ac.uk::c86b86d5-5297-45e9-9ecf-ebf018bb09fa" providerId="AD" clId="Web-{FF7693B4-92D2-55B5-A83E-0ED5F3309A96}" dt="2022-03-23T19:52:59.863" v="2" actId="14100"/>
      <pc:docMkLst>
        <pc:docMk/>
      </pc:docMkLst>
      <pc:sldChg chg="modSp">
        <pc:chgData name="Lucy Paton (2119943)" userId="S::2119943@student.uwtsd.ac.uk::c86b86d5-5297-45e9-9ecf-ebf018bb09fa" providerId="AD" clId="Web-{FF7693B4-92D2-55B5-A83E-0ED5F3309A96}" dt="2022-03-23T19:52:59.863" v="2" actId="14100"/>
        <pc:sldMkLst>
          <pc:docMk/>
          <pc:sldMk cId="2687872004" sldId="266"/>
        </pc:sldMkLst>
        <pc:spChg chg="mod">
          <ac:chgData name="Lucy Paton (2119943)" userId="S::2119943@student.uwtsd.ac.uk::c86b86d5-5297-45e9-9ecf-ebf018bb09fa" providerId="AD" clId="Web-{FF7693B4-92D2-55B5-A83E-0ED5F3309A96}" dt="2022-03-23T19:52:59.863" v="2" actId="14100"/>
          <ac:spMkLst>
            <pc:docMk/>
            <pc:sldMk cId="2687872004" sldId="266"/>
            <ac:spMk id="4" creationId="{506EA29D-C79A-4031-92C9-17F70C387A78}"/>
          </ac:spMkLst>
        </pc:spChg>
      </pc:sldChg>
    </pc:docChg>
  </pc:docChgLst>
  <pc:docChgLst>
    <pc:chgData name="Lucy Paton (2119943)" userId="S::2119943@student.uwtsd.ac.uk::c86b86d5-5297-45e9-9ecf-ebf018bb09fa" providerId="AD" clId="Web-{F3638E8E-19D7-0F58-CAE5-1E60FD2C9A7B}"/>
    <pc:docChg chg="addSld delSld modSld">
      <pc:chgData name="Lucy Paton (2119943)" userId="S::2119943@student.uwtsd.ac.uk::c86b86d5-5297-45e9-9ecf-ebf018bb09fa" providerId="AD" clId="Web-{F3638E8E-19D7-0F58-CAE5-1E60FD2C9A7B}" dt="2022-03-09T19:34:37.135" v="58"/>
      <pc:docMkLst>
        <pc:docMk/>
      </pc:docMkLst>
      <pc:sldChg chg="modSp">
        <pc:chgData name="Lucy Paton (2119943)" userId="S::2119943@student.uwtsd.ac.uk::c86b86d5-5297-45e9-9ecf-ebf018bb09fa" providerId="AD" clId="Web-{F3638E8E-19D7-0F58-CAE5-1E60FD2C9A7B}" dt="2022-03-09T19:21:58.225" v="25" actId="20577"/>
        <pc:sldMkLst>
          <pc:docMk/>
          <pc:sldMk cId="2526593619" sldId="256"/>
        </pc:sldMkLst>
        <pc:spChg chg="mod">
          <ac:chgData name="Lucy Paton (2119943)" userId="S::2119943@student.uwtsd.ac.uk::c86b86d5-5297-45e9-9ecf-ebf018bb09fa" providerId="AD" clId="Web-{F3638E8E-19D7-0F58-CAE5-1E60FD2C9A7B}" dt="2022-03-09T19:21:58.225" v="25" actId="20577"/>
          <ac:spMkLst>
            <pc:docMk/>
            <pc:sldMk cId="2526593619" sldId="256"/>
            <ac:spMk id="4" creationId="{A04FC4EC-6B26-4064-B94D-1145504A53E0}"/>
          </ac:spMkLst>
        </pc:spChg>
        <pc:spChg chg="mod">
          <ac:chgData name="Lucy Paton (2119943)" userId="S::2119943@student.uwtsd.ac.uk::c86b86d5-5297-45e9-9ecf-ebf018bb09fa" providerId="AD" clId="Web-{F3638E8E-19D7-0F58-CAE5-1E60FD2C9A7B}" dt="2022-03-09T19:16:17.664" v="13" actId="1076"/>
          <ac:spMkLst>
            <pc:docMk/>
            <pc:sldMk cId="2526593619" sldId="256"/>
            <ac:spMk id="6" creationId="{46268E34-99E9-4E87-80E2-C0A74C55D492}"/>
          </ac:spMkLst>
        </pc:spChg>
        <pc:spChg chg="mod">
          <ac:chgData name="Lucy Paton (2119943)" userId="S::2119943@student.uwtsd.ac.uk::c86b86d5-5297-45e9-9ecf-ebf018bb09fa" providerId="AD" clId="Web-{F3638E8E-19D7-0F58-CAE5-1E60FD2C9A7B}" dt="2022-03-09T19:18:04.109" v="22" actId="20577"/>
          <ac:spMkLst>
            <pc:docMk/>
            <pc:sldMk cId="2526593619" sldId="256"/>
            <ac:spMk id="14" creationId="{1114D5D5-D69A-40D0-921E-80492648A486}"/>
          </ac:spMkLst>
        </pc:spChg>
        <pc:picChg chg="mod">
          <ac:chgData name="Lucy Paton (2119943)" userId="S::2119943@student.uwtsd.ac.uk::c86b86d5-5297-45e9-9ecf-ebf018bb09fa" providerId="AD" clId="Web-{F3638E8E-19D7-0F58-CAE5-1E60FD2C9A7B}" dt="2022-03-09T19:18:08.249" v="23" actId="1076"/>
          <ac:picMkLst>
            <pc:docMk/>
            <pc:sldMk cId="2526593619" sldId="256"/>
            <ac:picMk id="15" creationId="{A0E48BCB-4F69-447E-AC14-B89D0E332336}"/>
          </ac:picMkLst>
        </pc:picChg>
      </pc:sldChg>
      <pc:sldChg chg="modSp">
        <pc:chgData name="Lucy Paton (2119943)" userId="S::2119943@student.uwtsd.ac.uk::c86b86d5-5297-45e9-9ecf-ebf018bb09fa" providerId="AD" clId="Web-{F3638E8E-19D7-0F58-CAE5-1E60FD2C9A7B}" dt="2022-03-09T19:23:21.352" v="32" actId="20577"/>
        <pc:sldMkLst>
          <pc:docMk/>
          <pc:sldMk cId="3323469570" sldId="257"/>
        </pc:sldMkLst>
        <pc:spChg chg="mod">
          <ac:chgData name="Lucy Paton (2119943)" userId="S::2119943@student.uwtsd.ac.uk::c86b86d5-5297-45e9-9ecf-ebf018bb09fa" providerId="AD" clId="Web-{F3638E8E-19D7-0F58-CAE5-1E60FD2C9A7B}" dt="2022-03-09T19:23:21.352" v="32" actId="20577"/>
          <ac:spMkLst>
            <pc:docMk/>
            <pc:sldMk cId="3323469570" sldId="257"/>
            <ac:spMk id="2" creationId="{E03524F4-1CEE-47F8-94F5-EE800338EC5C}"/>
          </ac:spMkLst>
        </pc:spChg>
      </pc:sldChg>
      <pc:sldChg chg="modSp">
        <pc:chgData name="Lucy Paton (2119943)" userId="S::2119943@student.uwtsd.ac.uk::c86b86d5-5297-45e9-9ecf-ebf018bb09fa" providerId="AD" clId="Web-{F3638E8E-19D7-0F58-CAE5-1E60FD2C9A7B}" dt="2022-03-09T19:23:07.899" v="31" actId="20577"/>
        <pc:sldMkLst>
          <pc:docMk/>
          <pc:sldMk cId="1189474756" sldId="259"/>
        </pc:sldMkLst>
        <pc:spChg chg="mod">
          <ac:chgData name="Lucy Paton (2119943)" userId="S::2119943@student.uwtsd.ac.uk::c86b86d5-5297-45e9-9ecf-ebf018bb09fa" providerId="AD" clId="Web-{F3638E8E-19D7-0F58-CAE5-1E60FD2C9A7B}" dt="2022-03-09T19:23:07.899" v="31" actId="20577"/>
          <ac:spMkLst>
            <pc:docMk/>
            <pc:sldMk cId="1189474756" sldId="259"/>
            <ac:spMk id="2" creationId="{55D41379-92FD-467F-B5A6-68E763FABEC7}"/>
          </ac:spMkLst>
        </pc:spChg>
      </pc:sldChg>
      <pc:sldChg chg="modSp">
        <pc:chgData name="Lucy Paton (2119943)" userId="S::2119943@student.uwtsd.ac.uk::c86b86d5-5297-45e9-9ecf-ebf018bb09fa" providerId="AD" clId="Web-{F3638E8E-19D7-0F58-CAE5-1E60FD2C9A7B}" dt="2022-03-09T19:22:53.070" v="29" actId="20577"/>
        <pc:sldMkLst>
          <pc:docMk/>
          <pc:sldMk cId="2932857153" sldId="260"/>
        </pc:sldMkLst>
        <pc:spChg chg="mod">
          <ac:chgData name="Lucy Paton (2119943)" userId="S::2119943@student.uwtsd.ac.uk::c86b86d5-5297-45e9-9ecf-ebf018bb09fa" providerId="AD" clId="Web-{F3638E8E-19D7-0F58-CAE5-1E60FD2C9A7B}" dt="2022-03-09T19:22:53.070" v="29" actId="20577"/>
          <ac:spMkLst>
            <pc:docMk/>
            <pc:sldMk cId="2932857153" sldId="260"/>
            <ac:spMk id="2" creationId="{D204CD9F-0A6E-4241-BBED-1865E40C8805}"/>
          </ac:spMkLst>
        </pc:spChg>
      </pc:sldChg>
      <pc:sldChg chg="modSp">
        <pc:chgData name="Lucy Paton (2119943)" userId="S::2119943@student.uwtsd.ac.uk::c86b86d5-5297-45e9-9ecf-ebf018bb09fa" providerId="AD" clId="Web-{F3638E8E-19D7-0F58-CAE5-1E60FD2C9A7B}" dt="2022-03-09T19:22:41.226" v="27" actId="20577"/>
        <pc:sldMkLst>
          <pc:docMk/>
          <pc:sldMk cId="2112316471" sldId="261"/>
        </pc:sldMkLst>
        <pc:spChg chg="mod">
          <ac:chgData name="Lucy Paton (2119943)" userId="S::2119943@student.uwtsd.ac.uk::c86b86d5-5297-45e9-9ecf-ebf018bb09fa" providerId="AD" clId="Web-{F3638E8E-19D7-0F58-CAE5-1E60FD2C9A7B}" dt="2022-03-09T19:22:41.226" v="27" actId="20577"/>
          <ac:spMkLst>
            <pc:docMk/>
            <pc:sldMk cId="2112316471" sldId="261"/>
            <ac:spMk id="2" creationId="{57ACBCF6-D942-4CD2-B11E-04E88FE7602D}"/>
          </ac:spMkLst>
        </pc:spChg>
      </pc:sldChg>
      <pc:sldChg chg="modSp addAnim modAnim">
        <pc:chgData name="Lucy Paton (2119943)" userId="S::2119943@student.uwtsd.ac.uk::c86b86d5-5297-45e9-9ecf-ebf018bb09fa" providerId="AD" clId="Web-{F3638E8E-19D7-0F58-CAE5-1E60FD2C9A7B}" dt="2022-03-09T19:22:12.600" v="26" actId="20577"/>
        <pc:sldMkLst>
          <pc:docMk/>
          <pc:sldMk cId="582697147" sldId="262"/>
        </pc:sldMkLst>
        <pc:spChg chg="mod">
          <ac:chgData name="Lucy Paton (2119943)" userId="S::2119943@student.uwtsd.ac.uk::c86b86d5-5297-45e9-9ecf-ebf018bb09fa" providerId="AD" clId="Web-{F3638E8E-19D7-0F58-CAE5-1E60FD2C9A7B}" dt="2022-03-09T19:22:12.600" v="26" actId="20577"/>
          <ac:spMkLst>
            <pc:docMk/>
            <pc:sldMk cId="582697147" sldId="262"/>
            <ac:spMk id="2" creationId="{67A6FBF7-9169-426D-9781-B86A14EAAD62}"/>
          </ac:spMkLst>
        </pc:spChg>
        <pc:spChg chg="mod">
          <ac:chgData name="Lucy Paton (2119943)" userId="S::2119943@student.uwtsd.ac.uk::c86b86d5-5297-45e9-9ecf-ebf018bb09fa" providerId="AD" clId="Web-{F3638E8E-19D7-0F58-CAE5-1E60FD2C9A7B}" dt="2022-03-09T19:16:56.294" v="16" actId="1076"/>
          <ac:spMkLst>
            <pc:docMk/>
            <pc:sldMk cId="582697147" sldId="262"/>
            <ac:spMk id="3" creationId="{2445DD17-27D0-4AC7-9187-9BA15092F6B3}"/>
          </ac:spMkLst>
        </pc:spChg>
      </pc:sldChg>
      <pc:sldChg chg="modSp">
        <pc:chgData name="Lucy Paton (2119943)" userId="S::2119943@student.uwtsd.ac.uk::c86b86d5-5297-45e9-9ecf-ebf018bb09fa" providerId="AD" clId="Web-{F3638E8E-19D7-0F58-CAE5-1E60FD2C9A7B}" dt="2022-03-09T19:23:33.415" v="34" actId="20577"/>
        <pc:sldMkLst>
          <pc:docMk/>
          <pc:sldMk cId="3546053570" sldId="263"/>
        </pc:sldMkLst>
        <pc:spChg chg="mod">
          <ac:chgData name="Lucy Paton (2119943)" userId="S::2119943@student.uwtsd.ac.uk::c86b86d5-5297-45e9-9ecf-ebf018bb09fa" providerId="AD" clId="Web-{F3638E8E-19D7-0F58-CAE5-1E60FD2C9A7B}" dt="2022-03-09T19:23:33.415" v="34" actId="20577"/>
          <ac:spMkLst>
            <pc:docMk/>
            <pc:sldMk cId="3546053570" sldId="263"/>
            <ac:spMk id="2" creationId="{BA5D73CA-46CC-4F9D-8C3C-026807B5B0E6}"/>
          </ac:spMkLst>
        </pc:spChg>
      </pc:sldChg>
      <pc:sldChg chg="modSp">
        <pc:chgData name="Lucy Paton (2119943)" userId="S::2119943@student.uwtsd.ac.uk::c86b86d5-5297-45e9-9ecf-ebf018bb09fa" providerId="AD" clId="Web-{F3638E8E-19D7-0F58-CAE5-1E60FD2C9A7B}" dt="2022-03-09T19:23:59.109" v="37" actId="20577"/>
        <pc:sldMkLst>
          <pc:docMk/>
          <pc:sldMk cId="130480412" sldId="264"/>
        </pc:sldMkLst>
        <pc:spChg chg="mod">
          <ac:chgData name="Lucy Paton (2119943)" userId="S::2119943@student.uwtsd.ac.uk::c86b86d5-5297-45e9-9ecf-ebf018bb09fa" providerId="AD" clId="Web-{F3638E8E-19D7-0F58-CAE5-1E60FD2C9A7B}" dt="2022-03-09T19:23:59.109" v="37" actId="20577"/>
          <ac:spMkLst>
            <pc:docMk/>
            <pc:sldMk cId="130480412" sldId="264"/>
            <ac:spMk id="2" creationId="{9322765B-D349-4555-967A-C9006B687D4E}"/>
          </ac:spMkLst>
        </pc:spChg>
      </pc:sldChg>
      <pc:sldChg chg="modSp new del">
        <pc:chgData name="Lucy Paton (2119943)" userId="S::2119943@student.uwtsd.ac.uk::c86b86d5-5297-45e9-9ecf-ebf018bb09fa" providerId="AD" clId="Web-{F3638E8E-19D7-0F58-CAE5-1E60FD2C9A7B}" dt="2022-03-09T19:31:55.688" v="57"/>
        <pc:sldMkLst>
          <pc:docMk/>
          <pc:sldMk cId="650121104" sldId="265"/>
        </pc:sldMkLst>
        <pc:spChg chg="mod">
          <ac:chgData name="Lucy Paton (2119943)" userId="S::2119943@student.uwtsd.ac.uk::c86b86d5-5297-45e9-9ecf-ebf018bb09fa" providerId="AD" clId="Web-{F3638E8E-19D7-0F58-CAE5-1E60FD2C9A7B}" dt="2022-03-09T19:25:21.236" v="41" actId="20577"/>
          <ac:spMkLst>
            <pc:docMk/>
            <pc:sldMk cId="650121104" sldId="265"/>
            <ac:spMk id="2" creationId="{8FBD5F52-353A-4231-B289-A459C9FF5213}"/>
          </ac:spMkLst>
        </pc:spChg>
      </pc:sldChg>
      <pc:sldChg chg="addSp modSp new">
        <pc:chgData name="Lucy Paton (2119943)" userId="S::2119943@student.uwtsd.ac.uk::c86b86d5-5297-45e9-9ecf-ebf018bb09fa" providerId="AD" clId="Web-{F3638E8E-19D7-0F58-CAE5-1E60FD2C9A7B}" dt="2022-03-09T19:34:37.135" v="58"/>
        <pc:sldMkLst>
          <pc:docMk/>
          <pc:sldMk cId="2687872004" sldId="266"/>
        </pc:sldMkLst>
        <pc:spChg chg="add mod">
          <ac:chgData name="Lucy Paton (2119943)" userId="S::2119943@student.uwtsd.ac.uk::c86b86d5-5297-45e9-9ecf-ebf018bb09fa" providerId="AD" clId="Web-{F3638E8E-19D7-0F58-CAE5-1E60FD2C9A7B}" dt="2022-03-09T19:26:00.629" v="54" actId="20577"/>
          <ac:spMkLst>
            <pc:docMk/>
            <pc:sldMk cId="2687872004" sldId="266"/>
            <ac:spMk id="2" creationId="{1F1A7BDC-BB28-457C-A97B-4E6DB941BAC4}"/>
          </ac:spMkLst>
        </pc:spChg>
        <pc:spChg chg="add mod">
          <ac:chgData name="Lucy Paton (2119943)" userId="S::2119943@student.uwtsd.ac.uk::c86b86d5-5297-45e9-9ecf-ebf018bb09fa" providerId="AD" clId="Web-{F3638E8E-19D7-0F58-CAE5-1E60FD2C9A7B}" dt="2022-03-09T19:26:12.379" v="56" actId="20577"/>
          <ac:spMkLst>
            <pc:docMk/>
            <pc:sldMk cId="2687872004" sldId="266"/>
            <ac:spMk id="3" creationId="{F881B9A3-8204-494A-9B2B-8EE3E26379CC}"/>
          </ac:spMkLst>
        </pc:spChg>
        <pc:spChg chg="add">
          <ac:chgData name="Lucy Paton (2119943)" userId="S::2119943@student.uwtsd.ac.uk::c86b86d5-5297-45e9-9ecf-ebf018bb09fa" providerId="AD" clId="Web-{F3638E8E-19D7-0F58-CAE5-1E60FD2C9A7B}" dt="2022-03-09T19:34:37.135" v="58"/>
          <ac:spMkLst>
            <pc:docMk/>
            <pc:sldMk cId="2687872004" sldId="266"/>
            <ac:spMk id="4" creationId="{506EA29D-C79A-4031-92C9-17F70C387A78}"/>
          </ac:spMkLst>
        </pc:spChg>
      </pc:sldChg>
    </pc:docChg>
  </pc:docChgLst>
  <pc:docChgLst>
    <pc:chgData name="Lucy Paton (2119943)" userId="S::2119943@student.uwtsd.ac.uk::c86b86d5-5297-45e9-9ecf-ebf018bb09fa" providerId="AD" clId="Web-{5DBDC00E-19DF-A7AC-BB50-E05D91F80AE5}"/>
    <pc:docChg chg="modSld">
      <pc:chgData name="Lucy Paton (2119943)" userId="S::2119943@student.uwtsd.ac.uk::c86b86d5-5297-45e9-9ecf-ebf018bb09fa" providerId="AD" clId="Web-{5DBDC00E-19DF-A7AC-BB50-E05D91F80AE5}" dt="2022-03-23T11:52:29.744" v="180" actId="20577"/>
      <pc:docMkLst>
        <pc:docMk/>
      </pc:docMkLst>
      <pc:sldChg chg="addSp modSp">
        <pc:chgData name="Lucy Paton (2119943)" userId="S::2119943@student.uwtsd.ac.uk::c86b86d5-5297-45e9-9ecf-ebf018bb09fa" providerId="AD" clId="Web-{5DBDC00E-19DF-A7AC-BB50-E05D91F80AE5}" dt="2022-03-23T11:52:29.744" v="180" actId="20577"/>
        <pc:sldMkLst>
          <pc:docMk/>
          <pc:sldMk cId="582697147" sldId="262"/>
        </pc:sldMkLst>
        <pc:spChg chg="mod">
          <ac:chgData name="Lucy Paton (2119943)" userId="S::2119943@student.uwtsd.ac.uk::c86b86d5-5297-45e9-9ecf-ebf018bb09fa" providerId="AD" clId="Web-{5DBDC00E-19DF-A7AC-BB50-E05D91F80AE5}" dt="2022-03-23T11:52:29.744" v="180" actId="20577"/>
          <ac:spMkLst>
            <pc:docMk/>
            <pc:sldMk cId="582697147" sldId="262"/>
            <ac:spMk id="3" creationId="{2445DD17-27D0-4AC7-9187-9BA15092F6B3}"/>
          </ac:spMkLst>
        </pc:spChg>
        <pc:spChg chg="add mod">
          <ac:chgData name="Lucy Paton (2119943)" userId="S::2119943@student.uwtsd.ac.uk::c86b86d5-5297-45e9-9ecf-ebf018bb09fa" providerId="AD" clId="Web-{5DBDC00E-19DF-A7AC-BB50-E05D91F80AE5}" dt="2022-03-21T13:00:21.227" v="169" actId="14100"/>
          <ac:spMkLst>
            <pc:docMk/>
            <pc:sldMk cId="582697147" sldId="262"/>
            <ac:spMk id="5" creationId="{DF72F759-F9B5-476C-94B9-CD210670A489}"/>
          </ac:spMkLst>
        </pc:spChg>
      </pc:sldChg>
      <pc:sldChg chg="modSp">
        <pc:chgData name="Lucy Paton (2119943)" userId="S::2119943@student.uwtsd.ac.uk::c86b86d5-5297-45e9-9ecf-ebf018bb09fa" providerId="AD" clId="Web-{5DBDC00E-19DF-A7AC-BB50-E05D91F80AE5}" dt="2022-03-21T12:47:15.098" v="99" actId="20577"/>
        <pc:sldMkLst>
          <pc:docMk/>
          <pc:sldMk cId="2687872004" sldId="266"/>
        </pc:sldMkLst>
        <pc:spChg chg="mod">
          <ac:chgData name="Lucy Paton (2119943)" userId="S::2119943@student.uwtsd.ac.uk::c86b86d5-5297-45e9-9ecf-ebf018bb09fa" providerId="AD" clId="Web-{5DBDC00E-19DF-A7AC-BB50-E05D91F80AE5}" dt="2022-03-21T12:19:54.715" v="1" actId="1076"/>
          <ac:spMkLst>
            <pc:docMk/>
            <pc:sldMk cId="2687872004" sldId="266"/>
            <ac:spMk id="2" creationId="{1F1A7BDC-BB28-457C-A97B-4E6DB941BAC4}"/>
          </ac:spMkLst>
        </pc:spChg>
        <pc:spChg chg="mod">
          <ac:chgData name="Lucy Paton (2119943)" userId="S::2119943@student.uwtsd.ac.uk::c86b86d5-5297-45e9-9ecf-ebf018bb09fa" providerId="AD" clId="Web-{5DBDC00E-19DF-A7AC-BB50-E05D91F80AE5}" dt="2022-03-21T12:47:15.098" v="99" actId="20577"/>
          <ac:spMkLst>
            <pc:docMk/>
            <pc:sldMk cId="2687872004" sldId="266"/>
            <ac:spMk id="4" creationId="{506EA29D-C79A-4031-92C9-17F70C387A78}"/>
          </ac:spMkLst>
        </pc:spChg>
      </pc:sldChg>
    </pc:docChg>
  </pc:docChgLst>
  <pc:docChgLst>
    <pc:chgData name="Lucy Paton (2119943)" userId="S::2119943@student.uwtsd.ac.uk::c86b86d5-5297-45e9-9ecf-ebf018bb09fa" providerId="AD" clId="Web-{C88F2954-FE6F-AF6B-2DBE-2F92417D00C4}"/>
    <pc:docChg chg="addSld modSld sldOrd addMainMaster delMainMaster">
      <pc:chgData name="Lucy Paton (2119943)" userId="S::2119943@student.uwtsd.ac.uk::c86b86d5-5297-45e9-9ecf-ebf018bb09fa" providerId="AD" clId="Web-{C88F2954-FE6F-AF6B-2DBE-2F92417D00C4}" dt="2022-03-06T14:47:35.962" v="227" actId="20577"/>
      <pc:docMkLst>
        <pc:docMk/>
      </pc:docMkLst>
      <pc:sldChg chg="addSp delSp modSp mod modClrScheme chgLayout">
        <pc:chgData name="Lucy Paton (2119943)" userId="S::2119943@student.uwtsd.ac.uk::c86b86d5-5297-45e9-9ecf-ebf018bb09fa" providerId="AD" clId="Web-{C88F2954-FE6F-AF6B-2DBE-2F92417D00C4}" dt="2022-03-06T14:47:35.962" v="227" actId="20577"/>
        <pc:sldMkLst>
          <pc:docMk/>
          <pc:sldMk cId="2526593619" sldId="256"/>
        </pc:sldMkLst>
        <pc:spChg chg="del mod ord">
          <ac:chgData name="Lucy Paton (2119943)" userId="S::2119943@student.uwtsd.ac.uk::c86b86d5-5297-45e9-9ecf-ebf018bb09fa" providerId="AD" clId="Web-{C88F2954-FE6F-AF6B-2DBE-2F92417D00C4}" dt="2022-03-06T14:34:54.125" v="103"/>
          <ac:spMkLst>
            <pc:docMk/>
            <pc:sldMk cId="2526593619" sldId="256"/>
            <ac:spMk id="2" creationId="{00000000-0000-0000-0000-000000000000}"/>
          </ac:spMkLst>
        </pc:spChg>
        <pc:spChg chg="del mod ord">
          <ac:chgData name="Lucy Paton (2119943)" userId="S::2119943@student.uwtsd.ac.uk::c86b86d5-5297-45e9-9ecf-ebf018bb09fa" providerId="AD" clId="Web-{C88F2954-FE6F-AF6B-2DBE-2F92417D00C4}" dt="2022-03-06T14:34:54.125" v="103"/>
          <ac:spMkLst>
            <pc:docMk/>
            <pc:sldMk cId="2526593619" sldId="256"/>
            <ac:spMk id="3" creationId="{00000000-0000-0000-0000-000000000000}"/>
          </ac:spMkLst>
        </pc:spChg>
        <pc:spChg chg="add mod">
          <ac:chgData name="Lucy Paton (2119943)" userId="S::2119943@student.uwtsd.ac.uk::c86b86d5-5297-45e9-9ecf-ebf018bb09fa" providerId="AD" clId="Web-{C88F2954-FE6F-AF6B-2DBE-2F92417D00C4}" dt="2022-03-06T14:41:54.110" v="152" actId="20577"/>
          <ac:spMkLst>
            <pc:docMk/>
            <pc:sldMk cId="2526593619" sldId="256"/>
            <ac:spMk id="4" creationId="{A04FC4EC-6B26-4064-B94D-1145504A53E0}"/>
          </ac:spMkLst>
        </pc:spChg>
        <pc:spChg chg="add mod">
          <ac:chgData name="Lucy Paton (2119943)" userId="S::2119943@student.uwtsd.ac.uk::c86b86d5-5297-45e9-9ecf-ebf018bb09fa" providerId="AD" clId="Web-{C88F2954-FE6F-AF6B-2DBE-2F92417D00C4}" dt="2022-03-06T14:41:17.186" v="144" actId="20577"/>
          <ac:spMkLst>
            <pc:docMk/>
            <pc:sldMk cId="2526593619" sldId="256"/>
            <ac:spMk id="5" creationId="{5C28C057-2DCB-4D6A-9AFF-FE830BB0059C}"/>
          </ac:spMkLst>
        </pc:spChg>
        <pc:spChg chg="add mod">
          <ac:chgData name="Lucy Paton (2119943)" userId="S::2119943@student.uwtsd.ac.uk::c86b86d5-5297-45e9-9ecf-ebf018bb09fa" providerId="AD" clId="Web-{C88F2954-FE6F-AF6B-2DBE-2F92417D00C4}" dt="2022-03-06T14:42:46.848" v="166" actId="20577"/>
          <ac:spMkLst>
            <pc:docMk/>
            <pc:sldMk cId="2526593619" sldId="256"/>
            <ac:spMk id="6" creationId="{46268E34-99E9-4E87-80E2-C0A74C55D492}"/>
          </ac:spMkLst>
        </pc:spChg>
        <pc:spChg chg="add mod">
          <ac:chgData name="Lucy Paton (2119943)" userId="S::2119943@student.uwtsd.ac.uk::c86b86d5-5297-45e9-9ecf-ebf018bb09fa" providerId="AD" clId="Web-{C88F2954-FE6F-AF6B-2DBE-2F92417D00C4}" dt="2022-03-06T14:43:42.805" v="178" actId="20577"/>
          <ac:spMkLst>
            <pc:docMk/>
            <pc:sldMk cId="2526593619" sldId="256"/>
            <ac:spMk id="7" creationId="{09AE2728-05FB-4023-A766-88D7F0A41454}"/>
          </ac:spMkLst>
        </pc:spChg>
        <pc:spChg chg="add mod">
          <ac:chgData name="Lucy Paton (2119943)" userId="S::2119943@student.uwtsd.ac.uk::c86b86d5-5297-45e9-9ecf-ebf018bb09fa" providerId="AD" clId="Web-{C88F2954-FE6F-AF6B-2DBE-2F92417D00C4}" dt="2022-03-06T14:43:27.351" v="176" actId="20577"/>
          <ac:spMkLst>
            <pc:docMk/>
            <pc:sldMk cId="2526593619" sldId="256"/>
            <ac:spMk id="8" creationId="{76EFF55C-D6B1-41AA-B732-1E3079C5D2C1}"/>
          </ac:spMkLst>
        </pc:spChg>
        <pc:spChg chg="add mod">
          <ac:chgData name="Lucy Paton (2119943)" userId="S::2119943@student.uwtsd.ac.uk::c86b86d5-5297-45e9-9ecf-ebf018bb09fa" providerId="AD" clId="Web-{C88F2954-FE6F-AF6B-2DBE-2F92417D00C4}" dt="2022-03-06T14:45:23.328" v="208" actId="1076"/>
          <ac:spMkLst>
            <pc:docMk/>
            <pc:sldMk cId="2526593619" sldId="256"/>
            <ac:spMk id="9" creationId="{7B0BFC60-037D-4993-A623-052342AA6A1A}"/>
          </ac:spMkLst>
        </pc:spChg>
        <pc:spChg chg="add mod">
          <ac:chgData name="Lucy Paton (2119943)" userId="S::2119943@student.uwtsd.ac.uk::c86b86d5-5297-45e9-9ecf-ebf018bb09fa" providerId="AD" clId="Web-{C88F2954-FE6F-AF6B-2DBE-2F92417D00C4}" dt="2022-03-06T14:43:48.368" v="180" actId="20577"/>
          <ac:spMkLst>
            <pc:docMk/>
            <pc:sldMk cId="2526593619" sldId="256"/>
            <ac:spMk id="10" creationId="{2F5F4709-3ED6-4F8A-A506-3D8ED2335EFE}"/>
          </ac:spMkLst>
        </pc:spChg>
        <pc:spChg chg="add mod">
          <ac:chgData name="Lucy Paton (2119943)" userId="S::2119943@student.uwtsd.ac.uk::c86b86d5-5297-45e9-9ecf-ebf018bb09fa" providerId="AD" clId="Web-{C88F2954-FE6F-AF6B-2DBE-2F92417D00C4}" dt="2022-03-06T14:45:54.908" v="213" actId="20577"/>
          <ac:spMkLst>
            <pc:docMk/>
            <pc:sldMk cId="2526593619" sldId="256"/>
            <ac:spMk id="11" creationId="{10307A8D-1910-47DD-A340-7948BE47325F}"/>
          </ac:spMkLst>
        </pc:spChg>
        <pc:spChg chg="add mod">
          <ac:chgData name="Lucy Paton (2119943)" userId="S::2119943@student.uwtsd.ac.uk::c86b86d5-5297-45e9-9ecf-ebf018bb09fa" providerId="AD" clId="Web-{C88F2954-FE6F-AF6B-2DBE-2F92417D00C4}" dt="2022-03-06T14:47:35.962" v="227" actId="20577"/>
          <ac:spMkLst>
            <pc:docMk/>
            <pc:sldMk cId="2526593619" sldId="256"/>
            <ac:spMk id="12" creationId="{7C649C85-C504-4B4B-BAC9-68392250816C}"/>
          </ac:spMkLst>
        </pc:spChg>
        <pc:spChg chg="add mod">
          <ac:chgData name="Lucy Paton (2119943)" userId="S::2119943@student.uwtsd.ac.uk::c86b86d5-5297-45e9-9ecf-ebf018bb09fa" providerId="AD" clId="Web-{C88F2954-FE6F-AF6B-2DBE-2F92417D00C4}" dt="2022-03-06T14:47:26.117" v="225" actId="1076"/>
          <ac:spMkLst>
            <pc:docMk/>
            <pc:sldMk cId="2526593619" sldId="256"/>
            <ac:spMk id="13" creationId="{92C504FD-2345-4884-8957-C117FCEE7E1B}"/>
          </ac:spMkLst>
        </pc:spChg>
        <pc:spChg chg="add del mod">
          <ac:chgData name="Lucy Paton (2119943)" userId="S::2119943@student.uwtsd.ac.uk::c86b86d5-5297-45e9-9ecf-ebf018bb09fa" providerId="AD" clId="Web-{C88F2954-FE6F-AF6B-2DBE-2F92417D00C4}" dt="2022-03-06T14:46:43.005" v="218"/>
          <ac:spMkLst>
            <pc:docMk/>
            <pc:sldMk cId="2526593619" sldId="256"/>
            <ac:spMk id="14" creationId="{CB81224C-8698-4019-865F-DAEDC33763B4}"/>
          </ac:spMkLst>
        </pc:spChg>
      </pc:sldChg>
      <pc:sldChg chg="modSp new mod modClrScheme chgLayout">
        <pc:chgData name="Lucy Paton (2119943)" userId="S::2119943@student.uwtsd.ac.uk::c86b86d5-5297-45e9-9ecf-ebf018bb09fa" providerId="AD" clId="Web-{C88F2954-FE6F-AF6B-2DBE-2F92417D00C4}" dt="2022-03-06T13:51:14.057" v="85" actId="20577"/>
        <pc:sldMkLst>
          <pc:docMk/>
          <pc:sldMk cId="3323469570" sldId="257"/>
        </pc:sldMkLst>
        <pc:spChg chg="mod ord">
          <ac:chgData name="Lucy Paton (2119943)" userId="S::2119943@student.uwtsd.ac.uk::c86b86d5-5297-45e9-9ecf-ebf018bb09fa" providerId="AD" clId="Web-{C88F2954-FE6F-AF6B-2DBE-2F92417D00C4}" dt="2022-03-06T13:51:14.057" v="85" actId="20577"/>
          <ac:spMkLst>
            <pc:docMk/>
            <pc:sldMk cId="3323469570" sldId="257"/>
            <ac:spMk id="2" creationId="{E03524F4-1CEE-47F8-94F5-EE800338EC5C}"/>
          </ac:spMkLst>
        </pc:spChg>
        <pc:spChg chg="mod ord">
          <ac:chgData name="Lucy Paton (2119943)" userId="S::2119943@student.uwtsd.ac.uk::c86b86d5-5297-45e9-9ecf-ebf018bb09fa" providerId="AD" clId="Web-{C88F2954-FE6F-AF6B-2DBE-2F92417D00C4}" dt="2022-03-06T13:36:38.818" v="40"/>
          <ac:spMkLst>
            <pc:docMk/>
            <pc:sldMk cId="3323469570" sldId="257"/>
            <ac:spMk id="3" creationId="{2BFA6D62-D3F9-4F09-848D-78745228DD34}"/>
          </ac:spMkLst>
        </pc:spChg>
        <pc:spChg chg="mod ord">
          <ac:chgData name="Lucy Paton (2119943)" userId="S::2119943@student.uwtsd.ac.uk::c86b86d5-5297-45e9-9ecf-ebf018bb09fa" providerId="AD" clId="Web-{C88F2954-FE6F-AF6B-2DBE-2F92417D00C4}" dt="2022-03-06T13:36:38.818" v="40"/>
          <ac:spMkLst>
            <pc:docMk/>
            <pc:sldMk cId="3323469570" sldId="257"/>
            <ac:spMk id="4" creationId="{72DDE49C-671C-4E3E-BB68-CE21CE0EA243}"/>
          </ac:spMkLst>
        </pc:spChg>
      </pc:sldChg>
      <pc:sldChg chg="modSp new ord">
        <pc:chgData name="Lucy Paton (2119943)" userId="S::2119943@student.uwtsd.ac.uk::c86b86d5-5297-45e9-9ecf-ebf018bb09fa" providerId="AD" clId="Web-{C88F2954-FE6F-AF6B-2DBE-2F92417D00C4}" dt="2022-03-06T13:57:20.831" v="99" actId="20577"/>
        <pc:sldMkLst>
          <pc:docMk/>
          <pc:sldMk cId="2571490297" sldId="258"/>
        </pc:sldMkLst>
        <pc:spChg chg="mod">
          <ac:chgData name="Lucy Paton (2119943)" userId="S::2119943@student.uwtsd.ac.uk::c86b86d5-5297-45e9-9ecf-ebf018bb09fa" providerId="AD" clId="Web-{C88F2954-FE6F-AF6B-2DBE-2F92417D00C4}" dt="2022-03-06T13:57:20.831" v="99" actId="20577"/>
          <ac:spMkLst>
            <pc:docMk/>
            <pc:sldMk cId="2571490297" sldId="258"/>
            <ac:spMk id="2" creationId="{D51E0D0C-2A2D-4440-A011-789E5F77EB16}"/>
          </ac:spMkLst>
        </pc:spChg>
        <pc:spChg chg="mod">
          <ac:chgData name="Lucy Paton (2119943)" userId="S::2119943@student.uwtsd.ac.uk::c86b86d5-5297-45e9-9ecf-ebf018bb09fa" providerId="AD" clId="Web-{C88F2954-FE6F-AF6B-2DBE-2F92417D00C4}" dt="2022-03-06T13:45:10.596" v="68" actId="20577"/>
          <ac:spMkLst>
            <pc:docMk/>
            <pc:sldMk cId="2571490297" sldId="258"/>
            <ac:spMk id="3" creationId="{323ACE94-8213-40FF-901F-D072A00720D4}"/>
          </ac:spMkLst>
        </pc:spChg>
        <pc:spChg chg="mod">
          <ac:chgData name="Lucy Paton (2119943)" userId="S::2119943@student.uwtsd.ac.uk::c86b86d5-5297-45e9-9ecf-ebf018bb09fa" providerId="AD" clId="Web-{C88F2954-FE6F-AF6B-2DBE-2F92417D00C4}" dt="2022-03-06T13:45:50.800" v="70" actId="1076"/>
          <ac:spMkLst>
            <pc:docMk/>
            <pc:sldMk cId="2571490297" sldId="258"/>
            <ac:spMk id="4" creationId="{E9BE97CF-3AB6-4967-AB30-7719F8A79111}"/>
          </ac:spMkLst>
        </pc:spChg>
      </pc:sldChg>
      <pc:sldChg chg="new">
        <pc:chgData name="Lucy Paton (2119943)" userId="S::2119943@student.uwtsd.ac.uk::c86b86d5-5297-45e9-9ecf-ebf018bb09fa" providerId="AD" clId="Web-{C88F2954-FE6F-AF6B-2DBE-2F92417D00C4}" dt="2022-03-06T13:54:21.702" v="86"/>
        <pc:sldMkLst>
          <pc:docMk/>
          <pc:sldMk cId="1189474756" sldId="259"/>
        </pc:sldMkLst>
      </pc:sldChg>
      <pc:sldChg chg="new">
        <pc:chgData name="Lucy Paton (2119943)" userId="S::2119943@student.uwtsd.ac.uk::c86b86d5-5297-45e9-9ecf-ebf018bb09fa" providerId="AD" clId="Web-{C88F2954-FE6F-AF6B-2DBE-2F92417D00C4}" dt="2022-03-06T13:54:29.515" v="87"/>
        <pc:sldMkLst>
          <pc:docMk/>
          <pc:sldMk cId="2932857153" sldId="260"/>
        </pc:sldMkLst>
      </pc:sldChg>
      <pc:sldChg chg="new">
        <pc:chgData name="Lucy Paton (2119943)" userId="S::2119943@student.uwtsd.ac.uk::c86b86d5-5297-45e9-9ecf-ebf018bb09fa" providerId="AD" clId="Web-{C88F2954-FE6F-AF6B-2DBE-2F92417D00C4}" dt="2022-03-06T13:54:45.984" v="88"/>
        <pc:sldMkLst>
          <pc:docMk/>
          <pc:sldMk cId="2112316471" sldId="261"/>
        </pc:sldMkLst>
      </pc:sldChg>
      <pc:sldChg chg="new">
        <pc:chgData name="Lucy Paton (2119943)" userId="S::2119943@student.uwtsd.ac.uk::c86b86d5-5297-45e9-9ecf-ebf018bb09fa" providerId="AD" clId="Web-{C88F2954-FE6F-AF6B-2DBE-2F92417D00C4}" dt="2022-03-06T14:33:52.995" v="102"/>
        <pc:sldMkLst>
          <pc:docMk/>
          <pc:sldMk cId="582697147" sldId="262"/>
        </pc:sldMkLst>
      </pc:sldChg>
      <pc:sldMasterChg chg="del delSldLayout">
        <pc:chgData name="Lucy Paton (2119943)" userId="S::2119943@student.uwtsd.ac.uk::c86b86d5-5297-45e9-9ecf-ebf018bb09fa" providerId="AD" clId="Web-{C88F2954-FE6F-AF6B-2DBE-2F92417D00C4}" dt="2022-03-06T13:36:34.631" v="39"/>
        <pc:sldMasterMkLst>
          <pc:docMk/>
          <pc:sldMasterMk cId="0" sldId="2147483648"/>
        </pc:sldMasterMkLst>
        <pc:sldLayoutChg chg="del">
          <pc:chgData name="Lucy Paton (2119943)" userId="S::2119943@student.uwtsd.ac.uk::c86b86d5-5297-45e9-9ecf-ebf018bb09fa" providerId="AD" clId="Web-{C88F2954-FE6F-AF6B-2DBE-2F92417D00C4}" dt="2022-03-06T13:36:34.631" v="39"/>
          <pc:sldLayoutMkLst>
            <pc:docMk/>
            <pc:sldMasterMk cId="0" sldId="2147483648"/>
            <pc:sldLayoutMk cId="0" sldId="2147483649"/>
          </pc:sldLayoutMkLst>
        </pc:sldLayoutChg>
        <pc:sldLayoutChg chg="del">
          <pc:chgData name="Lucy Paton (2119943)" userId="S::2119943@student.uwtsd.ac.uk::c86b86d5-5297-45e9-9ecf-ebf018bb09fa" providerId="AD" clId="Web-{C88F2954-FE6F-AF6B-2DBE-2F92417D00C4}" dt="2022-03-06T13:36:34.631" v="39"/>
          <pc:sldLayoutMkLst>
            <pc:docMk/>
            <pc:sldMasterMk cId="0" sldId="2147483648"/>
            <pc:sldLayoutMk cId="0" sldId="2147483650"/>
          </pc:sldLayoutMkLst>
        </pc:sldLayoutChg>
        <pc:sldLayoutChg chg="del">
          <pc:chgData name="Lucy Paton (2119943)" userId="S::2119943@student.uwtsd.ac.uk::c86b86d5-5297-45e9-9ecf-ebf018bb09fa" providerId="AD" clId="Web-{C88F2954-FE6F-AF6B-2DBE-2F92417D00C4}" dt="2022-03-06T13:36:34.631" v="39"/>
          <pc:sldLayoutMkLst>
            <pc:docMk/>
            <pc:sldMasterMk cId="0" sldId="2147483648"/>
            <pc:sldLayoutMk cId="0" sldId="2147483651"/>
          </pc:sldLayoutMkLst>
        </pc:sldLayoutChg>
        <pc:sldLayoutChg chg="del">
          <pc:chgData name="Lucy Paton (2119943)" userId="S::2119943@student.uwtsd.ac.uk::c86b86d5-5297-45e9-9ecf-ebf018bb09fa" providerId="AD" clId="Web-{C88F2954-FE6F-AF6B-2DBE-2F92417D00C4}" dt="2022-03-06T13:36:34.631" v="39"/>
          <pc:sldLayoutMkLst>
            <pc:docMk/>
            <pc:sldMasterMk cId="0" sldId="2147483648"/>
            <pc:sldLayoutMk cId="0" sldId="2147483652"/>
          </pc:sldLayoutMkLst>
        </pc:sldLayoutChg>
        <pc:sldLayoutChg chg="del">
          <pc:chgData name="Lucy Paton (2119943)" userId="S::2119943@student.uwtsd.ac.uk::c86b86d5-5297-45e9-9ecf-ebf018bb09fa" providerId="AD" clId="Web-{C88F2954-FE6F-AF6B-2DBE-2F92417D00C4}" dt="2022-03-06T13:36:34.631" v="39"/>
          <pc:sldLayoutMkLst>
            <pc:docMk/>
            <pc:sldMasterMk cId="0" sldId="2147483648"/>
            <pc:sldLayoutMk cId="0" sldId="2147483653"/>
          </pc:sldLayoutMkLst>
        </pc:sldLayoutChg>
        <pc:sldLayoutChg chg="del">
          <pc:chgData name="Lucy Paton (2119943)" userId="S::2119943@student.uwtsd.ac.uk::c86b86d5-5297-45e9-9ecf-ebf018bb09fa" providerId="AD" clId="Web-{C88F2954-FE6F-AF6B-2DBE-2F92417D00C4}" dt="2022-03-06T13:36:34.631" v="39"/>
          <pc:sldLayoutMkLst>
            <pc:docMk/>
            <pc:sldMasterMk cId="0" sldId="2147483648"/>
            <pc:sldLayoutMk cId="0" sldId="2147483654"/>
          </pc:sldLayoutMkLst>
        </pc:sldLayoutChg>
        <pc:sldLayoutChg chg="del">
          <pc:chgData name="Lucy Paton (2119943)" userId="S::2119943@student.uwtsd.ac.uk::c86b86d5-5297-45e9-9ecf-ebf018bb09fa" providerId="AD" clId="Web-{C88F2954-FE6F-AF6B-2DBE-2F92417D00C4}" dt="2022-03-06T13:36:34.631" v="39"/>
          <pc:sldLayoutMkLst>
            <pc:docMk/>
            <pc:sldMasterMk cId="0" sldId="2147483648"/>
            <pc:sldLayoutMk cId="0" sldId="2147483655"/>
          </pc:sldLayoutMkLst>
        </pc:sldLayoutChg>
        <pc:sldLayoutChg chg="del">
          <pc:chgData name="Lucy Paton (2119943)" userId="S::2119943@student.uwtsd.ac.uk::c86b86d5-5297-45e9-9ecf-ebf018bb09fa" providerId="AD" clId="Web-{C88F2954-FE6F-AF6B-2DBE-2F92417D00C4}" dt="2022-03-06T13:36:34.631" v="39"/>
          <pc:sldLayoutMkLst>
            <pc:docMk/>
            <pc:sldMasterMk cId="0" sldId="2147483648"/>
            <pc:sldLayoutMk cId="0" sldId="2147483656"/>
          </pc:sldLayoutMkLst>
        </pc:sldLayoutChg>
        <pc:sldLayoutChg chg="del">
          <pc:chgData name="Lucy Paton (2119943)" userId="S::2119943@student.uwtsd.ac.uk::c86b86d5-5297-45e9-9ecf-ebf018bb09fa" providerId="AD" clId="Web-{C88F2954-FE6F-AF6B-2DBE-2F92417D00C4}" dt="2022-03-06T13:36:34.631" v="39"/>
          <pc:sldLayoutMkLst>
            <pc:docMk/>
            <pc:sldMasterMk cId="0" sldId="2147483648"/>
            <pc:sldLayoutMk cId="0" sldId="2147483657"/>
          </pc:sldLayoutMkLst>
        </pc:sldLayoutChg>
        <pc:sldLayoutChg chg="del">
          <pc:chgData name="Lucy Paton (2119943)" userId="S::2119943@student.uwtsd.ac.uk::c86b86d5-5297-45e9-9ecf-ebf018bb09fa" providerId="AD" clId="Web-{C88F2954-FE6F-AF6B-2DBE-2F92417D00C4}" dt="2022-03-06T13:36:34.631" v="39"/>
          <pc:sldLayoutMkLst>
            <pc:docMk/>
            <pc:sldMasterMk cId="0" sldId="2147483648"/>
            <pc:sldLayoutMk cId="0" sldId="2147483658"/>
          </pc:sldLayoutMkLst>
        </pc:sldLayoutChg>
        <pc:sldLayoutChg chg="del">
          <pc:chgData name="Lucy Paton (2119943)" userId="S::2119943@student.uwtsd.ac.uk::c86b86d5-5297-45e9-9ecf-ebf018bb09fa" providerId="AD" clId="Web-{C88F2954-FE6F-AF6B-2DBE-2F92417D00C4}" dt="2022-03-06T13:36:34.631" v="39"/>
          <pc:sldLayoutMkLst>
            <pc:docMk/>
            <pc:sldMasterMk cId="0" sldId="2147483648"/>
            <pc:sldLayoutMk cId="0" sldId="2147483659"/>
          </pc:sldLayoutMkLst>
        </pc:sldLayoutChg>
        <pc:sldLayoutChg chg="del">
          <pc:chgData name="Lucy Paton (2119943)" userId="S::2119943@student.uwtsd.ac.uk::c86b86d5-5297-45e9-9ecf-ebf018bb09fa" providerId="AD" clId="Web-{C88F2954-FE6F-AF6B-2DBE-2F92417D00C4}" dt="2022-03-06T13:36:34.631" v="39"/>
          <pc:sldLayoutMkLst>
            <pc:docMk/>
            <pc:sldMasterMk cId="0" sldId="2147483648"/>
            <pc:sldLayoutMk cId="0" sldId="2147483660"/>
          </pc:sldLayoutMkLst>
        </pc:sldLayoutChg>
        <pc:sldLayoutChg chg="del">
          <pc:chgData name="Lucy Paton (2119943)" userId="S::2119943@student.uwtsd.ac.uk::c86b86d5-5297-45e9-9ecf-ebf018bb09fa" providerId="AD" clId="Web-{C88F2954-FE6F-AF6B-2DBE-2F92417D00C4}" dt="2022-03-06T13:36:34.631" v="39"/>
          <pc:sldLayoutMkLst>
            <pc:docMk/>
            <pc:sldMasterMk cId="0" sldId="2147483648"/>
            <pc:sldLayoutMk cId="0" sldId="2147483663"/>
          </pc:sldLayoutMkLst>
        </pc:sldLayoutChg>
        <pc:sldLayoutChg chg="del">
          <pc:chgData name="Lucy Paton (2119943)" userId="S::2119943@student.uwtsd.ac.uk::c86b86d5-5297-45e9-9ecf-ebf018bb09fa" providerId="AD" clId="Web-{C88F2954-FE6F-AF6B-2DBE-2F92417D00C4}" dt="2022-03-06T13:36:34.631" v="39"/>
          <pc:sldLayoutMkLst>
            <pc:docMk/>
            <pc:sldMasterMk cId="0" sldId="2147483648"/>
            <pc:sldLayoutMk cId="0" sldId="2147483664"/>
          </pc:sldLayoutMkLst>
        </pc:sldLayoutChg>
        <pc:sldLayoutChg chg="del">
          <pc:chgData name="Lucy Paton (2119943)" userId="S::2119943@student.uwtsd.ac.uk::c86b86d5-5297-45e9-9ecf-ebf018bb09fa" providerId="AD" clId="Web-{C88F2954-FE6F-AF6B-2DBE-2F92417D00C4}" dt="2022-03-06T13:36:34.631" v="39"/>
          <pc:sldLayoutMkLst>
            <pc:docMk/>
            <pc:sldMasterMk cId="0" sldId="2147483648"/>
            <pc:sldLayoutMk cId="0" sldId="2147483665"/>
          </pc:sldLayoutMkLst>
        </pc:sldLayoutChg>
        <pc:sldLayoutChg chg="del">
          <pc:chgData name="Lucy Paton (2119943)" userId="S::2119943@student.uwtsd.ac.uk::c86b86d5-5297-45e9-9ecf-ebf018bb09fa" providerId="AD" clId="Web-{C88F2954-FE6F-AF6B-2DBE-2F92417D00C4}" dt="2022-03-06T13:36:34.631" v="39"/>
          <pc:sldLayoutMkLst>
            <pc:docMk/>
            <pc:sldMasterMk cId="0" sldId="2147483648"/>
            <pc:sldLayoutMk cId="0" sldId="2147483667"/>
          </pc:sldLayoutMkLst>
        </pc:sldLayoutChg>
        <pc:sldLayoutChg chg="del">
          <pc:chgData name="Lucy Paton (2119943)" userId="S::2119943@student.uwtsd.ac.uk::c86b86d5-5297-45e9-9ecf-ebf018bb09fa" providerId="AD" clId="Web-{C88F2954-FE6F-AF6B-2DBE-2F92417D00C4}" dt="2022-03-06T13:36:34.631" v="39"/>
          <pc:sldLayoutMkLst>
            <pc:docMk/>
            <pc:sldMasterMk cId="0" sldId="2147483648"/>
            <pc:sldLayoutMk cId="0" sldId="2147483668"/>
          </pc:sldLayoutMkLst>
        </pc:sldLayoutChg>
      </pc:sldMasterChg>
      <pc:sldMasterChg chg="add del addSldLayout delSldLayout modSldLayout">
        <pc:chgData name="Lucy Paton (2119943)" userId="S::2119943@student.uwtsd.ac.uk::c86b86d5-5297-45e9-9ecf-ebf018bb09fa" providerId="AD" clId="Web-{C88F2954-FE6F-AF6B-2DBE-2F92417D00C4}" dt="2022-03-06T13:36:38.818" v="40"/>
        <pc:sldMasterMkLst>
          <pc:docMk/>
          <pc:sldMasterMk cId="3507103088" sldId="2147483669"/>
        </pc:sldMasterMkLst>
        <pc:sldLayoutChg chg="add del mod replId">
          <pc:chgData name="Lucy Paton (2119943)" userId="S::2119943@student.uwtsd.ac.uk::c86b86d5-5297-45e9-9ecf-ebf018bb09fa" providerId="AD" clId="Web-{C88F2954-FE6F-AF6B-2DBE-2F92417D00C4}" dt="2022-03-06T13:36:38.818" v="40"/>
          <pc:sldLayoutMkLst>
            <pc:docMk/>
            <pc:sldMasterMk cId="3507103088" sldId="2147483669"/>
            <pc:sldLayoutMk cId="1290763687" sldId="2147483670"/>
          </pc:sldLayoutMkLst>
        </pc:sldLayoutChg>
        <pc:sldLayoutChg chg="add del mod replId">
          <pc:chgData name="Lucy Paton (2119943)" userId="S::2119943@student.uwtsd.ac.uk::c86b86d5-5297-45e9-9ecf-ebf018bb09fa" providerId="AD" clId="Web-{C88F2954-FE6F-AF6B-2DBE-2F92417D00C4}" dt="2022-03-06T13:36:38.818" v="40"/>
          <pc:sldLayoutMkLst>
            <pc:docMk/>
            <pc:sldMasterMk cId="3507103088" sldId="2147483669"/>
            <pc:sldLayoutMk cId="2733700554" sldId="2147483671"/>
          </pc:sldLayoutMkLst>
        </pc:sldLayoutChg>
        <pc:sldLayoutChg chg="add del mod replId">
          <pc:chgData name="Lucy Paton (2119943)" userId="S::2119943@student.uwtsd.ac.uk::c86b86d5-5297-45e9-9ecf-ebf018bb09fa" providerId="AD" clId="Web-{C88F2954-FE6F-AF6B-2DBE-2F92417D00C4}" dt="2022-03-06T13:36:38.818" v="40"/>
          <pc:sldLayoutMkLst>
            <pc:docMk/>
            <pc:sldMasterMk cId="3507103088" sldId="2147483669"/>
            <pc:sldLayoutMk cId="3408537223" sldId="2147483672"/>
          </pc:sldLayoutMkLst>
        </pc:sldLayoutChg>
        <pc:sldLayoutChg chg="add del mod replId">
          <pc:chgData name="Lucy Paton (2119943)" userId="S::2119943@student.uwtsd.ac.uk::c86b86d5-5297-45e9-9ecf-ebf018bb09fa" providerId="AD" clId="Web-{C88F2954-FE6F-AF6B-2DBE-2F92417D00C4}" dt="2022-03-06T13:36:38.818" v="40"/>
          <pc:sldLayoutMkLst>
            <pc:docMk/>
            <pc:sldMasterMk cId="3507103088" sldId="2147483669"/>
            <pc:sldLayoutMk cId="1611503365" sldId="2147483673"/>
          </pc:sldLayoutMkLst>
        </pc:sldLayoutChg>
        <pc:sldLayoutChg chg="add del mod replId">
          <pc:chgData name="Lucy Paton (2119943)" userId="S::2119943@student.uwtsd.ac.uk::c86b86d5-5297-45e9-9ecf-ebf018bb09fa" providerId="AD" clId="Web-{C88F2954-FE6F-AF6B-2DBE-2F92417D00C4}" dt="2022-03-06T13:36:38.818" v="40"/>
          <pc:sldLayoutMkLst>
            <pc:docMk/>
            <pc:sldMasterMk cId="3507103088" sldId="2147483669"/>
            <pc:sldLayoutMk cId="2399160458" sldId="2147483674"/>
          </pc:sldLayoutMkLst>
        </pc:sldLayoutChg>
        <pc:sldLayoutChg chg="add del mod replId">
          <pc:chgData name="Lucy Paton (2119943)" userId="S::2119943@student.uwtsd.ac.uk::c86b86d5-5297-45e9-9ecf-ebf018bb09fa" providerId="AD" clId="Web-{C88F2954-FE6F-AF6B-2DBE-2F92417D00C4}" dt="2022-03-06T13:36:38.818" v="40"/>
          <pc:sldLayoutMkLst>
            <pc:docMk/>
            <pc:sldMasterMk cId="3507103088" sldId="2147483669"/>
            <pc:sldLayoutMk cId="3882624109" sldId="2147483675"/>
          </pc:sldLayoutMkLst>
        </pc:sldLayoutChg>
        <pc:sldLayoutChg chg="add del mod replId">
          <pc:chgData name="Lucy Paton (2119943)" userId="S::2119943@student.uwtsd.ac.uk::c86b86d5-5297-45e9-9ecf-ebf018bb09fa" providerId="AD" clId="Web-{C88F2954-FE6F-AF6B-2DBE-2F92417D00C4}" dt="2022-03-06T13:36:38.818" v="40"/>
          <pc:sldLayoutMkLst>
            <pc:docMk/>
            <pc:sldMasterMk cId="3507103088" sldId="2147483669"/>
            <pc:sldLayoutMk cId="1753671436" sldId="2147483676"/>
          </pc:sldLayoutMkLst>
        </pc:sldLayoutChg>
        <pc:sldLayoutChg chg="add del mod replId">
          <pc:chgData name="Lucy Paton (2119943)" userId="S::2119943@student.uwtsd.ac.uk::c86b86d5-5297-45e9-9ecf-ebf018bb09fa" providerId="AD" clId="Web-{C88F2954-FE6F-AF6B-2DBE-2F92417D00C4}" dt="2022-03-06T13:36:38.818" v="40"/>
          <pc:sldLayoutMkLst>
            <pc:docMk/>
            <pc:sldMasterMk cId="3507103088" sldId="2147483669"/>
            <pc:sldLayoutMk cId="630196920" sldId="2147483677"/>
          </pc:sldLayoutMkLst>
        </pc:sldLayoutChg>
        <pc:sldLayoutChg chg="add del mod replId">
          <pc:chgData name="Lucy Paton (2119943)" userId="S::2119943@student.uwtsd.ac.uk::c86b86d5-5297-45e9-9ecf-ebf018bb09fa" providerId="AD" clId="Web-{C88F2954-FE6F-AF6B-2DBE-2F92417D00C4}" dt="2022-03-06T13:36:38.818" v="40"/>
          <pc:sldLayoutMkLst>
            <pc:docMk/>
            <pc:sldMasterMk cId="3507103088" sldId="2147483669"/>
            <pc:sldLayoutMk cId="2767205341" sldId="2147483678"/>
          </pc:sldLayoutMkLst>
        </pc:sldLayoutChg>
        <pc:sldLayoutChg chg="add del mod replId">
          <pc:chgData name="Lucy Paton (2119943)" userId="S::2119943@student.uwtsd.ac.uk::c86b86d5-5297-45e9-9ecf-ebf018bb09fa" providerId="AD" clId="Web-{C88F2954-FE6F-AF6B-2DBE-2F92417D00C4}" dt="2022-03-06T13:36:38.818" v="40"/>
          <pc:sldLayoutMkLst>
            <pc:docMk/>
            <pc:sldMasterMk cId="3507103088" sldId="2147483669"/>
            <pc:sldLayoutMk cId="1192854717" sldId="2147483679"/>
          </pc:sldLayoutMkLst>
        </pc:sldLayoutChg>
        <pc:sldLayoutChg chg="add del mod replId">
          <pc:chgData name="Lucy Paton (2119943)" userId="S::2119943@student.uwtsd.ac.uk::c86b86d5-5297-45e9-9ecf-ebf018bb09fa" providerId="AD" clId="Web-{C88F2954-FE6F-AF6B-2DBE-2F92417D00C4}" dt="2022-03-06T13:36:38.818" v="40"/>
          <pc:sldLayoutMkLst>
            <pc:docMk/>
            <pc:sldMasterMk cId="3507103088" sldId="2147483669"/>
            <pc:sldLayoutMk cId="1481047402" sldId="2147483680"/>
          </pc:sldLayoutMkLst>
        </pc:sldLayoutChg>
        <pc:sldLayoutChg chg="add del mod replId">
          <pc:chgData name="Lucy Paton (2119943)" userId="S::2119943@student.uwtsd.ac.uk::c86b86d5-5297-45e9-9ecf-ebf018bb09fa" providerId="AD" clId="Web-{C88F2954-FE6F-AF6B-2DBE-2F92417D00C4}" dt="2022-03-06T13:36:38.818" v="40"/>
          <pc:sldLayoutMkLst>
            <pc:docMk/>
            <pc:sldMasterMk cId="3507103088" sldId="2147483669"/>
            <pc:sldLayoutMk cId="623162826" sldId="2147483681"/>
          </pc:sldLayoutMkLst>
        </pc:sldLayoutChg>
        <pc:sldLayoutChg chg="add del mod replId">
          <pc:chgData name="Lucy Paton (2119943)" userId="S::2119943@student.uwtsd.ac.uk::c86b86d5-5297-45e9-9ecf-ebf018bb09fa" providerId="AD" clId="Web-{C88F2954-FE6F-AF6B-2DBE-2F92417D00C4}" dt="2022-03-06T13:36:38.818" v="40"/>
          <pc:sldLayoutMkLst>
            <pc:docMk/>
            <pc:sldMasterMk cId="3507103088" sldId="2147483669"/>
            <pc:sldLayoutMk cId="2116308500" sldId="2147483682"/>
          </pc:sldLayoutMkLst>
        </pc:sldLayoutChg>
        <pc:sldLayoutChg chg="add del mod replId">
          <pc:chgData name="Lucy Paton (2119943)" userId="S::2119943@student.uwtsd.ac.uk::c86b86d5-5297-45e9-9ecf-ebf018bb09fa" providerId="AD" clId="Web-{C88F2954-FE6F-AF6B-2DBE-2F92417D00C4}" dt="2022-03-06T13:36:38.818" v="40"/>
          <pc:sldLayoutMkLst>
            <pc:docMk/>
            <pc:sldMasterMk cId="3507103088" sldId="2147483669"/>
            <pc:sldLayoutMk cId="2272337875" sldId="2147483683"/>
          </pc:sldLayoutMkLst>
        </pc:sldLayoutChg>
        <pc:sldLayoutChg chg="add del mod replId">
          <pc:chgData name="Lucy Paton (2119943)" userId="S::2119943@student.uwtsd.ac.uk::c86b86d5-5297-45e9-9ecf-ebf018bb09fa" providerId="AD" clId="Web-{C88F2954-FE6F-AF6B-2DBE-2F92417D00C4}" dt="2022-03-06T13:36:38.818" v="40"/>
          <pc:sldLayoutMkLst>
            <pc:docMk/>
            <pc:sldMasterMk cId="3507103088" sldId="2147483669"/>
            <pc:sldLayoutMk cId="3885685761" sldId="2147483684"/>
          </pc:sldLayoutMkLst>
        </pc:sldLayoutChg>
        <pc:sldLayoutChg chg="add del mod replId">
          <pc:chgData name="Lucy Paton (2119943)" userId="S::2119943@student.uwtsd.ac.uk::c86b86d5-5297-45e9-9ecf-ebf018bb09fa" providerId="AD" clId="Web-{C88F2954-FE6F-AF6B-2DBE-2F92417D00C4}" dt="2022-03-06T13:36:38.818" v="40"/>
          <pc:sldLayoutMkLst>
            <pc:docMk/>
            <pc:sldMasterMk cId="3507103088" sldId="2147483669"/>
            <pc:sldLayoutMk cId="4067635897" sldId="2147483685"/>
          </pc:sldLayoutMkLst>
        </pc:sldLayoutChg>
        <pc:sldLayoutChg chg="add del mod replId">
          <pc:chgData name="Lucy Paton (2119943)" userId="S::2119943@student.uwtsd.ac.uk::c86b86d5-5297-45e9-9ecf-ebf018bb09fa" providerId="AD" clId="Web-{C88F2954-FE6F-AF6B-2DBE-2F92417D00C4}" dt="2022-03-06T13:36:38.818" v="40"/>
          <pc:sldLayoutMkLst>
            <pc:docMk/>
            <pc:sldMasterMk cId="3507103088" sldId="2147483669"/>
            <pc:sldLayoutMk cId="3886585069" sldId="2147483686"/>
          </pc:sldLayoutMkLst>
        </pc:sldLayoutChg>
      </pc:sldMasterChg>
      <pc:sldMasterChg chg="add addSldLayout modSldLayout">
        <pc:chgData name="Lucy Paton (2119943)" userId="S::2119943@student.uwtsd.ac.uk::c86b86d5-5297-45e9-9ecf-ebf018bb09fa" providerId="AD" clId="Web-{C88F2954-FE6F-AF6B-2DBE-2F92417D00C4}" dt="2022-03-06T13:36:38.818" v="40"/>
        <pc:sldMasterMkLst>
          <pc:docMk/>
          <pc:sldMasterMk cId="807187951" sldId="2147483687"/>
        </pc:sldMasterMkLst>
        <pc:sldLayoutChg chg="add mod replId">
          <pc:chgData name="Lucy Paton (2119943)" userId="S::2119943@student.uwtsd.ac.uk::c86b86d5-5297-45e9-9ecf-ebf018bb09fa" providerId="AD" clId="Web-{C88F2954-FE6F-AF6B-2DBE-2F92417D00C4}" dt="2022-03-06T13:36:38.818" v="40"/>
          <pc:sldLayoutMkLst>
            <pc:docMk/>
            <pc:sldMasterMk cId="807187951" sldId="2147483687"/>
            <pc:sldLayoutMk cId="1325655393" sldId="2147483688"/>
          </pc:sldLayoutMkLst>
        </pc:sldLayoutChg>
        <pc:sldLayoutChg chg="add mod replId">
          <pc:chgData name="Lucy Paton (2119943)" userId="S::2119943@student.uwtsd.ac.uk::c86b86d5-5297-45e9-9ecf-ebf018bb09fa" providerId="AD" clId="Web-{C88F2954-FE6F-AF6B-2DBE-2F92417D00C4}" dt="2022-03-06T13:36:38.818" v="40"/>
          <pc:sldLayoutMkLst>
            <pc:docMk/>
            <pc:sldMasterMk cId="807187951" sldId="2147483687"/>
            <pc:sldLayoutMk cId="764798220" sldId="2147483689"/>
          </pc:sldLayoutMkLst>
        </pc:sldLayoutChg>
        <pc:sldLayoutChg chg="add mod replId">
          <pc:chgData name="Lucy Paton (2119943)" userId="S::2119943@student.uwtsd.ac.uk::c86b86d5-5297-45e9-9ecf-ebf018bb09fa" providerId="AD" clId="Web-{C88F2954-FE6F-AF6B-2DBE-2F92417D00C4}" dt="2022-03-06T13:36:38.818" v="40"/>
          <pc:sldLayoutMkLst>
            <pc:docMk/>
            <pc:sldMasterMk cId="807187951" sldId="2147483687"/>
            <pc:sldLayoutMk cId="4278109709" sldId="2147483690"/>
          </pc:sldLayoutMkLst>
        </pc:sldLayoutChg>
        <pc:sldLayoutChg chg="add mod replId">
          <pc:chgData name="Lucy Paton (2119943)" userId="S::2119943@student.uwtsd.ac.uk::c86b86d5-5297-45e9-9ecf-ebf018bb09fa" providerId="AD" clId="Web-{C88F2954-FE6F-AF6B-2DBE-2F92417D00C4}" dt="2022-03-06T13:36:38.818" v="40"/>
          <pc:sldLayoutMkLst>
            <pc:docMk/>
            <pc:sldMasterMk cId="807187951" sldId="2147483687"/>
            <pc:sldLayoutMk cId="776676532" sldId="2147483691"/>
          </pc:sldLayoutMkLst>
        </pc:sldLayoutChg>
        <pc:sldLayoutChg chg="add mod replId">
          <pc:chgData name="Lucy Paton (2119943)" userId="S::2119943@student.uwtsd.ac.uk::c86b86d5-5297-45e9-9ecf-ebf018bb09fa" providerId="AD" clId="Web-{C88F2954-FE6F-AF6B-2DBE-2F92417D00C4}" dt="2022-03-06T13:36:38.818" v="40"/>
          <pc:sldLayoutMkLst>
            <pc:docMk/>
            <pc:sldMasterMk cId="807187951" sldId="2147483687"/>
            <pc:sldLayoutMk cId="214022563" sldId="2147483692"/>
          </pc:sldLayoutMkLst>
        </pc:sldLayoutChg>
        <pc:sldLayoutChg chg="add mod replId">
          <pc:chgData name="Lucy Paton (2119943)" userId="S::2119943@student.uwtsd.ac.uk::c86b86d5-5297-45e9-9ecf-ebf018bb09fa" providerId="AD" clId="Web-{C88F2954-FE6F-AF6B-2DBE-2F92417D00C4}" dt="2022-03-06T13:36:38.818" v="40"/>
          <pc:sldLayoutMkLst>
            <pc:docMk/>
            <pc:sldMasterMk cId="807187951" sldId="2147483687"/>
            <pc:sldLayoutMk cId="1472765010" sldId="2147483693"/>
          </pc:sldLayoutMkLst>
        </pc:sldLayoutChg>
        <pc:sldLayoutChg chg="add mod replId">
          <pc:chgData name="Lucy Paton (2119943)" userId="S::2119943@student.uwtsd.ac.uk::c86b86d5-5297-45e9-9ecf-ebf018bb09fa" providerId="AD" clId="Web-{C88F2954-FE6F-AF6B-2DBE-2F92417D00C4}" dt="2022-03-06T13:36:38.818" v="40"/>
          <pc:sldLayoutMkLst>
            <pc:docMk/>
            <pc:sldMasterMk cId="807187951" sldId="2147483687"/>
            <pc:sldLayoutMk cId="885506133" sldId="2147483694"/>
          </pc:sldLayoutMkLst>
        </pc:sldLayoutChg>
        <pc:sldLayoutChg chg="add mod replId">
          <pc:chgData name="Lucy Paton (2119943)" userId="S::2119943@student.uwtsd.ac.uk::c86b86d5-5297-45e9-9ecf-ebf018bb09fa" providerId="AD" clId="Web-{C88F2954-FE6F-AF6B-2DBE-2F92417D00C4}" dt="2022-03-06T13:36:38.818" v="40"/>
          <pc:sldLayoutMkLst>
            <pc:docMk/>
            <pc:sldMasterMk cId="807187951" sldId="2147483687"/>
            <pc:sldLayoutMk cId="4090082596" sldId="2147483695"/>
          </pc:sldLayoutMkLst>
        </pc:sldLayoutChg>
        <pc:sldLayoutChg chg="add mod replId">
          <pc:chgData name="Lucy Paton (2119943)" userId="S::2119943@student.uwtsd.ac.uk::c86b86d5-5297-45e9-9ecf-ebf018bb09fa" providerId="AD" clId="Web-{C88F2954-FE6F-AF6B-2DBE-2F92417D00C4}" dt="2022-03-06T13:36:38.818" v="40"/>
          <pc:sldLayoutMkLst>
            <pc:docMk/>
            <pc:sldMasterMk cId="807187951" sldId="2147483687"/>
            <pc:sldLayoutMk cId="1885786798" sldId="2147483696"/>
          </pc:sldLayoutMkLst>
        </pc:sldLayoutChg>
        <pc:sldLayoutChg chg="add mod replId">
          <pc:chgData name="Lucy Paton (2119943)" userId="S::2119943@student.uwtsd.ac.uk::c86b86d5-5297-45e9-9ecf-ebf018bb09fa" providerId="AD" clId="Web-{C88F2954-FE6F-AF6B-2DBE-2F92417D00C4}" dt="2022-03-06T13:36:38.818" v="40"/>
          <pc:sldLayoutMkLst>
            <pc:docMk/>
            <pc:sldMasterMk cId="807187951" sldId="2147483687"/>
            <pc:sldLayoutMk cId="2699541095" sldId="2147483697"/>
          </pc:sldLayoutMkLst>
        </pc:sldLayoutChg>
        <pc:sldLayoutChg chg="add mod replId">
          <pc:chgData name="Lucy Paton (2119943)" userId="S::2119943@student.uwtsd.ac.uk::c86b86d5-5297-45e9-9ecf-ebf018bb09fa" providerId="AD" clId="Web-{C88F2954-FE6F-AF6B-2DBE-2F92417D00C4}" dt="2022-03-06T13:36:38.818" v="40"/>
          <pc:sldLayoutMkLst>
            <pc:docMk/>
            <pc:sldMasterMk cId="807187951" sldId="2147483687"/>
            <pc:sldLayoutMk cId="2177223530" sldId="2147483698"/>
          </pc:sldLayoutMkLst>
        </pc:sldLayoutChg>
        <pc:sldLayoutChg chg="add mod replId">
          <pc:chgData name="Lucy Paton (2119943)" userId="S::2119943@student.uwtsd.ac.uk::c86b86d5-5297-45e9-9ecf-ebf018bb09fa" providerId="AD" clId="Web-{C88F2954-FE6F-AF6B-2DBE-2F92417D00C4}" dt="2022-03-06T13:36:38.818" v="40"/>
          <pc:sldLayoutMkLst>
            <pc:docMk/>
            <pc:sldMasterMk cId="807187951" sldId="2147483687"/>
            <pc:sldLayoutMk cId="2753020693" sldId="2147483699"/>
          </pc:sldLayoutMkLst>
        </pc:sldLayoutChg>
        <pc:sldLayoutChg chg="add mod replId">
          <pc:chgData name="Lucy Paton (2119943)" userId="S::2119943@student.uwtsd.ac.uk::c86b86d5-5297-45e9-9ecf-ebf018bb09fa" providerId="AD" clId="Web-{C88F2954-FE6F-AF6B-2DBE-2F92417D00C4}" dt="2022-03-06T13:36:38.818" v="40"/>
          <pc:sldLayoutMkLst>
            <pc:docMk/>
            <pc:sldMasterMk cId="807187951" sldId="2147483687"/>
            <pc:sldLayoutMk cId="112449936" sldId="2147483700"/>
          </pc:sldLayoutMkLst>
        </pc:sldLayoutChg>
        <pc:sldLayoutChg chg="add mod replId">
          <pc:chgData name="Lucy Paton (2119943)" userId="S::2119943@student.uwtsd.ac.uk::c86b86d5-5297-45e9-9ecf-ebf018bb09fa" providerId="AD" clId="Web-{C88F2954-FE6F-AF6B-2DBE-2F92417D00C4}" dt="2022-03-06T13:36:38.818" v="40"/>
          <pc:sldLayoutMkLst>
            <pc:docMk/>
            <pc:sldMasterMk cId="807187951" sldId="2147483687"/>
            <pc:sldLayoutMk cId="2616519664" sldId="2147483701"/>
          </pc:sldLayoutMkLst>
        </pc:sldLayoutChg>
        <pc:sldLayoutChg chg="add mod replId">
          <pc:chgData name="Lucy Paton (2119943)" userId="S::2119943@student.uwtsd.ac.uk::c86b86d5-5297-45e9-9ecf-ebf018bb09fa" providerId="AD" clId="Web-{C88F2954-FE6F-AF6B-2DBE-2F92417D00C4}" dt="2022-03-06T13:36:38.818" v="40"/>
          <pc:sldLayoutMkLst>
            <pc:docMk/>
            <pc:sldMasterMk cId="807187951" sldId="2147483687"/>
            <pc:sldLayoutMk cId="3290521550" sldId="2147483702"/>
          </pc:sldLayoutMkLst>
        </pc:sldLayoutChg>
        <pc:sldLayoutChg chg="add mod replId">
          <pc:chgData name="Lucy Paton (2119943)" userId="S::2119943@student.uwtsd.ac.uk::c86b86d5-5297-45e9-9ecf-ebf018bb09fa" providerId="AD" clId="Web-{C88F2954-FE6F-AF6B-2DBE-2F92417D00C4}" dt="2022-03-06T13:36:38.818" v="40"/>
          <pc:sldLayoutMkLst>
            <pc:docMk/>
            <pc:sldMasterMk cId="807187951" sldId="2147483687"/>
            <pc:sldLayoutMk cId="1835852899" sldId="2147483703"/>
          </pc:sldLayoutMkLst>
        </pc:sldLayoutChg>
        <pc:sldLayoutChg chg="add mod replId">
          <pc:chgData name="Lucy Paton (2119943)" userId="S::2119943@student.uwtsd.ac.uk::c86b86d5-5297-45e9-9ecf-ebf018bb09fa" providerId="AD" clId="Web-{C88F2954-FE6F-AF6B-2DBE-2F92417D00C4}" dt="2022-03-06T13:36:38.818" v="40"/>
          <pc:sldLayoutMkLst>
            <pc:docMk/>
            <pc:sldMasterMk cId="807187951" sldId="2147483687"/>
            <pc:sldLayoutMk cId="3227330361" sldId="2147483704"/>
          </pc:sldLayoutMkLst>
        </pc:sldLayoutChg>
      </pc:sldMasterChg>
    </pc:docChg>
  </pc:docChgLst>
  <pc:docChgLst>
    <pc:chgData name="Lucy Paton (2119943)" userId="S::2119943@student.uwtsd.ac.uk::c86b86d5-5297-45e9-9ecf-ebf018bb09fa" providerId="AD" clId="Web-{196BCBEA-9405-EC79-15A2-9332F09A11F6}"/>
    <pc:docChg chg="addSld modSld">
      <pc:chgData name="Lucy Paton (2119943)" userId="S::2119943@student.uwtsd.ac.uk::c86b86d5-5297-45e9-9ecf-ebf018bb09fa" providerId="AD" clId="Web-{196BCBEA-9405-EC79-15A2-9332F09A11F6}" dt="2022-03-06T16:25:09.332" v="857" actId="1076"/>
      <pc:docMkLst>
        <pc:docMk/>
      </pc:docMkLst>
      <pc:sldChg chg="addSp delSp modSp addAnim modAnim">
        <pc:chgData name="Lucy Paton (2119943)" userId="S::2119943@student.uwtsd.ac.uk::c86b86d5-5297-45e9-9ecf-ebf018bb09fa" providerId="AD" clId="Web-{196BCBEA-9405-EC79-15A2-9332F09A11F6}" dt="2022-03-06T15:56:55.678" v="531" actId="20577"/>
        <pc:sldMkLst>
          <pc:docMk/>
          <pc:sldMk cId="2526593619" sldId="256"/>
        </pc:sldMkLst>
        <pc:spChg chg="add mod">
          <ac:chgData name="Lucy Paton (2119943)" userId="S::2119943@student.uwtsd.ac.uk::c86b86d5-5297-45e9-9ecf-ebf018bb09fa" providerId="AD" clId="Web-{196BCBEA-9405-EC79-15A2-9332F09A11F6}" dt="2022-03-06T15:20:58.073" v="40" actId="1076"/>
          <ac:spMkLst>
            <pc:docMk/>
            <pc:sldMk cId="2526593619" sldId="256"/>
            <ac:spMk id="2" creationId="{2F924702-DD87-4191-9333-CEAD11668699}"/>
          </ac:spMkLst>
        </pc:spChg>
        <pc:spChg chg="mod">
          <ac:chgData name="Lucy Paton (2119943)" userId="S::2119943@student.uwtsd.ac.uk::c86b86d5-5297-45e9-9ecf-ebf018bb09fa" providerId="AD" clId="Web-{196BCBEA-9405-EC79-15A2-9332F09A11F6}" dt="2022-03-06T15:56:55.678" v="531" actId="20577"/>
          <ac:spMkLst>
            <pc:docMk/>
            <pc:sldMk cId="2526593619" sldId="256"/>
            <ac:spMk id="4" creationId="{A04FC4EC-6B26-4064-B94D-1145504A53E0}"/>
          </ac:spMkLst>
        </pc:spChg>
        <pc:spChg chg="mod">
          <ac:chgData name="Lucy Paton (2119943)" userId="S::2119943@student.uwtsd.ac.uk::c86b86d5-5297-45e9-9ecf-ebf018bb09fa" providerId="AD" clId="Web-{196BCBEA-9405-EC79-15A2-9332F09A11F6}" dt="2022-03-06T15:20:24.400" v="35" actId="1076"/>
          <ac:spMkLst>
            <pc:docMk/>
            <pc:sldMk cId="2526593619" sldId="256"/>
            <ac:spMk id="6" creationId="{46268E34-99E9-4E87-80E2-C0A74C55D492}"/>
          </ac:spMkLst>
        </pc:spChg>
        <pc:spChg chg="mod">
          <ac:chgData name="Lucy Paton (2119943)" userId="S::2119943@student.uwtsd.ac.uk::c86b86d5-5297-45e9-9ecf-ebf018bb09fa" providerId="AD" clId="Web-{196BCBEA-9405-EC79-15A2-9332F09A11F6}" dt="2022-03-06T15:19:18.383" v="6" actId="20577"/>
          <ac:spMkLst>
            <pc:docMk/>
            <pc:sldMk cId="2526593619" sldId="256"/>
            <ac:spMk id="9" creationId="{7B0BFC60-037D-4993-A623-052342AA6A1A}"/>
          </ac:spMkLst>
        </pc:spChg>
        <pc:spChg chg="mod">
          <ac:chgData name="Lucy Paton (2119943)" userId="S::2119943@student.uwtsd.ac.uk::c86b86d5-5297-45e9-9ecf-ebf018bb09fa" providerId="AD" clId="Web-{196BCBEA-9405-EC79-15A2-9332F09A11F6}" dt="2022-03-06T15:21:50.809" v="43" actId="14100"/>
          <ac:spMkLst>
            <pc:docMk/>
            <pc:sldMk cId="2526593619" sldId="256"/>
            <ac:spMk id="13" creationId="{92C504FD-2345-4884-8957-C117FCEE7E1B}"/>
          </ac:spMkLst>
        </pc:spChg>
        <pc:spChg chg="add mod">
          <ac:chgData name="Lucy Paton (2119943)" userId="S::2119943@student.uwtsd.ac.uk::c86b86d5-5297-45e9-9ecf-ebf018bb09fa" providerId="AD" clId="Web-{196BCBEA-9405-EC79-15A2-9332F09A11F6}" dt="2022-03-06T15:45:57.707" v="379" actId="1076"/>
          <ac:spMkLst>
            <pc:docMk/>
            <pc:sldMk cId="2526593619" sldId="256"/>
            <ac:spMk id="14" creationId="{1114D5D5-D69A-40D0-921E-80492648A486}"/>
          </ac:spMkLst>
        </pc:spChg>
        <pc:picChg chg="add del mod">
          <ac:chgData name="Lucy Paton (2119943)" userId="S::2119943@student.uwtsd.ac.uk::c86b86d5-5297-45e9-9ecf-ebf018bb09fa" providerId="AD" clId="Web-{196BCBEA-9405-EC79-15A2-9332F09A11F6}" dt="2022-03-06T15:45:47.535" v="377"/>
          <ac:picMkLst>
            <pc:docMk/>
            <pc:sldMk cId="2526593619" sldId="256"/>
            <ac:picMk id="3" creationId="{63AFF770-B03D-48C2-9E88-223CBCF9899A}"/>
          </ac:picMkLst>
        </pc:picChg>
        <pc:picChg chg="add mod">
          <ac:chgData name="Lucy Paton (2119943)" userId="S::2119943@student.uwtsd.ac.uk::c86b86d5-5297-45e9-9ecf-ebf018bb09fa" providerId="AD" clId="Web-{196BCBEA-9405-EC79-15A2-9332F09A11F6}" dt="2022-03-06T15:47:11.428" v="384" actId="1076"/>
          <ac:picMkLst>
            <pc:docMk/>
            <pc:sldMk cId="2526593619" sldId="256"/>
            <ac:picMk id="15" creationId="{A0E48BCB-4F69-447E-AC14-B89D0E332336}"/>
          </ac:picMkLst>
        </pc:picChg>
      </pc:sldChg>
      <pc:sldChg chg="addSp modSp">
        <pc:chgData name="Lucy Paton (2119943)" userId="S::2119943@student.uwtsd.ac.uk::c86b86d5-5297-45e9-9ecf-ebf018bb09fa" providerId="AD" clId="Web-{196BCBEA-9405-EC79-15A2-9332F09A11F6}" dt="2022-03-06T16:10:55.997" v="745" actId="1076"/>
        <pc:sldMkLst>
          <pc:docMk/>
          <pc:sldMk cId="3323469570" sldId="257"/>
        </pc:sldMkLst>
        <pc:spChg chg="mod">
          <ac:chgData name="Lucy Paton (2119943)" userId="S::2119943@student.uwtsd.ac.uk::c86b86d5-5297-45e9-9ecf-ebf018bb09fa" providerId="AD" clId="Web-{196BCBEA-9405-EC79-15A2-9332F09A11F6}" dt="2022-03-06T16:07:35.898" v="681" actId="20577"/>
          <ac:spMkLst>
            <pc:docMk/>
            <pc:sldMk cId="3323469570" sldId="257"/>
            <ac:spMk id="2" creationId="{E03524F4-1CEE-47F8-94F5-EE800338EC5C}"/>
          </ac:spMkLst>
        </pc:spChg>
        <pc:spChg chg="mod">
          <ac:chgData name="Lucy Paton (2119943)" userId="S::2119943@student.uwtsd.ac.uk::c86b86d5-5297-45e9-9ecf-ebf018bb09fa" providerId="AD" clId="Web-{196BCBEA-9405-EC79-15A2-9332F09A11F6}" dt="2022-03-06T16:09:38.776" v="738" actId="1076"/>
          <ac:spMkLst>
            <pc:docMk/>
            <pc:sldMk cId="3323469570" sldId="257"/>
            <ac:spMk id="4" creationId="{72DDE49C-671C-4E3E-BB68-CE21CE0EA243}"/>
          </ac:spMkLst>
        </pc:spChg>
        <pc:picChg chg="add mod">
          <ac:chgData name="Lucy Paton (2119943)" userId="S::2119943@student.uwtsd.ac.uk::c86b86d5-5297-45e9-9ecf-ebf018bb09fa" providerId="AD" clId="Web-{196BCBEA-9405-EC79-15A2-9332F09A11F6}" dt="2022-03-06T16:10:55.997" v="745" actId="1076"/>
          <ac:picMkLst>
            <pc:docMk/>
            <pc:sldMk cId="3323469570" sldId="257"/>
            <ac:picMk id="5" creationId="{2E9B30E8-3E2E-4B2F-9EE9-0E359F9CE13E}"/>
          </ac:picMkLst>
        </pc:picChg>
      </pc:sldChg>
      <pc:sldChg chg="modSp">
        <pc:chgData name="Lucy Paton (2119943)" userId="S::2119943@student.uwtsd.ac.uk::c86b86d5-5297-45e9-9ecf-ebf018bb09fa" providerId="AD" clId="Web-{196BCBEA-9405-EC79-15A2-9332F09A11F6}" dt="2022-03-06T15:57:11.913" v="533" actId="20577"/>
        <pc:sldMkLst>
          <pc:docMk/>
          <pc:sldMk cId="2571490297" sldId="258"/>
        </pc:sldMkLst>
        <pc:spChg chg="mod">
          <ac:chgData name="Lucy Paton (2119943)" userId="S::2119943@student.uwtsd.ac.uk::c86b86d5-5297-45e9-9ecf-ebf018bb09fa" providerId="AD" clId="Web-{196BCBEA-9405-EC79-15A2-9332F09A11F6}" dt="2022-03-06T15:57:11.913" v="533" actId="20577"/>
          <ac:spMkLst>
            <pc:docMk/>
            <pc:sldMk cId="2571490297" sldId="258"/>
            <ac:spMk id="2" creationId="{D51E0D0C-2A2D-4440-A011-789E5F77EB16}"/>
          </ac:spMkLst>
        </pc:spChg>
      </pc:sldChg>
      <pc:sldChg chg="addSp delSp modSp">
        <pc:chgData name="Lucy Paton (2119943)" userId="S::2119943@student.uwtsd.ac.uk::c86b86d5-5297-45e9-9ecf-ebf018bb09fa" providerId="AD" clId="Web-{196BCBEA-9405-EC79-15A2-9332F09A11F6}" dt="2022-03-06T16:06:27.756" v="672" actId="14100"/>
        <pc:sldMkLst>
          <pc:docMk/>
          <pc:sldMk cId="1189474756" sldId="259"/>
        </pc:sldMkLst>
        <pc:spChg chg="add mod">
          <ac:chgData name="Lucy Paton (2119943)" userId="S::2119943@student.uwtsd.ac.uk::c86b86d5-5297-45e9-9ecf-ebf018bb09fa" providerId="AD" clId="Web-{196BCBEA-9405-EC79-15A2-9332F09A11F6}" dt="2022-03-06T15:56:28.599" v="524" actId="20577"/>
          <ac:spMkLst>
            <pc:docMk/>
            <pc:sldMk cId="1189474756" sldId="259"/>
            <ac:spMk id="2" creationId="{55D41379-92FD-467F-B5A6-68E763FABEC7}"/>
          </ac:spMkLst>
        </pc:spChg>
        <pc:spChg chg="add mod">
          <ac:chgData name="Lucy Paton (2119943)" userId="S::2119943@student.uwtsd.ac.uk::c86b86d5-5297-45e9-9ecf-ebf018bb09fa" providerId="AD" clId="Web-{196BCBEA-9405-EC79-15A2-9332F09A11F6}" dt="2022-03-06T16:01:46.498" v="654" actId="20577"/>
          <ac:spMkLst>
            <pc:docMk/>
            <pc:sldMk cId="1189474756" sldId="259"/>
            <ac:spMk id="3" creationId="{A228F4F5-6F78-480C-AD8B-6980CE2DF072}"/>
          </ac:spMkLst>
        </pc:spChg>
        <pc:spChg chg="add del">
          <ac:chgData name="Lucy Paton (2119943)" userId="S::2119943@student.uwtsd.ac.uk::c86b86d5-5297-45e9-9ecf-ebf018bb09fa" providerId="AD" clId="Web-{196BCBEA-9405-EC79-15A2-9332F09A11F6}" dt="2022-03-06T15:57:54.617" v="543"/>
          <ac:spMkLst>
            <pc:docMk/>
            <pc:sldMk cId="1189474756" sldId="259"/>
            <ac:spMk id="4" creationId="{95AF2899-4866-4B5F-89CA-8074D4A4F684}"/>
          </ac:spMkLst>
        </pc:spChg>
        <pc:spChg chg="add mod">
          <ac:chgData name="Lucy Paton (2119943)" userId="S::2119943@student.uwtsd.ac.uk::c86b86d5-5297-45e9-9ecf-ebf018bb09fa" providerId="AD" clId="Web-{196BCBEA-9405-EC79-15A2-9332F09A11F6}" dt="2022-03-06T15:58:06.477" v="545" actId="1076"/>
          <ac:spMkLst>
            <pc:docMk/>
            <pc:sldMk cId="1189474756" sldId="259"/>
            <ac:spMk id="5" creationId="{CD136EBE-5184-4416-97EE-DFFA18272376}"/>
          </ac:spMkLst>
        </pc:spChg>
        <pc:spChg chg="add del">
          <ac:chgData name="Lucy Paton (2119943)" userId="S::2119943@student.uwtsd.ac.uk::c86b86d5-5297-45e9-9ecf-ebf018bb09fa" providerId="AD" clId="Web-{196BCBEA-9405-EC79-15A2-9332F09A11F6}" dt="2022-03-06T15:57:42.507" v="538"/>
          <ac:spMkLst>
            <pc:docMk/>
            <pc:sldMk cId="1189474756" sldId="259"/>
            <ac:spMk id="6" creationId="{E8B8C336-9DBC-457C-9A52-C64C8D5E1D37}"/>
          </ac:spMkLst>
        </pc:spChg>
        <pc:spChg chg="add mod">
          <ac:chgData name="Lucy Paton (2119943)" userId="S::2119943@student.uwtsd.ac.uk::c86b86d5-5297-45e9-9ecf-ebf018bb09fa" providerId="AD" clId="Web-{196BCBEA-9405-EC79-15A2-9332F09A11F6}" dt="2022-03-06T16:03:42.329" v="656" actId="1076"/>
          <ac:spMkLst>
            <pc:docMk/>
            <pc:sldMk cId="1189474756" sldId="259"/>
            <ac:spMk id="7" creationId="{66619CBA-A426-4A9A-9D46-F1FB2A750CF0}"/>
          </ac:spMkLst>
        </pc:spChg>
        <pc:picChg chg="add del mod">
          <ac:chgData name="Lucy Paton (2119943)" userId="S::2119943@student.uwtsd.ac.uk::c86b86d5-5297-45e9-9ecf-ebf018bb09fa" providerId="AD" clId="Web-{196BCBEA-9405-EC79-15A2-9332F09A11F6}" dt="2022-03-06T16:06:07.380" v="666"/>
          <ac:picMkLst>
            <pc:docMk/>
            <pc:sldMk cId="1189474756" sldId="259"/>
            <ac:picMk id="8" creationId="{6F997870-DD54-4EFB-A45D-4D8003BFD733}"/>
          </ac:picMkLst>
        </pc:picChg>
        <pc:picChg chg="add mod">
          <ac:chgData name="Lucy Paton (2119943)" userId="S::2119943@student.uwtsd.ac.uk::c86b86d5-5297-45e9-9ecf-ebf018bb09fa" providerId="AD" clId="Web-{196BCBEA-9405-EC79-15A2-9332F09A11F6}" dt="2022-03-06T16:06:27.756" v="672" actId="14100"/>
          <ac:picMkLst>
            <pc:docMk/>
            <pc:sldMk cId="1189474756" sldId="259"/>
            <ac:picMk id="9" creationId="{3B5C3A83-046E-49D0-B645-28F1AD515667}"/>
          </ac:picMkLst>
        </pc:picChg>
      </pc:sldChg>
      <pc:sldChg chg="addSp delSp modSp addAnim delAnim modAnim">
        <pc:chgData name="Lucy Paton (2119943)" userId="S::2119943@student.uwtsd.ac.uk::c86b86d5-5297-45e9-9ecf-ebf018bb09fa" providerId="AD" clId="Web-{196BCBEA-9405-EC79-15A2-9332F09A11F6}" dt="2022-03-06T16:18:05.508" v="813"/>
        <pc:sldMkLst>
          <pc:docMk/>
          <pc:sldMk cId="2932857153" sldId="260"/>
        </pc:sldMkLst>
        <pc:spChg chg="add mod">
          <ac:chgData name="Lucy Paton (2119943)" userId="S::2119943@student.uwtsd.ac.uk::c86b86d5-5297-45e9-9ecf-ebf018bb09fa" providerId="AD" clId="Web-{196BCBEA-9405-EC79-15A2-9332F09A11F6}" dt="2022-03-06T15:56:17.052" v="518" actId="20577"/>
          <ac:spMkLst>
            <pc:docMk/>
            <pc:sldMk cId="2932857153" sldId="260"/>
            <ac:spMk id="2" creationId="{D204CD9F-0A6E-4241-BBED-1865E40C8805}"/>
          </ac:spMkLst>
        </pc:spChg>
        <pc:spChg chg="add del mod">
          <ac:chgData name="Lucy Paton (2119943)" userId="S::2119943@student.uwtsd.ac.uk::c86b86d5-5297-45e9-9ecf-ebf018bb09fa" providerId="AD" clId="Web-{196BCBEA-9405-EC79-15A2-9332F09A11F6}" dt="2022-03-06T15:50:45.247" v="419"/>
          <ac:spMkLst>
            <pc:docMk/>
            <pc:sldMk cId="2932857153" sldId="260"/>
            <ac:spMk id="4" creationId="{A7EDD669-4C75-4FCF-B79D-5E0147081704}"/>
          </ac:spMkLst>
        </pc:spChg>
        <pc:spChg chg="add mod">
          <ac:chgData name="Lucy Paton (2119943)" userId="S::2119943@student.uwtsd.ac.uk::c86b86d5-5297-45e9-9ecf-ebf018bb09fa" providerId="AD" clId="Web-{196BCBEA-9405-EC79-15A2-9332F09A11F6}" dt="2022-03-06T15:52:57.516" v="476" actId="20577"/>
          <ac:spMkLst>
            <pc:docMk/>
            <pc:sldMk cId="2932857153" sldId="260"/>
            <ac:spMk id="5" creationId="{C4C036F8-B07F-4611-947C-60795B7365A5}"/>
          </ac:spMkLst>
        </pc:spChg>
        <pc:picChg chg="add mod">
          <ac:chgData name="Lucy Paton (2119943)" userId="S::2119943@student.uwtsd.ac.uk::c86b86d5-5297-45e9-9ecf-ebf018bb09fa" providerId="AD" clId="Web-{196BCBEA-9405-EC79-15A2-9332F09A11F6}" dt="2022-03-06T15:52:26.780" v="465" actId="1076"/>
          <ac:picMkLst>
            <pc:docMk/>
            <pc:sldMk cId="2932857153" sldId="260"/>
            <ac:picMk id="3" creationId="{0E0D1D7D-B42C-4A4D-95F7-AB12B95ECF62}"/>
          </ac:picMkLst>
        </pc:picChg>
      </pc:sldChg>
      <pc:sldChg chg="addSp modSp">
        <pc:chgData name="Lucy Paton (2119943)" userId="S::2119943@student.uwtsd.ac.uk::c86b86d5-5297-45e9-9ecf-ebf018bb09fa" providerId="AD" clId="Web-{196BCBEA-9405-EC79-15A2-9332F09A11F6}" dt="2022-03-06T15:55:44.442" v="513" actId="20577"/>
        <pc:sldMkLst>
          <pc:docMk/>
          <pc:sldMk cId="2112316471" sldId="261"/>
        </pc:sldMkLst>
        <pc:spChg chg="mod">
          <ac:chgData name="Lucy Paton (2119943)" userId="S::2119943@student.uwtsd.ac.uk::c86b86d5-5297-45e9-9ecf-ebf018bb09fa" providerId="AD" clId="Web-{196BCBEA-9405-EC79-15A2-9332F09A11F6}" dt="2022-03-06T15:55:44.442" v="513" actId="20577"/>
          <ac:spMkLst>
            <pc:docMk/>
            <pc:sldMk cId="2112316471" sldId="261"/>
            <ac:spMk id="2" creationId="{57ACBCF6-D942-4CD2-B11E-04E88FE7602D}"/>
          </ac:spMkLst>
        </pc:spChg>
        <pc:spChg chg="add mod">
          <ac:chgData name="Lucy Paton (2119943)" userId="S::2119943@student.uwtsd.ac.uk::c86b86d5-5297-45e9-9ecf-ebf018bb09fa" providerId="AD" clId="Web-{196BCBEA-9405-EC79-15A2-9332F09A11F6}" dt="2022-03-06T15:42:48.873" v="357" actId="20577"/>
          <ac:spMkLst>
            <pc:docMk/>
            <pc:sldMk cId="2112316471" sldId="261"/>
            <ac:spMk id="3" creationId="{0AC8FED6-6336-4C16-8035-A9C61BF31FF6}"/>
          </ac:spMkLst>
        </pc:spChg>
        <pc:spChg chg="add mod">
          <ac:chgData name="Lucy Paton (2119943)" userId="S::2119943@student.uwtsd.ac.uk::c86b86d5-5297-45e9-9ecf-ebf018bb09fa" providerId="AD" clId="Web-{196BCBEA-9405-EC79-15A2-9332F09A11F6}" dt="2022-03-06T15:43:13.248" v="362" actId="14100"/>
          <ac:spMkLst>
            <pc:docMk/>
            <pc:sldMk cId="2112316471" sldId="261"/>
            <ac:spMk id="4" creationId="{DF0FFEF4-227C-49D8-AB4B-0F54C18B585A}"/>
          </ac:spMkLst>
        </pc:spChg>
        <pc:spChg chg="add mod">
          <ac:chgData name="Lucy Paton (2119943)" userId="S::2119943@student.uwtsd.ac.uk::c86b86d5-5297-45e9-9ecf-ebf018bb09fa" providerId="AD" clId="Web-{196BCBEA-9405-EC79-15A2-9332F09A11F6}" dt="2022-03-06T15:44:08.579" v="372" actId="20577"/>
          <ac:spMkLst>
            <pc:docMk/>
            <pc:sldMk cId="2112316471" sldId="261"/>
            <ac:spMk id="5" creationId="{9278C393-91F7-4ACB-B32F-25BFD334E34B}"/>
          </ac:spMkLst>
        </pc:spChg>
        <pc:spChg chg="add mod">
          <ac:chgData name="Lucy Paton (2119943)" userId="S::2119943@student.uwtsd.ac.uk::c86b86d5-5297-45e9-9ecf-ebf018bb09fa" providerId="AD" clId="Web-{196BCBEA-9405-EC79-15A2-9332F09A11F6}" dt="2022-03-06T15:44:00.892" v="367" actId="1076"/>
          <ac:spMkLst>
            <pc:docMk/>
            <pc:sldMk cId="2112316471" sldId="261"/>
            <ac:spMk id="6" creationId="{34FE7D78-3161-497D-863C-941BEE463C92}"/>
          </ac:spMkLst>
        </pc:spChg>
        <pc:picChg chg="add mod">
          <ac:chgData name="Lucy Paton (2119943)" userId="S::2119943@student.uwtsd.ac.uk::c86b86d5-5297-45e9-9ecf-ebf018bb09fa" providerId="AD" clId="Web-{196BCBEA-9405-EC79-15A2-9332F09A11F6}" dt="2022-03-06T15:44:46.471" v="376" actId="1076"/>
          <ac:picMkLst>
            <pc:docMk/>
            <pc:sldMk cId="2112316471" sldId="261"/>
            <ac:picMk id="7" creationId="{56191CAE-3FA8-4D3E-B3B5-D48AEB4DC22F}"/>
          </ac:picMkLst>
        </pc:picChg>
      </pc:sldChg>
      <pc:sldChg chg="modSp addAnim delAnim modAnim">
        <pc:chgData name="Lucy Paton (2119943)" userId="S::2119943@student.uwtsd.ac.uk::c86b86d5-5297-45e9-9ecf-ebf018bb09fa" providerId="AD" clId="Web-{196BCBEA-9405-EC79-15A2-9332F09A11F6}" dt="2022-03-06T16:20:14.965" v="823" actId="14100"/>
        <pc:sldMkLst>
          <pc:docMk/>
          <pc:sldMk cId="582697147" sldId="262"/>
        </pc:sldMkLst>
        <pc:spChg chg="mod">
          <ac:chgData name="Lucy Paton (2119943)" userId="S::2119943@student.uwtsd.ac.uk::c86b86d5-5297-45e9-9ecf-ebf018bb09fa" providerId="AD" clId="Web-{196BCBEA-9405-EC79-15A2-9332F09A11F6}" dt="2022-03-06T15:55:53.208" v="514" actId="20577"/>
          <ac:spMkLst>
            <pc:docMk/>
            <pc:sldMk cId="582697147" sldId="262"/>
            <ac:spMk id="2" creationId="{67A6FBF7-9169-426D-9781-B86A14EAAD62}"/>
          </ac:spMkLst>
        </pc:spChg>
        <pc:spChg chg="mod">
          <ac:chgData name="Lucy Paton (2119943)" userId="S::2119943@student.uwtsd.ac.uk::c86b86d5-5297-45e9-9ecf-ebf018bb09fa" providerId="AD" clId="Web-{196BCBEA-9405-EC79-15A2-9332F09A11F6}" dt="2022-03-06T16:20:14.965" v="823" actId="14100"/>
          <ac:spMkLst>
            <pc:docMk/>
            <pc:sldMk cId="582697147" sldId="262"/>
            <ac:spMk id="3" creationId="{2445DD17-27D0-4AC7-9187-9BA15092F6B3}"/>
          </ac:spMkLst>
        </pc:spChg>
      </pc:sldChg>
      <pc:sldChg chg="addSp delSp modSp new">
        <pc:chgData name="Lucy Paton (2119943)" userId="S::2119943@student.uwtsd.ac.uk::c86b86d5-5297-45e9-9ecf-ebf018bb09fa" providerId="AD" clId="Web-{196BCBEA-9405-EC79-15A2-9332F09A11F6}" dt="2022-03-06T16:22:46.906" v="832" actId="1076"/>
        <pc:sldMkLst>
          <pc:docMk/>
          <pc:sldMk cId="3546053570" sldId="263"/>
        </pc:sldMkLst>
        <pc:spChg chg="mod">
          <ac:chgData name="Lucy Paton (2119943)" userId="S::2119943@student.uwtsd.ac.uk::c86b86d5-5297-45e9-9ecf-ebf018bb09fa" providerId="AD" clId="Web-{196BCBEA-9405-EC79-15A2-9332F09A11F6}" dt="2022-03-06T16:12:12.249" v="766" actId="20577"/>
          <ac:spMkLst>
            <pc:docMk/>
            <pc:sldMk cId="3546053570" sldId="263"/>
            <ac:spMk id="2" creationId="{BA5D73CA-46CC-4F9D-8C3C-026807B5B0E6}"/>
          </ac:spMkLst>
        </pc:spChg>
        <pc:spChg chg="mod">
          <ac:chgData name="Lucy Paton (2119943)" userId="S::2119943@student.uwtsd.ac.uk::c86b86d5-5297-45e9-9ecf-ebf018bb09fa" providerId="AD" clId="Web-{196BCBEA-9405-EC79-15A2-9332F09A11F6}" dt="2022-03-06T16:16:10.802" v="809" actId="20577"/>
          <ac:spMkLst>
            <pc:docMk/>
            <pc:sldMk cId="3546053570" sldId="263"/>
            <ac:spMk id="3" creationId="{5FDB24AB-2596-464B-BB2C-540D398715AE}"/>
          </ac:spMkLst>
        </pc:spChg>
        <pc:spChg chg="del mod">
          <ac:chgData name="Lucy Paton (2119943)" userId="S::2119943@student.uwtsd.ac.uk::c86b86d5-5297-45e9-9ecf-ebf018bb09fa" providerId="AD" clId="Web-{196BCBEA-9405-EC79-15A2-9332F09A11F6}" dt="2022-03-06T16:21:36.811" v="824"/>
          <ac:spMkLst>
            <pc:docMk/>
            <pc:sldMk cId="3546053570" sldId="263"/>
            <ac:spMk id="4" creationId="{198E589E-7980-4248-AFD5-13CB469E13B4}"/>
          </ac:spMkLst>
        </pc:spChg>
        <pc:spChg chg="add del mod">
          <ac:chgData name="Lucy Paton (2119943)" userId="S::2119943@student.uwtsd.ac.uk::c86b86d5-5297-45e9-9ecf-ebf018bb09fa" providerId="AD" clId="Web-{196BCBEA-9405-EC79-15A2-9332F09A11F6}" dt="2022-03-06T16:22:34.671" v="829"/>
          <ac:spMkLst>
            <pc:docMk/>
            <pc:sldMk cId="3546053570" sldId="263"/>
            <ac:spMk id="7" creationId="{91205BD0-5056-49D0-B826-DA8E4C7B02E1}"/>
          </ac:spMkLst>
        </pc:spChg>
        <pc:picChg chg="add del mod ord">
          <ac:chgData name="Lucy Paton (2119943)" userId="S::2119943@student.uwtsd.ac.uk::c86b86d5-5297-45e9-9ecf-ebf018bb09fa" providerId="AD" clId="Web-{196BCBEA-9405-EC79-15A2-9332F09A11F6}" dt="2022-03-06T16:21:52.514" v="828"/>
          <ac:picMkLst>
            <pc:docMk/>
            <pc:sldMk cId="3546053570" sldId="263"/>
            <ac:picMk id="5" creationId="{C92AD269-E38B-40EE-ABA2-148DB74B1DF9}"/>
          </ac:picMkLst>
        </pc:picChg>
        <pc:picChg chg="add mod ord">
          <ac:chgData name="Lucy Paton (2119943)" userId="S::2119943@student.uwtsd.ac.uk::c86b86d5-5297-45e9-9ecf-ebf018bb09fa" providerId="AD" clId="Web-{196BCBEA-9405-EC79-15A2-9332F09A11F6}" dt="2022-03-06T16:22:46.906" v="832" actId="1076"/>
          <ac:picMkLst>
            <pc:docMk/>
            <pc:sldMk cId="3546053570" sldId="263"/>
            <ac:picMk id="8" creationId="{227AC808-A2A3-47E5-A085-432DAF63BE51}"/>
          </ac:picMkLst>
        </pc:picChg>
      </pc:sldChg>
      <pc:sldChg chg="addSp delSp modSp new">
        <pc:chgData name="Lucy Paton (2119943)" userId="S::2119943@student.uwtsd.ac.uk::c86b86d5-5297-45e9-9ecf-ebf018bb09fa" providerId="AD" clId="Web-{196BCBEA-9405-EC79-15A2-9332F09A11F6}" dt="2022-03-06T16:25:09.332" v="857" actId="1076"/>
        <pc:sldMkLst>
          <pc:docMk/>
          <pc:sldMk cId="130480412" sldId="264"/>
        </pc:sldMkLst>
        <pc:spChg chg="mod">
          <ac:chgData name="Lucy Paton (2119943)" userId="S::2119943@student.uwtsd.ac.uk::c86b86d5-5297-45e9-9ecf-ebf018bb09fa" providerId="AD" clId="Web-{196BCBEA-9405-EC79-15A2-9332F09A11F6}" dt="2022-03-06T16:25:09.332" v="857" actId="1076"/>
          <ac:spMkLst>
            <pc:docMk/>
            <pc:sldMk cId="130480412" sldId="264"/>
            <ac:spMk id="2" creationId="{9322765B-D349-4555-967A-C9006B687D4E}"/>
          </ac:spMkLst>
        </pc:spChg>
        <pc:spChg chg="del">
          <ac:chgData name="Lucy Paton (2119943)" userId="S::2119943@student.uwtsd.ac.uk::c86b86d5-5297-45e9-9ecf-ebf018bb09fa" providerId="AD" clId="Web-{196BCBEA-9405-EC79-15A2-9332F09A11F6}" dt="2022-03-06T16:24:11.455" v="847"/>
          <ac:spMkLst>
            <pc:docMk/>
            <pc:sldMk cId="130480412" sldId="264"/>
            <ac:spMk id="3" creationId="{803B01F7-C932-4E34-AD45-FEB41FF049BE}"/>
          </ac:spMkLst>
        </pc:spChg>
        <pc:picChg chg="add mod ord">
          <ac:chgData name="Lucy Paton (2119943)" userId="S::2119943@student.uwtsd.ac.uk::c86b86d5-5297-45e9-9ecf-ebf018bb09fa" providerId="AD" clId="Web-{196BCBEA-9405-EC79-15A2-9332F09A11F6}" dt="2022-03-06T16:24:55.378" v="856" actId="1076"/>
          <ac:picMkLst>
            <pc:docMk/>
            <pc:sldMk cId="130480412" sldId="264"/>
            <ac:picMk id="4" creationId="{A90D5B5E-5F43-41E0-AB84-89AC70E49D87}"/>
          </ac:picMkLst>
        </pc:picChg>
      </pc:sldChg>
    </pc:docChg>
  </pc:docChgLst>
  <pc:docChgLst>
    <pc:chgData name="Lucy Paton (2119943)" userId="S::2119943@student.uwtsd.ac.uk::c86b86d5-5297-45e9-9ecf-ebf018bb09fa" providerId="AD" clId="Web-{7929E00C-3620-6E89-F208-6BA0FA68B2B4}"/>
    <pc:docChg chg="modSld">
      <pc:chgData name="Lucy Paton (2119943)" userId="S::2119943@student.uwtsd.ac.uk::c86b86d5-5297-45e9-9ecf-ebf018bb09fa" providerId="AD" clId="Web-{7929E00C-3620-6E89-F208-6BA0FA68B2B4}" dt="2022-03-09T19:39:15.963" v="0"/>
      <pc:docMkLst>
        <pc:docMk/>
      </pc:docMkLst>
      <pc:sldChg chg="delAnim modAnim">
        <pc:chgData name="Lucy Paton (2119943)" userId="S::2119943@student.uwtsd.ac.uk::c86b86d5-5297-45e9-9ecf-ebf018bb09fa" providerId="AD" clId="Web-{7929E00C-3620-6E89-F208-6BA0FA68B2B4}" dt="2022-03-09T19:39:15.963" v="0"/>
        <pc:sldMkLst>
          <pc:docMk/>
          <pc:sldMk cId="582697147" sldId="262"/>
        </pc:sldMkLst>
      </pc:sldChg>
    </pc:docChg>
  </pc:docChgLst>
  <pc:docChgLst>
    <pc:chgData name="Lucy Paton (2119943)" userId="S::2119943@student.uwtsd.ac.uk::c86b86d5-5297-45e9-9ecf-ebf018bb09fa" providerId="AD" clId="Web-{CDFBC92C-2812-E0FE-FC5E-D4E44354133B}"/>
    <pc:docChg chg="modSld">
      <pc:chgData name="Lucy Paton (2119943)" userId="S::2119943@student.uwtsd.ac.uk::c86b86d5-5297-45e9-9ecf-ebf018bb09fa" providerId="AD" clId="Web-{CDFBC92C-2812-E0FE-FC5E-D4E44354133B}" dt="2022-03-06T16:31:23.882" v="19"/>
      <pc:docMkLst>
        <pc:docMk/>
      </pc:docMkLst>
      <pc:sldChg chg="addSp delSp">
        <pc:chgData name="Lucy Paton (2119943)" userId="S::2119943@student.uwtsd.ac.uk::c86b86d5-5297-45e9-9ecf-ebf018bb09fa" providerId="AD" clId="Web-{CDFBC92C-2812-E0FE-FC5E-D4E44354133B}" dt="2022-03-06T16:30:09.081" v="12"/>
        <pc:sldMkLst>
          <pc:docMk/>
          <pc:sldMk cId="3323469570" sldId="257"/>
        </pc:sldMkLst>
        <pc:spChg chg="add del">
          <ac:chgData name="Lucy Paton (2119943)" userId="S::2119943@student.uwtsd.ac.uk::c86b86d5-5297-45e9-9ecf-ebf018bb09fa" providerId="AD" clId="Web-{CDFBC92C-2812-E0FE-FC5E-D4E44354133B}" dt="2022-03-06T16:30:09.081" v="12"/>
          <ac:spMkLst>
            <pc:docMk/>
            <pc:sldMk cId="3323469570" sldId="257"/>
            <ac:spMk id="4" creationId="{72DDE49C-671C-4E3E-BB68-CE21CE0EA243}"/>
          </ac:spMkLst>
        </pc:spChg>
        <pc:graphicFrameChg chg="add del">
          <ac:chgData name="Lucy Paton (2119943)" userId="S::2119943@student.uwtsd.ac.uk::c86b86d5-5297-45e9-9ecf-ebf018bb09fa" providerId="AD" clId="Web-{CDFBC92C-2812-E0FE-FC5E-D4E44354133B}" dt="2022-03-06T16:30:09.081" v="12"/>
          <ac:graphicFrameMkLst>
            <pc:docMk/>
            <pc:sldMk cId="3323469570" sldId="257"/>
            <ac:graphicFrameMk id="7" creationId="{AF75107F-BD33-4DA3-B81C-484360155C52}"/>
          </ac:graphicFrameMkLst>
        </pc:graphicFrameChg>
      </pc:sldChg>
      <pc:sldChg chg="addSp delSp modSp mod setBg">
        <pc:chgData name="Lucy Paton (2119943)" userId="S::2119943@student.uwtsd.ac.uk::c86b86d5-5297-45e9-9ecf-ebf018bb09fa" providerId="AD" clId="Web-{CDFBC92C-2812-E0FE-FC5E-D4E44354133B}" dt="2022-03-06T16:30:51.912" v="15"/>
        <pc:sldMkLst>
          <pc:docMk/>
          <pc:sldMk cId="2932857153" sldId="260"/>
        </pc:sldMkLst>
        <pc:spChg chg="mod">
          <ac:chgData name="Lucy Paton (2119943)" userId="S::2119943@student.uwtsd.ac.uk::c86b86d5-5297-45e9-9ecf-ebf018bb09fa" providerId="AD" clId="Web-{CDFBC92C-2812-E0FE-FC5E-D4E44354133B}" dt="2022-03-06T16:30:51.912" v="15"/>
          <ac:spMkLst>
            <pc:docMk/>
            <pc:sldMk cId="2932857153" sldId="260"/>
            <ac:spMk id="2" creationId="{D204CD9F-0A6E-4241-BBED-1865E40C8805}"/>
          </ac:spMkLst>
        </pc:spChg>
        <pc:spChg chg="mod">
          <ac:chgData name="Lucy Paton (2119943)" userId="S::2119943@student.uwtsd.ac.uk::c86b86d5-5297-45e9-9ecf-ebf018bb09fa" providerId="AD" clId="Web-{CDFBC92C-2812-E0FE-FC5E-D4E44354133B}" dt="2022-03-06T16:30:51.912" v="15"/>
          <ac:spMkLst>
            <pc:docMk/>
            <pc:sldMk cId="2932857153" sldId="260"/>
            <ac:spMk id="5" creationId="{C4C036F8-B07F-4611-947C-60795B7365A5}"/>
          </ac:spMkLst>
        </pc:spChg>
        <pc:picChg chg="mod ord">
          <ac:chgData name="Lucy Paton (2119943)" userId="S::2119943@student.uwtsd.ac.uk::c86b86d5-5297-45e9-9ecf-ebf018bb09fa" providerId="AD" clId="Web-{CDFBC92C-2812-E0FE-FC5E-D4E44354133B}" dt="2022-03-06T16:30:51.912" v="15"/>
          <ac:picMkLst>
            <pc:docMk/>
            <pc:sldMk cId="2932857153" sldId="260"/>
            <ac:picMk id="3" creationId="{0E0D1D7D-B42C-4A4D-95F7-AB12B95ECF62}"/>
          </ac:picMkLst>
        </pc:picChg>
        <pc:picChg chg="add del">
          <ac:chgData name="Lucy Paton (2119943)" userId="S::2119943@student.uwtsd.ac.uk::c86b86d5-5297-45e9-9ecf-ebf018bb09fa" providerId="AD" clId="Web-{CDFBC92C-2812-E0FE-FC5E-D4E44354133B}" dt="2022-03-06T16:30:51.912" v="15"/>
          <ac:picMkLst>
            <pc:docMk/>
            <pc:sldMk cId="2932857153" sldId="260"/>
            <ac:picMk id="10" creationId="{A53ED3FC-3BE8-4F1F-BEF1-74B1C721718A}"/>
          </ac:picMkLst>
        </pc:picChg>
      </pc:sldChg>
      <pc:sldChg chg="addSp modSp mod setBg">
        <pc:chgData name="Lucy Paton (2119943)" userId="S::2119943@student.uwtsd.ac.uk::c86b86d5-5297-45e9-9ecf-ebf018bb09fa" providerId="AD" clId="Web-{CDFBC92C-2812-E0FE-FC5E-D4E44354133B}" dt="2022-03-06T16:31:23.882" v="19"/>
        <pc:sldMkLst>
          <pc:docMk/>
          <pc:sldMk cId="582697147" sldId="262"/>
        </pc:sldMkLst>
        <pc:spChg chg="mod">
          <ac:chgData name="Lucy Paton (2119943)" userId="S::2119943@student.uwtsd.ac.uk::c86b86d5-5297-45e9-9ecf-ebf018bb09fa" providerId="AD" clId="Web-{CDFBC92C-2812-E0FE-FC5E-D4E44354133B}" dt="2022-03-06T16:31:23.882" v="19"/>
          <ac:spMkLst>
            <pc:docMk/>
            <pc:sldMk cId="582697147" sldId="262"/>
            <ac:spMk id="2" creationId="{67A6FBF7-9169-426D-9781-B86A14EAAD62}"/>
          </ac:spMkLst>
        </pc:spChg>
        <pc:spChg chg="mod">
          <ac:chgData name="Lucy Paton (2119943)" userId="S::2119943@student.uwtsd.ac.uk::c86b86d5-5297-45e9-9ecf-ebf018bb09fa" providerId="AD" clId="Web-{CDFBC92C-2812-E0FE-FC5E-D4E44354133B}" dt="2022-03-06T16:31:23.882" v="19"/>
          <ac:spMkLst>
            <pc:docMk/>
            <pc:sldMk cId="582697147" sldId="262"/>
            <ac:spMk id="3" creationId="{2445DD17-27D0-4AC7-9187-9BA15092F6B3}"/>
          </ac:spMkLst>
        </pc:spChg>
        <pc:picChg chg="add mod">
          <ac:chgData name="Lucy Paton (2119943)" userId="S::2119943@student.uwtsd.ac.uk::c86b86d5-5297-45e9-9ecf-ebf018bb09fa" providerId="AD" clId="Web-{CDFBC92C-2812-E0FE-FC5E-D4E44354133B}" dt="2022-03-06T16:31:23.882" v="19"/>
          <ac:picMkLst>
            <pc:docMk/>
            <pc:sldMk cId="582697147" sldId="262"/>
            <ac:picMk id="4" creationId="{07DD77E4-461E-4F31-B4F1-8A1D01ECBFA7}"/>
          </ac:picMkLst>
        </pc:picChg>
      </pc:sldChg>
      <pc:sldChg chg="addSp delSp modSp mod setBg">
        <pc:chgData name="Lucy Paton (2119943)" userId="S::2119943@student.uwtsd.ac.uk::c86b86d5-5297-45e9-9ecf-ebf018bb09fa" providerId="AD" clId="Web-{CDFBC92C-2812-E0FE-FC5E-D4E44354133B}" dt="2022-03-06T16:30:45.036" v="14"/>
        <pc:sldMkLst>
          <pc:docMk/>
          <pc:sldMk cId="3546053570" sldId="263"/>
        </pc:sldMkLst>
        <pc:spChg chg="mod">
          <ac:chgData name="Lucy Paton (2119943)" userId="S::2119943@student.uwtsd.ac.uk::c86b86d5-5297-45e9-9ecf-ebf018bb09fa" providerId="AD" clId="Web-{CDFBC92C-2812-E0FE-FC5E-D4E44354133B}" dt="2022-03-06T16:30:45.036" v="14"/>
          <ac:spMkLst>
            <pc:docMk/>
            <pc:sldMk cId="3546053570" sldId="263"/>
            <ac:spMk id="2" creationId="{BA5D73CA-46CC-4F9D-8C3C-026807B5B0E6}"/>
          </ac:spMkLst>
        </pc:spChg>
        <pc:spChg chg="mod">
          <ac:chgData name="Lucy Paton (2119943)" userId="S::2119943@student.uwtsd.ac.uk::c86b86d5-5297-45e9-9ecf-ebf018bb09fa" providerId="AD" clId="Web-{CDFBC92C-2812-E0FE-FC5E-D4E44354133B}" dt="2022-03-06T16:30:45.036" v="14"/>
          <ac:spMkLst>
            <pc:docMk/>
            <pc:sldMk cId="3546053570" sldId="263"/>
            <ac:spMk id="3" creationId="{5FDB24AB-2596-464B-BB2C-540D398715AE}"/>
          </ac:spMkLst>
        </pc:spChg>
        <pc:picChg chg="mod">
          <ac:chgData name="Lucy Paton (2119943)" userId="S::2119943@student.uwtsd.ac.uk::c86b86d5-5297-45e9-9ecf-ebf018bb09fa" providerId="AD" clId="Web-{CDFBC92C-2812-E0FE-FC5E-D4E44354133B}" dt="2022-03-06T16:30:45.036" v="14"/>
          <ac:picMkLst>
            <pc:docMk/>
            <pc:sldMk cId="3546053570" sldId="263"/>
            <ac:picMk id="8" creationId="{227AC808-A2A3-47E5-A085-432DAF63BE51}"/>
          </ac:picMkLst>
        </pc:picChg>
        <pc:picChg chg="add del">
          <ac:chgData name="Lucy Paton (2119943)" userId="S::2119943@student.uwtsd.ac.uk::c86b86d5-5297-45e9-9ecf-ebf018bb09fa" providerId="AD" clId="Web-{CDFBC92C-2812-E0FE-FC5E-D4E44354133B}" dt="2022-03-06T16:30:45.036" v="14"/>
          <ac:picMkLst>
            <pc:docMk/>
            <pc:sldMk cId="3546053570" sldId="263"/>
            <ac:picMk id="13" creationId="{A53ED3FC-3BE8-4F1F-BEF1-74B1C721718A}"/>
          </ac:picMkLst>
        </pc:picChg>
      </pc:sld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US"/>
              <a:t>Click to edit Master title style</a:t>
            </a:r>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a:xfrm>
            <a:off x="8932558" y="5870575"/>
            <a:ext cx="1600200" cy="377825"/>
          </a:xfrm>
        </p:spPr>
        <p:txBody>
          <a:bodyPr/>
          <a:lstStyle/>
          <a:p>
            <a:fld id="{B61BEF0D-F0BB-DE4B-95CE-6DB70DBA9567}" type="datetimeFigureOut">
              <a:rPr lang="en-US" dirty="0"/>
              <a:pPr/>
              <a:t>3/23/2022</a:t>
            </a:fld>
            <a:endParaRPr lang="en-US"/>
          </a:p>
        </p:txBody>
      </p:sp>
      <p:sp>
        <p:nvSpPr>
          <p:cNvPr id="5" name="Footer Placeholder 4"/>
          <p:cNvSpPr>
            <a:spLocks noGrp="1"/>
          </p:cNvSpPr>
          <p:nvPr>
            <p:ph type="ftr" sz="quarter" idx="11"/>
          </p:nvPr>
        </p:nvSpPr>
        <p:spPr>
          <a:xfrm>
            <a:off x="3962399" y="5870575"/>
            <a:ext cx="4893958" cy="377825"/>
          </a:xfrm>
        </p:spPr>
        <p:txBody>
          <a:bodyPr/>
          <a:lstStyle/>
          <a:p>
            <a:endParaRPr lang="en-US"/>
          </a:p>
        </p:txBody>
      </p:sp>
      <p:sp>
        <p:nvSpPr>
          <p:cNvPr id="6" name="Slide Number Placeholder 5"/>
          <p:cNvSpPr>
            <a:spLocks noGrp="1"/>
          </p:cNvSpPr>
          <p:nvPr>
            <p:ph type="sldNum" sz="quarter" idx="12"/>
          </p:nvPr>
        </p:nvSpPr>
        <p:spPr>
          <a:xfrm>
            <a:off x="10608958" y="5870575"/>
            <a:ext cx="551167" cy="3778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325655393"/>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3/23/2022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7647982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US"/>
              <a:t>Click to edit Master title style</a:t>
            </a:r>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2781097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3/23/2022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7766765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hasCustomPrompt="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hasCustomPrompt="1"/>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3/23/2022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140225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3/23/2022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4727650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B61BEF0D-F0BB-DE4B-95CE-6DB70DBA9567}" type="datetimeFigureOut">
              <a:rPr lang="en-US" dirty="0"/>
              <a:pPr/>
              <a:t>3/23/2022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8855061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US"/>
              <a:t>Click to edit Master title style</a:t>
            </a:r>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3/23/2022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0900825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US"/>
              <a:t>Click to edit Master title style</a:t>
            </a:r>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3/23/2022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8857867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3/23/2022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6995410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US"/>
              <a:t>Click to edit Master title style</a:t>
            </a:r>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17722353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6" name="Picture 1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TextBox 14"/>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11" name="TextBox 10"/>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2"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75302069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US"/>
              <a:t>Click to edit Master title style</a:t>
            </a:r>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1244993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61651966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29052155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3/23/2022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8" name="Title 1"/>
          <p:cNvSpPr>
            <a:spLocks noGrp="1"/>
          </p:cNvSpPr>
          <p:nvPr>
            <p:ph type="title"/>
          </p:nvPr>
        </p:nvSpPr>
        <p:spPr>
          <a:xfrm>
            <a:off x="685801" y="609600"/>
            <a:ext cx="10131425" cy="1456267"/>
          </a:xfrm>
        </p:spPr>
        <p:txBody>
          <a:bodyPr/>
          <a:lstStyle/>
          <a:p>
            <a:r>
              <a:rPr lang="en-US"/>
              <a:t>Click to edit Master title style</a:t>
            </a:r>
          </a:p>
        </p:txBody>
      </p:sp>
    </p:spTree>
    <p:extLst>
      <p:ext uri="{BB962C8B-B14F-4D97-AF65-F5344CB8AC3E}">
        <p14:creationId xmlns:p14="http://schemas.microsoft.com/office/powerpoint/2010/main" val="183585289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3/23/2022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2273303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3/23/2022</a:t>
            </a:fld>
            <a:endParaRPr lang="en-US"/>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807187951"/>
      </p:ext>
    </p:extLst>
  </p:cSld>
  <p:clrMap bg1="dk1" tx1="lt1" bg2="dk2" tx2="lt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3" r:id="rId6"/>
    <p:sldLayoutId id="2147483694" r:id="rId7"/>
    <p:sldLayoutId id="2147483695" r:id="rId8"/>
    <p:sldLayoutId id="2147483696" r:id="rId9"/>
    <p:sldLayoutId id="2147483697" r:id="rId10"/>
    <p:sldLayoutId id="2147483698" r:id="rId11"/>
    <p:sldLayoutId id="2147483699" r:id="rId12"/>
    <p:sldLayoutId id="2147483700" r:id="rId13"/>
    <p:sldLayoutId id="2147483701" r:id="rId14"/>
    <p:sldLayoutId id="2147483702" r:id="rId15"/>
    <p:sldLayoutId id="2147483703" r:id="rId16"/>
    <p:sldLayoutId id="2147483704"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www.masterclass.com" TargetMode="External"/><Relationship Id="rId7" Type="http://schemas.openxmlformats.org/officeDocument/2006/relationships/hyperlink" Target="https://rebstorage.com" TargetMode="External"/><Relationship Id="rId2" Type="http://schemas.openxmlformats.org/officeDocument/2006/relationships/hyperlink" Target="http://www.belbin.com" TargetMode="External"/><Relationship Id="rId1" Type="http://schemas.openxmlformats.org/officeDocument/2006/relationships/slideLayout" Target="../slideLayouts/slideLayout7.xml"/><Relationship Id="rId6" Type="http://schemas.openxmlformats.org/officeDocument/2006/relationships/hyperlink" Target="https://activecollab.com" TargetMode="External"/><Relationship Id="rId5" Type="http://schemas.openxmlformats.org/officeDocument/2006/relationships/hyperlink" Target="http://www.toolshero.com" TargetMode="External"/><Relationship Id="rId4" Type="http://schemas.openxmlformats.org/officeDocument/2006/relationships/hyperlink" Target="https://ebrary.ne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1E0D0C-2A2D-4440-A011-789E5F77EB16}"/>
              </a:ext>
            </a:extLst>
          </p:cNvPr>
          <p:cNvSpPr>
            <a:spLocks noGrp="1"/>
          </p:cNvSpPr>
          <p:nvPr>
            <p:ph type="title"/>
          </p:nvPr>
        </p:nvSpPr>
        <p:spPr/>
        <p:txBody>
          <a:bodyPr>
            <a:normAutofit/>
          </a:bodyPr>
          <a:lstStyle/>
          <a:p>
            <a:pPr algn="ctr"/>
            <a:r>
              <a:rPr lang="en-US" sz="6000" u="sng">
                <a:cs typeface="Calibri Light" panose="020F0302020204030204"/>
              </a:rPr>
              <a:t>Effective teamworking</a:t>
            </a:r>
          </a:p>
        </p:txBody>
      </p:sp>
      <p:sp>
        <p:nvSpPr>
          <p:cNvPr id="3" name="Content Placeholder 2">
            <a:extLst>
              <a:ext uri="{FF2B5EF4-FFF2-40B4-BE49-F238E27FC236}">
                <a16:creationId xmlns:a16="http://schemas.microsoft.com/office/drawing/2014/main" id="{323ACE94-8213-40FF-901F-D072A00720D4}"/>
              </a:ext>
            </a:extLst>
          </p:cNvPr>
          <p:cNvSpPr>
            <a:spLocks noGrp="1"/>
          </p:cNvSpPr>
          <p:nvPr>
            <p:ph sz="half" idx="1"/>
          </p:nvPr>
        </p:nvSpPr>
        <p:spPr/>
        <p:txBody>
          <a:bodyPr>
            <a:normAutofit fontScale="92500" lnSpcReduction="10000"/>
          </a:bodyPr>
          <a:lstStyle/>
          <a:p>
            <a:pPr marL="0" indent="0">
              <a:buNone/>
            </a:pPr>
            <a:r>
              <a:rPr lang="en-US" sz="4000">
                <a:cs typeface="Calibri"/>
              </a:rPr>
              <a:t>Lucy Paton</a:t>
            </a:r>
          </a:p>
          <a:p>
            <a:pPr marL="0" indent="0">
              <a:buNone/>
            </a:pPr>
            <a:r>
              <a:rPr lang="en-US" sz="4000">
                <a:cs typeface="Calibri"/>
              </a:rPr>
              <a:t>2119943</a:t>
            </a:r>
          </a:p>
        </p:txBody>
      </p:sp>
      <p:sp>
        <p:nvSpPr>
          <p:cNvPr id="4" name="Content Placeholder 3">
            <a:extLst>
              <a:ext uri="{FF2B5EF4-FFF2-40B4-BE49-F238E27FC236}">
                <a16:creationId xmlns:a16="http://schemas.microsoft.com/office/drawing/2014/main" id="{E9BE97CF-3AB6-4967-AB30-7719F8A79111}"/>
              </a:ext>
            </a:extLst>
          </p:cNvPr>
          <p:cNvSpPr>
            <a:spLocks noGrp="1"/>
          </p:cNvSpPr>
          <p:nvPr>
            <p:ph sz="half" idx="2"/>
          </p:nvPr>
        </p:nvSpPr>
        <p:spPr>
          <a:xfrm>
            <a:off x="6020224" y="2580478"/>
            <a:ext cx="4995332" cy="3649133"/>
          </a:xfrm>
        </p:spPr>
        <p:txBody>
          <a:bodyPr>
            <a:normAutofit fontScale="92500" lnSpcReduction="10000"/>
          </a:bodyPr>
          <a:lstStyle/>
          <a:p>
            <a:pPr>
              <a:buNone/>
            </a:pPr>
            <a:r>
              <a:rPr lang="en-US" b="1">
                <a:ea typeface="+mn-lt"/>
                <a:cs typeface="+mn-lt"/>
              </a:rPr>
              <a:t>Statement of Confirmation of Authenticity</a:t>
            </a:r>
            <a:r>
              <a:rPr lang="en-US">
                <a:ea typeface="+mn-lt"/>
                <a:cs typeface="+mn-lt"/>
              </a:rPr>
              <a:t> </a:t>
            </a:r>
            <a:endParaRPr lang="en-US"/>
          </a:p>
          <a:p>
            <a:pPr>
              <a:buNone/>
            </a:pPr>
            <a:r>
              <a:rPr lang="en-US">
                <a:ea typeface="+mn-lt"/>
                <a:cs typeface="+mn-lt"/>
              </a:rPr>
              <a:t>By the act of making this submission, the student declares that this is the work of the student named above. The work has not, in whole or in part, been knowingly presented elsewhere for assessment, or where assessment has been built on a previous assessment, this has been identified. Where materials have been used from other sources it has been properly acknowledged. If this statement is untrue, the student acknowledges that an assessment offence has been committed. </a:t>
            </a:r>
            <a:endParaRPr lang="en-US"/>
          </a:p>
          <a:p>
            <a:pPr>
              <a:buNone/>
            </a:pPr>
            <a:r>
              <a:rPr lang="en-US">
                <a:ea typeface="+mn-lt"/>
                <a:cs typeface="+mn-lt"/>
              </a:rPr>
              <a:t>Attention is drawn to the plagiarism and unfair practice policies of both the University and of ILM.</a:t>
            </a:r>
            <a:endParaRPr lang="en-US"/>
          </a:p>
          <a:p>
            <a:pPr marL="0" indent="0">
              <a:buNone/>
            </a:pPr>
            <a:endParaRPr lang="en-US">
              <a:cs typeface="Calibri" panose="020F0502020204030204"/>
            </a:endParaRPr>
          </a:p>
        </p:txBody>
      </p:sp>
    </p:spTree>
    <p:extLst>
      <p:ext uri="{BB962C8B-B14F-4D97-AF65-F5344CB8AC3E}">
        <p14:creationId xmlns:p14="http://schemas.microsoft.com/office/powerpoint/2010/main" val="25714902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04FC4EC-6B26-4064-B94D-1145504A53E0}"/>
              </a:ext>
            </a:extLst>
          </p:cNvPr>
          <p:cNvSpPr txBox="1"/>
          <p:nvPr/>
        </p:nvSpPr>
        <p:spPr>
          <a:xfrm>
            <a:off x="750425" y="567159"/>
            <a:ext cx="10835831"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4000" u="sng" dirty="0">
                <a:cs typeface="Calibri"/>
              </a:rPr>
              <a:t>SESSION PLAN </a:t>
            </a:r>
          </a:p>
        </p:txBody>
      </p:sp>
      <p:sp>
        <p:nvSpPr>
          <p:cNvPr id="5" name="TextBox 4">
            <a:extLst>
              <a:ext uri="{FF2B5EF4-FFF2-40B4-BE49-F238E27FC236}">
                <a16:creationId xmlns:a16="http://schemas.microsoft.com/office/drawing/2014/main" id="{5C28C057-2DCB-4D6A-9AFF-FE830BB0059C}"/>
              </a:ext>
            </a:extLst>
          </p:cNvPr>
          <p:cNvSpPr txBox="1"/>
          <p:nvPr/>
        </p:nvSpPr>
        <p:spPr>
          <a:xfrm>
            <a:off x="1259832" y="2185806"/>
            <a:ext cx="870416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gn="l">
              <a:buFont typeface="Arial"/>
              <a:buChar char="•"/>
            </a:pPr>
            <a:endParaRPr lang="en-US">
              <a:cs typeface="Calibri"/>
            </a:endParaRPr>
          </a:p>
        </p:txBody>
      </p:sp>
      <p:sp>
        <p:nvSpPr>
          <p:cNvPr id="6" name="TextBox 5">
            <a:extLst>
              <a:ext uri="{FF2B5EF4-FFF2-40B4-BE49-F238E27FC236}">
                <a16:creationId xmlns:a16="http://schemas.microsoft.com/office/drawing/2014/main" id="{46268E34-99E9-4E87-80E2-C0A74C55D492}"/>
              </a:ext>
            </a:extLst>
          </p:cNvPr>
          <p:cNvSpPr txBox="1"/>
          <p:nvPr/>
        </p:nvSpPr>
        <p:spPr>
          <a:xfrm>
            <a:off x="1150399" y="2559032"/>
            <a:ext cx="5415021"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4000">
                <a:cs typeface="Calibri"/>
              </a:rPr>
              <a:t>Groups Vs Teams</a:t>
            </a:r>
          </a:p>
        </p:txBody>
      </p:sp>
      <p:sp>
        <p:nvSpPr>
          <p:cNvPr id="7" name="TextBox 6">
            <a:extLst>
              <a:ext uri="{FF2B5EF4-FFF2-40B4-BE49-F238E27FC236}">
                <a16:creationId xmlns:a16="http://schemas.microsoft.com/office/drawing/2014/main" id="{09AE2728-05FB-4023-A766-88D7F0A41454}"/>
              </a:ext>
            </a:extLst>
          </p:cNvPr>
          <p:cNvSpPr txBox="1"/>
          <p:nvPr/>
        </p:nvSpPr>
        <p:spPr>
          <a:xfrm>
            <a:off x="4747912" y="3692499"/>
            <a:ext cx="314831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cs typeface="Calibri"/>
            </a:endParaRPr>
          </a:p>
        </p:txBody>
      </p:sp>
      <p:sp>
        <p:nvSpPr>
          <p:cNvPr id="8" name="TextBox 7">
            <a:extLst>
              <a:ext uri="{FF2B5EF4-FFF2-40B4-BE49-F238E27FC236}">
                <a16:creationId xmlns:a16="http://schemas.microsoft.com/office/drawing/2014/main" id="{76EFF55C-D6B1-41AA-B732-1E3079C5D2C1}"/>
              </a:ext>
            </a:extLst>
          </p:cNvPr>
          <p:cNvSpPr txBox="1"/>
          <p:nvPr/>
        </p:nvSpPr>
        <p:spPr>
          <a:xfrm>
            <a:off x="5295900" y="3771899"/>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cs typeface="Calibri"/>
            </a:endParaRPr>
          </a:p>
        </p:txBody>
      </p:sp>
      <p:sp>
        <p:nvSpPr>
          <p:cNvPr id="9" name="TextBox 8">
            <a:extLst>
              <a:ext uri="{FF2B5EF4-FFF2-40B4-BE49-F238E27FC236}">
                <a16:creationId xmlns:a16="http://schemas.microsoft.com/office/drawing/2014/main" id="{7B0BFC60-037D-4993-A623-052342AA6A1A}"/>
              </a:ext>
            </a:extLst>
          </p:cNvPr>
          <p:cNvSpPr txBox="1"/>
          <p:nvPr/>
        </p:nvSpPr>
        <p:spPr>
          <a:xfrm>
            <a:off x="1156142" y="3519306"/>
            <a:ext cx="4614439" cy="98488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4000" err="1">
                <a:cs typeface="Calibri"/>
              </a:rPr>
              <a:t>Tuckmans</a:t>
            </a:r>
            <a:r>
              <a:rPr lang="en-US" sz="4000">
                <a:cs typeface="Calibri"/>
              </a:rPr>
              <a:t> 5 Steps </a:t>
            </a:r>
            <a:endParaRPr lang="en-US">
              <a:cs typeface="Calibri"/>
            </a:endParaRPr>
          </a:p>
          <a:p>
            <a:r>
              <a:rPr lang="en-US">
                <a:cs typeface="Calibri"/>
              </a:rPr>
              <a:t>    </a:t>
            </a:r>
          </a:p>
        </p:txBody>
      </p:sp>
      <p:sp>
        <p:nvSpPr>
          <p:cNvPr id="10" name="TextBox 9">
            <a:extLst>
              <a:ext uri="{FF2B5EF4-FFF2-40B4-BE49-F238E27FC236}">
                <a16:creationId xmlns:a16="http://schemas.microsoft.com/office/drawing/2014/main" id="{2F5F4709-3ED6-4F8A-A506-3D8ED2335EFE}"/>
              </a:ext>
            </a:extLst>
          </p:cNvPr>
          <p:cNvSpPr txBox="1"/>
          <p:nvPr/>
        </p:nvSpPr>
        <p:spPr>
          <a:xfrm>
            <a:off x="5581650" y="4057649"/>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cs typeface="Calibri"/>
            </a:endParaRPr>
          </a:p>
        </p:txBody>
      </p:sp>
      <p:sp>
        <p:nvSpPr>
          <p:cNvPr id="11" name="TextBox 10">
            <a:extLst>
              <a:ext uri="{FF2B5EF4-FFF2-40B4-BE49-F238E27FC236}">
                <a16:creationId xmlns:a16="http://schemas.microsoft.com/office/drawing/2014/main" id="{10307A8D-1910-47DD-A340-7948BE47325F}"/>
              </a:ext>
            </a:extLst>
          </p:cNvPr>
          <p:cNvSpPr txBox="1"/>
          <p:nvPr/>
        </p:nvSpPr>
        <p:spPr>
          <a:xfrm>
            <a:off x="1152526" y="4186834"/>
            <a:ext cx="731519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cs typeface="Calibri"/>
            </a:endParaRPr>
          </a:p>
        </p:txBody>
      </p:sp>
      <p:sp>
        <p:nvSpPr>
          <p:cNvPr id="12" name="TextBox 11">
            <a:extLst>
              <a:ext uri="{FF2B5EF4-FFF2-40B4-BE49-F238E27FC236}">
                <a16:creationId xmlns:a16="http://schemas.microsoft.com/office/drawing/2014/main" id="{7C649C85-C504-4B4B-BAC9-68392250816C}"/>
              </a:ext>
            </a:extLst>
          </p:cNvPr>
          <p:cNvSpPr txBox="1"/>
          <p:nvPr/>
        </p:nvSpPr>
        <p:spPr>
          <a:xfrm>
            <a:off x="5867400" y="4343399"/>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cs typeface="Calibri"/>
            </a:endParaRPr>
          </a:p>
        </p:txBody>
      </p:sp>
      <p:sp>
        <p:nvSpPr>
          <p:cNvPr id="13" name="TextBox 12">
            <a:extLst>
              <a:ext uri="{FF2B5EF4-FFF2-40B4-BE49-F238E27FC236}">
                <a16:creationId xmlns:a16="http://schemas.microsoft.com/office/drawing/2014/main" id="{92C504FD-2345-4884-8957-C117FCEE7E1B}"/>
              </a:ext>
            </a:extLst>
          </p:cNvPr>
          <p:cNvSpPr txBox="1"/>
          <p:nvPr/>
        </p:nvSpPr>
        <p:spPr>
          <a:xfrm>
            <a:off x="6955541" y="4428401"/>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cs typeface="Calibri"/>
            </a:endParaRPr>
          </a:p>
        </p:txBody>
      </p:sp>
      <p:sp>
        <p:nvSpPr>
          <p:cNvPr id="2" name="TextBox 1">
            <a:extLst>
              <a:ext uri="{FF2B5EF4-FFF2-40B4-BE49-F238E27FC236}">
                <a16:creationId xmlns:a16="http://schemas.microsoft.com/office/drawing/2014/main" id="{2F924702-DD87-4191-9333-CEAD11668699}"/>
              </a:ext>
            </a:extLst>
          </p:cNvPr>
          <p:cNvSpPr txBox="1"/>
          <p:nvPr/>
        </p:nvSpPr>
        <p:spPr>
          <a:xfrm>
            <a:off x="1194122" y="4502551"/>
            <a:ext cx="2955401"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gn="l">
              <a:buFont typeface="Arial"/>
              <a:buChar char="•"/>
            </a:pPr>
            <a:r>
              <a:rPr lang="en-US" sz="4000">
                <a:cs typeface="Calibri" panose="020F0502020204030204"/>
              </a:rPr>
              <a:t>Belbin</a:t>
            </a:r>
          </a:p>
        </p:txBody>
      </p:sp>
      <p:sp>
        <p:nvSpPr>
          <p:cNvPr id="14" name="TextBox 13">
            <a:extLst>
              <a:ext uri="{FF2B5EF4-FFF2-40B4-BE49-F238E27FC236}">
                <a16:creationId xmlns:a16="http://schemas.microsoft.com/office/drawing/2014/main" id="{1114D5D5-D69A-40D0-921E-80492648A486}"/>
              </a:ext>
            </a:extLst>
          </p:cNvPr>
          <p:cNvSpPr txBox="1"/>
          <p:nvPr/>
        </p:nvSpPr>
        <p:spPr>
          <a:xfrm>
            <a:off x="8273970" y="4184247"/>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cs typeface="Calibri"/>
            </a:endParaRPr>
          </a:p>
        </p:txBody>
      </p:sp>
      <p:pic>
        <p:nvPicPr>
          <p:cNvPr id="15" name="Picture 15" descr="Text&#10;&#10;Description automatically generated">
            <a:extLst>
              <a:ext uri="{FF2B5EF4-FFF2-40B4-BE49-F238E27FC236}">
                <a16:creationId xmlns:a16="http://schemas.microsoft.com/office/drawing/2014/main" id="{A0E48BCB-4F69-447E-AC14-B89D0E332336}"/>
              </a:ext>
            </a:extLst>
          </p:cNvPr>
          <p:cNvPicPr>
            <a:picLocks noChangeAspect="1"/>
          </p:cNvPicPr>
          <p:nvPr/>
        </p:nvPicPr>
        <p:blipFill>
          <a:blip r:embed="rId2"/>
          <a:stretch>
            <a:fillRect/>
          </a:stretch>
        </p:blipFill>
        <p:spPr>
          <a:xfrm>
            <a:off x="6564800" y="2079431"/>
            <a:ext cx="5077427" cy="3962708"/>
          </a:xfrm>
          <a:prstGeom prst="rect">
            <a:avLst/>
          </a:prstGeom>
        </p:spPr>
      </p:pic>
    </p:spTree>
    <p:extLst>
      <p:ext uri="{BB962C8B-B14F-4D97-AF65-F5344CB8AC3E}">
        <p14:creationId xmlns:p14="http://schemas.microsoft.com/office/powerpoint/2010/main" val="25265936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9"/>
                                        </p:tgtEl>
                                        <p:attrNameLst>
                                          <p:attrName>style.visibility</p:attrName>
                                        </p:attrNameLst>
                                      </p:cBhvr>
                                      <p:to>
                                        <p:strVal val="visible"/>
                                      </p:to>
                                    </p:set>
                                    <p:anim calcmode="lin" valueType="num">
                                      <p:cBhvr additive="base">
                                        <p:cTn id="12" dur="500" fill="hold"/>
                                        <p:tgtEl>
                                          <p:spTgt spid="9"/>
                                        </p:tgtEl>
                                        <p:attrNameLst>
                                          <p:attrName>ppt_x</p:attrName>
                                        </p:attrNameLst>
                                      </p:cBhvr>
                                      <p:tavLst>
                                        <p:tav tm="0">
                                          <p:val>
                                            <p:strVal val="#ppt_x"/>
                                          </p:val>
                                        </p:tav>
                                        <p:tav tm="100000">
                                          <p:val>
                                            <p:strVal val="#ppt_x"/>
                                          </p:val>
                                        </p:tav>
                                      </p:tavLst>
                                    </p:anim>
                                    <p:anim calcmode="lin" valueType="num">
                                      <p:cBhvr additive="base">
                                        <p:cTn id="13"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2"/>
                                        </p:tgtEl>
                                        <p:attrNameLst>
                                          <p:attrName>style.visibility</p:attrName>
                                        </p:attrNameLst>
                                      </p:cBhvr>
                                      <p:to>
                                        <p:strVal val="visible"/>
                                      </p:to>
                                    </p:set>
                                    <p:animEffect transition="in" filter="fade">
                                      <p:cBhvr>
                                        <p:cTn id="18"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9" grpId="0"/>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A6FBF7-9169-426D-9781-B86A14EAAD62}"/>
              </a:ext>
            </a:extLst>
          </p:cNvPr>
          <p:cNvSpPr>
            <a:spLocks noGrp="1"/>
          </p:cNvSpPr>
          <p:nvPr>
            <p:ph type="title"/>
          </p:nvPr>
        </p:nvSpPr>
        <p:spPr/>
        <p:txBody>
          <a:bodyPr>
            <a:normAutofit/>
          </a:bodyPr>
          <a:lstStyle/>
          <a:p>
            <a:pPr algn="ctr"/>
            <a:r>
              <a:rPr lang="en-US" sz="4000" u="sng" dirty="0">
                <a:cs typeface="Calibri Light"/>
              </a:rPr>
              <a:t>Groups VS Teams</a:t>
            </a:r>
          </a:p>
        </p:txBody>
      </p:sp>
      <p:sp>
        <p:nvSpPr>
          <p:cNvPr id="3" name="Content Placeholder 2">
            <a:extLst>
              <a:ext uri="{FF2B5EF4-FFF2-40B4-BE49-F238E27FC236}">
                <a16:creationId xmlns:a16="http://schemas.microsoft.com/office/drawing/2014/main" id="{2445DD17-27D0-4AC7-9187-9BA15092F6B3}"/>
              </a:ext>
            </a:extLst>
          </p:cNvPr>
          <p:cNvSpPr>
            <a:spLocks noGrp="1"/>
          </p:cNvSpPr>
          <p:nvPr>
            <p:ph idx="1"/>
          </p:nvPr>
        </p:nvSpPr>
        <p:spPr>
          <a:xfrm>
            <a:off x="871858" y="2302488"/>
            <a:ext cx="9764894" cy="3687715"/>
          </a:xfrm>
        </p:spPr>
        <p:txBody>
          <a:bodyPr>
            <a:normAutofit fontScale="92500" lnSpcReduction="20000"/>
          </a:bodyPr>
          <a:lstStyle/>
          <a:p>
            <a:pPr marL="0" indent="0">
              <a:buNone/>
            </a:pPr>
            <a:r>
              <a:rPr lang="en-US" sz="3600" u="sng" dirty="0">
                <a:cs typeface="Calibri"/>
              </a:rPr>
              <a:t>Groups</a:t>
            </a:r>
          </a:p>
          <a:p>
            <a:r>
              <a:rPr lang="en-US" sz="2400" dirty="0">
                <a:cs typeface="Calibri"/>
              </a:rPr>
              <a:t>Each individual can succeed without depending on another.</a:t>
            </a:r>
            <a:endParaRPr lang="en-US" sz="2400" dirty="0">
              <a:ea typeface="Calibri"/>
              <a:cs typeface="Calibri"/>
            </a:endParaRPr>
          </a:p>
          <a:p>
            <a:pPr>
              <a:buClr>
                <a:srgbClr val="FFFFFF"/>
              </a:buClr>
            </a:pPr>
            <a:endParaRPr lang="en-US" sz="2000">
              <a:cs typeface="Calibri"/>
            </a:endParaRPr>
          </a:p>
          <a:p>
            <a:pPr marL="0" indent="0">
              <a:buClr>
                <a:srgbClr val="FFFFFF"/>
              </a:buClr>
              <a:buNone/>
            </a:pPr>
            <a:r>
              <a:rPr lang="en-US" sz="3200" u="sng" dirty="0">
                <a:cs typeface="Calibri"/>
              </a:rPr>
              <a:t>Team</a:t>
            </a:r>
            <a:endParaRPr lang="en-US" sz="3200" u="sng" dirty="0">
              <a:ea typeface="Calibri"/>
              <a:cs typeface="Calibri"/>
            </a:endParaRPr>
          </a:p>
          <a:p>
            <a:r>
              <a:rPr lang="en-US" sz="2400" dirty="0">
                <a:cs typeface="Calibri"/>
              </a:rPr>
              <a:t>Inter-dependency –each person or member of the team has to work together.</a:t>
            </a:r>
            <a:endParaRPr lang="en-US" sz="2400" dirty="0">
              <a:ea typeface="Calibri"/>
              <a:cs typeface="Calibri"/>
            </a:endParaRPr>
          </a:p>
          <a:p>
            <a:pPr>
              <a:buClr>
                <a:srgbClr val="FFFFFF"/>
              </a:buClr>
            </a:pPr>
            <a:r>
              <a:rPr lang="en-US" sz="2400" dirty="0">
                <a:cs typeface="Calibri"/>
              </a:rPr>
              <a:t>Common goals –everyone needs to be working towards the same outcome.</a:t>
            </a:r>
            <a:endParaRPr lang="en-US" sz="2400" dirty="0">
              <a:ea typeface="Calibri"/>
              <a:cs typeface="Calibri"/>
            </a:endParaRPr>
          </a:p>
          <a:p>
            <a:pPr>
              <a:buClr>
                <a:srgbClr val="FFFFFF"/>
              </a:buClr>
            </a:pPr>
            <a:r>
              <a:rPr lang="en-US" sz="2400" dirty="0">
                <a:cs typeface="Calibri"/>
              </a:rPr>
              <a:t>Mutual accountability –taking control and responsibility for the role you are in.</a:t>
            </a:r>
            <a:endParaRPr lang="en-US" sz="2400" dirty="0">
              <a:ea typeface="Calibri"/>
              <a:cs typeface="Calibri"/>
            </a:endParaRPr>
          </a:p>
          <a:p>
            <a:pPr>
              <a:buClr>
                <a:srgbClr val="FFFFFF"/>
              </a:buClr>
            </a:pPr>
            <a:r>
              <a:rPr lang="en-US" sz="2400" dirty="0">
                <a:ea typeface="Calibri"/>
                <a:cs typeface="Calibri"/>
              </a:rPr>
              <a:t>Synergy - working together effectively and efficiently </a:t>
            </a:r>
          </a:p>
          <a:p>
            <a:pPr>
              <a:buClr>
                <a:srgbClr val="FFFFFF"/>
              </a:buClr>
            </a:pPr>
            <a:endParaRPr lang="en-US" sz="2400" dirty="0">
              <a:ea typeface="Calibri"/>
              <a:cs typeface="Calibri"/>
            </a:endParaRPr>
          </a:p>
        </p:txBody>
      </p:sp>
      <p:pic>
        <p:nvPicPr>
          <p:cNvPr id="4" name="Picture 4" descr="Diagram&#10;&#10;Description automatically generated">
            <a:extLst>
              <a:ext uri="{FF2B5EF4-FFF2-40B4-BE49-F238E27FC236}">
                <a16:creationId xmlns:a16="http://schemas.microsoft.com/office/drawing/2014/main" id="{07DD77E4-461E-4F31-B4F1-8A1D01ECBFA7}"/>
              </a:ext>
            </a:extLst>
          </p:cNvPr>
          <p:cNvPicPr>
            <a:picLocks noChangeAspect="1"/>
          </p:cNvPicPr>
          <p:nvPr/>
        </p:nvPicPr>
        <p:blipFill>
          <a:blip r:embed="rId2"/>
          <a:stretch>
            <a:fillRect/>
          </a:stretch>
        </p:blipFill>
        <p:spPr>
          <a:xfrm>
            <a:off x="8419578" y="1911350"/>
            <a:ext cx="2743200" cy="1511300"/>
          </a:xfrm>
          <a:prstGeom prst="rect">
            <a:avLst/>
          </a:prstGeom>
        </p:spPr>
      </p:pic>
      <p:sp>
        <p:nvSpPr>
          <p:cNvPr id="5" name="TextBox 4">
            <a:extLst>
              <a:ext uri="{FF2B5EF4-FFF2-40B4-BE49-F238E27FC236}">
                <a16:creationId xmlns:a16="http://schemas.microsoft.com/office/drawing/2014/main" id="{DF72F759-F9B5-476C-94B9-CD210670A489}"/>
              </a:ext>
            </a:extLst>
          </p:cNvPr>
          <p:cNvSpPr txBox="1"/>
          <p:nvPr/>
        </p:nvSpPr>
        <p:spPr>
          <a:xfrm>
            <a:off x="3822032" y="6138111"/>
            <a:ext cx="3595436"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ea typeface="Calibri"/>
                <a:cs typeface="Calibri"/>
              </a:rPr>
              <a:t>Communication is key !!</a:t>
            </a:r>
          </a:p>
        </p:txBody>
      </p:sp>
    </p:spTree>
    <p:extLst>
      <p:ext uri="{BB962C8B-B14F-4D97-AF65-F5344CB8AC3E}">
        <p14:creationId xmlns:p14="http://schemas.microsoft.com/office/powerpoint/2010/main" val="5826971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CBCF6-D942-4CD2-B11E-04E88FE7602D}"/>
              </a:ext>
            </a:extLst>
          </p:cNvPr>
          <p:cNvSpPr>
            <a:spLocks noGrp="1"/>
          </p:cNvSpPr>
          <p:nvPr>
            <p:ph type="title"/>
          </p:nvPr>
        </p:nvSpPr>
        <p:spPr/>
        <p:txBody>
          <a:bodyPr/>
          <a:lstStyle/>
          <a:p>
            <a:pPr algn="ctr"/>
            <a:r>
              <a:rPr lang="en-US" sz="4000" u="sng" dirty="0" err="1">
                <a:cs typeface="Calibri Light"/>
              </a:rPr>
              <a:t>Tuckmans</a:t>
            </a:r>
            <a:r>
              <a:rPr lang="en-US" sz="4000" u="sng" dirty="0">
                <a:cs typeface="Calibri Light"/>
              </a:rPr>
              <a:t> 5 steps</a:t>
            </a:r>
          </a:p>
        </p:txBody>
      </p:sp>
      <p:sp>
        <p:nvSpPr>
          <p:cNvPr id="3" name="TextBox 2">
            <a:extLst>
              <a:ext uri="{FF2B5EF4-FFF2-40B4-BE49-F238E27FC236}">
                <a16:creationId xmlns:a16="http://schemas.microsoft.com/office/drawing/2014/main" id="{0AC8FED6-6336-4C16-8035-A9C61BF31FF6}"/>
              </a:ext>
            </a:extLst>
          </p:cNvPr>
          <p:cNvSpPr txBox="1"/>
          <p:nvPr/>
        </p:nvSpPr>
        <p:spPr>
          <a:xfrm>
            <a:off x="1502780" y="2158678"/>
            <a:ext cx="2743199" cy="14465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u="sng">
                <a:cs typeface="Calibri"/>
              </a:rPr>
              <a:t>Forming </a:t>
            </a:r>
          </a:p>
          <a:p>
            <a:endParaRPr lang="en-US" sz="3200" u="sng">
              <a:cs typeface="Calibri"/>
            </a:endParaRPr>
          </a:p>
          <a:p>
            <a:pPr marL="342900" indent="-342900">
              <a:buFont typeface="Arial"/>
              <a:buChar char="•"/>
            </a:pPr>
            <a:endParaRPr lang="en-US" sz="2400" u="sng">
              <a:cs typeface="Calibri"/>
            </a:endParaRPr>
          </a:p>
        </p:txBody>
      </p:sp>
      <p:sp>
        <p:nvSpPr>
          <p:cNvPr id="4" name="TextBox 3">
            <a:extLst>
              <a:ext uri="{FF2B5EF4-FFF2-40B4-BE49-F238E27FC236}">
                <a16:creationId xmlns:a16="http://schemas.microsoft.com/office/drawing/2014/main" id="{DF0FFEF4-227C-49D8-AB4B-0F54C18B585A}"/>
              </a:ext>
            </a:extLst>
          </p:cNvPr>
          <p:cNvSpPr txBox="1"/>
          <p:nvPr/>
        </p:nvSpPr>
        <p:spPr>
          <a:xfrm>
            <a:off x="1018692" y="3121426"/>
            <a:ext cx="5154590"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2400">
                <a:cs typeface="Calibri"/>
              </a:rPr>
              <a:t>Meeting for the first time</a:t>
            </a:r>
          </a:p>
          <a:p>
            <a:pPr marL="285750" indent="-285750">
              <a:buFont typeface="Arial"/>
              <a:buChar char="•"/>
            </a:pPr>
            <a:r>
              <a:rPr lang="en-US" sz="2400">
                <a:cs typeface="Calibri"/>
              </a:rPr>
              <a:t>Nervous</a:t>
            </a:r>
          </a:p>
          <a:p>
            <a:pPr marL="285750" indent="-285750">
              <a:buFont typeface="Arial"/>
              <a:buChar char="•"/>
            </a:pPr>
            <a:r>
              <a:rPr lang="en-US" sz="2400">
                <a:cs typeface="Calibri"/>
              </a:rPr>
              <a:t>Reserved</a:t>
            </a:r>
          </a:p>
          <a:p>
            <a:pPr marL="285750" indent="-285750">
              <a:buFont typeface="Arial"/>
              <a:buChar char="•"/>
            </a:pPr>
            <a:r>
              <a:rPr lang="en-US" sz="2400">
                <a:cs typeface="Calibri"/>
              </a:rPr>
              <a:t>Forming relationships/grouping off</a:t>
            </a:r>
          </a:p>
          <a:p>
            <a:pPr marL="285750" indent="-285750">
              <a:buFont typeface="Arial"/>
              <a:buChar char="•"/>
            </a:pPr>
            <a:r>
              <a:rPr lang="en-US" sz="2400">
                <a:cs typeface="Calibri"/>
              </a:rPr>
              <a:t>Best </a:t>
            </a:r>
            <a:r>
              <a:rPr lang="en-US" sz="2400" err="1">
                <a:cs typeface="Calibri"/>
              </a:rPr>
              <a:t>behaviour</a:t>
            </a:r>
            <a:endParaRPr lang="en-US" sz="2400">
              <a:cs typeface="Calibri"/>
            </a:endParaRPr>
          </a:p>
        </p:txBody>
      </p:sp>
      <p:sp>
        <p:nvSpPr>
          <p:cNvPr id="5" name="TextBox 4">
            <a:extLst>
              <a:ext uri="{FF2B5EF4-FFF2-40B4-BE49-F238E27FC236}">
                <a16:creationId xmlns:a16="http://schemas.microsoft.com/office/drawing/2014/main" id="{9278C393-91F7-4ACB-B32F-25BFD334E34B}"/>
              </a:ext>
            </a:extLst>
          </p:cNvPr>
          <p:cNvSpPr txBox="1"/>
          <p:nvPr/>
        </p:nvSpPr>
        <p:spPr>
          <a:xfrm>
            <a:off x="5010150" y="3486149"/>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cs typeface="Calibri"/>
            </a:endParaRPr>
          </a:p>
        </p:txBody>
      </p:sp>
      <p:sp>
        <p:nvSpPr>
          <p:cNvPr id="6" name="TextBox 5">
            <a:extLst>
              <a:ext uri="{FF2B5EF4-FFF2-40B4-BE49-F238E27FC236}">
                <a16:creationId xmlns:a16="http://schemas.microsoft.com/office/drawing/2014/main" id="{34FE7D78-3161-497D-863C-941BEE463C92}"/>
              </a:ext>
            </a:extLst>
          </p:cNvPr>
          <p:cNvSpPr txBox="1"/>
          <p:nvPr/>
        </p:nvSpPr>
        <p:spPr>
          <a:xfrm>
            <a:off x="8422873" y="4487480"/>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Click to add text</a:t>
            </a:r>
          </a:p>
        </p:txBody>
      </p:sp>
      <p:pic>
        <p:nvPicPr>
          <p:cNvPr id="7" name="Picture 7" descr="Handshake between two people">
            <a:extLst>
              <a:ext uri="{FF2B5EF4-FFF2-40B4-BE49-F238E27FC236}">
                <a16:creationId xmlns:a16="http://schemas.microsoft.com/office/drawing/2014/main" id="{56191CAE-3FA8-4D3E-B3B5-D48AEB4DC22F}"/>
              </a:ext>
            </a:extLst>
          </p:cNvPr>
          <p:cNvPicPr>
            <a:picLocks noChangeAspect="1"/>
          </p:cNvPicPr>
          <p:nvPr/>
        </p:nvPicPr>
        <p:blipFill>
          <a:blip r:embed="rId2"/>
          <a:stretch>
            <a:fillRect/>
          </a:stretch>
        </p:blipFill>
        <p:spPr>
          <a:xfrm>
            <a:off x="6846425" y="2467933"/>
            <a:ext cx="4575857" cy="3446134"/>
          </a:xfrm>
          <a:prstGeom prst="rect">
            <a:avLst/>
          </a:prstGeom>
        </p:spPr>
      </p:pic>
    </p:spTree>
    <p:extLst>
      <p:ext uri="{BB962C8B-B14F-4D97-AF65-F5344CB8AC3E}">
        <p14:creationId xmlns:p14="http://schemas.microsoft.com/office/powerpoint/2010/main" val="21123164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204CD9F-0A6E-4241-BBED-1865E40C8805}"/>
              </a:ext>
            </a:extLst>
          </p:cNvPr>
          <p:cNvSpPr txBox="1"/>
          <p:nvPr/>
        </p:nvSpPr>
        <p:spPr>
          <a:xfrm>
            <a:off x="3161819" y="354956"/>
            <a:ext cx="5868364"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4000" u="sng" dirty="0">
                <a:cs typeface="Calibri"/>
              </a:rPr>
              <a:t>STORMING</a:t>
            </a:r>
            <a:endParaRPr lang="en-US" sz="4000" dirty="0">
              <a:cs typeface="Calibri"/>
            </a:endParaRPr>
          </a:p>
        </p:txBody>
      </p:sp>
      <p:pic>
        <p:nvPicPr>
          <p:cNvPr id="3" name="Picture 3" descr="A picture containing outdoor, sky, cloudy, day&#10;&#10;Description automatically generated">
            <a:extLst>
              <a:ext uri="{FF2B5EF4-FFF2-40B4-BE49-F238E27FC236}">
                <a16:creationId xmlns:a16="http://schemas.microsoft.com/office/drawing/2014/main" id="{0E0D1D7D-B42C-4A4D-95F7-AB12B95ECF62}"/>
              </a:ext>
            </a:extLst>
          </p:cNvPr>
          <p:cNvPicPr>
            <a:picLocks noChangeAspect="1"/>
          </p:cNvPicPr>
          <p:nvPr/>
        </p:nvPicPr>
        <p:blipFill>
          <a:blip r:embed="rId2"/>
          <a:stretch>
            <a:fillRect/>
          </a:stretch>
        </p:blipFill>
        <p:spPr>
          <a:xfrm>
            <a:off x="7139888" y="2400471"/>
            <a:ext cx="4820432" cy="4041268"/>
          </a:xfrm>
          <a:prstGeom prst="rect">
            <a:avLst/>
          </a:prstGeom>
        </p:spPr>
      </p:pic>
      <p:sp>
        <p:nvSpPr>
          <p:cNvPr id="5" name="TextBox 4">
            <a:extLst>
              <a:ext uri="{FF2B5EF4-FFF2-40B4-BE49-F238E27FC236}">
                <a16:creationId xmlns:a16="http://schemas.microsoft.com/office/drawing/2014/main" id="{C4C036F8-B07F-4611-947C-60795B7365A5}"/>
              </a:ext>
            </a:extLst>
          </p:cNvPr>
          <p:cNvSpPr txBox="1"/>
          <p:nvPr/>
        </p:nvSpPr>
        <p:spPr>
          <a:xfrm>
            <a:off x="698580" y="2454073"/>
            <a:ext cx="6119147" cy="22467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2800">
                <a:cs typeface="Calibri"/>
              </a:rPr>
              <a:t>Confidence grows</a:t>
            </a:r>
          </a:p>
          <a:p>
            <a:pPr marL="285750" indent="-285750">
              <a:buFont typeface="Arial"/>
              <a:buChar char="•"/>
            </a:pPr>
            <a:r>
              <a:rPr lang="en-US" sz="2800">
                <a:cs typeface="Calibri"/>
              </a:rPr>
              <a:t>Try hard to impress</a:t>
            </a:r>
          </a:p>
          <a:p>
            <a:pPr marL="285750" indent="-285750">
              <a:buFont typeface="Arial"/>
              <a:buChar char="•"/>
            </a:pPr>
            <a:r>
              <a:rPr lang="en-US" sz="2800">
                <a:cs typeface="Calibri"/>
              </a:rPr>
              <a:t>Conflict</a:t>
            </a:r>
          </a:p>
          <a:p>
            <a:pPr marL="285750" indent="-285750">
              <a:buFont typeface="Arial"/>
              <a:buChar char="•"/>
            </a:pPr>
            <a:r>
              <a:rPr lang="en-US" sz="2800">
                <a:cs typeface="Calibri"/>
              </a:rPr>
              <a:t>Personalities shine through good/bad</a:t>
            </a:r>
          </a:p>
          <a:p>
            <a:endParaRPr lang="en-US" sz="2800">
              <a:cs typeface="Calibri"/>
            </a:endParaRPr>
          </a:p>
        </p:txBody>
      </p:sp>
    </p:spTree>
    <p:extLst>
      <p:ext uri="{BB962C8B-B14F-4D97-AF65-F5344CB8AC3E}">
        <p14:creationId xmlns:p14="http://schemas.microsoft.com/office/powerpoint/2010/main" val="29328571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5D41379-92FD-467F-B5A6-68E763FABEC7}"/>
              </a:ext>
            </a:extLst>
          </p:cNvPr>
          <p:cNvSpPr txBox="1"/>
          <p:nvPr/>
        </p:nvSpPr>
        <p:spPr>
          <a:xfrm>
            <a:off x="3046071" y="480349"/>
            <a:ext cx="5935882"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4000" u="sng" dirty="0">
                <a:cs typeface="Calibri"/>
              </a:rPr>
              <a:t>NORMING</a:t>
            </a:r>
            <a:endParaRPr lang="en-US" sz="4000" dirty="0">
              <a:cs typeface="Calibri"/>
            </a:endParaRPr>
          </a:p>
        </p:txBody>
      </p:sp>
      <p:sp>
        <p:nvSpPr>
          <p:cNvPr id="3" name="TextBox 2">
            <a:extLst>
              <a:ext uri="{FF2B5EF4-FFF2-40B4-BE49-F238E27FC236}">
                <a16:creationId xmlns:a16="http://schemas.microsoft.com/office/drawing/2014/main" id="{A228F4F5-6F78-480C-AD8B-6980CE2DF072}"/>
              </a:ext>
            </a:extLst>
          </p:cNvPr>
          <p:cNvSpPr txBox="1"/>
          <p:nvPr/>
        </p:nvSpPr>
        <p:spPr>
          <a:xfrm>
            <a:off x="576806" y="2062223"/>
            <a:ext cx="7884286" cy="28315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3200">
                <a:cs typeface="Calibri"/>
              </a:rPr>
              <a:t>Understanding of personalities</a:t>
            </a:r>
          </a:p>
          <a:p>
            <a:pPr marL="285750" indent="-285750">
              <a:buFont typeface="Arial"/>
              <a:buChar char="•"/>
            </a:pPr>
            <a:r>
              <a:rPr lang="en-US" sz="3200">
                <a:cs typeface="Calibri"/>
              </a:rPr>
              <a:t>Familiar with each team members role</a:t>
            </a:r>
          </a:p>
          <a:p>
            <a:pPr marL="285750" indent="-285750">
              <a:buFont typeface="Arial"/>
              <a:buChar char="•"/>
            </a:pPr>
            <a:r>
              <a:rPr lang="en-US" sz="3200">
                <a:cs typeface="Calibri"/>
              </a:rPr>
              <a:t>Could become complacent</a:t>
            </a:r>
          </a:p>
          <a:p>
            <a:pPr marL="285750" indent="-285750">
              <a:buFont typeface="Arial"/>
              <a:buChar char="•"/>
            </a:pPr>
            <a:r>
              <a:rPr lang="en-US" sz="3200">
                <a:cs typeface="Calibri"/>
              </a:rPr>
              <a:t>Don’t take conflict personally</a:t>
            </a:r>
          </a:p>
          <a:p>
            <a:pPr marL="285750" indent="-285750">
              <a:buFont typeface="Arial"/>
              <a:buChar char="•"/>
            </a:pPr>
            <a:r>
              <a:rPr lang="en-US" sz="3200">
                <a:cs typeface="Calibri"/>
              </a:rPr>
              <a:t>Comfortable with voicing ideas/opinions</a:t>
            </a:r>
          </a:p>
          <a:p>
            <a:pPr marL="285750" indent="-285750">
              <a:buFont typeface="Arial"/>
              <a:buChar char="•"/>
            </a:pPr>
            <a:endParaRPr lang="en-US">
              <a:cs typeface="Calibri"/>
            </a:endParaRPr>
          </a:p>
        </p:txBody>
      </p:sp>
      <p:sp>
        <p:nvSpPr>
          <p:cNvPr id="5" name="TextBox 4">
            <a:extLst>
              <a:ext uri="{FF2B5EF4-FFF2-40B4-BE49-F238E27FC236}">
                <a16:creationId xmlns:a16="http://schemas.microsoft.com/office/drawing/2014/main" id="{CD136EBE-5184-4416-97EE-DFFA18272376}"/>
              </a:ext>
            </a:extLst>
          </p:cNvPr>
          <p:cNvSpPr txBox="1"/>
          <p:nvPr/>
        </p:nvSpPr>
        <p:spPr>
          <a:xfrm>
            <a:off x="4788302" y="4498934"/>
            <a:ext cx="274319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cs typeface="Calibri"/>
            </a:endParaRPr>
          </a:p>
          <a:p>
            <a:pPr algn="l"/>
            <a:endParaRPr lang="en-US">
              <a:cs typeface="Calibri"/>
            </a:endParaRPr>
          </a:p>
        </p:txBody>
      </p:sp>
      <p:sp>
        <p:nvSpPr>
          <p:cNvPr id="7" name="TextBox 6">
            <a:extLst>
              <a:ext uri="{FF2B5EF4-FFF2-40B4-BE49-F238E27FC236}">
                <a16:creationId xmlns:a16="http://schemas.microsoft.com/office/drawing/2014/main" id="{66619CBA-A426-4A9A-9D46-F1FB2A750CF0}"/>
              </a:ext>
            </a:extLst>
          </p:cNvPr>
          <p:cNvSpPr txBox="1"/>
          <p:nvPr/>
        </p:nvSpPr>
        <p:spPr>
          <a:xfrm>
            <a:off x="8864761" y="4640000"/>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Click to add text</a:t>
            </a:r>
          </a:p>
        </p:txBody>
      </p:sp>
      <p:pic>
        <p:nvPicPr>
          <p:cNvPr id="9" name="Picture 9" descr="A picture containing text, tool, gear&#10;&#10;Description automatically generated">
            <a:extLst>
              <a:ext uri="{FF2B5EF4-FFF2-40B4-BE49-F238E27FC236}">
                <a16:creationId xmlns:a16="http://schemas.microsoft.com/office/drawing/2014/main" id="{3B5C3A83-046E-49D0-B645-28F1AD515667}"/>
              </a:ext>
            </a:extLst>
          </p:cNvPr>
          <p:cNvPicPr>
            <a:picLocks noChangeAspect="1"/>
          </p:cNvPicPr>
          <p:nvPr/>
        </p:nvPicPr>
        <p:blipFill>
          <a:blip r:embed="rId2"/>
          <a:stretch>
            <a:fillRect/>
          </a:stretch>
        </p:blipFill>
        <p:spPr>
          <a:xfrm>
            <a:off x="7984602" y="2635850"/>
            <a:ext cx="3688465" cy="3775846"/>
          </a:xfrm>
          <a:prstGeom prst="rect">
            <a:avLst/>
          </a:prstGeom>
        </p:spPr>
      </p:pic>
    </p:spTree>
    <p:extLst>
      <p:ext uri="{BB962C8B-B14F-4D97-AF65-F5344CB8AC3E}">
        <p14:creationId xmlns:p14="http://schemas.microsoft.com/office/powerpoint/2010/main" val="11894747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3524F4-1CEE-47F8-94F5-EE800338EC5C}"/>
              </a:ext>
            </a:extLst>
          </p:cNvPr>
          <p:cNvSpPr>
            <a:spLocks noGrp="1"/>
          </p:cNvSpPr>
          <p:nvPr>
            <p:ph type="title"/>
          </p:nvPr>
        </p:nvSpPr>
        <p:spPr/>
        <p:txBody>
          <a:bodyPr>
            <a:normAutofit/>
          </a:bodyPr>
          <a:lstStyle/>
          <a:p>
            <a:pPr algn="ctr"/>
            <a:r>
              <a:rPr lang="en-US" sz="4000" u="sng" dirty="0">
                <a:cs typeface="Calibri Light"/>
              </a:rPr>
              <a:t>Performing</a:t>
            </a:r>
          </a:p>
        </p:txBody>
      </p:sp>
      <p:sp>
        <p:nvSpPr>
          <p:cNvPr id="3" name="Content Placeholder 2">
            <a:extLst>
              <a:ext uri="{FF2B5EF4-FFF2-40B4-BE49-F238E27FC236}">
                <a16:creationId xmlns:a16="http://schemas.microsoft.com/office/drawing/2014/main" id="{2BFA6D62-D3F9-4F09-848D-78745228DD34}"/>
              </a:ext>
            </a:extLst>
          </p:cNvPr>
          <p:cNvSpPr>
            <a:spLocks noGrp="1"/>
          </p:cNvSpPr>
          <p:nvPr>
            <p:ph sz="half" idx="1"/>
          </p:nvPr>
        </p:nvSpPr>
        <p:spPr/>
        <p:txBody>
          <a:bodyPr/>
          <a:lstStyle/>
          <a:p>
            <a:pPr marL="0" indent="0">
              <a:buClr>
                <a:srgbClr val="FFFFFF"/>
              </a:buClr>
              <a:buNone/>
            </a:pPr>
            <a:endParaRPr lang="en-US">
              <a:cs typeface="Calibri"/>
            </a:endParaRPr>
          </a:p>
          <a:p>
            <a:pPr>
              <a:buClr>
                <a:srgbClr val="FFFFFF"/>
              </a:buClr>
            </a:pPr>
            <a:endParaRPr lang="en-US">
              <a:cs typeface="Calibri"/>
            </a:endParaRPr>
          </a:p>
        </p:txBody>
      </p:sp>
      <p:sp>
        <p:nvSpPr>
          <p:cNvPr id="4" name="Content Placeholder 3">
            <a:extLst>
              <a:ext uri="{FF2B5EF4-FFF2-40B4-BE49-F238E27FC236}">
                <a16:creationId xmlns:a16="http://schemas.microsoft.com/office/drawing/2014/main" id="{72DDE49C-671C-4E3E-BB68-CE21CE0EA243}"/>
              </a:ext>
            </a:extLst>
          </p:cNvPr>
          <p:cNvSpPr>
            <a:spLocks noGrp="1"/>
          </p:cNvSpPr>
          <p:nvPr>
            <p:ph sz="half" idx="2"/>
          </p:nvPr>
        </p:nvSpPr>
        <p:spPr>
          <a:xfrm>
            <a:off x="458958" y="1775535"/>
            <a:ext cx="5911661" cy="3649133"/>
          </a:xfrm>
        </p:spPr>
        <p:txBody>
          <a:bodyPr/>
          <a:lstStyle/>
          <a:p>
            <a:r>
              <a:rPr lang="en-US" sz="2800">
                <a:cs typeface="Calibri"/>
              </a:rPr>
              <a:t>Achieving goals</a:t>
            </a:r>
          </a:p>
          <a:p>
            <a:pPr>
              <a:buClr>
                <a:srgbClr val="FFFFFF"/>
              </a:buClr>
            </a:pPr>
            <a:r>
              <a:rPr lang="en-US" sz="2800">
                <a:cs typeface="Calibri"/>
              </a:rPr>
              <a:t>No real need for leaders</a:t>
            </a:r>
          </a:p>
          <a:p>
            <a:pPr>
              <a:buClr>
                <a:srgbClr val="FFFFFF"/>
              </a:buClr>
            </a:pPr>
            <a:r>
              <a:rPr lang="en-US" sz="2800">
                <a:cs typeface="Calibri"/>
              </a:rPr>
              <a:t>Supporting team members well </a:t>
            </a:r>
          </a:p>
          <a:p>
            <a:pPr>
              <a:buClr>
                <a:srgbClr val="FFFFFF"/>
              </a:buClr>
            </a:pPr>
            <a:r>
              <a:rPr lang="en-US" sz="2800">
                <a:cs typeface="Calibri"/>
              </a:rPr>
              <a:t>Trust between one another</a:t>
            </a:r>
          </a:p>
          <a:p>
            <a:pPr>
              <a:buClr>
                <a:srgbClr val="FFFFFF"/>
              </a:buClr>
            </a:pPr>
            <a:r>
              <a:rPr lang="en-US" sz="2800">
                <a:cs typeface="Calibri"/>
              </a:rPr>
              <a:t>Good communication</a:t>
            </a:r>
          </a:p>
        </p:txBody>
      </p:sp>
      <p:pic>
        <p:nvPicPr>
          <p:cNvPr id="5" name="Picture 5">
            <a:extLst>
              <a:ext uri="{FF2B5EF4-FFF2-40B4-BE49-F238E27FC236}">
                <a16:creationId xmlns:a16="http://schemas.microsoft.com/office/drawing/2014/main" id="{2E9B30E8-3E2E-4B2F-9EE9-0E359F9CE13E}"/>
              </a:ext>
            </a:extLst>
          </p:cNvPr>
          <p:cNvPicPr>
            <a:picLocks noChangeAspect="1"/>
          </p:cNvPicPr>
          <p:nvPr/>
        </p:nvPicPr>
        <p:blipFill>
          <a:blip r:embed="rId2"/>
          <a:stretch>
            <a:fillRect/>
          </a:stretch>
        </p:blipFill>
        <p:spPr>
          <a:xfrm>
            <a:off x="6733850" y="2524948"/>
            <a:ext cx="5050075" cy="3599406"/>
          </a:xfrm>
          <a:prstGeom prst="rect">
            <a:avLst/>
          </a:prstGeom>
        </p:spPr>
      </p:pic>
    </p:spTree>
    <p:extLst>
      <p:ext uri="{BB962C8B-B14F-4D97-AF65-F5344CB8AC3E}">
        <p14:creationId xmlns:p14="http://schemas.microsoft.com/office/powerpoint/2010/main" val="33234695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5D73CA-46CC-4F9D-8C3C-026807B5B0E6}"/>
              </a:ext>
            </a:extLst>
          </p:cNvPr>
          <p:cNvSpPr>
            <a:spLocks noGrp="1"/>
          </p:cNvSpPr>
          <p:nvPr>
            <p:ph type="title"/>
          </p:nvPr>
        </p:nvSpPr>
        <p:spPr/>
        <p:txBody>
          <a:bodyPr>
            <a:normAutofit/>
          </a:bodyPr>
          <a:lstStyle/>
          <a:p>
            <a:pPr algn="ctr"/>
            <a:r>
              <a:rPr lang="en-US" sz="4000" u="sng" dirty="0">
                <a:cs typeface="Calibri Light"/>
              </a:rPr>
              <a:t>Dorming or adjourning</a:t>
            </a:r>
            <a:br>
              <a:rPr lang="en-US" sz="4000" u="sng" dirty="0">
                <a:cs typeface="Calibri Light"/>
              </a:rPr>
            </a:br>
            <a:r>
              <a:rPr lang="en-US" sz="4000" u="sng" dirty="0">
                <a:cs typeface="Calibri Light"/>
              </a:rPr>
              <a:t>(mourning)</a:t>
            </a:r>
          </a:p>
        </p:txBody>
      </p:sp>
      <p:sp>
        <p:nvSpPr>
          <p:cNvPr id="3" name="Content Placeholder 2">
            <a:extLst>
              <a:ext uri="{FF2B5EF4-FFF2-40B4-BE49-F238E27FC236}">
                <a16:creationId xmlns:a16="http://schemas.microsoft.com/office/drawing/2014/main" id="{5FDB24AB-2596-464B-BB2C-540D398715AE}"/>
              </a:ext>
            </a:extLst>
          </p:cNvPr>
          <p:cNvSpPr>
            <a:spLocks noGrp="1"/>
          </p:cNvSpPr>
          <p:nvPr>
            <p:ph sz="half" idx="1"/>
          </p:nvPr>
        </p:nvSpPr>
        <p:spPr/>
        <p:txBody>
          <a:bodyPr/>
          <a:lstStyle/>
          <a:p>
            <a:r>
              <a:rPr lang="en-US" sz="2400">
                <a:cs typeface="Calibri"/>
              </a:rPr>
              <a:t>Project or task has come to an end </a:t>
            </a:r>
          </a:p>
          <a:p>
            <a:pPr>
              <a:buClr>
                <a:srgbClr val="FFFFFF"/>
              </a:buClr>
            </a:pPr>
            <a:r>
              <a:rPr lang="en-US" sz="2400">
                <a:cs typeface="Calibri"/>
              </a:rPr>
              <a:t>Sense of loss</a:t>
            </a:r>
          </a:p>
          <a:p>
            <a:pPr>
              <a:buClr>
                <a:srgbClr val="FFFFFF"/>
              </a:buClr>
            </a:pPr>
            <a:r>
              <a:rPr lang="en-US" sz="2400">
                <a:cs typeface="Calibri"/>
              </a:rPr>
              <a:t>Happy to accomplish goals yet can be bittersweet</a:t>
            </a:r>
          </a:p>
        </p:txBody>
      </p:sp>
      <p:pic>
        <p:nvPicPr>
          <p:cNvPr id="8" name="Picture 8">
            <a:extLst>
              <a:ext uri="{FF2B5EF4-FFF2-40B4-BE49-F238E27FC236}">
                <a16:creationId xmlns:a16="http://schemas.microsoft.com/office/drawing/2014/main" id="{227AC808-A2A3-47E5-A085-432DAF63BE51}"/>
              </a:ext>
            </a:extLst>
          </p:cNvPr>
          <p:cNvPicPr>
            <a:picLocks noGrp="1" noChangeAspect="1"/>
          </p:cNvPicPr>
          <p:nvPr>
            <p:ph sz="half" idx="2"/>
          </p:nvPr>
        </p:nvPicPr>
        <p:blipFill>
          <a:blip r:embed="rId2"/>
          <a:stretch>
            <a:fillRect/>
          </a:stretch>
        </p:blipFill>
        <p:spPr>
          <a:xfrm>
            <a:off x="6093293" y="3243559"/>
            <a:ext cx="5559003" cy="3116286"/>
          </a:xfrm>
        </p:spPr>
      </p:pic>
    </p:spTree>
    <p:extLst>
      <p:ext uri="{BB962C8B-B14F-4D97-AF65-F5344CB8AC3E}">
        <p14:creationId xmlns:p14="http://schemas.microsoft.com/office/powerpoint/2010/main" val="35460535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22765B-D349-4555-967A-C9006B687D4E}"/>
              </a:ext>
            </a:extLst>
          </p:cNvPr>
          <p:cNvSpPr>
            <a:spLocks noGrp="1"/>
          </p:cNvSpPr>
          <p:nvPr>
            <p:ph type="title"/>
          </p:nvPr>
        </p:nvSpPr>
        <p:spPr>
          <a:xfrm>
            <a:off x="349714" y="1091824"/>
            <a:ext cx="5496795" cy="923911"/>
          </a:xfrm>
        </p:spPr>
        <p:txBody>
          <a:bodyPr>
            <a:normAutofit/>
          </a:bodyPr>
          <a:lstStyle/>
          <a:p>
            <a:pPr algn="ctr"/>
            <a:r>
              <a:rPr lang="en-US" sz="4000" u="sng" dirty="0">
                <a:cs typeface="Calibri Light"/>
              </a:rPr>
              <a:t>Belbin's 9 team roles</a:t>
            </a:r>
            <a:endParaRPr lang="en-US" sz="4000" dirty="0">
              <a:cs typeface="Calibri Light" panose="020F0302020204030204"/>
            </a:endParaRPr>
          </a:p>
        </p:txBody>
      </p:sp>
      <p:pic>
        <p:nvPicPr>
          <p:cNvPr id="4" name="Picture 4" descr="Table&#10;&#10;Description automatically generated">
            <a:extLst>
              <a:ext uri="{FF2B5EF4-FFF2-40B4-BE49-F238E27FC236}">
                <a16:creationId xmlns:a16="http://schemas.microsoft.com/office/drawing/2014/main" id="{A90D5B5E-5F43-41E0-AB84-89AC70E49D87}"/>
              </a:ext>
            </a:extLst>
          </p:cNvPr>
          <p:cNvPicPr>
            <a:picLocks noGrp="1" noChangeAspect="1"/>
          </p:cNvPicPr>
          <p:nvPr>
            <p:ph idx="1"/>
          </p:nvPr>
        </p:nvPicPr>
        <p:blipFill>
          <a:blip r:embed="rId2"/>
          <a:stretch>
            <a:fillRect/>
          </a:stretch>
        </p:blipFill>
        <p:spPr>
          <a:xfrm>
            <a:off x="6734829" y="231850"/>
            <a:ext cx="4953997" cy="6519679"/>
          </a:xfrm>
        </p:spPr>
      </p:pic>
    </p:spTree>
    <p:extLst>
      <p:ext uri="{BB962C8B-B14F-4D97-AF65-F5344CB8AC3E}">
        <p14:creationId xmlns:p14="http://schemas.microsoft.com/office/powerpoint/2010/main" val="1304804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F1A7BDC-BB28-457C-A97B-4E6DB941BAC4}"/>
              </a:ext>
            </a:extLst>
          </p:cNvPr>
          <p:cNvSpPr txBox="1"/>
          <p:nvPr/>
        </p:nvSpPr>
        <p:spPr>
          <a:xfrm>
            <a:off x="904373" y="623637"/>
            <a:ext cx="2733174"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000" dirty="0">
                <a:cs typeface="Calibri"/>
              </a:rPr>
              <a:t>References</a:t>
            </a:r>
            <a:endParaRPr lang="en-US" dirty="0">
              <a:cs typeface="Calibri"/>
            </a:endParaRPr>
          </a:p>
          <a:p>
            <a:pPr algn="l"/>
            <a:endParaRPr lang="en-US" sz="4000" dirty="0">
              <a:cs typeface="Calibri"/>
            </a:endParaRPr>
          </a:p>
        </p:txBody>
      </p:sp>
      <p:sp>
        <p:nvSpPr>
          <p:cNvPr id="3" name="TextBox 2">
            <a:extLst>
              <a:ext uri="{FF2B5EF4-FFF2-40B4-BE49-F238E27FC236}">
                <a16:creationId xmlns:a16="http://schemas.microsoft.com/office/drawing/2014/main" id="{F881B9A3-8204-494A-9B2B-8EE3E26379CC}"/>
              </a:ext>
            </a:extLst>
          </p:cNvPr>
          <p:cNvSpPr txBox="1"/>
          <p:nvPr/>
        </p:nvSpPr>
        <p:spPr>
          <a:xfrm>
            <a:off x="4867275" y="334327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dirty="0">
              <a:cs typeface="Calibri"/>
            </a:endParaRPr>
          </a:p>
        </p:txBody>
      </p:sp>
      <p:sp>
        <p:nvSpPr>
          <p:cNvPr id="4" name="TextBox 3">
            <a:extLst>
              <a:ext uri="{FF2B5EF4-FFF2-40B4-BE49-F238E27FC236}">
                <a16:creationId xmlns:a16="http://schemas.microsoft.com/office/drawing/2014/main" id="{506EA29D-C79A-4031-92C9-17F70C387A78}"/>
              </a:ext>
            </a:extLst>
          </p:cNvPr>
          <p:cNvSpPr txBox="1"/>
          <p:nvPr/>
        </p:nvSpPr>
        <p:spPr>
          <a:xfrm>
            <a:off x="713874" y="1546058"/>
            <a:ext cx="6753726" cy="32316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gn="l">
              <a:buFont typeface="Arial"/>
              <a:buChar char="•"/>
            </a:pPr>
            <a:r>
              <a:rPr lang="en-US" sz="2400" dirty="0">
                <a:ea typeface="Calibri"/>
                <a:cs typeface="Calibri"/>
                <a:hlinkClick r:id="rId2"/>
              </a:rPr>
              <a:t>www.belbin.com</a:t>
            </a:r>
            <a:endParaRPr lang="en-US" sz="2400">
              <a:ea typeface="Calibri"/>
              <a:cs typeface="Calibri"/>
            </a:endParaRPr>
          </a:p>
          <a:p>
            <a:pPr marL="285750" indent="-285750">
              <a:buFont typeface="Arial"/>
              <a:buChar char="•"/>
            </a:pPr>
            <a:r>
              <a:rPr lang="en-US" sz="2400" dirty="0">
                <a:ea typeface="Calibri"/>
                <a:cs typeface="Calibri"/>
                <a:hlinkClick r:id="rId3"/>
              </a:rPr>
              <a:t>www.masterclass.com</a:t>
            </a:r>
            <a:endParaRPr lang="en-US" sz="2400">
              <a:ea typeface="Calibri"/>
              <a:cs typeface="Calibri"/>
            </a:endParaRPr>
          </a:p>
          <a:p>
            <a:pPr marL="285750" indent="-285750">
              <a:buFont typeface="Arial"/>
              <a:buChar char="•"/>
            </a:pPr>
            <a:r>
              <a:rPr lang="en-US" sz="2400" dirty="0">
                <a:ea typeface="Calibri"/>
                <a:cs typeface="Calibri"/>
                <a:hlinkClick r:id="rId4"/>
              </a:rPr>
              <a:t>https://ebrary.net</a:t>
            </a:r>
            <a:endParaRPr lang="en-US" sz="2400">
              <a:ea typeface="Calibri"/>
              <a:cs typeface="Calibri"/>
            </a:endParaRPr>
          </a:p>
          <a:p>
            <a:pPr marL="285750" indent="-285750">
              <a:buFont typeface="Arial"/>
              <a:buChar char="•"/>
            </a:pPr>
            <a:r>
              <a:rPr lang="en-US" sz="2400" dirty="0">
                <a:ea typeface="Calibri"/>
                <a:cs typeface="Calibri"/>
                <a:hlinkClick r:id="rId5"/>
              </a:rPr>
              <a:t>www.toolshero.com</a:t>
            </a:r>
            <a:endParaRPr lang="en-US" sz="2400">
              <a:ea typeface="Calibri"/>
              <a:cs typeface="Calibri"/>
            </a:endParaRPr>
          </a:p>
          <a:p>
            <a:pPr marL="285750" indent="-285750">
              <a:buFont typeface="Arial"/>
              <a:buChar char="•"/>
            </a:pPr>
            <a:r>
              <a:rPr lang="en-US" sz="2400" dirty="0">
                <a:ea typeface="Calibri"/>
                <a:cs typeface="Calibri"/>
                <a:hlinkClick r:id="rId6"/>
              </a:rPr>
              <a:t>https://activecollab.com</a:t>
            </a:r>
            <a:endParaRPr lang="en-US" sz="2400">
              <a:ea typeface="Calibri"/>
              <a:cs typeface="Calibri"/>
            </a:endParaRPr>
          </a:p>
          <a:p>
            <a:pPr marL="285750" indent="-285750">
              <a:buFont typeface="Arial"/>
              <a:buChar char="•"/>
            </a:pPr>
            <a:r>
              <a:rPr lang="en-US" sz="2400" dirty="0">
                <a:ea typeface="Calibri"/>
                <a:cs typeface="Calibri"/>
                <a:hlinkClick r:id="rId7"/>
              </a:rPr>
              <a:t>https://rebstorage.com</a:t>
            </a:r>
            <a:endParaRPr lang="en-US" sz="2400">
              <a:ea typeface="Calibri"/>
              <a:cs typeface="Calibri"/>
            </a:endParaRPr>
          </a:p>
          <a:p>
            <a:pPr marL="285750" indent="-285750">
              <a:buFont typeface="Arial"/>
              <a:buChar char="•"/>
            </a:pPr>
            <a:endParaRPr lang="en-US" sz="2400" dirty="0">
              <a:ea typeface="Calibri"/>
              <a:cs typeface="Calibri"/>
            </a:endParaRPr>
          </a:p>
          <a:p>
            <a:pPr marL="285750" indent="-285750">
              <a:buFont typeface="Arial"/>
              <a:buChar char="•"/>
            </a:pPr>
            <a:endParaRPr lang="en-US" dirty="0">
              <a:ea typeface="Calibri"/>
              <a:cs typeface="Calibri"/>
            </a:endParaRPr>
          </a:p>
          <a:p>
            <a:pPr marL="285750" indent="-285750">
              <a:buFont typeface="Arial"/>
              <a:buChar char="•"/>
            </a:pPr>
            <a:endParaRPr lang="en-US" dirty="0">
              <a:ea typeface="Calibri"/>
              <a:cs typeface="Calibri"/>
            </a:endParaRPr>
          </a:p>
        </p:txBody>
      </p:sp>
    </p:spTree>
    <p:extLst>
      <p:ext uri="{BB962C8B-B14F-4D97-AF65-F5344CB8AC3E}">
        <p14:creationId xmlns:p14="http://schemas.microsoft.com/office/powerpoint/2010/main" val="268787200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8276C"/>
      </a:dk2>
      <a:lt2>
        <a:srgbClr val="EBEBEB"/>
      </a:lt2>
      <a:accent1>
        <a:srgbClr val="AC3EC1"/>
      </a:accent1>
      <a:accent2>
        <a:srgbClr val="477BD1"/>
      </a:accent2>
      <a:accent3>
        <a:srgbClr val="46B298"/>
      </a:accent3>
      <a:accent4>
        <a:srgbClr val="90BA4C"/>
      </a:accent4>
      <a:accent5>
        <a:srgbClr val="DD9D31"/>
      </a:accent5>
      <a:accent6>
        <a:srgbClr val="E25247"/>
      </a:accent6>
      <a:hlink>
        <a:srgbClr val="C573D2"/>
      </a:hlink>
      <a:folHlink>
        <a:srgbClr val="CCAEE8"/>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42E5908D-19A2-46FD-89FA-638B126129EF}"/>
    </a:ext>
  </a:extLst>
</a:theme>
</file>

<file path=docProps/app.xml><?xml version="1.0" encoding="utf-8"?>
<Properties xmlns="http://schemas.openxmlformats.org/officeDocument/2006/extended-properties" xmlns:vt="http://schemas.openxmlformats.org/officeDocument/2006/docPropsVTypes">
  <Template>Celestial</Template>
  <Application>Microsoft Office PowerPoint</Application>
  <PresentationFormat>Widescreen</PresentationFormat>
  <Slides>10</Slides>
  <Notes>0</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Celestial</vt:lpstr>
      <vt:lpstr>Effective teamworking</vt:lpstr>
      <vt:lpstr>PowerPoint Presentation</vt:lpstr>
      <vt:lpstr>Groups VS Teams</vt:lpstr>
      <vt:lpstr>Tuckmans 5 steps</vt:lpstr>
      <vt:lpstr>PowerPoint Presentation</vt:lpstr>
      <vt:lpstr>PowerPoint Presentation</vt:lpstr>
      <vt:lpstr>Performing</vt:lpstr>
      <vt:lpstr>Dorming or adjourning (mourning)</vt:lpstr>
      <vt:lpstr>Belbin's 9 team roles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93</cp:revision>
  <dcterms:created xsi:type="dcterms:W3CDTF">2022-03-06T13:18:20Z</dcterms:created>
  <dcterms:modified xsi:type="dcterms:W3CDTF">2022-03-23T19:53:09Z</dcterms:modified>
</cp:coreProperties>
</file>