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67" r:id="rId5"/>
    <p:sldId id="260" r:id="rId6"/>
    <p:sldId id="272" r:id="rId7"/>
    <p:sldId id="268" r:id="rId8"/>
    <p:sldId id="269" r:id="rId9"/>
    <p:sldId id="271" r:id="rId10"/>
    <p:sldId id="273" r:id="rId11"/>
    <p:sldId id="261" r:id="rId12"/>
    <p:sldId id="275" r:id="rId13"/>
    <p:sldId id="274" r:id="rId14"/>
    <p:sldId id="25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13BC1F-AA38-4EAA-B30D-78777256CF06}" v="89" dt="2019-01-18T23:10:33.7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19" autoAdjust="0"/>
    <p:restoredTop sz="94660"/>
  </p:normalViewPr>
  <p:slideViewPr>
    <p:cSldViewPr snapToGrid="0">
      <p:cViewPr varScale="1">
        <p:scale>
          <a:sx n="86" d="100"/>
          <a:sy n="86" d="100"/>
        </p:scale>
        <p:origin x="61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Walters (1807613)" userId="33e7af94-5e86-44d5-9cce-57960ef4a0b6" providerId="ADAL" clId="{5313BC1F-AA38-4EAA-B30D-78777256CF06}"/>
    <pc:docChg chg="undo custSel mod addSld delSld modSld sldOrd modMainMaster">
      <pc:chgData name="Donna Walters (1807613)" userId="33e7af94-5e86-44d5-9cce-57960ef4a0b6" providerId="ADAL" clId="{5313BC1F-AA38-4EAA-B30D-78777256CF06}" dt="2019-01-18T23:13:20.267" v="3374" actId="27636"/>
      <pc:docMkLst>
        <pc:docMk/>
      </pc:docMkLst>
      <pc:sldChg chg="modSp setBg">
        <pc:chgData name="Donna Walters (1807613)" userId="33e7af94-5e86-44d5-9cce-57960ef4a0b6" providerId="ADAL" clId="{5313BC1F-AA38-4EAA-B30D-78777256CF06}" dt="2019-01-14T03:55:13.179" v="176" actId="20577"/>
        <pc:sldMkLst>
          <pc:docMk/>
          <pc:sldMk cId="270411809" sldId="256"/>
        </pc:sldMkLst>
        <pc:spChg chg="mod">
          <ac:chgData name="Donna Walters (1807613)" userId="33e7af94-5e86-44d5-9cce-57960ef4a0b6" providerId="ADAL" clId="{5313BC1F-AA38-4EAA-B30D-78777256CF06}" dt="2019-01-14T03:55:13.179" v="176" actId="20577"/>
          <ac:spMkLst>
            <pc:docMk/>
            <pc:sldMk cId="270411809" sldId="256"/>
            <ac:spMk id="3" creationId="{136D729B-AB73-4C6A-AFAE-DC47370C39CC}"/>
          </ac:spMkLst>
        </pc:spChg>
      </pc:sldChg>
      <pc:sldChg chg="addSp modSp mod setBg">
        <pc:chgData name="Donna Walters (1807613)" userId="33e7af94-5e86-44d5-9cce-57960ef4a0b6" providerId="ADAL" clId="{5313BC1F-AA38-4EAA-B30D-78777256CF06}" dt="2019-01-17T02:01:00.329" v="1585" actId="2711"/>
        <pc:sldMkLst>
          <pc:docMk/>
          <pc:sldMk cId="2672899892" sldId="257"/>
        </pc:sldMkLst>
        <pc:spChg chg="mod">
          <ac:chgData name="Donna Walters (1807613)" userId="33e7af94-5e86-44d5-9cce-57960ef4a0b6" providerId="ADAL" clId="{5313BC1F-AA38-4EAA-B30D-78777256CF06}" dt="2019-01-17T02:01:00.329" v="1585" actId="2711"/>
          <ac:spMkLst>
            <pc:docMk/>
            <pc:sldMk cId="2672899892" sldId="257"/>
            <ac:spMk id="2" creationId="{E15EED61-57D4-4DFF-8B62-E56B1A67963B}"/>
          </ac:spMkLst>
        </pc:spChg>
        <pc:spChg chg="mod">
          <ac:chgData name="Donna Walters (1807613)" userId="33e7af94-5e86-44d5-9cce-57960ef4a0b6" providerId="ADAL" clId="{5313BC1F-AA38-4EAA-B30D-78777256CF06}" dt="2019-01-17T02:00:48.175" v="1584" actId="2711"/>
          <ac:spMkLst>
            <pc:docMk/>
            <pc:sldMk cId="2672899892" sldId="257"/>
            <ac:spMk id="3" creationId="{CBD8F1C7-73B4-44AB-A6F3-5F20E9C8ECE3}"/>
          </ac:spMkLst>
        </pc:spChg>
        <pc:spChg chg="add">
          <ac:chgData name="Donna Walters (1807613)" userId="33e7af94-5e86-44d5-9cce-57960ef4a0b6" providerId="ADAL" clId="{5313BC1F-AA38-4EAA-B30D-78777256CF06}" dt="2019-01-14T03:55:48.009" v="177" actId="26606"/>
          <ac:spMkLst>
            <pc:docMk/>
            <pc:sldMk cId="2672899892" sldId="257"/>
            <ac:spMk id="8" creationId="{46D23AC7-5D0C-4D3B-9A27-06F5B1218DAC}"/>
          </ac:spMkLst>
        </pc:spChg>
        <pc:spChg chg="add">
          <ac:chgData name="Donna Walters (1807613)" userId="33e7af94-5e86-44d5-9cce-57960ef4a0b6" providerId="ADAL" clId="{5313BC1F-AA38-4EAA-B30D-78777256CF06}" dt="2019-01-14T03:55:48.009" v="177" actId="26606"/>
          <ac:spMkLst>
            <pc:docMk/>
            <pc:sldMk cId="2672899892" sldId="257"/>
            <ac:spMk id="10" creationId="{A25B9C01-EDEA-4745-A667-008D9674DBAC}"/>
          </ac:spMkLst>
        </pc:spChg>
        <pc:spChg chg="add">
          <ac:chgData name="Donna Walters (1807613)" userId="33e7af94-5e86-44d5-9cce-57960ef4a0b6" providerId="ADAL" clId="{5313BC1F-AA38-4EAA-B30D-78777256CF06}" dt="2019-01-14T03:55:48.009" v="177" actId="26606"/>
          <ac:spMkLst>
            <pc:docMk/>
            <pc:sldMk cId="2672899892" sldId="257"/>
            <ac:spMk id="14" creationId="{445353E2-B25B-4763-9751-C89AD9FBF1D6}"/>
          </ac:spMkLst>
        </pc:spChg>
        <pc:spChg chg="add">
          <ac:chgData name="Donna Walters (1807613)" userId="33e7af94-5e86-44d5-9cce-57960ef4a0b6" providerId="ADAL" clId="{5313BC1F-AA38-4EAA-B30D-78777256CF06}" dt="2019-01-14T03:55:48.009" v="177" actId="26606"/>
          <ac:spMkLst>
            <pc:docMk/>
            <pc:sldMk cId="2672899892" sldId="257"/>
            <ac:spMk id="16" creationId="{5AA1B548-375C-47D8-9F3A-BE6E9569FA4F}"/>
          </ac:spMkLst>
        </pc:spChg>
        <pc:cxnChg chg="add">
          <ac:chgData name="Donna Walters (1807613)" userId="33e7af94-5e86-44d5-9cce-57960ef4a0b6" providerId="ADAL" clId="{5313BC1F-AA38-4EAA-B30D-78777256CF06}" dt="2019-01-14T03:55:48.009" v="177" actId="26606"/>
          <ac:cxnSpMkLst>
            <pc:docMk/>
            <pc:sldMk cId="2672899892" sldId="257"/>
            <ac:cxnSpMk id="12" creationId="{E966FAFD-37CD-48B5-809E-49FBFBCAE49D}"/>
          </ac:cxnSpMkLst>
        </pc:cxnChg>
        <pc:cxnChg chg="add">
          <ac:chgData name="Donna Walters (1807613)" userId="33e7af94-5e86-44d5-9cce-57960ef4a0b6" providerId="ADAL" clId="{5313BC1F-AA38-4EAA-B30D-78777256CF06}" dt="2019-01-14T03:55:48.009" v="177" actId="26606"/>
          <ac:cxnSpMkLst>
            <pc:docMk/>
            <pc:sldMk cId="2672899892" sldId="257"/>
            <ac:cxnSpMk id="18" creationId="{924D25FA-1F8D-4CB9-A5C3-C5A6AC9E3B31}"/>
          </ac:cxnSpMkLst>
        </pc:cxnChg>
      </pc:sldChg>
      <pc:sldChg chg="addSp delSp modSp mod setBg delDesignElem">
        <pc:chgData name="Donna Walters (1807613)" userId="33e7af94-5e86-44d5-9cce-57960ef4a0b6" providerId="ADAL" clId="{5313BC1F-AA38-4EAA-B30D-78777256CF06}" dt="2019-01-17T02:00:29.966" v="1583" actId="2711"/>
        <pc:sldMkLst>
          <pc:docMk/>
          <pc:sldMk cId="4235546727" sldId="258"/>
        </pc:sldMkLst>
        <pc:spChg chg="mod">
          <ac:chgData name="Donna Walters (1807613)" userId="33e7af94-5e86-44d5-9cce-57960ef4a0b6" providerId="ADAL" clId="{5313BC1F-AA38-4EAA-B30D-78777256CF06}" dt="2019-01-17T02:00:29.966" v="1583" actId="2711"/>
          <ac:spMkLst>
            <pc:docMk/>
            <pc:sldMk cId="4235546727" sldId="258"/>
            <ac:spMk id="2" creationId="{950777FB-0AA8-4CEC-B195-F5CF08EA8FE2}"/>
          </ac:spMkLst>
        </pc:spChg>
        <pc:spChg chg="mod">
          <ac:chgData name="Donna Walters (1807613)" userId="33e7af94-5e86-44d5-9cce-57960ef4a0b6" providerId="ADAL" clId="{5313BC1F-AA38-4EAA-B30D-78777256CF06}" dt="2019-01-17T02:00:12.557" v="1582" actId="2711"/>
          <ac:spMkLst>
            <pc:docMk/>
            <pc:sldMk cId="4235546727" sldId="258"/>
            <ac:spMk id="3" creationId="{91AF97F6-C713-479B-B019-CF31FD7148E5}"/>
          </ac:spMkLst>
        </pc:spChg>
        <pc:spChg chg="add">
          <ac:chgData name="Donna Walters (1807613)" userId="33e7af94-5e86-44d5-9cce-57960ef4a0b6" providerId="ADAL" clId="{5313BC1F-AA38-4EAA-B30D-78777256CF06}" dt="2019-01-16T02:35:31.903" v="205" actId="26606"/>
          <ac:spMkLst>
            <pc:docMk/>
            <pc:sldMk cId="4235546727" sldId="258"/>
            <ac:spMk id="5" creationId="{5BBD3ED2-B0E6-45A2-ABD5-ECF31BC37C2E}"/>
          </ac:spMkLst>
        </pc:spChg>
        <pc:spChg chg="add">
          <ac:chgData name="Donna Walters (1807613)" userId="33e7af94-5e86-44d5-9cce-57960ef4a0b6" providerId="ADAL" clId="{5313BC1F-AA38-4EAA-B30D-78777256CF06}" dt="2019-01-16T02:35:31.903" v="205" actId="26606"/>
          <ac:spMkLst>
            <pc:docMk/>
            <pc:sldMk cId="4235546727" sldId="258"/>
            <ac:spMk id="6" creationId="{F2D2D1E8-4ABF-4B6B-B39D-40B080B61E49}"/>
          </ac:spMkLst>
        </pc:spChg>
        <pc:spChg chg="del">
          <ac:chgData name="Donna Walters (1807613)" userId="33e7af94-5e86-44d5-9cce-57960ef4a0b6" providerId="ADAL" clId="{5313BC1F-AA38-4EAA-B30D-78777256CF06}" dt="2019-01-14T03:13:45.924" v="142"/>
          <ac:spMkLst>
            <pc:docMk/>
            <pc:sldMk cId="4235546727" sldId="258"/>
            <ac:spMk id="8" creationId="{AC224410-FF86-4FBB-A05E-61232D4B1368}"/>
          </ac:spMkLst>
        </pc:spChg>
        <pc:spChg chg="del">
          <ac:chgData name="Donna Walters (1807613)" userId="33e7af94-5e86-44d5-9cce-57960ef4a0b6" providerId="ADAL" clId="{5313BC1F-AA38-4EAA-B30D-78777256CF06}" dt="2019-01-14T03:13:45.924" v="142"/>
          <ac:spMkLst>
            <pc:docMk/>
            <pc:sldMk cId="4235546727" sldId="258"/>
            <ac:spMk id="10" creationId="{F3BDD110-869E-4A8C-9250-C7AE5C840842}"/>
          </ac:spMkLst>
        </pc:spChg>
        <pc:spChg chg="add">
          <ac:chgData name="Donna Walters (1807613)" userId="33e7af94-5e86-44d5-9cce-57960ef4a0b6" providerId="ADAL" clId="{5313BC1F-AA38-4EAA-B30D-78777256CF06}" dt="2019-01-16T02:35:31.903" v="205" actId="26606"/>
          <ac:spMkLst>
            <pc:docMk/>
            <pc:sldMk cId="4235546727" sldId="258"/>
            <ac:spMk id="12" creationId="{BC7AB4B5-66A5-48D1-BD88-C60A16ED971B}"/>
          </ac:spMkLst>
        </pc:spChg>
      </pc:sldChg>
      <pc:sldChg chg="addSp delSp modSp add mod setBg setClrOvrMap">
        <pc:chgData name="Donna Walters (1807613)" userId="33e7af94-5e86-44d5-9cce-57960ef4a0b6" providerId="ADAL" clId="{5313BC1F-AA38-4EAA-B30D-78777256CF06}" dt="2019-01-18T23:13:20.267" v="3374" actId="27636"/>
        <pc:sldMkLst>
          <pc:docMk/>
          <pc:sldMk cId="3540434494" sldId="259"/>
        </pc:sldMkLst>
        <pc:spChg chg="mod">
          <ac:chgData name="Donna Walters (1807613)" userId="33e7af94-5e86-44d5-9cce-57960ef4a0b6" providerId="ADAL" clId="{5313BC1F-AA38-4EAA-B30D-78777256CF06}" dt="2019-01-16T14:06:34.785" v="1123" actId="26606"/>
          <ac:spMkLst>
            <pc:docMk/>
            <pc:sldMk cId="3540434494" sldId="259"/>
            <ac:spMk id="2" creationId="{79B12CCA-B117-4A6F-A282-158F805B3A18}"/>
          </ac:spMkLst>
        </pc:spChg>
        <pc:spChg chg="add del mod">
          <ac:chgData name="Donna Walters (1807613)" userId="33e7af94-5e86-44d5-9cce-57960ef4a0b6" providerId="ADAL" clId="{5313BC1F-AA38-4EAA-B30D-78777256CF06}" dt="2019-01-16T14:06:34.785" v="1123" actId="26606"/>
          <ac:spMkLst>
            <pc:docMk/>
            <pc:sldMk cId="3540434494" sldId="259"/>
            <ac:spMk id="3" creationId="{8D6621FD-68AB-410A-8A31-F0C15DB89A33}"/>
          </ac:spMkLst>
        </pc:spChg>
        <pc:spChg chg="add del mod">
          <ac:chgData name="Donna Walters (1807613)" userId="33e7af94-5e86-44d5-9cce-57960ef4a0b6" providerId="ADAL" clId="{5313BC1F-AA38-4EAA-B30D-78777256CF06}" dt="2019-01-16T12:05:01.591" v="715"/>
          <ac:spMkLst>
            <pc:docMk/>
            <pc:sldMk cId="3540434494" sldId="259"/>
            <ac:spMk id="4" creationId="{B702CAEC-0434-4924-8A7D-499427DFEA86}"/>
          </ac:spMkLst>
        </pc:spChg>
        <pc:spChg chg="add del">
          <ac:chgData name="Donna Walters (1807613)" userId="33e7af94-5e86-44d5-9cce-57960ef4a0b6" providerId="ADAL" clId="{5313BC1F-AA38-4EAA-B30D-78777256CF06}" dt="2019-01-16T14:05:35.869" v="1100" actId="26606"/>
          <ac:spMkLst>
            <pc:docMk/>
            <pc:sldMk cId="3540434494" sldId="259"/>
            <ac:spMk id="8" creationId="{5690F3EE-0CD1-4520-B020-4E1DF3141C74}"/>
          </ac:spMkLst>
        </pc:spChg>
        <pc:spChg chg="add del">
          <ac:chgData name="Donna Walters (1807613)" userId="33e7af94-5e86-44d5-9cce-57960ef4a0b6" providerId="ADAL" clId="{5313BC1F-AA38-4EAA-B30D-78777256CF06}" dt="2019-01-16T14:05:35.869" v="1100" actId="26606"/>
          <ac:spMkLst>
            <pc:docMk/>
            <pc:sldMk cId="3540434494" sldId="259"/>
            <ac:spMk id="10" creationId="{9EFDE1E9-7FE0-45CA-9DE2-237F77319A9F}"/>
          </ac:spMkLst>
        </pc:spChg>
        <pc:spChg chg="add del">
          <ac:chgData name="Donna Walters (1807613)" userId="33e7af94-5e86-44d5-9cce-57960ef4a0b6" providerId="ADAL" clId="{5313BC1F-AA38-4EAA-B30D-78777256CF06}" dt="2019-01-16T14:05:44.914" v="1102" actId="26606"/>
          <ac:spMkLst>
            <pc:docMk/>
            <pc:sldMk cId="3540434494" sldId="259"/>
            <ac:spMk id="12" creationId="{5690F3EE-0CD1-4520-B020-4E1DF3141C74}"/>
          </ac:spMkLst>
        </pc:spChg>
        <pc:spChg chg="add del">
          <ac:chgData name="Donna Walters (1807613)" userId="33e7af94-5e86-44d5-9cce-57960ef4a0b6" providerId="ADAL" clId="{5313BC1F-AA38-4EAA-B30D-78777256CF06}" dt="2019-01-16T14:05:44.914" v="1102" actId="26606"/>
          <ac:spMkLst>
            <pc:docMk/>
            <pc:sldMk cId="3540434494" sldId="259"/>
            <ac:spMk id="13" creationId="{9EFDE1E9-7FE0-45CA-9DE2-237F77319A9F}"/>
          </ac:spMkLst>
        </pc:spChg>
        <pc:spChg chg="add del">
          <ac:chgData name="Donna Walters (1807613)" userId="33e7af94-5e86-44d5-9cce-57960ef4a0b6" providerId="ADAL" clId="{5313BC1F-AA38-4EAA-B30D-78777256CF06}" dt="2019-01-16T14:06:03.131" v="1108" actId="26606"/>
          <ac:spMkLst>
            <pc:docMk/>
            <pc:sldMk cId="3540434494" sldId="259"/>
            <ac:spMk id="14" creationId="{E82ABBDC-7A44-4AE8-A04F-B5495481B9F2}"/>
          </ac:spMkLst>
        </pc:spChg>
        <pc:spChg chg="add del">
          <ac:chgData name="Donna Walters (1807613)" userId="33e7af94-5e86-44d5-9cce-57960ef4a0b6" providerId="ADAL" clId="{5313BC1F-AA38-4EAA-B30D-78777256CF06}" dt="2019-01-16T14:05:46.040" v="1104" actId="26606"/>
          <ac:spMkLst>
            <pc:docMk/>
            <pc:sldMk cId="3540434494" sldId="259"/>
            <ac:spMk id="15" creationId="{5690F3EE-0CD1-4520-B020-4E1DF3141C74}"/>
          </ac:spMkLst>
        </pc:spChg>
        <pc:spChg chg="add del">
          <ac:chgData name="Donna Walters (1807613)" userId="33e7af94-5e86-44d5-9cce-57960ef4a0b6" providerId="ADAL" clId="{5313BC1F-AA38-4EAA-B30D-78777256CF06}" dt="2019-01-16T14:05:46.040" v="1104" actId="26606"/>
          <ac:spMkLst>
            <pc:docMk/>
            <pc:sldMk cId="3540434494" sldId="259"/>
            <ac:spMk id="16" creationId="{9EFDE1E9-7FE0-45CA-9DE2-237F77319A9F}"/>
          </ac:spMkLst>
        </pc:spChg>
        <pc:spChg chg="add del">
          <ac:chgData name="Donna Walters (1807613)" userId="33e7af94-5e86-44d5-9cce-57960ef4a0b6" providerId="ADAL" clId="{5313BC1F-AA38-4EAA-B30D-78777256CF06}" dt="2019-01-16T14:05:48.129" v="1106" actId="26606"/>
          <ac:spMkLst>
            <pc:docMk/>
            <pc:sldMk cId="3540434494" sldId="259"/>
            <ac:spMk id="18" creationId="{375136A9-49F9-4DA0-A741-F065B0FA091D}"/>
          </ac:spMkLst>
        </pc:spChg>
        <pc:spChg chg="add del">
          <ac:chgData name="Donna Walters (1807613)" userId="33e7af94-5e86-44d5-9cce-57960ef4a0b6" providerId="ADAL" clId="{5313BC1F-AA38-4EAA-B30D-78777256CF06}" dt="2019-01-16T14:05:48.129" v="1106" actId="26606"/>
          <ac:spMkLst>
            <pc:docMk/>
            <pc:sldMk cId="3540434494" sldId="259"/>
            <ac:spMk id="19" creationId="{B912F6C7-0423-4B6F-AECE-710C848918FD}"/>
          </ac:spMkLst>
        </pc:spChg>
        <pc:spChg chg="add del">
          <ac:chgData name="Donna Walters (1807613)" userId="33e7af94-5e86-44d5-9cce-57960ef4a0b6" providerId="ADAL" clId="{5313BC1F-AA38-4EAA-B30D-78777256CF06}" dt="2019-01-16T14:06:03.131" v="1108" actId="26606"/>
          <ac:spMkLst>
            <pc:docMk/>
            <pc:sldMk cId="3540434494" sldId="259"/>
            <ac:spMk id="22" creationId="{7E475056-B0EB-44BE-8568-61ABEFB2E99D}"/>
          </ac:spMkLst>
        </pc:spChg>
        <pc:spChg chg="add del">
          <ac:chgData name="Donna Walters (1807613)" userId="33e7af94-5e86-44d5-9cce-57960ef4a0b6" providerId="ADAL" clId="{5313BC1F-AA38-4EAA-B30D-78777256CF06}" dt="2019-01-16T14:06:05.919" v="1110" actId="26606"/>
          <ac:spMkLst>
            <pc:docMk/>
            <pc:sldMk cId="3540434494" sldId="259"/>
            <ac:spMk id="25" creationId="{F00DA2F2-A105-4C8A-9115-73802E6FC34F}"/>
          </ac:spMkLst>
        </pc:spChg>
        <pc:spChg chg="add del">
          <ac:chgData name="Donna Walters (1807613)" userId="33e7af94-5e86-44d5-9cce-57960ef4a0b6" providerId="ADAL" clId="{5313BC1F-AA38-4EAA-B30D-78777256CF06}" dt="2019-01-16T14:06:05.919" v="1110" actId="26606"/>
          <ac:spMkLst>
            <pc:docMk/>
            <pc:sldMk cId="3540434494" sldId="259"/>
            <ac:spMk id="26" creationId="{61B5CBDF-A2C6-4862-A096-2D7D9D287350}"/>
          </ac:spMkLst>
        </pc:spChg>
        <pc:spChg chg="add del">
          <ac:chgData name="Donna Walters (1807613)" userId="33e7af94-5e86-44d5-9cce-57960ef4a0b6" providerId="ADAL" clId="{5313BC1F-AA38-4EAA-B30D-78777256CF06}" dt="2019-01-16T14:06:05.919" v="1110" actId="26606"/>
          <ac:spMkLst>
            <pc:docMk/>
            <pc:sldMk cId="3540434494" sldId="259"/>
            <ac:spMk id="27" creationId="{14C7473D-9E4B-4DB8-9EB0-359033F37AAB}"/>
          </ac:spMkLst>
        </pc:spChg>
        <pc:spChg chg="add del">
          <ac:chgData name="Donna Walters (1807613)" userId="33e7af94-5e86-44d5-9cce-57960ef4a0b6" providerId="ADAL" clId="{5313BC1F-AA38-4EAA-B30D-78777256CF06}" dt="2019-01-16T14:06:05.919" v="1110" actId="26606"/>
          <ac:spMkLst>
            <pc:docMk/>
            <pc:sldMk cId="3540434494" sldId="259"/>
            <ac:spMk id="28" creationId="{8D6621FD-68AB-410A-8A31-F0C15DB89A33}"/>
          </ac:spMkLst>
        </pc:spChg>
        <pc:spChg chg="add del">
          <ac:chgData name="Donna Walters (1807613)" userId="33e7af94-5e86-44d5-9cce-57960ef4a0b6" providerId="ADAL" clId="{5313BC1F-AA38-4EAA-B30D-78777256CF06}" dt="2019-01-16T14:06:19.232" v="1114" actId="26606"/>
          <ac:spMkLst>
            <pc:docMk/>
            <pc:sldMk cId="3540434494" sldId="259"/>
            <ac:spMk id="32" creationId="{8BCFA5F4-1A8E-48F5-9209-7F24485B1D78}"/>
          </ac:spMkLst>
        </pc:spChg>
        <pc:spChg chg="add del">
          <ac:chgData name="Donna Walters (1807613)" userId="33e7af94-5e86-44d5-9cce-57960ef4a0b6" providerId="ADAL" clId="{5313BC1F-AA38-4EAA-B30D-78777256CF06}" dt="2019-01-16T14:06:19.232" v="1114" actId="26606"/>
          <ac:spMkLst>
            <pc:docMk/>
            <pc:sldMk cId="3540434494" sldId="259"/>
            <ac:spMk id="33" creationId="{A8074621-AE44-40C4-8323-DF5185BC954E}"/>
          </ac:spMkLst>
        </pc:spChg>
        <pc:spChg chg="add del">
          <ac:chgData name="Donna Walters (1807613)" userId="33e7af94-5e86-44d5-9cce-57960ef4a0b6" providerId="ADAL" clId="{5313BC1F-AA38-4EAA-B30D-78777256CF06}" dt="2019-01-16T14:06:19.232" v="1114" actId="26606"/>
          <ac:spMkLst>
            <pc:docMk/>
            <pc:sldMk cId="3540434494" sldId="259"/>
            <ac:spMk id="34" creationId="{8D6621FD-68AB-410A-8A31-F0C15DB89A33}"/>
          </ac:spMkLst>
        </pc:spChg>
        <pc:spChg chg="add del">
          <ac:chgData name="Donna Walters (1807613)" userId="33e7af94-5e86-44d5-9cce-57960ef4a0b6" providerId="ADAL" clId="{5313BC1F-AA38-4EAA-B30D-78777256CF06}" dt="2019-01-16T14:06:22.653" v="1116" actId="26606"/>
          <ac:spMkLst>
            <pc:docMk/>
            <pc:sldMk cId="3540434494" sldId="259"/>
            <ac:spMk id="36" creationId="{8D6621FD-68AB-410A-8A31-F0C15DB89A33}"/>
          </ac:spMkLst>
        </pc:spChg>
        <pc:spChg chg="add del">
          <ac:chgData name="Donna Walters (1807613)" userId="33e7af94-5e86-44d5-9cce-57960ef4a0b6" providerId="ADAL" clId="{5313BC1F-AA38-4EAA-B30D-78777256CF06}" dt="2019-01-16T14:06:23.754" v="1118" actId="26606"/>
          <ac:spMkLst>
            <pc:docMk/>
            <pc:sldMk cId="3540434494" sldId="259"/>
            <ac:spMk id="38" creationId="{8D6621FD-68AB-410A-8A31-F0C15DB89A33}"/>
          </ac:spMkLst>
        </pc:spChg>
        <pc:spChg chg="add del">
          <ac:chgData name="Donna Walters (1807613)" userId="33e7af94-5e86-44d5-9cce-57960ef4a0b6" providerId="ADAL" clId="{5313BC1F-AA38-4EAA-B30D-78777256CF06}" dt="2019-01-16T14:06:34.760" v="1122" actId="26606"/>
          <ac:spMkLst>
            <pc:docMk/>
            <pc:sldMk cId="3540434494" sldId="259"/>
            <ac:spMk id="43" creationId="{375136A9-49F9-4DA0-A741-F065B0FA091D}"/>
          </ac:spMkLst>
        </pc:spChg>
        <pc:spChg chg="add del">
          <ac:chgData name="Donna Walters (1807613)" userId="33e7af94-5e86-44d5-9cce-57960ef4a0b6" providerId="ADAL" clId="{5313BC1F-AA38-4EAA-B30D-78777256CF06}" dt="2019-01-16T14:06:34.760" v="1122" actId="26606"/>
          <ac:spMkLst>
            <pc:docMk/>
            <pc:sldMk cId="3540434494" sldId="259"/>
            <ac:spMk id="44" creationId="{B912F6C7-0423-4B6F-AECE-710C848918FD}"/>
          </ac:spMkLst>
        </pc:spChg>
        <pc:spChg chg="add del">
          <ac:chgData name="Donna Walters (1807613)" userId="33e7af94-5e86-44d5-9cce-57960ef4a0b6" providerId="ADAL" clId="{5313BC1F-AA38-4EAA-B30D-78777256CF06}" dt="2019-01-16T14:06:34.760" v="1122" actId="26606"/>
          <ac:spMkLst>
            <pc:docMk/>
            <pc:sldMk cId="3540434494" sldId="259"/>
            <ac:spMk id="46" creationId="{8D6621FD-68AB-410A-8A31-F0C15DB89A33}"/>
          </ac:spMkLst>
        </pc:spChg>
        <pc:spChg chg="add">
          <ac:chgData name="Donna Walters (1807613)" userId="33e7af94-5e86-44d5-9cce-57960ef4a0b6" providerId="ADAL" clId="{5313BC1F-AA38-4EAA-B30D-78777256CF06}" dt="2019-01-16T14:06:34.785" v="1123" actId="26606"/>
          <ac:spMkLst>
            <pc:docMk/>
            <pc:sldMk cId="3540434494" sldId="259"/>
            <ac:spMk id="48" creationId="{5690F3EE-0CD1-4520-B020-4E1DF3141C74}"/>
          </ac:spMkLst>
        </pc:spChg>
        <pc:spChg chg="add">
          <ac:chgData name="Donna Walters (1807613)" userId="33e7af94-5e86-44d5-9cce-57960ef4a0b6" providerId="ADAL" clId="{5313BC1F-AA38-4EAA-B30D-78777256CF06}" dt="2019-01-16T14:06:34.785" v="1123" actId="26606"/>
          <ac:spMkLst>
            <pc:docMk/>
            <pc:sldMk cId="3540434494" sldId="259"/>
            <ac:spMk id="49" creationId="{9EFDE1E9-7FE0-45CA-9DE2-237F77319A9F}"/>
          </ac:spMkLst>
        </pc:spChg>
        <pc:spChg chg="add mod">
          <ac:chgData name="Donna Walters (1807613)" userId="33e7af94-5e86-44d5-9cce-57960ef4a0b6" providerId="ADAL" clId="{5313BC1F-AA38-4EAA-B30D-78777256CF06}" dt="2019-01-18T23:13:20.267" v="3374" actId="27636"/>
          <ac:spMkLst>
            <pc:docMk/>
            <pc:sldMk cId="3540434494" sldId="259"/>
            <ac:spMk id="50" creationId="{8D6621FD-68AB-410A-8A31-F0C15DB89A33}"/>
          </ac:spMkLst>
        </pc:spChg>
        <pc:graphicFrameChg chg="add del">
          <ac:chgData name="Donna Walters (1807613)" userId="33e7af94-5e86-44d5-9cce-57960ef4a0b6" providerId="ADAL" clId="{5313BC1F-AA38-4EAA-B30D-78777256CF06}" dt="2019-01-16T14:06:03.131" v="1108" actId="26606"/>
          <ac:graphicFrameMkLst>
            <pc:docMk/>
            <pc:sldMk cId="3540434494" sldId="259"/>
            <ac:graphicFrameMk id="5" creationId="{7EB052E6-937D-43C6-B517-92687625A9F8}"/>
          </ac:graphicFrameMkLst>
        </pc:graphicFrameChg>
        <pc:graphicFrameChg chg="add del">
          <ac:chgData name="Donna Walters (1807613)" userId="33e7af94-5e86-44d5-9cce-57960ef4a0b6" providerId="ADAL" clId="{5313BC1F-AA38-4EAA-B30D-78777256CF06}" dt="2019-01-16T14:06:14.305" v="1112" actId="26606"/>
          <ac:graphicFrameMkLst>
            <pc:docMk/>
            <pc:sldMk cId="3540434494" sldId="259"/>
            <ac:graphicFrameMk id="30" creationId="{61FE0078-08B3-4973-9065-544FEAE96689}"/>
          </ac:graphicFrameMkLst>
        </pc:graphicFrameChg>
        <pc:graphicFrameChg chg="add del">
          <ac:chgData name="Donna Walters (1807613)" userId="33e7af94-5e86-44d5-9cce-57960ef4a0b6" providerId="ADAL" clId="{5313BC1F-AA38-4EAA-B30D-78777256CF06}" dt="2019-01-16T14:06:32.991" v="1120" actId="26606"/>
          <ac:graphicFrameMkLst>
            <pc:docMk/>
            <pc:sldMk cId="3540434494" sldId="259"/>
            <ac:graphicFrameMk id="41" creationId="{61FE0078-08B3-4973-9065-544FEAE96689}"/>
          </ac:graphicFrameMkLst>
        </pc:graphicFrameChg>
        <pc:picChg chg="add del">
          <ac:chgData name="Donna Walters (1807613)" userId="33e7af94-5e86-44d5-9cce-57960ef4a0b6" providerId="ADAL" clId="{5313BC1F-AA38-4EAA-B30D-78777256CF06}" dt="2019-01-16T14:06:22.653" v="1116" actId="26606"/>
          <ac:picMkLst>
            <pc:docMk/>
            <pc:sldMk cId="3540434494" sldId="259"/>
            <ac:picMk id="7" creationId="{9528EA3D-1ED5-4848-AEDD-3EF10A56BAFD}"/>
          </ac:picMkLst>
        </pc:picChg>
        <pc:picChg chg="add del">
          <ac:chgData name="Donna Walters (1807613)" userId="33e7af94-5e86-44d5-9cce-57960ef4a0b6" providerId="ADAL" clId="{5313BC1F-AA38-4EAA-B30D-78777256CF06}" dt="2019-01-16T14:06:23.754" v="1118" actId="26606"/>
          <ac:picMkLst>
            <pc:docMk/>
            <pc:sldMk cId="3540434494" sldId="259"/>
            <ac:picMk id="39" creationId="{DAE293E7-3AD5-48AC-B6FD-533317086EBE}"/>
          </ac:picMkLst>
        </pc:picChg>
        <pc:cxnChg chg="add del">
          <ac:chgData name="Donna Walters (1807613)" userId="33e7af94-5e86-44d5-9cce-57960ef4a0b6" providerId="ADAL" clId="{5313BC1F-AA38-4EAA-B30D-78777256CF06}" dt="2019-01-16T14:05:48.129" v="1106" actId="26606"/>
          <ac:cxnSpMkLst>
            <pc:docMk/>
            <pc:sldMk cId="3540434494" sldId="259"/>
            <ac:cxnSpMk id="20" creationId="{A7208205-03EE-4EC8-9C34-59270C1880D8}"/>
          </ac:cxnSpMkLst>
        </pc:cxnChg>
        <pc:cxnChg chg="add del">
          <ac:chgData name="Donna Walters (1807613)" userId="33e7af94-5e86-44d5-9cce-57960ef4a0b6" providerId="ADAL" clId="{5313BC1F-AA38-4EAA-B30D-78777256CF06}" dt="2019-01-16T14:06:03.131" v="1108" actId="26606"/>
          <ac:cxnSpMkLst>
            <pc:docMk/>
            <pc:sldMk cId="3540434494" sldId="259"/>
            <ac:cxnSpMk id="23" creationId="{F2C8E2EC-73A4-48C2-B4D7-D7726BD908EE}"/>
          </ac:cxnSpMkLst>
        </pc:cxnChg>
        <pc:cxnChg chg="add del">
          <ac:chgData name="Donna Walters (1807613)" userId="33e7af94-5e86-44d5-9cce-57960ef4a0b6" providerId="ADAL" clId="{5313BC1F-AA38-4EAA-B30D-78777256CF06}" dt="2019-01-16T14:06:34.760" v="1122" actId="26606"/>
          <ac:cxnSpMkLst>
            <pc:docMk/>
            <pc:sldMk cId="3540434494" sldId="259"/>
            <ac:cxnSpMk id="45" creationId="{A7208205-03EE-4EC8-9C34-59270C1880D8}"/>
          </ac:cxnSpMkLst>
        </pc:cxnChg>
      </pc:sldChg>
      <pc:sldChg chg="addSp modSp add mod setBg">
        <pc:chgData name="Donna Walters (1807613)" userId="33e7af94-5e86-44d5-9cce-57960ef4a0b6" providerId="ADAL" clId="{5313BC1F-AA38-4EAA-B30D-78777256CF06}" dt="2019-01-18T13:04:32.270" v="1994" actId="20577"/>
        <pc:sldMkLst>
          <pc:docMk/>
          <pc:sldMk cId="2304199548" sldId="260"/>
        </pc:sldMkLst>
        <pc:spChg chg="mod">
          <ac:chgData name="Donna Walters (1807613)" userId="33e7af94-5e86-44d5-9cce-57960ef4a0b6" providerId="ADAL" clId="{5313BC1F-AA38-4EAA-B30D-78777256CF06}" dt="2019-01-18T13:04:32.270" v="1994" actId="20577"/>
          <ac:spMkLst>
            <pc:docMk/>
            <pc:sldMk cId="2304199548" sldId="260"/>
            <ac:spMk id="2" creationId="{3DDCC4A5-36A4-4F39-A6D7-562F38023BDF}"/>
          </ac:spMkLst>
        </pc:spChg>
        <pc:spChg chg="mod">
          <ac:chgData name="Donna Walters (1807613)" userId="33e7af94-5e86-44d5-9cce-57960ef4a0b6" providerId="ADAL" clId="{5313BC1F-AA38-4EAA-B30D-78777256CF06}" dt="2019-01-16T23:34:41.569" v="1179" actId="20577"/>
          <ac:spMkLst>
            <pc:docMk/>
            <pc:sldMk cId="2304199548" sldId="260"/>
            <ac:spMk id="3" creationId="{FEAF8F69-3726-4C39-9C3F-E2F7DA0B58D8}"/>
          </ac:spMkLst>
        </pc:spChg>
        <pc:spChg chg="add mod">
          <ac:chgData name="Donna Walters (1807613)" userId="33e7af94-5e86-44d5-9cce-57960ef4a0b6" providerId="ADAL" clId="{5313BC1F-AA38-4EAA-B30D-78777256CF06}" dt="2019-01-16T11:57:27.641" v="695" actId="255"/>
          <ac:spMkLst>
            <pc:docMk/>
            <pc:sldMk cId="2304199548" sldId="260"/>
            <ac:spMk id="4" creationId="{9F10F836-69B7-4D62-8831-9FA03B5A32B8}"/>
          </ac:spMkLst>
        </pc:spChg>
        <pc:spChg chg="add">
          <ac:chgData name="Donna Walters (1807613)" userId="33e7af94-5e86-44d5-9cce-57960ef4a0b6" providerId="ADAL" clId="{5313BC1F-AA38-4EAA-B30D-78777256CF06}" dt="2019-01-16T11:49:43.223" v="589" actId="26606"/>
          <ac:spMkLst>
            <pc:docMk/>
            <pc:sldMk cId="2304199548" sldId="260"/>
            <ac:spMk id="8" creationId="{375136A9-49F9-4DA0-A741-F065B0FA091D}"/>
          </ac:spMkLst>
        </pc:spChg>
        <pc:spChg chg="add">
          <ac:chgData name="Donna Walters (1807613)" userId="33e7af94-5e86-44d5-9cce-57960ef4a0b6" providerId="ADAL" clId="{5313BC1F-AA38-4EAA-B30D-78777256CF06}" dt="2019-01-16T11:49:43.223" v="589" actId="26606"/>
          <ac:spMkLst>
            <pc:docMk/>
            <pc:sldMk cId="2304199548" sldId="260"/>
            <ac:spMk id="10" creationId="{B912F6C7-0423-4B6F-AECE-710C848918FD}"/>
          </ac:spMkLst>
        </pc:spChg>
        <pc:cxnChg chg="add">
          <ac:chgData name="Donna Walters (1807613)" userId="33e7af94-5e86-44d5-9cce-57960ef4a0b6" providerId="ADAL" clId="{5313BC1F-AA38-4EAA-B30D-78777256CF06}" dt="2019-01-16T11:49:43.223" v="589" actId="26606"/>
          <ac:cxnSpMkLst>
            <pc:docMk/>
            <pc:sldMk cId="2304199548" sldId="260"/>
            <ac:cxnSpMk id="12" creationId="{A7208205-03EE-4EC8-9C34-59270C1880D8}"/>
          </ac:cxnSpMkLst>
        </pc:cxnChg>
      </pc:sldChg>
      <pc:sldChg chg="addSp modSp add ord">
        <pc:chgData name="Donna Walters (1807613)" userId="33e7af94-5e86-44d5-9cce-57960ef4a0b6" providerId="ADAL" clId="{5313BC1F-AA38-4EAA-B30D-78777256CF06}" dt="2019-01-18T21:58:24.506" v="3324" actId="255"/>
        <pc:sldMkLst>
          <pc:docMk/>
          <pc:sldMk cId="3113071463" sldId="261"/>
        </pc:sldMkLst>
        <pc:spChg chg="mod">
          <ac:chgData name="Donna Walters (1807613)" userId="33e7af94-5e86-44d5-9cce-57960ef4a0b6" providerId="ADAL" clId="{5313BC1F-AA38-4EAA-B30D-78777256CF06}" dt="2019-01-18T21:57:50.639" v="3321" actId="113"/>
          <ac:spMkLst>
            <pc:docMk/>
            <pc:sldMk cId="3113071463" sldId="261"/>
            <ac:spMk id="2" creationId="{A2A0C3BB-06BA-4BC7-9B8D-4011A2C3D8F6}"/>
          </ac:spMkLst>
        </pc:spChg>
        <pc:spChg chg="mod">
          <ac:chgData name="Donna Walters (1807613)" userId="33e7af94-5e86-44d5-9cce-57960ef4a0b6" providerId="ADAL" clId="{5313BC1F-AA38-4EAA-B30D-78777256CF06}" dt="2019-01-18T21:57:28.977" v="3319" actId="14100"/>
          <ac:spMkLst>
            <pc:docMk/>
            <pc:sldMk cId="3113071463" sldId="261"/>
            <ac:spMk id="3" creationId="{B11960F1-28DD-43DF-B6CA-58078A825B02}"/>
          </ac:spMkLst>
        </pc:spChg>
        <pc:spChg chg="add mod">
          <ac:chgData name="Donna Walters (1807613)" userId="33e7af94-5e86-44d5-9cce-57960ef4a0b6" providerId="ADAL" clId="{5313BC1F-AA38-4EAA-B30D-78777256CF06}" dt="2019-01-18T21:58:24.506" v="3324" actId="255"/>
          <ac:spMkLst>
            <pc:docMk/>
            <pc:sldMk cId="3113071463" sldId="261"/>
            <ac:spMk id="4" creationId="{7E77DB73-983C-4F54-A60F-D3DA0750F053}"/>
          </ac:spMkLst>
        </pc:spChg>
      </pc:sldChg>
      <pc:sldChg chg="modSp add del">
        <pc:chgData name="Donna Walters (1807613)" userId="33e7af94-5e86-44d5-9cce-57960ef4a0b6" providerId="ADAL" clId="{5313BC1F-AA38-4EAA-B30D-78777256CF06}" dt="2019-01-18T19:39:31.655" v="2827" actId="2696"/>
        <pc:sldMkLst>
          <pc:docMk/>
          <pc:sldMk cId="845821738" sldId="262"/>
        </pc:sldMkLst>
        <pc:spChg chg="mod">
          <ac:chgData name="Donna Walters (1807613)" userId="33e7af94-5e86-44d5-9cce-57960ef4a0b6" providerId="ADAL" clId="{5313BC1F-AA38-4EAA-B30D-78777256CF06}" dt="2019-01-16T11:38:58.158" v="340" actId="20577"/>
          <ac:spMkLst>
            <pc:docMk/>
            <pc:sldMk cId="845821738" sldId="262"/>
            <ac:spMk id="2" creationId="{35C3B1E9-F669-4AAD-919D-768ADD1A2B19}"/>
          </ac:spMkLst>
        </pc:spChg>
      </pc:sldChg>
      <pc:sldChg chg="modSp add del">
        <pc:chgData name="Donna Walters (1807613)" userId="33e7af94-5e86-44d5-9cce-57960ef4a0b6" providerId="ADAL" clId="{5313BC1F-AA38-4EAA-B30D-78777256CF06}" dt="2019-01-17T23:19:37.998" v="1967" actId="2696"/>
        <pc:sldMkLst>
          <pc:docMk/>
          <pc:sldMk cId="474258319" sldId="263"/>
        </pc:sldMkLst>
        <pc:spChg chg="mod">
          <ac:chgData name="Donna Walters (1807613)" userId="33e7af94-5e86-44d5-9cce-57960ef4a0b6" providerId="ADAL" clId="{5313BC1F-AA38-4EAA-B30D-78777256CF06}" dt="2019-01-16T11:39:48.445" v="371" actId="20577"/>
          <ac:spMkLst>
            <pc:docMk/>
            <pc:sldMk cId="474258319" sldId="263"/>
            <ac:spMk id="2" creationId="{A8FD857C-8A1F-4E09-976E-CA04BAF09367}"/>
          </ac:spMkLst>
        </pc:spChg>
      </pc:sldChg>
      <pc:sldChg chg="modSp add del">
        <pc:chgData name="Donna Walters (1807613)" userId="33e7af94-5e86-44d5-9cce-57960ef4a0b6" providerId="ADAL" clId="{5313BC1F-AA38-4EAA-B30D-78777256CF06}" dt="2019-01-18T19:27:16.991" v="2815" actId="2696"/>
        <pc:sldMkLst>
          <pc:docMk/>
          <pc:sldMk cId="3945887800" sldId="264"/>
        </pc:sldMkLst>
        <pc:spChg chg="mod">
          <ac:chgData name="Donna Walters (1807613)" userId="33e7af94-5e86-44d5-9cce-57960ef4a0b6" providerId="ADAL" clId="{5313BC1F-AA38-4EAA-B30D-78777256CF06}" dt="2019-01-16T11:40:40.625" v="402" actId="20577"/>
          <ac:spMkLst>
            <pc:docMk/>
            <pc:sldMk cId="3945887800" sldId="264"/>
            <ac:spMk id="2" creationId="{3E6A848A-9B38-4C73-9741-BB35C9F3B0B9}"/>
          </ac:spMkLst>
        </pc:spChg>
      </pc:sldChg>
      <pc:sldChg chg="modSp add del">
        <pc:chgData name="Donna Walters (1807613)" userId="33e7af94-5e86-44d5-9cce-57960ef4a0b6" providerId="ADAL" clId="{5313BC1F-AA38-4EAA-B30D-78777256CF06}" dt="2019-01-18T21:14:11.586" v="3223" actId="2696"/>
        <pc:sldMkLst>
          <pc:docMk/>
          <pc:sldMk cId="2596964495" sldId="265"/>
        </pc:sldMkLst>
        <pc:spChg chg="mod">
          <ac:chgData name="Donna Walters (1807613)" userId="33e7af94-5e86-44d5-9cce-57960ef4a0b6" providerId="ADAL" clId="{5313BC1F-AA38-4EAA-B30D-78777256CF06}" dt="2019-01-18T21:13:28.171" v="3222" actId="20577"/>
          <ac:spMkLst>
            <pc:docMk/>
            <pc:sldMk cId="2596964495" sldId="265"/>
            <ac:spMk id="2" creationId="{22F7F752-28E4-42FD-9AAF-1BC30EA9635A}"/>
          </ac:spMkLst>
        </pc:spChg>
      </pc:sldChg>
      <pc:sldChg chg="addSp modSp add del">
        <pc:chgData name="Donna Walters (1807613)" userId="33e7af94-5e86-44d5-9cce-57960ef4a0b6" providerId="ADAL" clId="{5313BC1F-AA38-4EAA-B30D-78777256CF06}" dt="2019-01-18T19:27:19.292" v="2816" actId="2696"/>
        <pc:sldMkLst>
          <pc:docMk/>
          <pc:sldMk cId="2291160722" sldId="266"/>
        </pc:sldMkLst>
        <pc:graphicFrameChg chg="add modGraphic">
          <ac:chgData name="Donna Walters (1807613)" userId="33e7af94-5e86-44d5-9cce-57960ef4a0b6" providerId="ADAL" clId="{5313BC1F-AA38-4EAA-B30D-78777256CF06}" dt="2019-01-18T19:27:03.711" v="2814"/>
          <ac:graphicFrameMkLst>
            <pc:docMk/>
            <pc:sldMk cId="2291160722" sldId="266"/>
            <ac:graphicFrameMk id="5" creationId="{C17F0BFA-02AF-4B61-856F-336494D5185A}"/>
          </ac:graphicFrameMkLst>
        </pc:graphicFrameChg>
      </pc:sldChg>
      <pc:sldChg chg="addSp modSp add mod setBg">
        <pc:chgData name="Donna Walters (1807613)" userId="33e7af94-5e86-44d5-9cce-57960ef4a0b6" providerId="ADAL" clId="{5313BC1F-AA38-4EAA-B30D-78777256CF06}" dt="2019-01-17T01:49:59.979" v="1566" actId="20577"/>
        <pc:sldMkLst>
          <pc:docMk/>
          <pc:sldMk cId="2220747807" sldId="267"/>
        </pc:sldMkLst>
        <pc:spChg chg="mod">
          <ac:chgData name="Donna Walters (1807613)" userId="33e7af94-5e86-44d5-9cce-57960ef4a0b6" providerId="ADAL" clId="{5313BC1F-AA38-4EAA-B30D-78777256CF06}" dt="2019-01-17T01:49:34.782" v="1562" actId="2711"/>
          <ac:spMkLst>
            <pc:docMk/>
            <pc:sldMk cId="2220747807" sldId="267"/>
            <ac:spMk id="2" creationId="{642051CE-DB1C-4CE2-A6B1-0AA561ABC5C7}"/>
          </ac:spMkLst>
        </pc:spChg>
        <pc:spChg chg="mod">
          <ac:chgData name="Donna Walters (1807613)" userId="33e7af94-5e86-44d5-9cce-57960ef4a0b6" providerId="ADAL" clId="{5313BC1F-AA38-4EAA-B30D-78777256CF06}" dt="2019-01-17T01:49:47.872" v="1564" actId="27636"/>
          <ac:spMkLst>
            <pc:docMk/>
            <pc:sldMk cId="2220747807" sldId="267"/>
            <ac:spMk id="3" creationId="{4EE1EA4E-9943-421D-B6BB-E0D4ED4874FC}"/>
          </ac:spMkLst>
        </pc:spChg>
        <pc:spChg chg="add mod">
          <ac:chgData name="Donna Walters (1807613)" userId="33e7af94-5e86-44d5-9cce-57960ef4a0b6" providerId="ADAL" clId="{5313BC1F-AA38-4EAA-B30D-78777256CF06}" dt="2019-01-17T01:49:20.217" v="1561" actId="255"/>
          <ac:spMkLst>
            <pc:docMk/>
            <pc:sldMk cId="2220747807" sldId="267"/>
            <ac:spMk id="6" creationId="{34D7CBEC-D158-4AA1-BDB2-911427EB380C}"/>
          </ac:spMkLst>
        </pc:spChg>
        <pc:spChg chg="add mod">
          <ac:chgData name="Donna Walters (1807613)" userId="33e7af94-5e86-44d5-9cce-57960ef4a0b6" providerId="ADAL" clId="{5313BC1F-AA38-4EAA-B30D-78777256CF06}" dt="2019-01-17T01:49:59.979" v="1566" actId="20577"/>
          <ac:spMkLst>
            <pc:docMk/>
            <pc:sldMk cId="2220747807" sldId="267"/>
            <ac:spMk id="7" creationId="{BD2CBAEF-1F3D-4EEB-A1B5-3E971ECECB4D}"/>
          </ac:spMkLst>
        </pc:spChg>
        <pc:picChg chg="add mod">
          <ac:chgData name="Donna Walters (1807613)" userId="33e7af94-5e86-44d5-9cce-57960ef4a0b6" providerId="ADAL" clId="{5313BC1F-AA38-4EAA-B30D-78777256CF06}" dt="2019-01-17T01:48:04.222" v="1558" actId="1076"/>
          <ac:picMkLst>
            <pc:docMk/>
            <pc:sldMk cId="2220747807" sldId="267"/>
            <ac:picMk id="5" creationId="{DDCC883D-A0CA-489E-B4EC-DDCB7692062A}"/>
          </ac:picMkLst>
        </pc:picChg>
      </pc:sldChg>
      <pc:sldChg chg="addSp delSp modSp add mod setBg setClrOvrMap">
        <pc:chgData name="Donna Walters (1807613)" userId="33e7af94-5e86-44d5-9cce-57960ef4a0b6" providerId="ADAL" clId="{5313BC1F-AA38-4EAA-B30D-78777256CF06}" dt="2019-01-18T01:01:18.515" v="1978" actId="20577"/>
        <pc:sldMkLst>
          <pc:docMk/>
          <pc:sldMk cId="3428744774" sldId="268"/>
        </pc:sldMkLst>
        <pc:spChg chg="mod">
          <ac:chgData name="Donna Walters (1807613)" userId="33e7af94-5e86-44d5-9cce-57960ef4a0b6" providerId="ADAL" clId="{5313BC1F-AA38-4EAA-B30D-78777256CF06}" dt="2019-01-17T13:57:45.460" v="1663" actId="26606"/>
          <ac:spMkLst>
            <pc:docMk/>
            <pc:sldMk cId="3428744774" sldId="268"/>
            <ac:spMk id="2" creationId="{1D218BA8-5CD0-4EBC-9BD4-173B670FF0C6}"/>
          </ac:spMkLst>
        </pc:spChg>
        <pc:spChg chg="mod">
          <ac:chgData name="Donna Walters (1807613)" userId="33e7af94-5e86-44d5-9cce-57960ef4a0b6" providerId="ADAL" clId="{5313BC1F-AA38-4EAA-B30D-78777256CF06}" dt="2019-01-18T01:01:18.515" v="1978" actId="20577"/>
          <ac:spMkLst>
            <pc:docMk/>
            <pc:sldMk cId="3428744774" sldId="268"/>
            <ac:spMk id="3" creationId="{5FDDF01A-355C-43BD-91D2-F239A1B6B99F}"/>
          </ac:spMkLst>
        </pc:spChg>
        <pc:spChg chg="add mod">
          <ac:chgData name="Donna Walters (1807613)" userId="33e7af94-5e86-44d5-9cce-57960ef4a0b6" providerId="ADAL" clId="{5313BC1F-AA38-4EAA-B30D-78777256CF06}" dt="2019-01-17T13:59:52.195" v="1685" actId="20577"/>
          <ac:spMkLst>
            <pc:docMk/>
            <pc:sldMk cId="3428744774" sldId="268"/>
            <ac:spMk id="4" creationId="{1F7A2572-7D67-40B3-B449-7ACF8FCD8D98}"/>
          </ac:spMkLst>
        </pc:spChg>
        <pc:spChg chg="add del">
          <ac:chgData name="Donna Walters (1807613)" userId="33e7af94-5e86-44d5-9cce-57960ef4a0b6" providerId="ADAL" clId="{5313BC1F-AA38-4EAA-B30D-78777256CF06}" dt="2019-01-17T13:57:45.250" v="1662" actId="26606"/>
          <ac:spMkLst>
            <pc:docMk/>
            <pc:sldMk cId="3428744774" sldId="268"/>
            <ac:spMk id="8" creationId="{5690F3EE-0CD1-4520-B020-4E1DF3141C74}"/>
          </ac:spMkLst>
        </pc:spChg>
        <pc:spChg chg="add del">
          <ac:chgData name="Donna Walters (1807613)" userId="33e7af94-5e86-44d5-9cce-57960ef4a0b6" providerId="ADAL" clId="{5313BC1F-AA38-4EAA-B30D-78777256CF06}" dt="2019-01-17T13:57:45.250" v="1662" actId="26606"/>
          <ac:spMkLst>
            <pc:docMk/>
            <pc:sldMk cId="3428744774" sldId="268"/>
            <ac:spMk id="10" creationId="{9EFDE1E9-7FE0-45CA-9DE2-237F77319A9F}"/>
          </ac:spMkLst>
        </pc:spChg>
        <pc:spChg chg="add">
          <ac:chgData name="Donna Walters (1807613)" userId="33e7af94-5e86-44d5-9cce-57960ef4a0b6" providerId="ADAL" clId="{5313BC1F-AA38-4EAA-B30D-78777256CF06}" dt="2019-01-17T13:57:45.460" v="1663" actId="26606"/>
          <ac:spMkLst>
            <pc:docMk/>
            <pc:sldMk cId="3428744774" sldId="268"/>
            <ac:spMk id="12" creationId="{14C7473D-9E4B-4DB8-9EB0-359033F37AAB}"/>
          </ac:spMkLst>
        </pc:spChg>
        <pc:spChg chg="add">
          <ac:chgData name="Donna Walters (1807613)" userId="33e7af94-5e86-44d5-9cce-57960ef4a0b6" providerId="ADAL" clId="{5313BC1F-AA38-4EAA-B30D-78777256CF06}" dt="2019-01-17T13:57:45.460" v="1663" actId="26606"/>
          <ac:spMkLst>
            <pc:docMk/>
            <pc:sldMk cId="3428744774" sldId="268"/>
            <ac:spMk id="13" creationId="{F00DA2F2-A105-4C8A-9115-73802E6FC34F}"/>
          </ac:spMkLst>
        </pc:spChg>
        <pc:spChg chg="add">
          <ac:chgData name="Donna Walters (1807613)" userId="33e7af94-5e86-44d5-9cce-57960ef4a0b6" providerId="ADAL" clId="{5313BC1F-AA38-4EAA-B30D-78777256CF06}" dt="2019-01-17T13:57:45.460" v="1663" actId="26606"/>
          <ac:spMkLst>
            <pc:docMk/>
            <pc:sldMk cId="3428744774" sldId="268"/>
            <ac:spMk id="14" creationId="{61B5CBDF-A2C6-4862-A096-2D7D9D287350}"/>
          </ac:spMkLst>
        </pc:spChg>
      </pc:sldChg>
      <pc:sldChg chg="addSp modSp add mod setBg">
        <pc:chgData name="Donna Walters (1807613)" userId="33e7af94-5e86-44d5-9cce-57960ef4a0b6" providerId="ADAL" clId="{5313BC1F-AA38-4EAA-B30D-78777256CF06}" dt="2019-01-17T17:08:38.175" v="1891" actId="20577"/>
        <pc:sldMkLst>
          <pc:docMk/>
          <pc:sldMk cId="3832328442" sldId="269"/>
        </pc:sldMkLst>
        <pc:spChg chg="mod">
          <ac:chgData name="Donna Walters (1807613)" userId="33e7af94-5e86-44d5-9cce-57960ef4a0b6" providerId="ADAL" clId="{5313BC1F-AA38-4EAA-B30D-78777256CF06}" dt="2019-01-17T17:05:41.422" v="1867" actId="2711"/>
          <ac:spMkLst>
            <pc:docMk/>
            <pc:sldMk cId="3832328442" sldId="269"/>
            <ac:spMk id="2" creationId="{CFC5C1F9-3FB5-4332-8F20-DC35AA0E95F8}"/>
          </ac:spMkLst>
        </pc:spChg>
        <pc:spChg chg="mod">
          <ac:chgData name="Donna Walters (1807613)" userId="33e7af94-5e86-44d5-9cce-57960ef4a0b6" providerId="ADAL" clId="{5313BC1F-AA38-4EAA-B30D-78777256CF06}" dt="2019-01-17T17:08:38.175" v="1891" actId="20577"/>
          <ac:spMkLst>
            <pc:docMk/>
            <pc:sldMk cId="3832328442" sldId="269"/>
            <ac:spMk id="3" creationId="{198E6666-EC27-4D88-80FB-AAC6E6F181E8}"/>
          </ac:spMkLst>
        </pc:spChg>
        <pc:spChg chg="add mod">
          <ac:chgData name="Donna Walters (1807613)" userId="33e7af94-5e86-44d5-9cce-57960ef4a0b6" providerId="ADAL" clId="{5313BC1F-AA38-4EAA-B30D-78777256CF06}" dt="2019-01-17T17:04:58.154" v="1865" actId="2711"/>
          <ac:spMkLst>
            <pc:docMk/>
            <pc:sldMk cId="3832328442" sldId="269"/>
            <ac:spMk id="6" creationId="{B5C05B48-C8E9-46D8-828E-DB3C619177F0}"/>
          </ac:spMkLst>
        </pc:spChg>
        <pc:picChg chg="add mod ord">
          <ac:chgData name="Donna Walters (1807613)" userId="33e7af94-5e86-44d5-9cce-57960ef4a0b6" providerId="ADAL" clId="{5313BC1F-AA38-4EAA-B30D-78777256CF06}" dt="2019-01-17T17:02:49.163" v="1819" actId="26606"/>
          <ac:picMkLst>
            <pc:docMk/>
            <pc:sldMk cId="3832328442" sldId="269"/>
            <ac:picMk id="5" creationId="{5FADFAD6-AC42-4EDE-9ADC-3FF555EBC197}"/>
          </ac:picMkLst>
        </pc:picChg>
      </pc:sldChg>
      <pc:sldChg chg="addSp modSp add mod setBg setClrOvrMap">
        <pc:chgData name="Donna Walters (1807613)" userId="33e7af94-5e86-44d5-9cce-57960ef4a0b6" providerId="ADAL" clId="{5313BC1F-AA38-4EAA-B30D-78777256CF06}" dt="2019-01-18T23:06:21.240" v="3353" actId="255"/>
        <pc:sldMkLst>
          <pc:docMk/>
          <pc:sldMk cId="3824045509" sldId="270"/>
        </pc:sldMkLst>
        <pc:spChg chg="mod">
          <ac:chgData name="Donna Walters (1807613)" userId="33e7af94-5e86-44d5-9cce-57960ef4a0b6" providerId="ADAL" clId="{5313BC1F-AA38-4EAA-B30D-78777256CF06}" dt="2019-01-18T21:42:11.892" v="3302" actId="26606"/>
          <ac:spMkLst>
            <pc:docMk/>
            <pc:sldMk cId="3824045509" sldId="270"/>
            <ac:spMk id="2" creationId="{8183ED78-C511-44DB-8D2A-777A17FD143A}"/>
          </ac:spMkLst>
        </pc:spChg>
        <pc:spChg chg="mod">
          <ac:chgData name="Donna Walters (1807613)" userId="33e7af94-5e86-44d5-9cce-57960ef4a0b6" providerId="ADAL" clId="{5313BC1F-AA38-4EAA-B30D-78777256CF06}" dt="2019-01-18T23:06:21.240" v="3353" actId="255"/>
          <ac:spMkLst>
            <pc:docMk/>
            <pc:sldMk cId="3824045509" sldId="270"/>
            <ac:spMk id="3" creationId="{B69272F9-D5A8-4295-9F2E-47E43F664B0F}"/>
          </ac:spMkLst>
        </pc:spChg>
        <pc:spChg chg="add">
          <ac:chgData name="Donna Walters (1807613)" userId="33e7af94-5e86-44d5-9cce-57960ef4a0b6" providerId="ADAL" clId="{5313BC1F-AA38-4EAA-B30D-78777256CF06}" dt="2019-01-18T21:42:11.892" v="3302" actId="26606"/>
          <ac:spMkLst>
            <pc:docMk/>
            <pc:sldMk cId="3824045509" sldId="270"/>
            <ac:spMk id="8" creationId="{5690F3EE-0CD1-4520-B020-4E1DF3141C74}"/>
          </ac:spMkLst>
        </pc:spChg>
        <pc:spChg chg="add">
          <ac:chgData name="Donna Walters (1807613)" userId="33e7af94-5e86-44d5-9cce-57960ef4a0b6" providerId="ADAL" clId="{5313BC1F-AA38-4EAA-B30D-78777256CF06}" dt="2019-01-18T21:42:11.892" v="3302" actId="26606"/>
          <ac:spMkLst>
            <pc:docMk/>
            <pc:sldMk cId="3824045509" sldId="270"/>
            <ac:spMk id="10" creationId="{9EFDE1E9-7FE0-45CA-9DE2-237F77319A9F}"/>
          </ac:spMkLst>
        </pc:spChg>
      </pc:sldChg>
      <pc:sldChg chg="addSp delSp modSp add mod ord setBg">
        <pc:chgData name="Donna Walters (1807613)" userId="33e7af94-5e86-44d5-9cce-57960ef4a0b6" providerId="ADAL" clId="{5313BC1F-AA38-4EAA-B30D-78777256CF06}" dt="2019-01-18T21:25:07.074" v="3287"/>
        <pc:sldMkLst>
          <pc:docMk/>
          <pc:sldMk cId="2276912966" sldId="271"/>
        </pc:sldMkLst>
        <pc:spChg chg="mod">
          <ac:chgData name="Donna Walters (1807613)" userId="33e7af94-5e86-44d5-9cce-57960ef4a0b6" providerId="ADAL" clId="{5313BC1F-AA38-4EAA-B30D-78777256CF06}" dt="2019-01-18T19:24:17.694" v="2809" actId="14100"/>
          <ac:spMkLst>
            <pc:docMk/>
            <pc:sldMk cId="2276912966" sldId="271"/>
            <ac:spMk id="2" creationId="{E301B546-D578-459B-8EC8-DB7CFA1A9E56}"/>
          </ac:spMkLst>
        </pc:spChg>
        <pc:spChg chg="mod">
          <ac:chgData name="Donna Walters (1807613)" userId="33e7af94-5e86-44d5-9cce-57960ef4a0b6" providerId="ADAL" clId="{5313BC1F-AA38-4EAA-B30D-78777256CF06}" dt="2019-01-18T19:22:07.715" v="2778" actId="2711"/>
          <ac:spMkLst>
            <pc:docMk/>
            <pc:sldMk cId="2276912966" sldId="271"/>
            <ac:spMk id="3" creationId="{AF5C0A97-6EE9-4F98-8091-EAD5C5CA81BF}"/>
          </ac:spMkLst>
        </pc:spChg>
        <pc:spChg chg="add mod">
          <ac:chgData name="Donna Walters (1807613)" userId="33e7af94-5e86-44d5-9cce-57960ef4a0b6" providerId="ADAL" clId="{5313BC1F-AA38-4EAA-B30D-78777256CF06}" dt="2019-01-18T19:21:45.049" v="2776" actId="2711"/>
          <ac:spMkLst>
            <pc:docMk/>
            <pc:sldMk cId="2276912966" sldId="271"/>
            <ac:spMk id="4" creationId="{369B55CD-F6BC-4609-82A5-AD0E607A1A37}"/>
          </ac:spMkLst>
        </pc:spChg>
        <pc:spChg chg="add mod">
          <ac:chgData name="Donna Walters (1807613)" userId="33e7af94-5e86-44d5-9cce-57960ef4a0b6" providerId="ADAL" clId="{5313BC1F-AA38-4EAA-B30D-78777256CF06}" dt="2019-01-18T19:24:50.970" v="2812" actId="14100"/>
          <ac:spMkLst>
            <pc:docMk/>
            <pc:sldMk cId="2276912966" sldId="271"/>
            <ac:spMk id="5" creationId="{2B71354C-6094-47DB-BA95-BE79E054F1DA}"/>
          </ac:spMkLst>
        </pc:spChg>
        <pc:spChg chg="add del">
          <ac:chgData name="Donna Walters (1807613)" userId="33e7af94-5e86-44d5-9cce-57960ef4a0b6" providerId="ADAL" clId="{5313BC1F-AA38-4EAA-B30D-78777256CF06}" dt="2019-01-18T19:17:54.722" v="2738" actId="26606"/>
          <ac:spMkLst>
            <pc:docMk/>
            <pc:sldMk cId="2276912966" sldId="271"/>
            <ac:spMk id="8" creationId="{375136A9-49F9-4DA0-A741-F065B0FA091D}"/>
          </ac:spMkLst>
        </pc:spChg>
        <pc:spChg chg="add del">
          <ac:chgData name="Donna Walters (1807613)" userId="33e7af94-5e86-44d5-9cce-57960ef4a0b6" providerId="ADAL" clId="{5313BC1F-AA38-4EAA-B30D-78777256CF06}" dt="2019-01-18T19:17:54.722" v="2738" actId="26606"/>
          <ac:spMkLst>
            <pc:docMk/>
            <pc:sldMk cId="2276912966" sldId="271"/>
            <ac:spMk id="10" creationId="{B912F6C7-0423-4B6F-AECE-710C848918FD}"/>
          </ac:spMkLst>
        </pc:spChg>
        <pc:picChg chg="add mod">
          <ac:chgData name="Donna Walters (1807613)" userId="33e7af94-5e86-44d5-9cce-57960ef4a0b6" providerId="ADAL" clId="{5313BC1F-AA38-4EAA-B30D-78777256CF06}" dt="2019-01-18T19:17:54.722" v="2738" actId="26606"/>
          <ac:picMkLst>
            <pc:docMk/>
            <pc:sldMk cId="2276912966" sldId="271"/>
            <ac:picMk id="1026" creationId="{8938601C-2CA3-4854-859C-E500058B4352}"/>
          </ac:picMkLst>
        </pc:picChg>
        <pc:cxnChg chg="add del">
          <ac:chgData name="Donna Walters (1807613)" userId="33e7af94-5e86-44d5-9cce-57960ef4a0b6" providerId="ADAL" clId="{5313BC1F-AA38-4EAA-B30D-78777256CF06}" dt="2019-01-18T19:17:54.722" v="2738" actId="26606"/>
          <ac:cxnSpMkLst>
            <pc:docMk/>
            <pc:sldMk cId="2276912966" sldId="271"/>
            <ac:cxnSpMk id="12" creationId="{A7208205-03EE-4EC8-9C34-59270C1880D8}"/>
          </ac:cxnSpMkLst>
        </pc:cxnChg>
      </pc:sldChg>
      <pc:sldChg chg="addSp delSp modSp add mod setBg setClrOvrMap">
        <pc:chgData name="Donna Walters (1807613)" userId="33e7af94-5e86-44d5-9cce-57960ef4a0b6" providerId="ADAL" clId="{5313BC1F-AA38-4EAA-B30D-78777256CF06}" dt="2019-01-18T18:17:16.080" v="2544" actId="2711"/>
        <pc:sldMkLst>
          <pc:docMk/>
          <pc:sldMk cId="1787660257" sldId="272"/>
        </pc:sldMkLst>
        <pc:spChg chg="mod">
          <ac:chgData name="Donna Walters (1807613)" userId="33e7af94-5e86-44d5-9cce-57960ef4a0b6" providerId="ADAL" clId="{5313BC1F-AA38-4EAA-B30D-78777256CF06}" dt="2019-01-18T18:04:37.361" v="2507" actId="26606"/>
          <ac:spMkLst>
            <pc:docMk/>
            <pc:sldMk cId="1787660257" sldId="272"/>
            <ac:spMk id="2" creationId="{883CBFA7-2974-4627-9565-3BC4AFED62AD}"/>
          </ac:spMkLst>
        </pc:spChg>
        <pc:spChg chg="del">
          <ac:chgData name="Donna Walters (1807613)" userId="33e7af94-5e86-44d5-9cce-57960ef4a0b6" providerId="ADAL" clId="{5313BC1F-AA38-4EAA-B30D-78777256CF06}" dt="2019-01-18T18:00:15.216" v="2472"/>
          <ac:spMkLst>
            <pc:docMk/>
            <pc:sldMk cId="1787660257" sldId="272"/>
            <ac:spMk id="3" creationId="{F0807C3E-3595-48AF-A5A1-F6B1F81F115C}"/>
          </ac:spMkLst>
        </pc:spChg>
        <pc:spChg chg="add mod">
          <ac:chgData name="Donna Walters (1807613)" userId="33e7af94-5e86-44d5-9cce-57960ef4a0b6" providerId="ADAL" clId="{5313BC1F-AA38-4EAA-B30D-78777256CF06}" dt="2019-01-18T18:17:16.080" v="2544" actId="2711"/>
          <ac:spMkLst>
            <pc:docMk/>
            <pc:sldMk cId="1787660257" sldId="272"/>
            <ac:spMk id="4" creationId="{F71ACE69-A28B-4DF8-80F3-8B185744095A}"/>
          </ac:spMkLst>
        </pc:spChg>
        <pc:spChg chg="add del">
          <ac:chgData name="Donna Walters (1807613)" userId="33e7af94-5e86-44d5-9cce-57960ef4a0b6" providerId="ADAL" clId="{5313BC1F-AA38-4EAA-B30D-78777256CF06}" dt="2019-01-18T18:03:20.494" v="2504" actId="26606"/>
          <ac:spMkLst>
            <pc:docMk/>
            <pc:sldMk cId="1787660257" sldId="272"/>
            <ac:spMk id="72" creationId="{806ABAF8-A5F0-4E99-AB6D-67BFBB982B2B}"/>
          </ac:spMkLst>
        </pc:spChg>
        <pc:spChg chg="add del">
          <ac:chgData name="Donna Walters (1807613)" userId="33e7af94-5e86-44d5-9cce-57960ef4a0b6" providerId="ADAL" clId="{5313BC1F-AA38-4EAA-B30D-78777256CF06}" dt="2019-01-18T18:03:20.494" v="2504" actId="26606"/>
          <ac:spMkLst>
            <pc:docMk/>
            <pc:sldMk cId="1787660257" sldId="272"/>
            <ac:spMk id="74" creationId="{5F7833E7-6A14-4F78-A2DD-5640A4F6C273}"/>
          </ac:spMkLst>
        </pc:spChg>
        <pc:spChg chg="add del">
          <ac:chgData name="Donna Walters (1807613)" userId="33e7af94-5e86-44d5-9cce-57960ef4a0b6" providerId="ADAL" clId="{5313BC1F-AA38-4EAA-B30D-78777256CF06}" dt="2019-01-18T18:04:37.304" v="2506" actId="26606"/>
          <ac:spMkLst>
            <pc:docMk/>
            <pc:sldMk cId="1787660257" sldId="272"/>
            <ac:spMk id="1032" creationId="{FE2648BF-ECB5-43A6-852A-17DFF3A00040}"/>
          </ac:spMkLst>
        </pc:spChg>
        <pc:spChg chg="add">
          <ac:chgData name="Donna Walters (1807613)" userId="33e7af94-5e86-44d5-9cce-57960ef4a0b6" providerId="ADAL" clId="{5313BC1F-AA38-4EAA-B30D-78777256CF06}" dt="2019-01-18T18:04:37.361" v="2507" actId="26606"/>
          <ac:spMkLst>
            <pc:docMk/>
            <pc:sldMk cId="1787660257" sldId="272"/>
            <ac:spMk id="1034" creationId="{806ABAF8-A5F0-4E99-AB6D-67BFBB982B2B}"/>
          </ac:spMkLst>
        </pc:spChg>
        <pc:spChg chg="add">
          <ac:chgData name="Donna Walters (1807613)" userId="33e7af94-5e86-44d5-9cce-57960ef4a0b6" providerId="ADAL" clId="{5313BC1F-AA38-4EAA-B30D-78777256CF06}" dt="2019-01-18T18:04:37.361" v="2507" actId="26606"/>
          <ac:spMkLst>
            <pc:docMk/>
            <pc:sldMk cId="1787660257" sldId="272"/>
            <ac:spMk id="1035" creationId="{5F7833E7-6A14-4F78-A2DD-5640A4F6C273}"/>
          </ac:spMkLst>
        </pc:spChg>
        <pc:picChg chg="add del mod">
          <ac:chgData name="Donna Walters (1807613)" userId="33e7af94-5e86-44d5-9cce-57960ef4a0b6" providerId="ADAL" clId="{5313BC1F-AA38-4EAA-B30D-78777256CF06}" dt="2019-01-18T18:04:37.361" v="2507" actId="26606"/>
          <ac:picMkLst>
            <pc:docMk/>
            <pc:sldMk cId="1787660257" sldId="272"/>
            <ac:picMk id="1027" creationId="{34920D00-E741-4438-8188-3DD606947D8F}"/>
          </ac:picMkLst>
        </pc:picChg>
        <pc:picChg chg="add del">
          <ac:chgData name="Donna Walters (1807613)" userId="33e7af94-5e86-44d5-9cce-57960ef4a0b6" providerId="ADAL" clId="{5313BC1F-AA38-4EAA-B30D-78777256CF06}" dt="2019-01-18T18:04:37.304" v="2506" actId="26606"/>
          <ac:picMkLst>
            <pc:docMk/>
            <pc:sldMk cId="1787660257" sldId="272"/>
            <ac:picMk id="1030" creationId="{34920D00-E741-4438-8188-3DD606947D8F}"/>
          </ac:picMkLst>
        </pc:picChg>
        <pc:picChg chg="add">
          <ac:chgData name="Donna Walters (1807613)" userId="33e7af94-5e86-44d5-9cce-57960ef4a0b6" providerId="ADAL" clId="{5313BC1F-AA38-4EAA-B30D-78777256CF06}" dt="2019-01-18T18:04:37.361" v="2507" actId="26606"/>
          <ac:picMkLst>
            <pc:docMk/>
            <pc:sldMk cId="1787660257" sldId="272"/>
            <ac:picMk id="1036" creationId="{34920D00-E741-4438-8188-3DD606947D8F}"/>
          </ac:picMkLst>
        </pc:picChg>
      </pc:sldChg>
      <pc:sldChg chg="add del">
        <pc:chgData name="Donna Walters (1807613)" userId="33e7af94-5e86-44d5-9cce-57960ef4a0b6" providerId="ADAL" clId="{5313BC1F-AA38-4EAA-B30D-78777256CF06}" dt="2019-01-18T20:12:41.089" v="2834" actId="2696"/>
        <pc:sldMkLst>
          <pc:docMk/>
          <pc:sldMk cId="489727944" sldId="273"/>
        </pc:sldMkLst>
      </pc:sldChg>
      <pc:sldChg chg="addSp modSp add">
        <pc:chgData name="Donna Walters (1807613)" userId="33e7af94-5e86-44d5-9cce-57960ef4a0b6" providerId="ADAL" clId="{5313BC1F-AA38-4EAA-B30D-78777256CF06}" dt="2019-01-18T22:00:14.668" v="3345" actId="14100"/>
        <pc:sldMkLst>
          <pc:docMk/>
          <pc:sldMk cId="1541971101" sldId="273"/>
        </pc:sldMkLst>
        <pc:spChg chg="mod">
          <ac:chgData name="Donna Walters (1807613)" userId="33e7af94-5e86-44d5-9cce-57960ef4a0b6" providerId="ADAL" clId="{5313BC1F-AA38-4EAA-B30D-78777256CF06}" dt="2019-01-18T21:42:41.093" v="3316" actId="20577"/>
          <ac:spMkLst>
            <pc:docMk/>
            <pc:sldMk cId="1541971101" sldId="273"/>
            <ac:spMk id="2" creationId="{6CEC9202-73CE-4F94-96EA-49499E3D062E}"/>
          </ac:spMkLst>
        </pc:spChg>
        <pc:spChg chg="mod">
          <ac:chgData name="Donna Walters (1807613)" userId="33e7af94-5e86-44d5-9cce-57960ef4a0b6" providerId="ADAL" clId="{5313BC1F-AA38-4EAA-B30D-78777256CF06}" dt="2019-01-18T20:23:49.594" v="3095" actId="20577"/>
          <ac:spMkLst>
            <pc:docMk/>
            <pc:sldMk cId="1541971101" sldId="273"/>
            <ac:spMk id="3" creationId="{7DC71882-D032-4563-844E-65000D8095BE}"/>
          </ac:spMkLst>
        </pc:spChg>
        <pc:spChg chg="add mod">
          <ac:chgData name="Donna Walters (1807613)" userId="33e7af94-5e86-44d5-9cce-57960ef4a0b6" providerId="ADAL" clId="{5313BC1F-AA38-4EAA-B30D-78777256CF06}" dt="2019-01-18T22:00:14.668" v="3345" actId="14100"/>
          <ac:spMkLst>
            <pc:docMk/>
            <pc:sldMk cId="1541971101" sldId="273"/>
            <ac:spMk id="4" creationId="{9CD0B230-2D35-49EF-B8DE-47C498CC8040}"/>
          </ac:spMkLst>
        </pc:spChg>
      </pc:sldChg>
      <pc:sldChg chg="addSp delSp modSp add mod setBg">
        <pc:chgData name="Donna Walters (1807613)" userId="33e7af94-5e86-44d5-9cce-57960ef4a0b6" providerId="ADAL" clId="{5313BC1F-AA38-4EAA-B30D-78777256CF06}" dt="2019-01-18T20:36:35.774" v="3158" actId="255"/>
        <pc:sldMkLst>
          <pc:docMk/>
          <pc:sldMk cId="436953977" sldId="274"/>
        </pc:sldMkLst>
        <pc:spChg chg="add mod">
          <ac:chgData name="Donna Walters (1807613)" userId="33e7af94-5e86-44d5-9cce-57960ef4a0b6" providerId="ADAL" clId="{5313BC1F-AA38-4EAA-B30D-78777256CF06}" dt="2019-01-18T20:36:35.774" v="3158" actId="255"/>
          <ac:spMkLst>
            <pc:docMk/>
            <pc:sldMk cId="436953977" sldId="274"/>
            <ac:spMk id="4" creationId="{D0CA77A2-2986-41DF-B477-B11ECB99B486}"/>
          </ac:spMkLst>
        </pc:spChg>
        <pc:spChg chg="add">
          <ac:chgData name="Donna Walters (1807613)" userId="33e7af94-5e86-44d5-9cce-57960ef4a0b6" providerId="ADAL" clId="{5313BC1F-AA38-4EAA-B30D-78777256CF06}" dt="2019-01-18T20:28:39.368" v="3108" actId="26606"/>
          <ac:spMkLst>
            <pc:docMk/>
            <pc:sldMk cId="436953977" sldId="274"/>
            <ac:spMk id="5" creationId="{D82A7942-5631-47FC-9908-0E14371AEFDD}"/>
          </ac:spMkLst>
        </pc:spChg>
        <pc:spChg chg="add del">
          <ac:chgData name="Donna Walters (1807613)" userId="33e7af94-5e86-44d5-9cce-57960ef4a0b6" providerId="ADAL" clId="{5313BC1F-AA38-4EAA-B30D-78777256CF06}" dt="2019-01-18T20:28:34.612" v="3103" actId="26606"/>
          <ac:spMkLst>
            <pc:docMk/>
            <pc:sldMk cId="436953977" sldId="274"/>
            <ac:spMk id="8" creationId="{FB3516BD-64C7-48EF-A342-9F00D167EE78}"/>
          </ac:spMkLst>
        </pc:spChg>
        <pc:spChg chg="add del">
          <ac:chgData name="Donna Walters (1807613)" userId="33e7af94-5e86-44d5-9cce-57960ef4a0b6" providerId="ADAL" clId="{5313BC1F-AA38-4EAA-B30D-78777256CF06}" dt="2019-01-18T20:28:37.755" v="3105" actId="26606"/>
          <ac:spMkLst>
            <pc:docMk/>
            <pc:sldMk cId="436953977" sldId="274"/>
            <ac:spMk id="10" creationId="{D82A7942-5631-47FC-9908-0E14371AEFDD}"/>
          </ac:spMkLst>
        </pc:spChg>
        <pc:picChg chg="add mod">
          <ac:chgData name="Donna Walters (1807613)" userId="33e7af94-5e86-44d5-9cce-57960ef4a0b6" providerId="ADAL" clId="{5313BC1F-AA38-4EAA-B30D-78777256CF06}" dt="2019-01-18T20:28:39.368" v="3108" actId="26606"/>
          <ac:picMkLst>
            <pc:docMk/>
            <pc:sldMk cId="436953977" sldId="274"/>
            <ac:picMk id="3" creationId="{F894A670-0B9B-41B8-A4BA-7EF9B339E6E0}"/>
          </ac:picMkLst>
        </pc:picChg>
      </pc:sldChg>
      <pc:sldChg chg="addSp delSp modSp add mod setBg">
        <pc:chgData name="Donna Walters (1807613)" userId="33e7af94-5e86-44d5-9cce-57960ef4a0b6" providerId="ADAL" clId="{5313BC1F-AA38-4EAA-B30D-78777256CF06}" dt="2019-01-18T21:59:42.272" v="3342" actId="255"/>
        <pc:sldMkLst>
          <pc:docMk/>
          <pc:sldMk cId="4283763545" sldId="275"/>
        </pc:sldMkLst>
        <pc:spChg chg="add mod">
          <ac:chgData name="Donna Walters (1807613)" userId="33e7af94-5e86-44d5-9cce-57960ef4a0b6" providerId="ADAL" clId="{5313BC1F-AA38-4EAA-B30D-78777256CF06}" dt="2019-01-18T21:59:42.272" v="3342" actId="255"/>
          <ac:spMkLst>
            <pc:docMk/>
            <pc:sldMk cId="4283763545" sldId="275"/>
            <ac:spMk id="4" creationId="{C1572412-E91F-4838-B6BF-824261DA44A7}"/>
          </ac:spMkLst>
        </pc:spChg>
        <pc:picChg chg="add mod">
          <ac:chgData name="Donna Walters (1807613)" userId="33e7af94-5e86-44d5-9cce-57960ef4a0b6" providerId="ADAL" clId="{5313BC1F-AA38-4EAA-B30D-78777256CF06}" dt="2019-01-18T21:17:13.212" v="3262" actId="26606"/>
          <ac:picMkLst>
            <pc:docMk/>
            <pc:sldMk cId="4283763545" sldId="275"/>
            <ac:picMk id="3" creationId="{2F67E6A1-A3CE-44D2-B5D7-A5D5FAFC96DB}"/>
          </ac:picMkLst>
        </pc:picChg>
        <pc:picChg chg="add del mod">
          <ac:chgData name="Donna Walters (1807613)" userId="33e7af94-5e86-44d5-9cce-57960ef4a0b6" providerId="ADAL" clId="{5313BC1F-AA38-4EAA-B30D-78777256CF06}" dt="2019-01-18T21:16:14.791" v="3258" actId="478"/>
          <ac:picMkLst>
            <pc:docMk/>
            <pc:sldMk cId="4283763545" sldId="275"/>
            <ac:picMk id="2051" creationId="{915B2BF1-3F99-4EF7-9198-497B7A06E18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7523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215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6922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377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187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92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41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85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6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310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676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57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834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7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4815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596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3800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8BF4954D-C7D8-4407-8645-E8B28CAD94DF}" type="datetimeFigureOut">
              <a:rPr lang="en-GB" smtClean="0"/>
              <a:t>18/01/2019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55DD3DD7-ABEA-4102-87E3-84AEC3FC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9780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imgres?imgurl=http://images.wisegeek.com/teenagers-at-desk-looking-at-teenager-with-red-hair.jpg&amp;imgrefurl=http://www.wisegeek.net/what-are-the-different-types-of-teenage-bullying.htm&amp;docid=rzRoGfKZFWIh1M&amp;tbnid=2Sr8IaEx5YdgvM:&amp;vet=10ahUKEwiWse_u8_ffAhXBRBUIHYnwDXwQMwhNKBAwEA..i&amp;w=1000&amp;h=618&amp;itg=1&amp;bih=747&amp;biw=1536&amp;q=social%20isolation%20school&amp;ved=0ahUKEwiWse_u8_ffAhXBRBUIHYnwDXwQMwhNKBAwEA&amp;iact=mrc&amp;uact=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ved=2ahUKEwjzpMLdhfjfAhU6DmMBHZOKBV4QjRx6BAgBEAU&amp;url=https%3A%2F%2Fwww.psychologistworld.com%2Fdevelopmental%2Fattachment-theory&amp;psig=AOvVaw3ATG5phamUzDCA8KFPuUEI&amp;ust=154792542855375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floor, ground&#10;&#10;Description automatically generated">
            <a:extLst>
              <a:ext uri="{FF2B5EF4-FFF2-40B4-BE49-F238E27FC236}">
                <a16:creationId xmlns:a16="http://schemas.microsoft.com/office/drawing/2014/main" id="{21D3A248-A6C6-47C9-96B5-147058F4EA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3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405F78-F41A-4DAD-BE2E-6ADAB90707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Isolation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6D729B-AB73-4C6A-AFAE-DC47370C39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By: Donna Walters</a:t>
            </a:r>
          </a:p>
          <a:p>
            <a:r>
              <a:rPr lang="en-GB" dirty="0"/>
              <a:t>Module code: SJSS4002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411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EED61-57D4-4DFF-8B62-E56B1A679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4215" y="643469"/>
            <a:ext cx="8271187" cy="312811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What is isolation</a:t>
            </a:r>
            <a:r>
              <a:rPr lang="en-US" sz="60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8F1C7-73B4-44AB-A6F3-5F20E9C8E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4215" y="3932445"/>
            <a:ext cx="8271187" cy="15158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100" dirty="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latin typeface="Arial" panose="020B0604020202020204" pitchFamily="34" charset="0"/>
                <a:cs typeface="Arial" panose="020B0604020202020204" pitchFamily="34" charset="0"/>
              </a:rPr>
              <a:t>A lack of social  or familial contact, involvement in the community and access to services.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D23AC7-5D0C-4D3B-9A27-06F5B1218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86934" cy="6858000"/>
          </a:xfrm>
          <a:prstGeom prst="rect">
            <a:avLst/>
          </a:prstGeom>
          <a:solidFill>
            <a:srgbClr val="363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5B9C01-EDEA-4745-A667-008D9674D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2373892" y="3195797"/>
            <a:ext cx="6858000" cy="466406"/>
          </a:xfrm>
          <a:prstGeom prst="rect">
            <a:avLst/>
          </a:prstGeom>
          <a:gradFill>
            <a:gsLst>
              <a:gs pos="0">
                <a:srgbClr val="363D46">
                  <a:alpha val="0"/>
                </a:srgbClr>
              </a:gs>
              <a:gs pos="100000">
                <a:srgbClr val="363D46">
                  <a:lumMod val="7500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966FAFD-37CD-48B5-809E-49FBFBCAE4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284975" y="0"/>
            <a:ext cx="0" cy="6858000"/>
          </a:xfrm>
          <a:prstGeom prst="line">
            <a:avLst/>
          </a:prstGeom>
          <a:solidFill>
            <a:srgbClr val="FFFFFF"/>
          </a:solidFill>
          <a:ln w="38100" cap="flat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  <a:miter lim="800000"/>
          </a:ln>
          <a:effectLst>
            <a:outerShdw blurRad="57150" dist="25400" dir="9600000" algn="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445353E2-B25B-4763-9751-C89AD9FBF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05065" y="1"/>
            <a:ext cx="1286934" cy="6858000"/>
          </a:xfrm>
          <a:prstGeom prst="rect">
            <a:avLst/>
          </a:prstGeom>
          <a:solidFill>
            <a:srgbClr val="363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A1B548-375C-47D8-9F3A-BE6E9569FA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709268" y="3195797"/>
            <a:ext cx="6858000" cy="466406"/>
          </a:xfrm>
          <a:prstGeom prst="rect">
            <a:avLst/>
          </a:prstGeom>
          <a:gradFill>
            <a:gsLst>
              <a:gs pos="0">
                <a:srgbClr val="363D46">
                  <a:alpha val="0"/>
                </a:srgbClr>
              </a:gs>
              <a:gs pos="100000">
                <a:srgbClr val="363D46">
                  <a:lumMod val="7500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24D25FA-1F8D-4CB9-A5C3-C5A6AC9E3B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0894641" y="1"/>
            <a:ext cx="0" cy="6858000"/>
          </a:xfrm>
          <a:prstGeom prst="line">
            <a:avLst/>
          </a:prstGeom>
          <a:solidFill>
            <a:srgbClr val="FFFFFF"/>
          </a:solidFill>
          <a:ln w="38100" cap="flat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  <a:miter lim="800000"/>
          </a:ln>
          <a:effectLst>
            <a:outerShdw blurRad="57150" dist="25400" algn="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2672899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BBD3ED2-B0E6-45A2-ABD5-ECF31BC37C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F2D2D1E8-4ABF-4B6B-B39D-40B080B61E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3160" y="0"/>
            <a:ext cx="9369421" cy="6857999"/>
          </a:xfrm>
          <a:prstGeom prst="rect">
            <a:avLst/>
          </a:prstGeom>
          <a:gradFill flip="none" rotWithShape="1">
            <a:gsLst>
              <a:gs pos="10000">
                <a:schemeClr val="bg2">
                  <a:lumMod val="60000"/>
                  <a:lumOff val="40000"/>
                  <a:alpha val="40000"/>
                </a:schemeClr>
              </a:gs>
              <a:gs pos="70000">
                <a:schemeClr val="bg2">
                  <a:alpha val="0"/>
                </a:schemeClr>
              </a:gs>
              <a:gs pos="0">
                <a:schemeClr val="bg2">
                  <a:lumMod val="40000"/>
                  <a:lumOff val="60000"/>
                  <a:alpha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BC7AB4B5-66A5-48D1-BD88-C60A16ED97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88489" cy="6858002"/>
          </a:xfrm>
          <a:custGeom>
            <a:avLst/>
            <a:gdLst>
              <a:gd name="connsiteX0" fmla="*/ 0 w 6088489"/>
              <a:gd name="connsiteY0" fmla="*/ 0 h 6858002"/>
              <a:gd name="connsiteX1" fmla="*/ 3563332 w 6088489"/>
              <a:gd name="connsiteY1" fmla="*/ 0 h 6858002"/>
              <a:gd name="connsiteX2" fmla="*/ 3563332 w 6088489"/>
              <a:gd name="connsiteY2" fmla="*/ 3 h 6858002"/>
              <a:gd name="connsiteX3" fmla="*/ 5842099 w 6088489"/>
              <a:gd name="connsiteY3" fmla="*/ 3 h 6858002"/>
              <a:gd name="connsiteX4" fmla="*/ 5842099 w 6088489"/>
              <a:gd name="connsiteY4" fmla="*/ 4 h 6858002"/>
              <a:gd name="connsiteX5" fmla="*/ 5835346 w 6088489"/>
              <a:gd name="connsiteY5" fmla="*/ 4 h 6858002"/>
              <a:gd name="connsiteX6" fmla="*/ 5841229 w 6088489"/>
              <a:gd name="connsiteY6" fmla="*/ 40466 h 6858002"/>
              <a:gd name="connsiteX7" fmla="*/ 5858543 w 6088489"/>
              <a:gd name="connsiteY7" fmla="*/ 159110 h 6858002"/>
              <a:gd name="connsiteX8" fmla="*/ 5870645 w 6088489"/>
              <a:gd name="connsiteY8" fmla="*/ 245521 h 6858002"/>
              <a:gd name="connsiteX9" fmla="*/ 5883420 w 6088489"/>
              <a:gd name="connsiteY9" fmla="*/ 348391 h 6858002"/>
              <a:gd name="connsiteX10" fmla="*/ 5898716 w 6088489"/>
              <a:gd name="connsiteY10" fmla="*/ 470463 h 6858002"/>
              <a:gd name="connsiteX11" fmla="*/ 5914853 w 6088489"/>
              <a:gd name="connsiteY11" fmla="*/ 605566 h 6858002"/>
              <a:gd name="connsiteX12" fmla="*/ 5931830 w 6088489"/>
              <a:gd name="connsiteY12" fmla="*/ 757813 h 6858002"/>
              <a:gd name="connsiteX13" fmla="*/ 5949815 w 6088489"/>
              <a:gd name="connsiteY13" fmla="*/ 923777 h 6858002"/>
              <a:gd name="connsiteX14" fmla="*/ 5967801 w 6088489"/>
              <a:gd name="connsiteY14" fmla="*/ 1104142 h 6858002"/>
              <a:gd name="connsiteX15" fmla="*/ 5986122 w 6088489"/>
              <a:gd name="connsiteY15" fmla="*/ 1296166 h 6858002"/>
              <a:gd name="connsiteX16" fmla="*/ 6003099 w 6088489"/>
              <a:gd name="connsiteY16" fmla="*/ 1503278 h 6858002"/>
              <a:gd name="connsiteX17" fmla="*/ 6019404 w 6088489"/>
              <a:gd name="connsiteY17" fmla="*/ 1719991 h 6858002"/>
              <a:gd name="connsiteX18" fmla="*/ 6034196 w 6088489"/>
              <a:gd name="connsiteY18" fmla="*/ 1949048 h 6858002"/>
              <a:gd name="connsiteX19" fmla="*/ 6048315 w 6088489"/>
              <a:gd name="connsiteY19" fmla="*/ 2187706 h 6858002"/>
              <a:gd name="connsiteX20" fmla="*/ 6061595 w 6088489"/>
              <a:gd name="connsiteY20" fmla="*/ 2436652 h 6858002"/>
              <a:gd name="connsiteX21" fmla="*/ 6066301 w 6088489"/>
              <a:gd name="connsiteY21" fmla="*/ 2564211 h 6858002"/>
              <a:gd name="connsiteX22" fmla="*/ 6071512 w 6088489"/>
              <a:gd name="connsiteY22" fmla="*/ 2694512 h 6858002"/>
              <a:gd name="connsiteX23" fmla="*/ 6076386 w 6088489"/>
              <a:gd name="connsiteY23" fmla="*/ 2826871 h 6858002"/>
              <a:gd name="connsiteX24" fmla="*/ 6079580 w 6088489"/>
              <a:gd name="connsiteY24" fmla="*/ 2959917 h 6858002"/>
              <a:gd name="connsiteX25" fmla="*/ 6082438 w 6088489"/>
              <a:gd name="connsiteY25" fmla="*/ 3095705 h 6858002"/>
              <a:gd name="connsiteX26" fmla="*/ 6085463 w 6088489"/>
              <a:gd name="connsiteY26" fmla="*/ 3232865 h 6858002"/>
              <a:gd name="connsiteX27" fmla="*/ 6087480 w 6088489"/>
              <a:gd name="connsiteY27" fmla="*/ 3372768 h 6858002"/>
              <a:gd name="connsiteX28" fmla="*/ 6087480 w 6088489"/>
              <a:gd name="connsiteY28" fmla="*/ 3514043 h 6858002"/>
              <a:gd name="connsiteX29" fmla="*/ 6088489 w 6088489"/>
              <a:gd name="connsiteY29" fmla="*/ 3656689 h 6858002"/>
              <a:gd name="connsiteX30" fmla="*/ 6087480 w 6088489"/>
              <a:gd name="connsiteY30" fmla="*/ 3800707 h 6858002"/>
              <a:gd name="connsiteX31" fmla="*/ 6085463 w 6088489"/>
              <a:gd name="connsiteY31" fmla="*/ 3946783 h 6858002"/>
              <a:gd name="connsiteX32" fmla="*/ 6083614 w 6088489"/>
              <a:gd name="connsiteY32" fmla="*/ 4092858 h 6858002"/>
              <a:gd name="connsiteX33" fmla="*/ 6079580 w 6088489"/>
              <a:gd name="connsiteY33" fmla="*/ 4240991 h 6858002"/>
              <a:gd name="connsiteX34" fmla="*/ 6075378 w 6088489"/>
              <a:gd name="connsiteY34" fmla="*/ 4390495 h 6858002"/>
              <a:gd name="connsiteX35" fmla="*/ 6070503 w 6088489"/>
              <a:gd name="connsiteY35" fmla="*/ 4540000 h 6858002"/>
              <a:gd name="connsiteX36" fmla="*/ 6063612 w 6088489"/>
              <a:gd name="connsiteY36" fmla="*/ 4690876 h 6858002"/>
              <a:gd name="connsiteX37" fmla="*/ 6055375 w 6088489"/>
              <a:gd name="connsiteY37" fmla="*/ 4843123 h 6858002"/>
              <a:gd name="connsiteX38" fmla="*/ 6047475 w 6088489"/>
              <a:gd name="connsiteY38" fmla="*/ 4996057 h 6858002"/>
              <a:gd name="connsiteX39" fmla="*/ 6037390 w 6088489"/>
              <a:gd name="connsiteY39" fmla="*/ 5148990 h 6858002"/>
              <a:gd name="connsiteX40" fmla="*/ 6025287 w 6088489"/>
              <a:gd name="connsiteY40" fmla="*/ 5303981 h 6858002"/>
              <a:gd name="connsiteX41" fmla="*/ 6013185 w 6088489"/>
              <a:gd name="connsiteY41" fmla="*/ 5456914 h 6858002"/>
              <a:gd name="connsiteX42" fmla="*/ 5999233 w 6088489"/>
              <a:gd name="connsiteY42" fmla="*/ 5612591 h 6858002"/>
              <a:gd name="connsiteX43" fmla="*/ 5983937 w 6088489"/>
              <a:gd name="connsiteY43" fmla="*/ 5768953 h 6858002"/>
              <a:gd name="connsiteX44" fmla="*/ 5967801 w 6088489"/>
              <a:gd name="connsiteY44" fmla="*/ 5923258 h 6858002"/>
              <a:gd name="connsiteX45" fmla="*/ 5948975 w 6088489"/>
              <a:gd name="connsiteY45" fmla="*/ 6079621 h 6858002"/>
              <a:gd name="connsiteX46" fmla="*/ 5928804 w 6088489"/>
              <a:gd name="connsiteY46" fmla="*/ 6235297 h 6858002"/>
              <a:gd name="connsiteX47" fmla="*/ 5908801 w 6088489"/>
              <a:gd name="connsiteY47" fmla="*/ 6391660 h 6858002"/>
              <a:gd name="connsiteX48" fmla="*/ 5885437 w 6088489"/>
              <a:gd name="connsiteY48" fmla="*/ 6547336 h 6858002"/>
              <a:gd name="connsiteX49" fmla="*/ 5861568 w 6088489"/>
              <a:gd name="connsiteY49" fmla="*/ 6702327 h 6858002"/>
              <a:gd name="connsiteX50" fmla="*/ 5836524 w 6088489"/>
              <a:gd name="connsiteY50" fmla="*/ 6858002 h 6858002"/>
              <a:gd name="connsiteX51" fmla="*/ 3563332 w 6088489"/>
              <a:gd name="connsiteY51" fmla="*/ 6858002 h 6858002"/>
              <a:gd name="connsiteX52" fmla="*/ 1223490 w 6088489"/>
              <a:gd name="connsiteY52" fmla="*/ 6858002 h 6858002"/>
              <a:gd name="connsiteX53" fmla="*/ 0 w 6088489"/>
              <a:gd name="connsiteY53" fmla="*/ 6858002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6088489" h="6858002">
                <a:moveTo>
                  <a:pt x="0" y="0"/>
                </a:moveTo>
                <a:lnTo>
                  <a:pt x="3563332" y="0"/>
                </a:lnTo>
                <a:lnTo>
                  <a:pt x="3563332" y="3"/>
                </a:lnTo>
                <a:lnTo>
                  <a:pt x="5842099" y="3"/>
                </a:lnTo>
                <a:lnTo>
                  <a:pt x="5842099" y="4"/>
                </a:lnTo>
                <a:lnTo>
                  <a:pt x="5835346" y="4"/>
                </a:lnTo>
                <a:lnTo>
                  <a:pt x="5841229" y="40466"/>
                </a:lnTo>
                <a:lnTo>
                  <a:pt x="5858543" y="159110"/>
                </a:lnTo>
                <a:lnTo>
                  <a:pt x="5870645" y="245521"/>
                </a:lnTo>
                <a:lnTo>
                  <a:pt x="5883420" y="348391"/>
                </a:lnTo>
                <a:lnTo>
                  <a:pt x="5898716" y="470463"/>
                </a:lnTo>
                <a:lnTo>
                  <a:pt x="5914853" y="605566"/>
                </a:lnTo>
                <a:lnTo>
                  <a:pt x="5931830" y="757813"/>
                </a:lnTo>
                <a:lnTo>
                  <a:pt x="5949815" y="923777"/>
                </a:lnTo>
                <a:lnTo>
                  <a:pt x="5967801" y="1104142"/>
                </a:lnTo>
                <a:lnTo>
                  <a:pt x="5986122" y="1296166"/>
                </a:lnTo>
                <a:lnTo>
                  <a:pt x="6003099" y="1503278"/>
                </a:lnTo>
                <a:lnTo>
                  <a:pt x="6019404" y="1719991"/>
                </a:lnTo>
                <a:lnTo>
                  <a:pt x="6034196" y="1949048"/>
                </a:lnTo>
                <a:lnTo>
                  <a:pt x="6048315" y="2187706"/>
                </a:lnTo>
                <a:lnTo>
                  <a:pt x="6061595" y="2436652"/>
                </a:lnTo>
                <a:lnTo>
                  <a:pt x="6066301" y="2564211"/>
                </a:lnTo>
                <a:lnTo>
                  <a:pt x="6071512" y="2694512"/>
                </a:lnTo>
                <a:lnTo>
                  <a:pt x="6076386" y="2826871"/>
                </a:lnTo>
                <a:lnTo>
                  <a:pt x="6079580" y="2959917"/>
                </a:lnTo>
                <a:lnTo>
                  <a:pt x="6082438" y="3095705"/>
                </a:lnTo>
                <a:lnTo>
                  <a:pt x="6085463" y="3232865"/>
                </a:lnTo>
                <a:lnTo>
                  <a:pt x="6087480" y="3372768"/>
                </a:lnTo>
                <a:lnTo>
                  <a:pt x="6087480" y="3514043"/>
                </a:lnTo>
                <a:lnTo>
                  <a:pt x="6088489" y="3656689"/>
                </a:lnTo>
                <a:lnTo>
                  <a:pt x="6087480" y="3800707"/>
                </a:lnTo>
                <a:lnTo>
                  <a:pt x="6085463" y="3946783"/>
                </a:lnTo>
                <a:lnTo>
                  <a:pt x="6083614" y="4092858"/>
                </a:lnTo>
                <a:lnTo>
                  <a:pt x="6079580" y="4240991"/>
                </a:lnTo>
                <a:lnTo>
                  <a:pt x="6075378" y="4390495"/>
                </a:lnTo>
                <a:lnTo>
                  <a:pt x="6070503" y="4540000"/>
                </a:lnTo>
                <a:lnTo>
                  <a:pt x="6063612" y="4690876"/>
                </a:lnTo>
                <a:lnTo>
                  <a:pt x="6055375" y="4843123"/>
                </a:lnTo>
                <a:lnTo>
                  <a:pt x="6047475" y="4996057"/>
                </a:lnTo>
                <a:lnTo>
                  <a:pt x="6037390" y="5148990"/>
                </a:lnTo>
                <a:lnTo>
                  <a:pt x="6025287" y="5303981"/>
                </a:lnTo>
                <a:lnTo>
                  <a:pt x="6013185" y="5456914"/>
                </a:lnTo>
                <a:lnTo>
                  <a:pt x="5999233" y="5612591"/>
                </a:lnTo>
                <a:lnTo>
                  <a:pt x="5983937" y="5768953"/>
                </a:lnTo>
                <a:lnTo>
                  <a:pt x="5967801" y="5923258"/>
                </a:lnTo>
                <a:lnTo>
                  <a:pt x="5948975" y="6079621"/>
                </a:lnTo>
                <a:lnTo>
                  <a:pt x="5928804" y="6235297"/>
                </a:lnTo>
                <a:lnTo>
                  <a:pt x="5908801" y="6391660"/>
                </a:lnTo>
                <a:lnTo>
                  <a:pt x="5885437" y="6547336"/>
                </a:lnTo>
                <a:lnTo>
                  <a:pt x="5861568" y="6702327"/>
                </a:lnTo>
                <a:lnTo>
                  <a:pt x="5836524" y="6858002"/>
                </a:lnTo>
                <a:lnTo>
                  <a:pt x="3563332" y="6858002"/>
                </a:lnTo>
                <a:lnTo>
                  <a:pt x="1223490" y="6858002"/>
                </a:lnTo>
                <a:lnTo>
                  <a:pt x="0" y="6858002"/>
                </a:lnTo>
                <a:close/>
              </a:path>
            </a:pathLst>
          </a:custGeom>
          <a:ln w="44450">
            <a:gradFill>
              <a:gsLst>
                <a:gs pos="500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outerShdw blurRad="50800" dist="254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0777FB-0AA8-4CEC-B195-F5CF08EA8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022" y="643467"/>
            <a:ext cx="4340023" cy="5571064"/>
          </a:xfrm>
        </p:spPr>
        <p:txBody>
          <a:bodyPr anchor="ctr"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What can cause isolation?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F97F6-C713-479B-B019-CF31FD714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8498" y="221942"/>
            <a:ext cx="5072169" cy="6507332"/>
          </a:xfrm>
        </p:spPr>
        <p:txBody>
          <a:bodyPr>
            <a:normAutofit fontScale="700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Living in a rural area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Lack of social relationships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Lack of emotional support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Poor transportation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Disability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Bullying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Personal choice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Having a baby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Gender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……………And many more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r>
              <a:rPr lang="en-GB" dirty="0"/>
              <a:t>(HM GOVERNMENT, 2018)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5546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051CE-DB1C-4CE2-A6B1-0AA561ABC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1012" y="4363271"/>
            <a:ext cx="8676222" cy="10668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48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 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E1EA4E-9943-421D-B6BB-E0D4ED487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1012" y="5516211"/>
            <a:ext cx="8676222" cy="72224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ctr">
              <a:buNone/>
            </a:pPr>
            <a:r>
              <a:rPr lang="en-US" sz="2100" dirty="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latin typeface="Arial" panose="020B0604020202020204" pitchFamily="34" charset="0"/>
                <a:cs typeface="Arial" panose="020B0604020202020204" pitchFamily="34" charset="0"/>
              </a:rPr>
              <a:t>Scientific research has found a genetic link to Isolation &amp; loneliness  </a:t>
            </a:r>
          </a:p>
        </p:txBody>
      </p:sp>
      <p:pic>
        <p:nvPicPr>
          <p:cNvPr id="5" name="Picture 4" descr="A close up of a necklace&#10;&#10;Description automatically generated">
            <a:extLst>
              <a:ext uri="{FF2B5EF4-FFF2-40B4-BE49-F238E27FC236}">
                <a16:creationId xmlns:a16="http://schemas.microsoft.com/office/drawing/2014/main" id="{DDCC883D-A0CA-489E-B4EC-DDCB769206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88" b="11962"/>
          <a:stretch/>
        </p:blipFill>
        <p:spPr>
          <a:xfrm>
            <a:off x="-6867" y="12396"/>
            <a:ext cx="12191980" cy="42738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D7CBEC-D158-4AA1-BDB2-911427EB380C}"/>
              </a:ext>
            </a:extLst>
          </p:cNvPr>
          <p:cNvSpPr txBox="1"/>
          <p:nvPr/>
        </p:nvSpPr>
        <p:spPr>
          <a:xfrm>
            <a:off x="9153525" y="6238454"/>
            <a:ext cx="16514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(Day et al., 2018)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2CBAEF-1F3D-4EEB-A1B5-3E971ECECB4D}"/>
              </a:ext>
            </a:extLst>
          </p:cNvPr>
          <p:cNvSpPr txBox="1"/>
          <p:nvPr/>
        </p:nvSpPr>
        <p:spPr>
          <a:xfrm rot="10800000" flipV="1">
            <a:off x="9035144" y="4372351"/>
            <a:ext cx="2784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Image: (</a:t>
            </a:r>
            <a:r>
              <a:rPr lang="en-GB" sz="1200" dirty="0" err="1"/>
              <a:t>Canarie</a:t>
            </a:r>
            <a:r>
              <a:rPr lang="en-GB" sz="1200" dirty="0"/>
              <a:t>, 2019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20747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CC4A5-36A4-4F39-A6D7-562F3802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4179" y="714375"/>
            <a:ext cx="3332955" cy="5076826"/>
          </a:xfrm>
        </p:spPr>
        <p:txBody>
          <a:bodyPr anchor="ctr">
            <a:normAutofit/>
          </a:bodyPr>
          <a:lstStyle/>
          <a:p>
            <a:r>
              <a:rPr lang="en-GB" sz="4000" dirty="0"/>
              <a:t>The impact of isolation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75136A9-49F9-4DA0-A741-F065B0FA0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3356" y="0"/>
            <a:ext cx="7558643" cy="6858000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innerShdw blurRad="63500" dist="508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912F6C7-0423-4B6F-AECE-710C848918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446539" y="3195797"/>
            <a:ext cx="6858000" cy="466406"/>
          </a:xfrm>
          <a:prstGeom prst="rect">
            <a:avLst/>
          </a:prstGeom>
          <a:gradFill>
            <a:gsLst>
              <a:gs pos="0">
                <a:srgbClr val="363D46">
                  <a:alpha val="0"/>
                </a:srgbClr>
              </a:gs>
              <a:gs pos="100000">
                <a:srgbClr val="363D46">
                  <a:lumMod val="75000"/>
                </a:srgb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7208205-03EE-4EC8-9C34-59270C188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42336" y="0"/>
            <a:ext cx="0" cy="6858000"/>
          </a:xfrm>
          <a:prstGeom prst="line">
            <a:avLst/>
          </a:prstGeom>
          <a:solidFill>
            <a:srgbClr val="FFFFFF"/>
          </a:solidFill>
          <a:ln w="38100" cap="flat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F8F69-3726-4C39-9C3F-E2F7DA0B5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3046" y="171451"/>
            <a:ext cx="6253751" cy="780097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Loneliness</a:t>
            </a:r>
          </a:p>
          <a:p>
            <a:r>
              <a:rPr lang="en-GB" dirty="0">
                <a:solidFill>
                  <a:schemeClr val="tx1"/>
                </a:solidFill>
              </a:rPr>
              <a:t>Poor self esteem</a:t>
            </a:r>
          </a:p>
          <a:p>
            <a:r>
              <a:rPr lang="en-GB" dirty="0">
                <a:solidFill>
                  <a:schemeClr val="tx1"/>
                </a:solidFill>
              </a:rPr>
              <a:t>Anxiety </a:t>
            </a:r>
          </a:p>
          <a:p>
            <a:r>
              <a:rPr lang="en-GB" dirty="0">
                <a:solidFill>
                  <a:schemeClr val="tx1"/>
                </a:solidFill>
              </a:rPr>
              <a:t>Depression</a:t>
            </a:r>
          </a:p>
          <a:p>
            <a:r>
              <a:rPr lang="en-GB" dirty="0">
                <a:solidFill>
                  <a:schemeClr val="tx1"/>
                </a:solidFill>
              </a:rPr>
              <a:t>Suicide</a:t>
            </a:r>
          </a:p>
          <a:p>
            <a:r>
              <a:rPr lang="en-GB" dirty="0">
                <a:solidFill>
                  <a:schemeClr val="tx1"/>
                </a:solidFill>
              </a:rPr>
              <a:t>Increased risk of substance misuse</a:t>
            </a:r>
          </a:p>
          <a:p>
            <a:r>
              <a:rPr lang="en-GB" dirty="0">
                <a:solidFill>
                  <a:schemeClr val="tx1"/>
                </a:solidFill>
              </a:rPr>
              <a:t>Increased risk of poor health</a:t>
            </a:r>
          </a:p>
          <a:p>
            <a:r>
              <a:rPr lang="en-GB" dirty="0">
                <a:solidFill>
                  <a:schemeClr val="tx1"/>
                </a:solidFill>
              </a:rPr>
              <a:t>Increased mortality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                                          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10F836-69B7-4D62-8831-9FA03B5A32B8}"/>
              </a:ext>
            </a:extLst>
          </p:cNvPr>
          <p:cNvSpPr txBox="1"/>
          <p:nvPr/>
        </p:nvSpPr>
        <p:spPr>
          <a:xfrm>
            <a:off x="8620125" y="5791201"/>
            <a:ext cx="30956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(</a:t>
            </a:r>
            <a:r>
              <a:rPr lang="en-GB" sz="1200" dirty="0" err="1"/>
              <a:t>Beyonddifferences</a:t>
            </a:r>
            <a:r>
              <a:rPr lang="en-GB" sz="1200" dirty="0"/>
              <a:t>, 2019).</a:t>
            </a:r>
          </a:p>
        </p:txBody>
      </p:sp>
    </p:spTree>
    <p:extLst>
      <p:ext uri="{BB962C8B-B14F-4D97-AF65-F5344CB8AC3E}">
        <p14:creationId xmlns:p14="http://schemas.microsoft.com/office/powerpoint/2010/main" val="2304199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71">
            <a:extLst>
              <a:ext uri="{FF2B5EF4-FFF2-40B4-BE49-F238E27FC236}">
                <a16:creationId xmlns:a16="http://schemas.microsoft.com/office/drawing/2014/main" id="{806ABAF8-A5F0-4E99-AB6D-67BFBB982B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3CBFA7-2974-4627-9565-3BC4AFED6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4106" y="609600"/>
            <a:ext cx="3369133" cy="364285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>
                <a:gradFill flip="none" rotWithShape="1">
                  <a:gsLst>
                    <a:gs pos="0">
                      <a:sysClr val="window" lastClr="FFFFFF"/>
                    </a:gs>
                    <a:gs pos="100000">
                      <a:sysClr val="window" lastClr="FFFFFF">
                        <a:lumMod val="65000"/>
                      </a:sys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Social isolation in schools</a:t>
            </a:r>
          </a:p>
        </p:txBody>
      </p:sp>
      <p:sp>
        <p:nvSpPr>
          <p:cNvPr id="1035" name="Rounded Rectangle 7">
            <a:extLst>
              <a:ext uri="{FF2B5EF4-FFF2-40B4-BE49-F238E27FC236}">
                <a16:creationId xmlns:a16="http://schemas.microsoft.com/office/drawing/2014/main" id="{5F7833E7-6A14-4F78-A2DD-5640A4F6C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8290" y="620720"/>
            <a:ext cx="6884079" cy="5597200"/>
          </a:xfrm>
          <a:prstGeom prst="roundRect">
            <a:avLst>
              <a:gd name="adj" fmla="val 3812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1036" name="Picture 3" descr="Image result for social isolation school">
            <a:hlinkClick r:id="rId2"/>
            <a:extLst>
              <a:ext uri="{FF2B5EF4-FFF2-40B4-BE49-F238E27FC236}">
                <a16:creationId xmlns:a16="http://schemas.microsoft.com/office/drawing/2014/main" id="{34920D00-E741-4438-8188-3DD606947D8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544" y="1599145"/>
            <a:ext cx="5915570" cy="364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1ACE69-A28B-4DF8-80F3-8B185744095A}"/>
              </a:ext>
            </a:extLst>
          </p:cNvPr>
          <p:cNvSpPr txBox="1"/>
          <p:nvPr/>
        </p:nvSpPr>
        <p:spPr>
          <a:xfrm>
            <a:off x="2215897" y="6353294"/>
            <a:ext cx="2898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Image: (</a:t>
            </a:r>
            <a:r>
              <a:rPr lang="en-GB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Wisgeek</a:t>
            </a:r>
            <a:r>
              <a:rPr lang="en-GB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n.d.)</a:t>
            </a:r>
          </a:p>
        </p:txBody>
      </p:sp>
    </p:spTree>
    <p:extLst>
      <p:ext uri="{BB962C8B-B14F-4D97-AF65-F5344CB8AC3E}">
        <p14:creationId xmlns:p14="http://schemas.microsoft.com/office/powerpoint/2010/main" val="17876602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>
            <a:extLst>
              <a:ext uri="{FF2B5EF4-FFF2-40B4-BE49-F238E27FC236}">
                <a16:creationId xmlns:a16="http://schemas.microsoft.com/office/drawing/2014/main" id="{F00DA2F2-A105-4C8A-9115-73802E6FC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61B5CBDF-A2C6-4862-A096-2D7D9D287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10000">
                <a:schemeClr val="bg2">
                  <a:lumMod val="60000"/>
                  <a:lumOff val="40000"/>
                  <a:alpha val="20000"/>
                </a:schemeClr>
              </a:gs>
              <a:gs pos="70000">
                <a:schemeClr val="bg2">
                  <a:alpha val="10000"/>
                </a:schemeClr>
              </a:gs>
              <a:gs pos="0">
                <a:schemeClr val="bg2">
                  <a:lumMod val="40000"/>
                  <a:lumOff val="60000"/>
                  <a:alpha val="3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14C7473D-9E4B-4DB8-9EB0-359033F37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6873046" cy="6858002"/>
          </a:xfrm>
          <a:custGeom>
            <a:avLst/>
            <a:gdLst>
              <a:gd name="connsiteX0" fmla="*/ 6621081 w 6873046"/>
              <a:gd name="connsiteY0" fmla="*/ 6858002 h 6858002"/>
              <a:gd name="connsiteX1" fmla="*/ 4347889 w 6873046"/>
              <a:gd name="connsiteY1" fmla="*/ 6858002 h 6858002"/>
              <a:gd name="connsiteX2" fmla="*/ 2008047 w 6873046"/>
              <a:gd name="connsiteY2" fmla="*/ 6858002 h 6858002"/>
              <a:gd name="connsiteX3" fmla="*/ 784557 w 6873046"/>
              <a:gd name="connsiteY3" fmla="*/ 6858002 h 6858002"/>
              <a:gd name="connsiteX4" fmla="*/ 784557 w 6873046"/>
              <a:gd name="connsiteY4" fmla="*/ 6858000 h 6858002"/>
              <a:gd name="connsiteX5" fmla="*/ 0 w 6873046"/>
              <a:gd name="connsiteY5" fmla="*/ 6858000 h 6858002"/>
              <a:gd name="connsiteX6" fmla="*/ 0 w 6873046"/>
              <a:gd name="connsiteY6" fmla="*/ 0 h 6858002"/>
              <a:gd name="connsiteX7" fmla="*/ 784557 w 6873046"/>
              <a:gd name="connsiteY7" fmla="*/ 0 h 6858002"/>
              <a:gd name="connsiteX8" fmla="*/ 3070301 w 6873046"/>
              <a:gd name="connsiteY8" fmla="*/ 0 h 6858002"/>
              <a:gd name="connsiteX9" fmla="*/ 4347889 w 6873046"/>
              <a:gd name="connsiteY9" fmla="*/ 0 h 6858002"/>
              <a:gd name="connsiteX10" fmla="*/ 4347889 w 6873046"/>
              <a:gd name="connsiteY10" fmla="*/ 3 h 6858002"/>
              <a:gd name="connsiteX11" fmla="*/ 6626656 w 6873046"/>
              <a:gd name="connsiteY11" fmla="*/ 3 h 6858002"/>
              <a:gd name="connsiteX12" fmla="*/ 6626656 w 6873046"/>
              <a:gd name="connsiteY12" fmla="*/ 4 h 6858002"/>
              <a:gd name="connsiteX13" fmla="*/ 6619903 w 6873046"/>
              <a:gd name="connsiteY13" fmla="*/ 4 h 6858002"/>
              <a:gd name="connsiteX14" fmla="*/ 6625786 w 6873046"/>
              <a:gd name="connsiteY14" fmla="*/ 40466 h 6858002"/>
              <a:gd name="connsiteX15" fmla="*/ 6643100 w 6873046"/>
              <a:gd name="connsiteY15" fmla="*/ 159110 h 6858002"/>
              <a:gd name="connsiteX16" fmla="*/ 6655202 w 6873046"/>
              <a:gd name="connsiteY16" fmla="*/ 245521 h 6858002"/>
              <a:gd name="connsiteX17" fmla="*/ 6667977 w 6873046"/>
              <a:gd name="connsiteY17" fmla="*/ 348391 h 6858002"/>
              <a:gd name="connsiteX18" fmla="*/ 6683273 w 6873046"/>
              <a:gd name="connsiteY18" fmla="*/ 470463 h 6858002"/>
              <a:gd name="connsiteX19" fmla="*/ 6699410 w 6873046"/>
              <a:gd name="connsiteY19" fmla="*/ 605566 h 6858002"/>
              <a:gd name="connsiteX20" fmla="*/ 6716387 w 6873046"/>
              <a:gd name="connsiteY20" fmla="*/ 757813 h 6858002"/>
              <a:gd name="connsiteX21" fmla="*/ 6734372 w 6873046"/>
              <a:gd name="connsiteY21" fmla="*/ 923777 h 6858002"/>
              <a:gd name="connsiteX22" fmla="*/ 6752358 w 6873046"/>
              <a:gd name="connsiteY22" fmla="*/ 1104142 h 6858002"/>
              <a:gd name="connsiteX23" fmla="*/ 6770679 w 6873046"/>
              <a:gd name="connsiteY23" fmla="*/ 1296166 h 6858002"/>
              <a:gd name="connsiteX24" fmla="*/ 6787656 w 6873046"/>
              <a:gd name="connsiteY24" fmla="*/ 1503278 h 6858002"/>
              <a:gd name="connsiteX25" fmla="*/ 6803961 w 6873046"/>
              <a:gd name="connsiteY25" fmla="*/ 1719991 h 6858002"/>
              <a:gd name="connsiteX26" fmla="*/ 6818753 w 6873046"/>
              <a:gd name="connsiteY26" fmla="*/ 1949048 h 6858002"/>
              <a:gd name="connsiteX27" fmla="*/ 6832872 w 6873046"/>
              <a:gd name="connsiteY27" fmla="*/ 2187706 h 6858002"/>
              <a:gd name="connsiteX28" fmla="*/ 6846152 w 6873046"/>
              <a:gd name="connsiteY28" fmla="*/ 2436652 h 6858002"/>
              <a:gd name="connsiteX29" fmla="*/ 6850858 w 6873046"/>
              <a:gd name="connsiteY29" fmla="*/ 2564211 h 6858002"/>
              <a:gd name="connsiteX30" fmla="*/ 6856069 w 6873046"/>
              <a:gd name="connsiteY30" fmla="*/ 2694512 h 6858002"/>
              <a:gd name="connsiteX31" fmla="*/ 6860943 w 6873046"/>
              <a:gd name="connsiteY31" fmla="*/ 2826871 h 6858002"/>
              <a:gd name="connsiteX32" fmla="*/ 6864137 w 6873046"/>
              <a:gd name="connsiteY32" fmla="*/ 2959917 h 6858002"/>
              <a:gd name="connsiteX33" fmla="*/ 6866995 w 6873046"/>
              <a:gd name="connsiteY33" fmla="*/ 3095705 h 6858002"/>
              <a:gd name="connsiteX34" fmla="*/ 6870020 w 6873046"/>
              <a:gd name="connsiteY34" fmla="*/ 3232865 h 6858002"/>
              <a:gd name="connsiteX35" fmla="*/ 6872037 w 6873046"/>
              <a:gd name="connsiteY35" fmla="*/ 3372768 h 6858002"/>
              <a:gd name="connsiteX36" fmla="*/ 6872037 w 6873046"/>
              <a:gd name="connsiteY36" fmla="*/ 3514043 h 6858002"/>
              <a:gd name="connsiteX37" fmla="*/ 6873046 w 6873046"/>
              <a:gd name="connsiteY37" fmla="*/ 3656689 h 6858002"/>
              <a:gd name="connsiteX38" fmla="*/ 6872037 w 6873046"/>
              <a:gd name="connsiteY38" fmla="*/ 3800707 h 6858002"/>
              <a:gd name="connsiteX39" fmla="*/ 6870020 w 6873046"/>
              <a:gd name="connsiteY39" fmla="*/ 3946783 h 6858002"/>
              <a:gd name="connsiteX40" fmla="*/ 6868171 w 6873046"/>
              <a:gd name="connsiteY40" fmla="*/ 4092858 h 6858002"/>
              <a:gd name="connsiteX41" fmla="*/ 6864137 w 6873046"/>
              <a:gd name="connsiteY41" fmla="*/ 4240991 h 6858002"/>
              <a:gd name="connsiteX42" fmla="*/ 6859935 w 6873046"/>
              <a:gd name="connsiteY42" fmla="*/ 4390495 h 6858002"/>
              <a:gd name="connsiteX43" fmla="*/ 6855060 w 6873046"/>
              <a:gd name="connsiteY43" fmla="*/ 4540000 h 6858002"/>
              <a:gd name="connsiteX44" fmla="*/ 6848169 w 6873046"/>
              <a:gd name="connsiteY44" fmla="*/ 4690876 h 6858002"/>
              <a:gd name="connsiteX45" fmla="*/ 6839932 w 6873046"/>
              <a:gd name="connsiteY45" fmla="*/ 4843123 h 6858002"/>
              <a:gd name="connsiteX46" fmla="*/ 6832032 w 6873046"/>
              <a:gd name="connsiteY46" fmla="*/ 4996057 h 6858002"/>
              <a:gd name="connsiteX47" fmla="*/ 6821947 w 6873046"/>
              <a:gd name="connsiteY47" fmla="*/ 5148990 h 6858002"/>
              <a:gd name="connsiteX48" fmla="*/ 6809844 w 6873046"/>
              <a:gd name="connsiteY48" fmla="*/ 5303981 h 6858002"/>
              <a:gd name="connsiteX49" fmla="*/ 6797742 w 6873046"/>
              <a:gd name="connsiteY49" fmla="*/ 5456914 h 6858002"/>
              <a:gd name="connsiteX50" fmla="*/ 6783790 w 6873046"/>
              <a:gd name="connsiteY50" fmla="*/ 5612591 h 6858002"/>
              <a:gd name="connsiteX51" fmla="*/ 6768494 w 6873046"/>
              <a:gd name="connsiteY51" fmla="*/ 5768953 h 6858002"/>
              <a:gd name="connsiteX52" fmla="*/ 6752358 w 6873046"/>
              <a:gd name="connsiteY52" fmla="*/ 5923258 h 6858002"/>
              <a:gd name="connsiteX53" fmla="*/ 6733532 w 6873046"/>
              <a:gd name="connsiteY53" fmla="*/ 6079621 h 6858002"/>
              <a:gd name="connsiteX54" fmla="*/ 6713361 w 6873046"/>
              <a:gd name="connsiteY54" fmla="*/ 6235297 h 6858002"/>
              <a:gd name="connsiteX55" fmla="*/ 6693358 w 6873046"/>
              <a:gd name="connsiteY55" fmla="*/ 6391660 h 6858002"/>
              <a:gd name="connsiteX56" fmla="*/ 6669994 w 6873046"/>
              <a:gd name="connsiteY56" fmla="*/ 6547336 h 6858002"/>
              <a:gd name="connsiteX57" fmla="*/ 6646125 w 6873046"/>
              <a:gd name="connsiteY57" fmla="*/ 6702327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873046" h="6858002">
                <a:moveTo>
                  <a:pt x="6621081" y="6858002"/>
                </a:moveTo>
                <a:lnTo>
                  <a:pt x="4347889" y="6858002"/>
                </a:lnTo>
                <a:lnTo>
                  <a:pt x="2008047" y="6858002"/>
                </a:lnTo>
                <a:lnTo>
                  <a:pt x="784557" y="6858002"/>
                </a:lnTo>
                <a:lnTo>
                  <a:pt x="784557" y="6858000"/>
                </a:lnTo>
                <a:lnTo>
                  <a:pt x="0" y="6858000"/>
                </a:lnTo>
                <a:lnTo>
                  <a:pt x="0" y="0"/>
                </a:lnTo>
                <a:lnTo>
                  <a:pt x="784557" y="0"/>
                </a:lnTo>
                <a:lnTo>
                  <a:pt x="3070301" y="0"/>
                </a:lnTo>
                <a:lnTo>
                  <a:pt x="4347889" y="0"/>
                </a:lnTo>
                <a:lnTo>
                  <a:pt x="4347889" y="3"/>
                </a:lnTo>
                <a:lnTo>
                  <a:pt x="6626656" y="3"/>
                </a:lnTo>
                <a:lnTo>
                  <a:pt x="6626656" y="4"/>
                </a:lnTo>
                <a:lnTo>
                  <a:pt x="6619903" y="4"/>
                </a:lnTo>
                <a:lnTo>
                  <a:pt x="6625786" y="40466"/>
                </a:lnTo>
                <a:lnTo>
                  <a:pt x="6643100" y="159110"/>
                </a:lnTo>
                <a:lnTo>
                  <a:pt x="6655202" y="245521"/>
                </a:lnTo>
                <a:lnTo>
                  <a:pt x="6667977" y="348391"/>
                </a:lnTo>
                <a:lnTo>
                  <a:pt x="6683273" y="470463"/>
                </a:lnTo>
                <a:lnTo>
                  <a:pt x="6699410" y="605566"/>
                </a:lnTo>
                <a:lnTo>
                  <a:pt x="6716387" y="757813"/>
                </a:lnTo>
                <a:lnTo>
                  <a:pt x="6734372" y="923777"/>
                </a:lnTo>
                <a:lnTo>
                  <a:pt x="6752358" y="1104142"/>
                </a:lnTo>
                <a:lnTo>
                  <a:pt x="6770679" y="1296166"/>
                </a:lnTo>
                <a:lnTo>
                  <a:pt x="6787656" y="1503278"/>
                </a:lnTo>
                <a:lnTo>
                  <a:pt x="6803961" y="1719991"/>
                </a:lnTo>
                <a:lnTo>
                  <a:pt x="6818753" y="1949048"/>
                </a:lnTo>
                <a:lnTo>
                  <a:pt x="6832872" y="2187706"/>
                </a:lnTo>
                <a:lnTo>
                  <a:pt x="6846152" y="2436652"/>
                </a:lnTo>
                <a:lnTo>
                  <a:pt x="6850858" y="2564211"/>
                </a:lnTo>
                <a:lnTo>
                  <a:pt x="6856069" y="2694512"/>
                </a:lnTo>
                <a:lnTo>
                  <a:pt x="6860943" y="2826871"/>
                </a:lnTo>
                <a:lnTo>
                  <a:pt x="6864137" y="2959917"/>
                </a:lnTo>
                <a:lnTo>
                  <a:pt x="6866995" y="3095705"/>
                </a:lnTo>
                <a:lnTo>
                  <a:pt x="6870020" y="3232865"/>
                </a:lnTo>
                <a:lnTo>
                  <a:pt x="6872037" y="3372768"/>
                </a:lnTo>
                <a:lnTo>
                  <a:pt x="6872037" y="3514043"/>
                </a:lnTo>
                <a:lnTo>
                  <a:pt x="6873046" y="3656689"/>
                </a:lnTo>
                <a:lnTo>
                  <a:pt x="6872037" y="3800707"/>
                </a:lnTo>
                <a:lnTo>
                  <a:pt x="6870020" y="3946783"/>
                </a:lnTo>
                <a:lnTo>
                  <a:pt x="6868171" y="4092858"/>
                </a:lnTo>
                <a:lnTo>
                  <a:pt x="6864137" y="4240991"/>
                </a:lnTo>
                <a:lnTo>
                  <a:pt x="6859935" y="4390495"/>
                </a:lnTo>
                <a:lnTo>
                  <a:pt x="6855060" y="4540000"/>
                </a:lnTo>
                <a:lnTo>
                  <a:pt x="6848169" y="4690876"/>
                </a:lnTo>
                <a:lnTo>
                  <a:pt x="6839932" y="4843123"/>
                </a:lnTo>
                <a:lnTo>
                  <a:pt x="6832032" y="4996057"/>
                </a:lnTo>
                <a:lnTo>
                  <a:pt x="6821947" y="5148990"/>
                </a:lnTo>
                <a:lnTo>
                  <a:pt x="6809844" y="5303981"/>
                </a:lnTo>
                <a:lnTo>
                  <a:pt x="6797742" y="5456914"/>
                </a:lnTo>
                <a:lnTo>
                  <a:pt x="6783790" y="5612591"/>
                </a:lnTo>
                <a:lnTo>
                  <a:pt x="6768494" y="5768953"/>
                </a:lnTo>
                <a:lnTo>
                  <a:pt x="6752358" y="5923258"/>
                </a:lnTo>
                <a:lnTo>
                  <a:pt x="6733532" y="6079621"/>
                </a:lnTo>
                <a:lnTo>
                  <a:pt x="6713361" y="6235297"/>
                </a:lnTo>
                <a:lnTo>
                  <a:pt x="6693358" y="6391660"/>
                </a:lnTo>
                <a:lnTo>
                  <a:pt x="6669994" y="6547336"/>
                </a:lnTo>
                <a:lnTo>
                  <a:pt x="6646125" y="6702327"/>
                </a:lnTo>
                <a:close/>
              </a:path>
            </a:pathLst>
          </a:custGeom>
          <a:ln w="44450">
            <a:gradFill>
              <a:gsLst>
                <a:gs pos="500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outerShdw blurRad="50800" dist="25400" dir="10800000" algn="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218BA8-5CD0-4EBC-9BD4-173B670FF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112" y="995517"/>
            <a:ext cx="5568089" cy="4795684"/>
          </a:xfrm>
        </p:spPr>
        <p:txBody>
          <a:bodyPr>
            <a:normAutofit/>
          </a:bodyPr>
          <a:lstStyle/>
          <a:p>
            <a:r>
              <a:rPr lang="en-GB" sz="5400"/>
              <a:t>Social exclusion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DDF01A-355C-43BD-91D2-F239A1B6B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4782" y="995517"/>
            <a:ext cx="4353751" cy="4795684"/>
          </a:xfrm>
        </p:spPr>
        <p:txBody>
          <a:bodyPr>
            <a:normAutofit/>
          </a:bodyPr>
          <a:lstStyle/>
          <a:p>
            <a:r>
              <a:rPr lang="en-GB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term used to describe a situation when a person (or a group of people), is excluded from the main activities of the society they reside in, and factors beyond his or her control prevent participation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7A2572-7D67-40B3-B449-7ACF8FCD8D98}"/>
              </a:ext>
            </a:extLst>
          </p:cNvPr>
          <p:cNvSpPr txBox="1"/>
          <p:nvPr/>
        </p:nvSpPr>
        <p:spPr>
          <a:xfrm>
            <a:off x="10201275" y="4419600"/>
            <a:ext cx="1458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NHSWales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2010)</a:t>
            </a:r>
          </a:p>
        </p:txBody>
      </p:sp>
    </p:spTree>
    <p:extLst>
      <p:ext uri="{BB962C8B-B14F-4D97-AF65-F5344CB8AC3E}">
        <p14:creationId xmlns:p14="http://schemas.microsoft.com/office/powerpoint/2010/main" val="342874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5C1F9-3FB5-4332-8F20-DC35AA0E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1012" y="4363271"/>
            <a:ext cx="8676222" cy="10668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Bullying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E6666-EC27-4D88-80FB-AAC6E6F18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475" y="5516211"/>
            <a:ext cx="10467975" cy="72224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2100" dirty="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latin typeface="Arial" panose="020B0604020202020204" pitchFamily="34" charset="0"/>
                <a:cs typeface="Arial" panose="020B0604020202020204" pitchFamily="34" charset="0"/>
              </a:rPr>
              <a:t>Nearly half of suicides in children aged between 10-14 is as a result of </a:t>
            </a:r>
            <a:r>
              <a:rPr lang="en-US"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latin typeface="Arial" panose="020B0604020202020204" pitchFamily="34" charset="0"/>
                <a:cs typeface="Arial" panose="020B0604020202020204" pitchFamily="34" charset="0"/>
              </a:rPr>
              <a:t>social exclusion</a:t>
            </a:r>
            <a:r>
              <a:rPr lang="en-US"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rPr>
              <a:t>.</a:t>
            </a:r>
            <a:endParaRPr lang="en-US" sz="2100" dirty="0">
              <a:gradFill flip="none" rotWithShape="1">
                <a:gsLst>
                  <a:gs pos="0">
                    <a:schemeClr val="tx1"/>
                  </a:gs>
                  <a:gs pos="100000">
                    <a:schemeClr val="tx1">
                      <a:lumMod val="75000"/>
                    </a:schemeClr>
                  </a:gs>
                </a:gsLst>
                <a:lin ang="5400000" scaled="0"/>
                <a:tileRect/>
              </a:gradFill>
            </a:endParaRPr>
          </a:p>
        </p:txBody>
      </p:sp>
      <p:pic>
        <p:nvPicPr>
          <p:cNvPr id="5" name="Picture 4" descr="A person talking on a cell phone&#10;&#10;Description automatically generated">
            <a:extLst>
              <a:ext uri="{FF2B5EF4-FFF2-40B4-BE49-F238E27FC236}">
                <a16:creationId xmlns:a16="http://schemas.microsoft.com/office/drawing/2014/main" id="{5FADFAD6-AC42-4EDE-9ADC-3FF555EBC19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5" b="34627"/>
          <a:stretch/>
        </p:blipFill>
        <p:spPr>
          <a:xfrm>
            <a:off x="20" y="10"/>
            <a:ext cx="12191980" cy="42738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C05B48-C8E9-46D8-828E-DB3C619177F0}"/>
              </a:ext>
            </a:extLst>
          </p:cNvPr>
          <p:cNvSpPr txBox="1"/>
          <p:nvPr/>
        </p:nvSpPr>
        <p:spPr>
          <a:xfrm>
            <a:off x="10153650" y="6124575"/>
            <a:ext cx="14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Dickinson, 2010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832328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1B546-D578-459B-8EC8-DB7CFA1A9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5098" y="609600"/>
            <a:ext cx="4798142" cy="254317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Attachment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5C0A97-6EE9-4F98-8091-EAD5C5CA8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5098" y="4365523"/>
            <a:ext cx="4798140" cy="179305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100" dirty="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rPr>
              <a:t>‘</a:t>
            </a:r>
            <a:r>
              <a:rPr lang="en-US" sz="2100" dirty="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latin typeface="Arial" panose="020B0604020202020204" pitchFamily="34" charset="0"/>
                <a:cs typeface="Arial" panose="020B0604020202020204" pitchFamily="34" charset="0"/>
              </a:rPr>
              <a:t>Lasting psychological connectedness between human </a:t>
            </a:r>
            <a:r>
              <a:rPr lang="en-US" sz="2100" dirty="0" err="1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latin typeface="Arial" panose="020B0604020202020204" pitchFamily="34" charset="0"/>
                <a:cs typeface="Arial" panose="020B0604020202020204" pitchFamily="34" charset="0"/>
              </a:rPr>
              <a:t>beiings</a:t>
            </a:r>
            <a:r>
              <a:rPr lang="en-US" sz="2100" dirty="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rPr>
              <a:t>’ </a:t>
            </a:r>
          </a:p>
        </p:txBody>
      </p:sp>
      <p:pic>
        <p:nvPicPr>
          <p:cNvPr id="1026" name="Picture 2" descr="Image result for attachment theory">
            <a:hlinkClick r:id="rId3"/>
            <a:extLst>
              <a:ext uri="{FF2B5EF4-FFF2-40B4-BE49-F238E27FC236}">
                <a16:creationId xmlns:a16="http://schemas.microsoft.com/office/drawing/2014/main" id="{8938601C-2CA3-4854-859C-E500058B4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99" y="1720727"/>
            <a:ext cx="5462001" cy="3423366"/>
          </a:xfrm>
          <a:prstGeom prst="roundRect">
            <a:avLst>
              <a:gd name="adj" fmla="val 3517"/>
            </a:avLst>
          </a:prstGeom>
          <a:noFill/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9B55CD-F6BC-4609-82A5-AD0E607A1A37}"/>
              </a:ext>
            </a:extLst>
          </p:cNvPr>
          <p:cNvSpPr txBox="1"/>
          <p:nvPr/>
        </p:nvSpPr>
        <p:spPr>
          <a:xfrm>
            <a:off x="795742" y="5400675"/>
            <a:ext cx="23695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Image: 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Psychologistworld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n.d.)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71354C-6094-47DB-BA95-BE79E054F1DA}"/>
              </a:ext>
            </a:extLst>
          </p:cNvPr>
          <p:cNvSpPr txBox="1"/>
          <p:nvPr/>
        </p:nvSpPr>
        <p:spPr>
          <a:xfrm>
            <a:off x="9705976" y="5314950"/>
            <a:ext cx="1956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Bowlby, 1969, p.194)</a:t>
            </a:r>
          </a:p>
        </p:txBody>
      </p:sp>
    </p:spTree>
    <p:extLst>
      <p:ext uri="{BB962C8B-B14F-4D97-AF65-F5344CB8AC3E}">
        <p14:creationId xmlns:p14="http://schemas.microsoft.com/office/powerpoint/2010/main" val="2276912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C9202-73CE-4F94-96EA-49499E3D0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Arial" panose="020B0604020202020204" pitchFamily="34" charset="0"/>
                <a:cs typeface="Arial" panose="020B0604020202020204" pitchFamily="34" charset="0"/>
              </a:rPr>
              <a:t>UK Government 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71882-D032-4563-844E-65000D809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‘For far too many people loneliness is  a sad reality in modern life’ – Theresa may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D0B230-2D35-49EF-B8DE-47C498CC8040}"/>
              </a:ext>
            </a:extLst>
          </p:cNvPr>
          <p:cNvSpPr txBox="1"/>
          <p:nvPr/>
        </p:nvSpPr>
        <p:spPr>
          <a:xfrm>
            <a:off x="8123068" y="4793942"/>
            <a:ext cx="1873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Walker, 2018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41971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0C3BB-06BA-4BC7-9B8D-4011A2C3D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Isolation in wales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960F1-28DD-43DF-B6CA-58078A825B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5421" y="1802167"/>
            <a:ext cx="10061990" cy="39890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“Tackling loneliness and isolation in Wales is a national priority” – Huw </a:t>
            </a:r>
            <a:r>
              <a:rPr lang="en-US" sz="2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Irranca</a:t>
            </a:r>
            <a:r>
              <a:rPr lang="en-US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-Davies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77DB73-983C-4F54-A60F-D3DA0750F053}"/>
              </a:ext>
            </a:extLst>
          </p:cNvPr>
          <p:cNvSpPr txBox="1"/>
          <p:nvPr/>
        </p:nvSpPr>
        <p:spPr>
          <a:xfrm>
            <a:off x="6560598" y="4119239"/>
            <a:ext cx="1716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Gov, 2018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13071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67E6A1-A3CE-44D2-B5D7-A5D5FAFC96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99"/>
          <a:stretch/>
        </p:blipFill>
        <p:spPr>
          <a:xfrm>
            <a:off x="1180739" y="720348"/>
            <a:ext cx="9884439" cy="5218777"/>
          </a:xfrm>
          <a:prstGeom prst="roundRect">
            <a:avLst>
              <a:gd name="adj" fmla="val 3517"/>
            </a:avLst>
          </a:prstGeom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572412-E91F-4838-B6BF-824261DA44A7}"/>
              </a:ext>
            </a:extLst>
          </p:cNvPr>
          <p:cNvSpPr txBox="1"/>
          <p:nvPr/>
        </p:nvSpPr>
        <p:spPr>
          <a:xfrm>
            <a:off x="7658100" y="5362575"/>
            <a:ext cx="19607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Image: (</a:t>
            </a: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Sunstrans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2017) </a:t>
            </a:r>
          </a:p>
        </p:txBody>
      </p:sp>
    </p:spTree>
    <p:extLst>
      <p:ext uri="{BB962C8B-B14F-4D97-AF65-F5344CB8AC3E}">
        <p14:creationId xmlns:p14="http://schemas.microsoft.com/office/powerpoint/2010/main" val="4283763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28000"/>
                <a:satMod val="94000"/>
                <a:lumMod val="20000"/>
              </a:schemeClr>
              <a:schemeClr val="bg2">
                <a:tint val="94000"/>
                <a:shade val="84000"/>
                <a:satMod val="148000"/>
                <a:lumMod val="114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D82A7942-5631-47FC-9908-0E14371AE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620720"/>
            <a:ext cx="10928687" cy="5593813"/>
          </a:xfrm>
          <a:prstGeom prst="roundRect">
            <a:avLst>
              <a:gd name="adj" fmla="val 3812"/>
            </a:avLst>
          </a:prstGeom>
          <a:solidFill>
            <a:srgbClr val="FFFFFF"/>
          </a:solidFill>
          <a:ln w="38100">
            <a:gradFill flip="none" rotWithShape="1">
              <a:gsLst>
                <a:gs pos="0">
                  <a:srgbClr val="363D46"/>
                </a:gs>
                <a:gs pos="100000">
                  <a:srgbClr val="363D46">
                    <a:lumMod val="75000"/>
                  </a:srgb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close up of a person&#10;&#10;Description automatically generated">
            <a:extLst>
              <a:ext uri="{FF2B5EF4-FFF2-40B4-BE49-F238E27FC236}">
                <a16:creationId xmlns:a16="http://schemas.microsoft.com/office/drawing/2014/main" id="{F894A670-0B9B-41B8-A4BA-7EF9B339E6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344" y="1774756"/>
            <a:ext cx="9960933" cy="32871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CA77A2-2986-41DF-B477-B11ECB99B486}"/>
              </a:ext>
            </a:extLst>
          </p:cNvPr>
          <p:cNvSpPr txBox="1"/>
          <p:nvPr/>
        </p:nvSpPr>
        <p:spPr>
          <a:xfrm>
            <a:off x="8543925" y="5453532"/>
            <a:ext cx="18565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Image: (</a:t>
            </a:r>
            <a:r>
              <a:rPr lang="en-GB" sz="1200" dirty="0" err="1">
                <a:solidFill>
                  <a:schemeClr val="bg1"/>
                </a:solidFill>
              </a:rPr>
              <a:t>Golfan</a:t>
            </a:r>
            <a:r>
              <a:rPr lang="en-GB" sz="1200" dirty="0">
                <a:solidFill>
                  <a:schemeClr val="bg1"/>
                </a:solidFill>
              </a:rPr>
              <a:t>, 2017).</a:t>
            </a:r>
          </a:p>
        </p:txBody>
      </p:sp>
    </p:spTree>
    <p:extLst>
      <p:ext uri="{BB962C8B-B14F-4D97-AF65-F5344CB8AC3E}">
        <p14:creationId xmlns:p14="http://schemas.microsoft.com/office/powerpoint/2010/main" val="4369539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7">
            <a:extLst>
              <a:ext uri="{FF2B5EF4-FFF2-40B4-BE49-F238E27FC236}">
                <a16:creationId xmlns:a16="http://schemas.microsoft.com/office/drawing/2014/main" id="{5690F3EE-0CD1-4520-B020-4E1DF3141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reeform: Shape 9">
            <a:extLst>
              <a:ext uri="{FF2B5EF4-FFF2-40B4-BE49-F238E27FC236}">
                <a16:creationId xmlns:a16="http://schemas.microsoft.com/office/drawing/2014/main" id="{9EFDE1E9-7FE0-45CA-9DE2-237F77319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2270840"/>
          </a:xfrm>
          <a:custGeom>
            <a:avLst/>
            <a:gdLst>
              <a:gd name="connsiteX0" fmla="*/ 0 w 12192000"/>
              <a:gd name="connsiteY0" fmla="*/ 0 h 2270840"/>
              <a:gd name="connsiteX1" fmla="*/ 12192000 w 12192000"/>
              <a:gd name="connsiteY1" fmla="*/ 0 h 2270840"/>
              <a:gd name="connsiteX2" fmla="*/ 12192000 w 12192000"/>
              <a:gd name="connsiteY2" fmla="*/ 519831 h 2270840"/>
              <a:gd name="connsiteX3" fmla="*/ 12192000 w 12192000"/>
              <a:gd name="connsiteY3" fmla="*/ 744794 h 2270840"/>
              <a:gd name="connsiteX4" fmla="*/ 12192000 w 12192000"/>
              <a:gd name="connsiteY4" fmla="*/ 1754022 h 2270840"/>
              <a:gd name="connsiteX5" fmla="*/ 11957522 w 12192000"/>
              <a:gd name="connsiteY5" fmla="*/ 1797924 h 2270840"/>
              <a:gd name="connsiteX6" fmla="*/ 11679973 w 12192000"/>
              <a:gd name="connsiteY6" fmla="*/ 1847668 h 2270840"/>
              <a:gd name="connsiteX7" fmla="*/ 11401197 w 12192000"/>
              <a:gd name="connsiteY7" fmla="*/ 1896361 h 2270840"/>
              <a:gd name="connsiteX8" fmla="*/ 11121192 w 12192000"/>
              <a:gd name="connsiteY8" fmla="*/ 1938047 h 2270840"/>
              <a:gd name="connsiteX9" fmla="*/ 10842416 w 12192000"/>
              <a:gd name="connsiteY9" fmla="*/ 1980084 h 2270840"/>
              <a:gd name="connsiteX10" fmla="*/ 10562411 w 12192000"/>
              <a:gd name="connsiteY10" fmla="*/ 2019319 h 2270840"/>
              <a:gd name="connsiteX11" fmla="*/ 10286091 w 12192000"/>
              <a:gd name="connsiteY11" fmla="*/ 2052948 h 2270840"/>
              <a:gd name="connsiteX12" fmla="*/ 10006086 w 12192000"/>
              <a:gd name="connsiteY12" fmla="*/ 2084826 h 2270840"/>
              <a:gd name="connsiteX13" fmla="*/ 9727310 w 12192000"/>
              <a:gd name="connsiteY13" fmla="*/ 2113902 h 2270840"/>
              <a:gd name="connsiteX14" fmla="*/ 9453445 w 12192000"/>
              <a:gd name="connsiteY14" fmla="*/ 2139124 h 2270840"/>
              <a:gd name="connsiteX15" fmla="*/ 9175897 w 12192000"/>
              <a:gd name="connsiteY15" fmla="*/ 2164346 h 2270840"/>
              <a:gd name="connsiteX16" fmla="*/ 8902033 w 12192000"/>
              <a:gd name="connsiteY16" fmla="*/ 2185365 h 2270840"/>
              <a:gd name="connsiteX17" fmla="*/ 8628169 w 12192000"/>
              <a:gd name="connsiteY17" fmla="*/ 2201829 h 2270840"/>
              <a:gd name="connsiteX18" fmla="*/ 8355533 w 12192000"/>
              <a:gd name="connsiteY18" fmla="*/ 2218995 h 2270840"/>
              <a:gd name="connsiteX19" fmla="*/ 8085353 w 12192000"/>
              <a:gd name="connsiteY19" fmla="*/ 2233357 h 2270840"/>
              <a:gd name="connsiteX20" fmla="*/ 7817629 w 12192000"/>
              <a:gd name="connsiteY20" fmla="*/ 2243516 h 2270840"/>
              <a:gd name="connsiteX21" fmla="*/ 7549905 w 12192000"/>
              <a:gd name="connsiteY21" fmla="*/ 2252274 h 2270840"/>
              <a:gd name="connsiteX22" fmla="*/ 7284638 w 12192000"/>
              <a:gd name="connsiteY22" fmla="*/ 2260681 h 2270840"/>
              <a:gd name="connsiteX23" fmla="*/ 7023055 w 12192000"/>
              <a:gd name="connsiteY23" fmla="*/ 2264535 h 2270840"/>
              <a:gd name="connsiteX24" fmla="*/ 6761472 w 12192000"/>
              <a:gd name="connsiteY24" fmla="*/ 2268738 h 2270840"/>
              <a:gd name="connsiteX25" fmla="*/ 6503573 w 12192000"/>
              <a:gd name="connsiteY25" fmla="*/ 2270840 h 2270840"/>
              <a:gd name="connsiteX26" fmla="*/ 6248130 w 12192000"/>
              <a:gd name="connsiteY26" fmla="*/ 2268738 h 2270840"/>
              <a:gd name="connsiteX27" fmla="*/ 5995144 w 12192000"/>
              <a:gd name="connsiteY27" fmla="*/ 2268738 h 2270840"/>
              <a:gd name="connsiteX28" fmla="*/ 5744613 w 12192000"/>
              <a:gd name="connsiteY28" fmla="*/ 2264535 h 2270840"/>
              <a:gd name="connsiteX29" fmla="*/ 5498995 w 12192000"/>
              <a:gd name="connsiteY29" fmla="*/ 2258229 h 2270840"/>
              <a:gd name="connsiteX30" fmla="*/ 5255834 w 12192000"/>
              <a:gd name="connsiteY30" fmla="*/ 2252274 h 2270840"/>
              <a:gd name="connsiteX31" fmla="*/ 5017584 w 12192000"/>
              <a:gd name="connsiteY31" fmla="*/ 2245618 h 2270840"/>
              <a:gd name="connsiteX32" fmla="*/ 4780562 w 12192000"/>
              <a:gd name="connsiteY32" fmla="*/ 2235459 h 2270840"/>
              <a:gd name="connsiteX33" fmla="*/ 4547227 w 12192000"/>
              <a:gd name="connsiteY33" fmla="*/ 2224599 h 2270840"/>
              <a:gd name="connsiteX34" fmla="*/ 4318800 w 12192000"/>
              <a:gd name="connsiteY34" fmla="*/ 2214791 h 2270840"/>
              <a:gd name="connsiteX35" fmla="*/ 3873004 w 12192000"/>
              <a:gd name="connsiteY35" fmla="*/ 2187116 h 2270840"/>
              <a:gd name="connsiteX36" fmla="*/ 3445628 w 12192000"/>
              <a:gd name="connsiteY36" fmla="*/ 2157691 h 2270840"/>
              <a:gd name="connsiteX37" fmla="*/ 3035446 w 12192000"/>
              <a:gd name="connsiteY37" fmla="*/ 2126863 h 2270840"/>
              <a:gd name="connsiteX38" fmla="*/ 2647370 w 12192000"/>
              <a:gd name="connsiteY38" fmla="*/ 2092884 h 2270840"/>
              <a:gd name="connsiteX39" fmla="*/ 2276487 w 12192000"/>
              <a:gd name="connsiteY39" fmla="*/ 2057502 h 2270840"/>
              <a:gd name="connsiteX40" fmla="*/ 1932621 w 12192000"/>
              <a:gd name="connsiteY40" fmla="*/ 2019319 h 2270840"/>
              <a:gd name="connsiteX41" fmla="*/ 1609634 w 12192000"/>
              <a:gd name="connsiteY41" fmla="*/ 1981836 h 2270840"/>
              <a:gd name="connsiteX42" fmla="*/ 1312435 w 12192000"/>
              <a:gd name="connsiteY42" fmla="*/ 1944353 h 2270840"/>
              <a:gd name="connsiteX43" fmla="*/ 1039799 w 12192000"/>
              <a:gd name="connsiteY43" fmla="*/ 1908972 h 2270840"/>
              <a:gd name="connsiteX44" fmla="*/ 797865 w 12192000"/>
              <a:gd name="connsiteY44" fmla="*/ 1875342 h 2270840"/>
              <a:gd name="connsiteX45" fmla="*/ 579265 w 12192000"/>
              <a:gd name="connsiteY45" fmla="*/ 1843464 h 2270840"/>
              <a:gd name="connsiteX46" fmla="*/ 395052 w 12192000"/>
              <a:gd name="connsiteY46" fmla="*/ 1816841 h 2270840"/>
              <a:gd name="connsiteX47" fmla="*/ 240312 w 12192000"/>
              <a:gd name="connsiteY47" fmla="*/ 1791618 h 2270840"/>
              <a:gd name="connsiteX48" fmla="*/ 27853 w 12192000"/>
              <a:gd name="connsiteY48" fmla="*/ 1755537 h 2270840"/>
              <a:gd name="connsiteX49" fmla="*/ 0 w 12192000"/>
              <a:gd name="connsiteY49" fmla="*/ 1750824 h 2270840"/>
              <a:gd name="connsiteX50" fmla="*/ 0 w 12192000"/>
              <a:gd name="connsiteY50" fmla="*/ 744794 h 2270840"/>
              <a:gd name="connsiteX51" fmla="*/ 0 w 12192000"/>
              <a:gd name="connsiteY51" fmla="*/ 519831 h 2270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000" h="2270840">
                <a:moveTo>
                  <a:pt x="0" y="0"/>
                </a:moveTo>
                <a:lnTo>
                  <a:pt x="12192000" y="0"/>
                </a:lnTo>
                <a:lnTo>
                  <a:pt x="12192000" y="519831"/>
                </a:lnTo>
                <a:lnTo>
                  <a:pt x="12192000" y="744794"/>
                </a:lnTo>
                <a:lnTo>
                  <a:pt x="12192000" y="1754022"/>
                </a:lnTo>
                <a:lnTo>
                  <a:pt x="11957522" y="1797924"/>
                </a:lnTo>
                <a:lnTo>
                  <a:pt x="11679973" y="1847668"/>
                </a:lnTo>
                <a:lnTo>
                  <a:pt x="11401197" y="1896361"/>
                </a:lnTo>
                <a:lnTo>
                  <a:pt x="11121192" y="1938047"/>
                </a:lnTo>
                <a:lnTo>
                  <a:pt x="10842416" y="1980084"/>
                </a:lnTo>
                <a:lnTo>
                  <a:pt x="10562411" y="2019319"/>
                </a:lnTo>
                <a:lnTo>
                  <a:pt x="10286091" y="2052948"/>
                </a:lnTo>
                <a:lnTo>
                  <a:pt x="10006086" y="2084826"/>
                </a:lnTo>
                <a:lnTo>
                  <a:pt x="9727310" y="2113902"/>
                </a:lnTo>
                <a:lnTo>
                  <a:pt x="9453445" y="2139124"/>
                </a:lnTo>
                <a:lnTo>
                  <a:pt x="9175897" y="2164346"/>
                </a:lnTo>
                <a:lnTo>
                  <a:pt x="8902033" y="2185365"/>
                </a:lnTo>
                <a:lnTo>
                  <a:pt x="8628169" y="2201829"/>
                </a:lnTo>
                <a:lnTo>
                  <a:pt x="8355533" y="2218995"/>
                </a:lnTo>
                <a:lnTo>
                  <a:pt x="8085353" y="2233357"/>
                </a:lnTo>
                <a:lnTo>
                  <a:pt x="7817629" y="2243516"/>
                </a:lnTo>
                <a:lnTo>
                  <a:pt x="7549905" y="2252274"/>
                </a:lnTo>
                <a:lnTo>
                  <a:pt x="7284638" y="2260681"/>
                </a:lnTo>
                <a:lnTo>
                  <a:pt x="7023055" y="2264535"/>
                </a:lnTo>
                <a:lnTo>
                  <a:pt x="6761472" y="2268738"/>
                </a:lnTo>
                <a:lnTo>
                  <a:pt x="6503573" y="2270840"/>
                </a:lnTo>
                <a:lnTo>
                  <a:pt x="6248130" y="2268738"/>
                </a:lnTo>
                <a:lnTo>
                  <a:pt x="5995144" y="2268738"/>
                </a:lnTo>
                <a:lnTo>
                  <a:pt x="5744613" y="2264535"/>
                </a:lnTo>
                <a:lnTo>
                  <a:pt x="5498995" y="2258229"/>
                </a:lnTo>
                <a:lnTo>
                  <a:pt x="5255834" y="2252274"/>
                </a:lnTo>
                <a:lnTo>
                  <a:pt x="5017584" y="2245618"/>
                </a:lnTo>
                <a:lnTo>
                  <a:pt x="4780562" y="2235459"/>
                </a:lnTo>
                <a:lnTo>
                  <a:pt x="4547227" y="2224599"/>
                </a:lnTo>
                <a:lnTo>
                  <a:pt x="4318800" y="2214791"/>
                </a:lnTo>
                <a:lnTo>
                  <a:pt x="3873004" y="2187116"/>
                </a:lnTo>
                <a:lnTo>
                  <a:pt x="3445628" y="2157691"/>
                </a:lnTo>
                <a:lnTo>
                  <a:pt x="3035446" y="2126863"/>
                </a:lnTo>
                <a:lnTo>
                  <a:pt x="2647370" y="2092884"/>
                </a:lnTo>
                <a:lnTo>
                  <a:pt x="2276487" y="2057502"/>
                </a:lnTo>
                <a:lnTo>
                  <a:pt x="1932621" y="2019319"/>
                </a:lnTo>
                <a:lnTo>
                  <a:pt x="1609634" y="1981836"/>
                </a:lnTo>
                <a:lnTo>
                  <a:pt x="1312435" y="1944353"/>
                </a:lnTo>
                <a:lnTo>
                  <a:pt x="1039799" y="1908972"/>
                </a:lnTo>
                <a:lnTo>
                  <a:pt x="797865" y="1875342"/>
                </a:lnTo>
                <a:lnTo>
                  <a:pt x="579265" y="1843464"/>
                </a:lnTo>
                <a:lnTo>
                  <a:pt x="395052" y="1816841"/>
                </a:lnTo>
                <a:lnTo>
                  <a:pt x="240312" y="1791618"/>
                </a:lnTo>
                <a:lnTo>
                  <a:pt x="27853" y="1755537"/>
                </a:lnTo>
                <a:lnTo>
                  <a:pt x="0" y="1750824"/>
                </a:lnTo>
                <a:lnTo>
                  <a:pt x="0" y="744794"/>
                </a:lnTo>
                <a:lnTo>
                  <a:pt x="0" y="519831"/>
                </a:lnTo>
                <a:close/>
              </a:path>
            </a:pathLst>
          </a:cu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B12CCA-B117-4A6F-A282-158F805B3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065451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>
                <a:solidFill>
                  <a:srgbClr val="BFBFBF"/>
                </a:solidFill>
              </a:rPr>
              <a:t>References</a:t>
            </a:r>
            <a:br>
              <a:rPr lang="en-GB">
                <a:solidFill>
                  <a:srgbClr val="BFBFBF"/>
                </a:solidFill>
              </a:rPr>
            </a:br>
            <a:endParaRPr lang="en-GB">
              <a:solidFill>
                <a:srgbClr val="BFBFBF"/>
              </a:solidFill>
            </a:endParaRPr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8D6621FD-68AB-410A-8A31-F0C15DB89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2015231"/>
            <a:ext cx="12192000" cy="4944862"/>
          </a:xfrm>
        </p:spPr>
        <p:txBody>
          <a:bodyPr>
            <a:normAutofit fontScale="40000" lnSpcReduction="20000"/>
          </a:bodyPr>
          <a:lstStyle/>
          <a:p>
            <a:pPr>
              <a:lnSpc>
                <a:spcPct val="90000"/>
              </a:lnSpc>
            </a:pPr>
            <a:endParaRPr lang="en-US" sz="19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Actionforchildren.org.uk. (2017).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starts with hello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https://www.actionforchildren.org.uk/media/9724/action_for_children_it_starts_with_hello_report__november_2017_lowres.pdf [Accessed 18 Jan. 2019].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Beyonddifferences.org. (2019).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What is Social Isolation?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https://www.beyonddifferences.org/social-isolation/ [Accessed 16 Jan. 2019].</a:t>
            </a:r>
          </a:p>
          <a:p>
            <a:pPr>
              <a:lnSpc>
                <a:spcPct val="90000"/>
              </a:lnSpc>
            </a:pPr>
            <a:r>
              <a:rPr lang="en-US" sz="3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beta.gov.wales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(2018A).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Connected communities - Tackling loneliness and social isolation | </a:t>
            </a:r>
            <a:r>
              <a:rPr lang="en-US" sz="30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beta.gov.wales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https://beta.gov.wales/connected-communities-tackling-loneliness-and-social-isolation [Accessed 18 Jan. 2019].</a:t>
            </a:r>
          </a:p>
          <a:p>
            <a:pPr>
              <a:lnSpc>
                <a:spcPct val="90000"/>
              </a:lnSpc>
            </a:pPr>
            <a:r>
              <a:rPr lang="en-US" sz="3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Beta.gov.wales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(2018B).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Connected Communities Tackling Loneliness and Social Isolation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https://beta.gov.wales/sites/default/files/consultations/2018-10/consultation-document_1.pdf [Accessed 18 Jan. 2019].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Bowlby J. (1969).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Attachment. Attachment and loss: Vol. 1. Loss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New York: Basic Books. P.194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Campaigntoendlonliness.org. (n.d.).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About loneliness. (online) available at: https://www.campaigntoendlonliness.org/about-loneliness/ (accessed 16 </a:t>
            </a:r>
            <a:r>
              <a:rPr lang="en-US" sz="30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jan.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2019).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Day, F., Ong, K. and Perry, J. (2018). Elucidating the genetic basis of social interaction and isolation.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Nature Communications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[online] 9(1). Available at: https://www.nature.com/articles/s41467-018-04930-1 [Accessed 17 Jan. 2019].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Fenton, K. (2015).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Loneliness and isolation: Social relationships are key to good health - Public health matters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Publichealthmatters.blog.gov.uk. Available at: https://publichealthmatters.blog.gov.uk/2015/12/08/loneliness-and-isolation-social-relationships-are-key-to-good-health/ [Accessed 18 Jan. 2019].</a:t>
            </a:r>
          </a:p>
          <a:p>
            <a:pPr>
              <a:lnSpc>
                <a:spcPct val="90000"/>
              </a:lnSpc>
            </a:pP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Golfian.com. (2017).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Most Terrible Poverty Is Loneliness And The Feeling Of Being Unloved-Mother Teresa - Golfian.com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http://www.golfian.com/70-top-poverty-quotes-and-sayings/the-most-terrible-poverty-is-loneliness-and-the-feeling-of-being-unloved-mother-teresa/ [Accessed 14 Jan. 2019].</a:t>
            </a:r>
          </a:p>
          <a:p>
            <a:pPr>
              <a:lnSpc>
                <a:spcPct val="90000"/>
              </a:lnSpc>
            </a:pPr>
            <a:r>
              <a:rPr lang="en-US" sz="3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Gov.wales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(2015).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Talk to me 2 Suicide and Self Harm Prevention Strategy for Wales 2015-2020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https://gov.wales/docs/dhss/publications/150716strategyen.pdf [Accessed 18 Jan. 2019].</a:t>
            </a:r>
          </a:p>
          <a:p>
            <a:pPr>
              <a:lnSpc>
                <a:spcPct val="90000"/>
              </a:lnSpc>
            </a:pPr>
            <a:r>
              <a:rPr lang="en-US" sz="3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Gov.wales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(2015).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Wellbeing of Future Generations (Wales) Act 2015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https://gov.wales/docs/dsjlg/publications/150623-guide-to-the-fg-act-en.pdf [Accessed 18 Jan. 2019].</a:t>
            </a:r>
          </a:p>
          <a:p>
            <a:pPr>
              <a:lnSpc>
                <a:spcPct val="90000"/>
              </a:lnSpc>
            </a:pPr>
            <a:r>
              <a:rPr lang="en-US" sz="3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Gov.wales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(2018a).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Welsh </a:t>
            </a:r>
            <a:r>
              <a:rPr lang="en-US" sz="30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Government|“Loneliness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isolation in rural Wales is a ticking time bomb” – Huw </a:t>
            </a:r>
            <a:r>
              <a:rPr lang="en-US" sz="30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Irranca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-Davies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https://gov.wales/newsroom/health-and-social-services/2018/lonliness/?lang=en [Accessed 17 Jan. 2019].</a:t>
            </a:r>
          </a:p>
          <a:p>
            <a:pPr>
              <a:lnSpc>
                <a:spcPct val="90000"/>
              </a:lnSpc>
            </a:pPr>
            <a:r>
              <a:rPr lang="en-US" sz="30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Gov.wales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(2018b). 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Welsh </a:t>
            </a:r>
            <a:r>
              <a:rPr lang="en-US" sz="30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Government|“Tackling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loneliness and isolation in Wales is a national priority” – Huw </a:t>
            </a:r>
            <a:r>
              <a:rPr lang="en-US" sz="30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Irranca</a:t>
            </a:r>
            <a:r>
              <a:rPr lang="en-US" sz="30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-Davies</a:t>
            </a:r>
            <a:r>
              <a:rPr lang="en-US" sz="3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https://gov.wales/newsroom/health-and-social-services/2018/isolation/?lang=en [Accessed 17 Jan. 2019].</a:t>
            </a:r>
            <a:endParaRPr lang="en-US" sz="300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US" sz="12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4344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690F3EE-0CD1-4520-B020-4E1DF3141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EFDE1E9-7FE0-45CA-9DE2-237F77319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2270840"/>
          </a:xfrm>
          <a:custGeom>
            <a:avLst/>
            <a:gdLst>
              <a:gd name="connsiteX0" fmla="*/ 0 w 12192000"/>
              <a:gd name="connsiteY0" fmla="*/ 0 h 2270840"/>
              <a:gd name="connsiteX1" fmla="*/ 12192000 w 12192000"/>
              <a:gd name="connsiteY1" fmla="*/ 0 h 2270840"/>
              <a:gd name="connsiteX2" fmla="*/ 12192000 w 12192000"/>
              <a:gd name="connsiteY2" fmla="*/ 519831 h 2270840"/>
              <a:gd name="connsiteX3" fmla="*/ 12192000 w 12192000"/>
              <a:gd name="connsiteY3" fmla="*/ 744794 h 2270840"/>
              <a:gd name="connsiteX4" fmla="*/ 12192000 w 12192000"/>
              <a:gd name="connsiteY4" fmla="*/ 1754022 h 2270840"/>
              <a:gd name="connsiteX5" fmla="*/ 11957522 w 12192000"/>
              <a:gd name="connsiteY5" fmla="*/ 1797924 h 2270840"/>
              <a:gd name="connsiteX6" fmla="*/ 11679973 w 12192000"/>
              <a:gd name="connsiteY6" fmla="*/ 1847668 h 2270840"/>
              <a:gd name="connsiteX7" fmla="*/ 11401197 w 12192000"/>
              <a:gd name="connsiteY7" fmla="*/ 1896361 h 2270840"/>
              <a:gd name="connsiteX8" fmla="*/ 11121192 w 12192000"/>
              <a:gd name="connsiteY8" fmla="*/ 1938047 h 2270840"/>
              <a:gd name="connsiteX9" fmla="*/ 10842416 w 12192000"/>
              <a:gd name="connsiteY9" fmla="*/ 1980084 h 2270840"/>
              <a:gd name="connsiteX10" fmla="*/ 10562411 w 12192000"/>
              <a:gd name="connsiteY10" fmla="*/ 2019319 h 2270840"/>
              <a:gd name="connsiteX11" fmla="*/ 10286091 w 12192000"/>
              <a:gd name="connsiteY11" fmla="*/ 2052948 h 2270840"/>
              <a:gd name="connsiteX12" fmla="*/ 10006086 w 12192000"/>
              <a:gd name="connsiteY12" fmla="*/ 2084826 h 2270840"/>
              <a:gd name="connsiteX13" fmla="*/ 9727310 w 12192000"/>
              <a:gd name="connsiteY13" fmla="*/ 2113902 h 2270840"/>
              <a:gd name="connsiteX14" fmla="*/ 9453445 w 12192000"/>
              <a:gd name="connsiteY14" fmla="*/ 2139124 h 2270840"/>
              <a:gd name="connsiteX15" fmla="*/ 9175897 w 12192000"/>
              <a:gd name="connsiteY15" fmla="*/ 2164346 h 2270840"/>
              <a:gd name="connsiteX16" fmla="*/ 8902033 w 12192000"/>
              <a:gd name="connsiteY16" fmla="*/ 2185365 h 2270840"/>
              <a:gd name="connsiteX17" fmla="*/ 8628169 w 12192000"/>
              <a:gd name="connsiteY17" fmla="*/ 2201829 h 2270840"/>
              <a:gd name="connsiteX18" fmla="*/ 8355533 w 12192000"/>
              <a:gd name="connsiteY18" fmla="*/ 2218995 h 2270840"/>
              <a:gd name="connsiteX19" fmla="*/ 8085353 w 12192000"/>
              <a:gd name="connsiteY19" fmla="*/ 2233357 h 2270840"/>
              <a:gd name="connsiteX20" fmla="*/ 7817629 w 12192000"/>
              <a:gd name="connsiteY20" fmla="*/ 2243516 h 2270840"/>
              <a:gd name="connsiteX21" fmla="*/ 7549905 w 12192000"/>
              <a:gd name="connsiteY21" fmla="*/ 2252274 h 2270840"/>
              <a:gd name="connsiteX22" fmla="*/ 7284638 w 12192000"/>
              <a:gd name="connsiteY22" fmla="*/ 2260681 h 2270840"/>
              <a:gd name="connsiteX23" fmla="*/ 7023055 w 12192000"/>
              <a:gd name="connsiteY23" fmla="*/ 2264535 h 2270840"/>
              <a:gd name="connsiteX24" fmla="*/ 6761472 w 12192000"/>
              <a:gd name="connsiteY24" fmla="*/ 2268738 h 2270840"/>
              <a:gd name="connsiteX25" fmla="*/ 6503573 w 12192000"/>
              <a:gd name="connsiteY25" fmla="*/ 2270840 h 2270840"/>
              <a:gd name="connsiteX26" fmla="*/ 6248130 w 12192000"/>
              <a:gd name="connsiteY26" fmla="*/ 2268738 h 2270840"/>
              <a:gd name="connsiteX27" fmla="*/ 5995144 w 12192000"/>
              <a:gd name="connsiteY27" fmla="*/ 2268738 h 2270840"/>
              <a:gd name="connsiteX28" fmla="*/ 5744613 w 12192000"/>
              <a:gd name="connsiteY28" fmla="*/ 2264535 h 2270840"/>
              <a:gd name="connsiteX29" fmla="*/ 5498995 w 12192000"/>
              <a:gd name="connsiteY29" fmla="*/ 2258229 h 2270840"/>
              <a:gd name="connsiteX30" fmla="*/ 5255834 w 12192000"/>
              <a:gd name="connsiteY30" fmla="*/ 2252274 h 2270840"/>
              <a:gd name="connsiteX31" fmla="*/ 5017584 w 12192000"/>
              <a:gd name="connsiteY31" fmla="*/ 2245618 h 2270840"/>
              <a:gd name="connsiteX32" fmla="*/ 4780562 w 12192000"/>
              <a:gd name="connsiteY32" fmla="*/ 2235459 h 2270840"/>
              <a:gd name="connsiteX33" fmla="*/ 4547227 w 12192000"/>
              <a:gd name="connsiteY33" fmla="*/ 2224599 h 2270840"/>
              <a:gd name="connsiteX34" fmla="*/ 4318800 w 12192000"/>
              <a:gd name="connsiteY34" fmla="*/ 2214791 h 2270840"/>
              <a:gd name="connsiteX35" fmla="*/ 3873004 w 12192000"/>
              <a:gd name="connsiteY35" fmla="*/ 2187116 h 2270840"/>
              <a:gd name="connsiteX36" fmla="*/ 3445628 w 12192000"/>
              <a:gd name="connsiteY36" fmla="*/ 2157691 h 2270840"/>
              <a:gd name="connsiteX37" fmla="*/ 3035446 w 12192000"/>
              <a:gd name="connsiteY37" fmla="*/ 2126863 h 2270840"/>
              <a:gd name="connsiteX38" fmla="*/ 2647370 w 12192000"/>
              <a:gd name="connsiteY38" fmla="*/ 2092884 h 2270840"/>
              <a:gd name="connsiteX39" fmla="*/ 2276487 w 12192000"/>
              <a:gd name="connsiteY39" fmla="*/ 2057502 h 2270840"/>
              <a:gd name="connsiteX40" fmla="*/ 1932621 w 12192000"/>
              <a:gd name="connsiteY40" fmla="*/ 2019319 h 2270840"/>
              <a:gd name="connsiteX41" fmla="*/ 1609634 w 12192000"/>
              <a:gd name="connsiteY41" fmla="*/ 1981836 h 2270840"/>
              <a:gd name="connsiteX42" fmla="*/ 1312435 w 12192000"/>
              <a:gd name="connsiteY42" fmla="*/ 1944353 h 2270840"/>
              <a:gd name="connsiteX43" fmla="*/ 1039799 w 12192000"/>
              <a:gd name="connsiteY43" fmla="*/ 1908972 h 2270840"/>
              <a:gd name="connsiteX44" fmla="*/ 797865 w 12192000"/>
              <a:gd name="connsiteY44" fmla="*/ 1875342 h 2270840"/>
              <a:gd name="connsiteX45" fmla="*/ 579265 w 12192000"/>
              <a:gd name="connsiteY45" fmla="*/ 1843464 h 2270840"/>
              <a:gd name="connsiteX46" fmla="*/ 395052 w 12192000"/>
              <a:gd name="connsiteY46" fmla="*/ 1816841 h 2270840"/>
              <a:gd name="connsiteX47" fmla="*/ 240312 w 12192000"/>
              <a:gd name="connsiteY47" fmla="*/ 1791618 h 2270840"/>
              <a:gd name="connsiteX48" fmla="*/ 27853 w 12192000"/>
              <a:gd name="connsiteY48" fmla="*/ 1755537 h 2270840"/>
              <a:gd name="connsiteX49" fmla="*/ 0 w 12192000"/>
              <a:gd name="connsiteY49" fmla="*/ 1750824 h 2270840"/>
              <a:gd name="connsiteX50" fmla="*/ 0 w 12192000"/>
              <a:gd name="connsiteY50" fmla="*/ 744794 h 2270840"/>
              <a:gd name="connsiteX51" fmla="*/ 0 w 12192000"/>
              <a:gd name="connsiteY51" fmla="*/ 519831 h 2270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000" h="2270840">
                <a:moveTo>
                  <a:pt x="0" y="0"/>
                </a:moveTo>
                <a:lnTo>
                  <a:pt x="12192000" y="0"/>
                </a:lnTo>
                <a:lnTo>
                  <a:pt x="12192000" y="519831"/>
                </a:lnTo>
                <a:lnTo>
                  <a:pt x="12192000" y="744794"/>
                </a:lnTo>
                <a:lnTo>
                  <a:pt x="12192000" y="1754022"/>
                </a:lnTo>
                <a:lnTo>
                  <a:pt x="11957522" y="1797924"/>
                </a:lnTo>
                <a:lnTo>
                  <a:pt x="11679973" y="1847668"/>
                </a:lnTo>
                <a:lnTo>
                  <a:pt x="11401197" y="1896361"/>
                </a:lnTo>
                <a:lnTo>
                  <a:pt x="11121192" y="1938047"/>
                </a:lnTo>
                <a:lnTo>
                  <a:pt x="10842416" y="1980084"/>
                </a:lnTo>
                <a:lnTo>
                  <a:pt x="10562411" y="2019319"/>
                </a:lnTo>
                <a:lnTo>
                  <a:pt x="10286091" y="2052948"/>
                </a:lnTo>
                <a:lnTo>
                  <a:pt x="10006086" y="2084826"/>
                </a:lnTo>
                <a:lnTo>
                  <a:pt x="9727310" y="2113902"/>
                </a:lnTo>
                <a:lnTo>
                  <a:pt x="9453445" y="2139124"/>
                </a:lnTo>
                <a:lnTo>
                  <a:pt x="9175897" y="2164346"/>
                </a:lnTo>
                <a:lnTo>
                  <a:pt x="8902033" y="2185365"/>
                </a:lnTo>
                <a:lnTo>
                  <a:pt x="8628169" y="2201829"/>
                </a:lnTo>
                <a:lnTo>
                  <a:pt x="8355533" y="2218995"/>
                </a:lnTo>
                <a:lnTo>
                  <a:pt x="8085353" y="2233357"/>
                </a:lnTo>
                <a:lnTo>
                  <a:pt x="7817629" y="2243516"/>
                </a:lnTo>
                <a:lnTo>
                  <a:pt x="7549905" y="2252274"/>
                </a:lnTo>
                <a:lnTo>
                  <a:pt x="7284638" y="2260681"/>
                </a:lnTo>
                <a:lnTo>
                  <a:pt x="7023055" y="2264535"/>
                </a:lnTo>
                <a:lnTo>
                  <a:pt x="6761472" y="2268738"/>
                </a:lnTo>
                <a:lnTo>
                  <a:pt x="6503573" y="2270840"/>
                </a:lnTo>
                <a:lnTo>
                  <a:pt x="6248130" y="2268738"/>
                </a:lnTo>
                <a:lnTo>
                  <a:pt x="5995144" y="2268738"/>
                </a:lnTo>
                <a:lnTo>
                  <a:pt x="5744613" y="2264535"/>
                </a:lnTo>
                <a:lnTo>
                  <a:pt x="5498995" y="2258229"/>
                </a:lnTo>
                <a:lnTo>
                  <a:pt x="5255834" y="2252274"/>
                </a:lnTo>
                <a:lnTo>
                  <a:pt x="5017584" y="2245618"/>
                </a:lnTo>
                <a:lnTo>
                  <a:pt x="4780562" y="2235459"/>
                </a:lnTo>
                <a:lnTo>
                  <a:pt x="4547227" y="2224599"/>
                </a:lnTo>
                <a:lnTo>
                  <a:pt x="4318800" y="2214791"/>
                </a:lnTo>
                <a:lnTo>
                  <a:pt x="3873004" y="2187116"/>
                </a:lnTo>
                <a:lnTo>
                  <a:pt x="3445628" y="2157691"/>
                </a:lnTo>
                <a:lnTo>
                  <a:pt x="3035446" y="2126863"/>
                </a:lnTo>
                <a:lnTo>
                  <a:pt x="2647370" y="2092884"/>
                </a:lnTo>
                <a:lnTo>
                  <a:pt x="2276487" y="2057502"/>
                </a:lnTo>
                <a:lnTo>
                  <a:pt x="1932621" y="2019319"/>
                </a:lnTo>
                <a:lnTo>
                  <a:pt x="1609634" y="1981836"/>
                </a:lnTo>
                <a:lnTo>
                  <a:pt x="1312435" y="1944353"/>
                </a:lnTo>
                <a:lnTo>
                  <a:pt x="1039799" y="1908972"/>
                </a:lnTo>
                <a:lnTo>
                  <a:pt x="797865" y="1875342"/>
                </a:lnTo>
                <a:lnTo>
                  <a:pt x="579265" y="1843464"/>
                </a:lnTo>
                <a:lnTo>
                  <a:pt x="395052" y="1816841"/>
                </a:lnTo>
                <a:lnTo>
                  <a:pt x="240312" y="1791618"/>
                </a:lnTo>
                <a:lnTo>
                  <a:pt x="27853" y="1755537"/>
                </a:lnTo>
                <a:lnTo>
                  <a:pt x="0" y="1750824"/>
                </a:lnTo>
                <a:lnTo>
                  <a:pt x="0" y="744794"/>
                </a:lnTo>
                <a:lnTo>
                  <a:pt x="0" y="519831"/>
                </a:lnTo>
                <a:close/>
              </a:path>
            </a:pathLst>
          </a:custGeom>
          <a:ln w="44450">
            <a:gradFill>
              <a:gsLst>
                <a:gs pos="0">
                  <a:schemeClr val="bg2">
                    <a:alpha val="65000"/>
                  </a:schemeClr>
                </a:gs>
                <a:gs pos="98000">
                  <a:schemeClr val="bg2">
                    <a:lumMod val="75000"/>
                    <a:alpha val="55000"/>
                  </a:schemeClr>
                </a:gs>
              </a:gsLst>
              <a:lin ang="5400000" scaled="1"/>
            </a:gradFill>
          </a:ln>
          <a:effectLst>
            <a:outerShdw blurRad="50800" dist="3810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83ED78-C511-44DB-8D2A-777A17FD1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065451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rgbClr val="BFBFB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9272F9-D5A8-4295-9F2E-47E43F664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272" y="2379217"/>
            <a:ext cx="10559139" cy="463414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HM Government, (2018). A connected society A strategy for tackling loneliness. London. HMSO https://assets.publishing.service.gov.uk/government/uploads/system/uploads/attachment_data/file/750909/6.4882_DCMS_Loneliness_Strategy_web_Update.pdf</a:t>
            </a:r>
          </a:p>
          <a:p>
            <a:pPr>
              <a:lnSpc>
                <a:spcPct val="90000"/>
              </a:lnSpc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Holt-</a:t>
            </a:r>
            <a:r>
              <a:rPr lang="en-US" sz="12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Lunstad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J., Smith, T., Baker, M., Harris, T. and Stephenson, D. (2015).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Loneliness and Social Isolation as Risk Factors for Mortality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Sage journals. Available at: https://journals.sagepub.com/doi/10.1177/1745691614568352 [Accessed 18 Jan. 2019].</a:t>
            </a:r>
          </a:p>
          <a:p>
            <a:pPr>
              <a:lnSpc>
                <a:spcPct val="90000"/>
              </a:lnSpc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Jopling, K. (2015).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Promising approaches to reduce loneliness and isolation in later life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Campaigntoendloneliness.org. Available at: https://www.campaigntoendloneliness.org/wp-content/uploads/Promising-approaches-to-reducing-loneliness-and-isolation-in-later-life.pdf [Accessed 14 Jan. 2019].</a:t>
            </a:r>
          </a:p>
          <a:p>
            <a:pPr>
              <a:lnSpc>
                <a:spcPct val="90000"/>
              </a:lnSpc>
            </a:pPr>
            <a:r>
              <a:rPr lang="en-GB" sz="1200" dirty="0" err="1">
                <a:latin typeface="Arial" panose="020B0604020202020204" pitchFamily="34" charset="0"/>
                <a:cs typeface="Arial" panose="020B0604020202020204" pitchFamily="34" charset="0"/>
              </a:rPr>
              <a:t>NHSWales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(2010)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Health and Social Exclusion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Available at: http://www.wales.nhs.uk/sitesplus/888/page/44499 (Accessed: 16 Jan, 2019). 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Lau, S., Chan, D. and Lau, P. (1999). Facets of Loneliness and Depression Among Chinese Children and Adolescents.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Journal of Social Psychology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[online] 139(6), pp.713-729. Available at: https://www.tandfonline.com/doi/pdf/10.1080/00224549909598251?needAccess=true [Accessed 18 Jan. 2019].</a:t>
            </a:r>
          </a:p>
          <a:p>
            <a:pPr>
              <a:lnSpc>
                <a:spcPct val="90000"/>
              </a:lnSpc>
            </a:pPr>
            <a:r>
              <a:rPr lang="en-US" sz="12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Sustrans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(2017). </a:t>
            </a:r>
            <a:r>
              <a:rPr lang="en-US" sz="12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Sustrans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Cymru's reaction to Prosperity for All, Welsh Government's new national strategy for Wales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https://www.sustrans.org.uk/news/sustrans-cymrus-reaction-prosperity-all-welsh-governments-new-national-strategy-wales [Accessed 18 Jan. 2019].</a:t>
            </a:r>
          </a:p>
          <a:p>
            <a:pPr>
              <a:lnSpc>
                <a:spcPct val="90000"/>
              </a:lnSpc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Walker, P. (2018).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May appoints minister to tackle loneliness issues raised by Jo Cox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the Guardian. Available at: https://www.theguardian.com/society/2018/jan/16/may-appoints-minister-tackle-loneliness-issues-raised-jo-cox [Accessed 18 Jan. 2019].</a:t>
            </a:r>
          </a:p>
          <a:p>
            <a:pPr>
              <a:lnSpc>
                <a:spcPct val="90000"/>
              </a:lnSpc>
            </a:pP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Wcva.org.uk. (2018).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Volunteering to tackle loneliness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https://www.wcva.org.uk/volunteering/volunteering-latest/2018/11/volunteering-to-tackle-loneliness [Accessed 18 Jan. 2019].</a:t>
            </a:r>
          </a:p>
          <a:p>
            <a:pPr>
              <a:lnSpc>
                <a:spcPct val="90000"/>
              </a:lnSpc>
            </a:pPr>
            <a:r>
              <a:rPr lang="en-US" sz="12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Wisgeek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(n.d.). </a:t>
            </a:r>
            <a:r>
              <a:rPr lang="en-US" sz="12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What are THE DIFFERENT TYPES OF TEENAGE BULLYING?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Available at: http://www.wisegeek.net/what-are-the-different-types-of-http://www.wisegeek.net/what-are-the-different-types-of-teenage-bullying.htmteenage-bullying.htm [Accessed 15 Jan. 2019</a:t>
            </a:r>
            <a:r>
              <a:rPr lang="en-US" sz="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].</a:t>
            </a:r>
          </a:p>
          <a:p>
            <a:pPr>
              <a:lnSpc>
                <a:spcPct val="90000"/>
              </a:lnSpc>
            </a:pPr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0455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976</Words>
  <Application>Microsoft Office PowerPoint</Application>
  <PresentationFormat>Widescreen</PresentationFormat>
  <Paragraphs>86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Century Gothic</vt:lpstr>
      <vt:lpstr>Mesh</vt:lpstr>
      <vt:lpstr>Isolation </vt:lpstr>
      <vt:lpstr>What is isolation?</vt:lpstr>
      <vt:lpstr>What can cause isolation?</vt:lpstr>
      <vt:lpstr>However ….</vt:lpstr>
      <vt:lpstr>The impact of isolation</vt:lpstr>
      <vt:lpstr>Social isolation in schools</vt:lpstr>
      <vt:lpstr>Social exclusion</vt:lpstr>
      <vt:lpstr>Bullying</vt:lpstr>
      <vt:lpstr>Attachment theory</vt:lpstr>
      <vt:lpstr>UK Government view</vt:lpstr>
      <vt:lpstr>Isolation in wales </vt:lpstr>
      <vt:lpstr>PowerPoint Presentation</vt:lpstr>
      <vt:lpstr>PowerPoint Presentation</vt:lpstr>
      <vt:lpstr>References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Isolation </dc:title>
  <dc:creator>Donna Walters (1807613)</dc:creator>
  <cp:lastModifiedBy>Donna Walters (1807613)</cp:lastModifiedBy>
  <cp:revision>1</cp:revision>
  <dcterms:created xsi:type="dcterms:W3CDTF">2019-01-18T21:42:11Z</dcterms:created>
  <dcterms:modified xsi:type="dcterms:W3CDTF">2019-01-18T23:13:31Z</dcterms:modified>
</cp:coreProperties>
</file>