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9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9" r:id="rId13"/>
    <p:sldId id="268" r:id="rId14"/>
    <p:sldId id="270" r:id="rId15"/>
    <p:sldId id="271" r:id="rId16"/>
    <p:sldId id="272" r:id="rId17"/>
    <p:sldId id="273" r:id="rId18"/>
    <p:sldId id="274" r:id="rId19"/>
    <p:sldId id="275" r:id="rId20"/>
    <p:sldId id="276" r:id="rId21"/>
    <p:sldId id="277" r:id="rId22"/>
    <p:sldId id="278" r:id="rId23"/>
  </p:sldIdLst>
  <p:sldSz cx="9144000" cy="6858000" type="screen4x3"/>
  <p:notesSz cx="6858000" cy="9144000"/>
  <p:custDataLst>
    <p:tags r:id="rId25"/>
  </p:custDataLst>
  <p:defaultTextStyle>
    <a:defPPr>
      <a:defRPr lang="en-US"/>
    </a:defPPr>
    <a:lvl1pPr algn="r" rtl="0" fontAlgn="base">
      <a:spcBef>
        <a:spcPct val="0"/>
      </a:spcBef>
      <a:spcAft>
        <a:spcPct val="0"/>
      </a:spcAft>
      <a:defRPr sz="60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r" rtl="0" fontAlgn="base">
      <a:spcBef>
        <a:spcPct val="0"/>
      </a:spcBef>
      <a:spcAft>
        <a:spcPct val="0"/>
      </a:spcAft>
      <a:defRPr sz="60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r" rtl="0" fontAlgn="base">
      <a:spcBef>
        <a:spcPct val="0"/>
      </a:spcBef>
      <a:spcAft>
        <a:spcPct val="0"/>
      </a:spcAft>
      <a:defRPr sz="60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r" rtl="0" fontAlgn="base">
      <a:spcBef>
        <a:spcPct val="0"/>
      </a:spcBef>
      <a:spcAft>
        <a:spcPct val="0"/>
      </a:spcAft>
      <a:defRPr sz="60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r" rtl="0" fontAlgn="base">
      <a:spcBef>
        <a:spcPct val="0"/>
      </a:spcBef>
      <a:spcAft>
        <a:spcPct val="0"/>
      </a:spcAft>
      <a:defRPr sz="60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6000"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sz="6000"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sz="6000"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sz="6000"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5050"/>
    <a:srgbClr val="F8F8F8"/>
    <a:srgbClr val="9966FF"/>
    <a:srgbClr val="D60093"/>
    <a:srgbClr val="66FF33"/>
    <a:srgbClr val="FF0000"/>
    <a:srgbClr val="FFFFCC"/>
    <a:srgbClr val="0066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9881" autoAdjust="0"/>
    <p:restoredTop sz="94614" autoAdjust="0"/>
  </p:normalViewPr>
  <p:slideViewPr>
    <p:cSldViewPr snapToGrid="0">
      <p:cViewPr>
        <p:scale>
          <a:sx n="80" d="100"/>
          <a:sy n="80" d="100"/>
        </p:scale>
        <p:origin x="-928" y="-73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36004" cy="36004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slide" Target="slides/slide21.xml"/><Relationship Id="rId23" Type="http://schemas.openxmlformats.org/officeDocument/2006/relationships/slide" Target="slides/slide22.xml"/><Relationship Id="rId24" Type="http://schemas.openxmlformats.org/officeDocument/2006/relationships/printerSettings" Target="printerSettings/printerSettings1.bin"/><Relationship Id="rId25" Type="http://schemas.openxmlformats.org/officeDocument/2006/relationships/tags" Target="tags/tag1.xml"/><Relationship Id="rId26" Type="http://schemas.openxmlformats.org/officeDocument/2006/relationships/presProps" Target="presProps.xml"/><Relationship Id="rId27" Type="http://schemas.openxmlformats.org/officeDocument/2006/relationships/viewProps" Target="viewProps.xml"/><Relationship Id="rId28" Type="http://schemas.openxmlformats.org/officeDocument/2006/relationships/theme" Target="theme/theme1.xml"/><Relationship Id="rId29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389BF4A-EEC2-4F96-BB11-B5C004AA27AE}" type="slidenum">
              <a:rPr lang="en-US"/>
              <a:t>‹#›</a:t>
            </a:fld>
            <a:endParaRPr lang="en-US"/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809F5B1-CA87-4CEA-98E4-DBDF7D48B236}" type="slidenum">
              <a:rPr lang="en-US"/>
              <a:t>‹#›</a:t>
            </a:fld>
            <a:endParaRPr lang="en-US"/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1338A0E-7A22-4E75-909E-51CE2689A077}" type="slidenum">
              <a:rPr lang="en-US"/>
              <a:t>‹#›</a:t>
            </a:fld>
            <a:endParaRPr lang="en-US"/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7B033C2-41E1-4864-9C0F-A62A79ACF7E1}" type="slidenum">
              <a:rPr lang="en-US"/>
              <a:t>‹#›</a:t>
            </a:fld>
            <a:endParaRPr lang="en-US"/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7144554-82C7-4281-B966-FCF89B4ACACB}" type="slidenum">
              <a:rPr lang="en-US"/>
              <a:t>‹#›</a:t>
            </a:fld>
            <a:endParaRPr lang="en-US"/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6701848-42E0-413D-815C-53183E1603E3}" type="slidenum">
              <a:rPr lang="en-US"/>
              <a:t>‹#›</a:t>
            </a:fld>
            <a:endParaRPr lang="en-US"/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BFC1901-2B23-4143-A40B-ADC2FB12102A}" type="slidenum">
              <a:rPr lang="en-US"/>
              <a:t>‹#›</a:t>
            </a:fld>
            <a:endParaRPr lang="en-US"/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A2743D3-F9E8-4F1A-997E-A96B029B2440}" type="slidenum">
              <a:rPr lang="en-US"/>
              <a:t>‹#›</a:t>
            </a:fld>
            <a:endParaRPr lang="en-US"/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57AA876-5DE4-4BE2-913B-B5CD5464B1B5}" type="slidenum">
              <a:rPr lang="en-US"/>
              <a:t>‹#›</a:t>
            </a:fld>
            <a:endParaRPr lang="en-US"/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01D3E1E-9870-4996-A836-B39A3937236C}" type="slidenum">
              <a:rPr lang="en-US"/>
              <a:t>‹#›</a:t>
            </a:fld>
            <a:endParaRPr lang="en-US"/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63847F5-E5A8-44A1-A77B-C438FE8C642B}" type="slidenum">
              <a:rPr lang="en-US"/>
              <a:t>‹#›</a:t>
            </a:fld>
            <a:endParaRPr lang="en-US"/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BD44BE5F-7FAE-4FAB-9789-F4372FB800C3}" type="slidenum">
              <a:rPr lang="en-US"/>
              <a:t>‹#›</a:t>
            </a:fld>
            <a:endParaRPr lang="en-US"/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anchor="t" anchorCtr="0" compatLnSpc="1">
            <a:prstTxWarp prst="textNoShape">
              <a:avLst/>
            </a:prstTxWarp>
          </a:bodyPr>
          <a:lstStyle>
            <a:lvl1pPr algn="l"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fld id="{056890AD-F87A-4CD3-83CB-BEFEA66B9750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8" name="Text Box 2"/>
          <p:cNvSpPr txBox="1">
            <a:spLocks noChangeArrowheads="1"/>
          </p:cNvSpPr>
          <p:nvPr/>
        </p:nvSpPr>
        <p:spPr>
          <a:xfrm>
            <a:off x="539637" y="549275"/>
            <a:ext cx="8063137" cy="2013692"/>
          </a:xfrm>
          <a:prstGeom prst="rect">
            <a:avLst/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endParaRPr lang="x-none" sz="4200" b="1">
              <a:solidFill>
                <a:srgbClr val="FFFF00"/>
              </a:solidFill>
              <a:latin typeface="Comic Sans MS" pitchFamily="66" charset="0"/>
            </a:endParaRPr>
          </a:p>
          <a:p>
            <a:pPr algn="ctr">
              <a:defRPr b="0" i="0"/>
            </a:pPr>
            <a:r>
              <a:rPr lang="x-none" sz="4200" b="1">
                <a:solidFill>
                  <a:srgbClr val="FFFF00"/>
                </a:solidFill>
                <a:latin typeface="Comic Sans MS" pitchFamily="66" charset="0"/>
              </a:rPr>
              <a:t>Lluosi Arian </a:t>
            </a:r>
          </a:p>
          <a:p>
            <a:pPr algn="ctr">
              <a:defRPr b="0" i="0"/>
            </a:pPr>
            <a:endParaRPr lang="x-none" sz="42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0659" name="Text Box 3"/>
          <p:cNvSpPr txBox="1">
            <a:spLocks noChangeArrowheads="1"/>
          </p:cNvSpPr>
          <p:nvPr/>
        </p:nvSpPr>
        <p:spPr>
          <a:xfrm>
            <a:off x="539637" y="3429000"/>
            <a:ext cx="8063137" cy="55399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3000" b="1" dirty="0">
                <a:solidFill>
                  <a:srgbClr val="D60093"/>
                </a:solidFill>
                <a:latin typeface="Comic Sans MS" pitchFamily="66" charset="0"/>
              </a:rPr>
              <a:t>Faint yw cyfanswm cost yr </a:t>
            </a:r>
            <a:r>
              <a:rPr lang="x-none" sz="3000" b="1" dirty="0" smtClean="0">
                <a:solidFill>
                  <a:srgbClr val="D60093"/>
                </a:solidFill>
                <a:latin typeface="Comic Sans MS" pitchFamily="66" charset="0"/>
              </a:rPr>
              <a:t>eitemau? </a:t>
            </a:r>
            <a:endParaRPr lang="x-none" sz="3000" b="1" dirty="0">
              <a:solidFill>
                <a:srgbClr val="D60093"/>
              </a:solidFill>
              <a:latin typeface="Comic Sans MS" pitchFamily="66" charset="0"/>
            </a:endParaRPr>
          </a:p>
        </p:txBody>
      </p:sp>
      <p:sp>
        <p:nvSpPr>
          <p:cNvPr id="70660" name="Rectangle 4"/>
          <p:cNvSpPr>
            <a:spLocks noChangeArrowheads="1"/>
          </p:cNvSpPr>
          <p:nvPr/>
        </p:nvSpPr>
        <p:spPr>
          <a:xfrm>
            <a:off x="222250" y="201613"/>
            <a:ext cx="8697913" cy="6454775"/>
          </a:xfrm>
          <a:prstGeom prst="rect">
            <a:avLst/>
          </a:prstGeom>
          <a:noFill/>
          <a:ln w="190500">
            <a:solidFill>
              <a:srgbClr val="00CCFF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70661" name="Text Box 5"/>
          <p:cNvSpPr txBox="1">
            <a:spLocks noChangeArrowheads="1"/>
          </p:cNvSpPr>
          <p:nvPr/>
        </p:nvSpPr>
        <p:spPr>
          <a:xfrm>
            <a:off x="325438" y="6253163"/>
            <a:ext cx="1115857" cy="30510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l">
              <a:defRPr b="0" i="0"/>
            </a:pPr>
            <a:r>
              <a:rPr lang="x-none" sz="1400">
                <a:solidFill>
                  <a:srgbClr val="6699FF"/>
                </a:solidFill>
                <a:latin typeface="Comic Sans MS" pitchFamily="66" charset="0"/>
              </a:rPr>
              <a:t>Blwyddyn 6</a:t>
            </a:r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06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06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706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706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0658" grpId="0" animBg="1"/>
      <p:bldP spid="70659" grpId="1" animBg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26" name="AutoShape 30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8C3D91"/>
              </a:gs>
              <a:gs pos="6000">
                <a:srgbClr val="7005D4"/>
              </a:gs>
              <a:gs pos="15000">
                <a:srgbClr val="181CC7"/>
              </a:gs>
              <a:gs pos="30001">
                <a:srgbClr val="0A128C"/>
              </a:gs>
              <a:gs pos="50000">
                <a:srgbClr val="000000"/>
              </a:gs>
              <a:gs pos="70000">
                <a:srgbClr val="0A128C"/>
              </a:gs>
              <a:gs pos="85000">
                <a:srgbClr val="181CC7"/>
              </a:gs>
              <a:gs pos="94000">
                <a:srgbClr val="7005D4"/>
              </a:gs>
              <a:gs pos="100000">
                <a:srgbClr val="8C3D91"/>
              </a:gs>
            </a:gsLst>
            <a:lin ang="5400000" scaled="1"/>
          </a:gradFill>
          <a:ln w="38100">
            <a:solidFill>
              <a:srgbClr val="006699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24" name="AutoShape 28"/>
          <p:cNvSpPr>
            <a:spLocks noChangeArrowheads="1"/>
          </p:cNvSpPr>
          <p:nvPr/>
        </p:nvSpPr>
        <p:spPr>
          <a:xfrm>
            <a:off x="346075" y="384175"/>
            <a:ext cx="8453438" cy="39719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99FF"/>
              </a:gs>
              <a:gs pos="50000">
                <a:srgbClr val="FFFFCC"/>
              </a:gs>
              <a:gs pos="100000">
                <a:srgbClr val="CC99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25" name="AutoShape 29"/>
          <p:cNvSpPr>
            <a:spLocks noChangeArrowheads="1"/>
          </p:cNvSpPr>
          <p:nvPr/>
        </p:nvSpPr>
        <p:spPr>
          <a:xfrm>
            <a:off x="936625" y="596900"/>
            <a:ext cx="7270750" cy="8953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16" name="AutoShape 20"/>
          <p:cNvSpPr>
            <a:spLocks noChangeArrowheads="1"/>
          </p:cNvSpPr>
          <p:nvPr/>
        </p:nvSpPr>
        <p:spPr>
          <a:xfrm>
            <a:off x="1776413" y="4927600"/>
            <a:ext cx="5592762" cy="16256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15" name="Text Box 19"/>
          <p:cNvSpPr txBox="1">
            <a:spLocks noChangeArrowheads="1"/>
          </p:cNvSpPr>
          <p:nvPr/>
        </p:nvSpPr>
        <p:spPr>
          <a:xfrm>
            <a:off x="212725" y="596900"/>
            <a:ext cx="8718550" cy="8540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5000" b="1">
                <a:solidFill>
                  <a:schemeClr val="accent2"/>
                </a:solidFill>
                <a:latin typeface="Comic Sans MS" pitchFamily="66" charset="0"/>
              </a:rPr>
              <a:t>Faint yw cyfanswm cost: </a:t>
            </a:r>
          </a:p>
        </p:txBody>
      </p:sp>
      <p:sp>
        <p:nvSpPr>
          <p:cNvPr id="4118" name="Text Box 22"/>
          <p:cNvSpPr txBox="1">
            <a:spLocks noChangeArrowheads="1"/>
          </p:cNvSpPr>
          <p:nvPr/>
        </p:nvSpPr>
        <p:spPr>
          <a:xfrm>
            <a:off x="465138" y="1817688"/>
            <a:ext cx="8213725" cy="22860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7200" b="1">
                <a:solidFill>
                  <a:schemeClr val="accent2"/>
                </a:solidFill>
                <a:latin typeface="Comic Sans MS" pitchFamily="66" charset="0"/>
              </a:rPr>
              <a:t>3 oren sy'n </a:t>
            </a:r>
          </a:p>
          <a:p>
            <a:pPr algn="ctr">
              <a:defRPr b="0" i="0"/>
            </a:pPr>
            <a:r>
              <a:rPr lang="x-none" sz="7200" b="1">
                <a:solidFill>
                  <a:schemeClr val="accent2"/>
                </a:solidFill>
                <a:latin typeface="Comic Sans MS" pitchFamily="66" charset="0"/>
              </a:rPr>
              <a:t>16c yr un</a:t>
            </a:r>
          </a:p>
        </p:txBody>
      </p:sp>
      <p:sp>
        <p:nvSpPr>
          <p:cNvPr id="4120" name="Text Box 24"/>
          <p:cNvSpPr txBox="1">
            <a:spLocks noChangeArrowheads="1"/>
          </p:cNvSpPr>
          <p:nvPr/>
        </p:nvSpPr>
        <p:spPr>
          <a:xfrm>
            <a:off x="2498725" y="5145088"/>
            <a:ext cx="4148138" cy="118903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7200" b="1">
                <a:solidFill>
                  <a:srgbClr val="FF0000"/>
                </a:solidFill>
                <a:latin typeface="Comic Sans MS" pitchFamily="66" charset="0"/>
              </a:rPr>
              <a:t>48c </a:t>
            </a:r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1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20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60" name="AutoShape 8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8C3D91"/>
              </a:gs>
              <a:gs pos="6000">
                <a:srgbClr val="7005D4"/>
              </a:gs>
              <a:gs pos="15000">
                <a:srgbClr val="181CC7"/>
              </a:gs>
              <a:gs pos="30001">
                <a:srgbClr val="0A128C"/>
              </a:gs>
              <a:gs pos="50000">
                <a:srgbClr val="000000"/>
              </a:gs>
              <a:gs pos="70000">
                <a:srgbClr val="0A128C"/>
              </a:gs>
              <a:gs pos="85000">
                <a:srgbClr val="181CC7"/>
              </a:gs>
              <a:gs pos="94000">
                <a:srgbClr val="7005D4"/>
              </a:gs>
              <a:gs pos="100000">
                <a:srgbClr val="8C3D91"/>
              </a:gs>
            </a:gsLst>
            <a:lin ang="5400000" scaled="1"/>
          </a:gradFill>
          <a:ln w="38100">
            <a:solidFill>
              <a:srgbClr val="006699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9154" name="AutoShape 2"/>
          <p:cNvSpPr>
            <a:spLocks noChangeArrowheads="1"/>
          </p:cNvSpPr>
          <p:nvPr/>
        </p:nvSpPr>
        <p:spPr>
          <a:xfrm>
            <a:off x="346075" y="384175"/>
            <a:ext cx="8453438" cy="39719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99FF"/>
              </a:gs>
              <a:gs pos="50000">
                <a:srgbClr val="FFFFCC"/>
              </a:gs>
              <a:gs pos="100000">
                <a:srgbClr val="CC99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9155" name="AutoShape 3"/>
          <p:cNvSpPr>
            <a:spLocks noChangeArrowheads="1"/>
          </p:cNvSpPr>
          <p:nvPr/>
        </p:nvSpPr>
        <p:spPr>
          <a:xfrm>
            <a:off x="936625" y="596900"/>
            <a:ext cx="7270750" cy="8953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9156" name="AutoShape 4"/>
          <p:cNvSpPr>
            <a:spLocks noChangeArrowheads="1"/>
          </p:cNvSpPr>
          <p:nvPr/>
        </p:nvSpPr>
        <p:spPr>
          <a:xfrm>
            <a:off x="1776413" y="4927600"/>
            <a:ext cx="5592762" cy="16256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9157" name="Text Box 5"/>
          <p:cNvSpPr txBox="1">
            <a:spLocks noChangeArrowheads="1"/>
          </p:cNvSpPr>
          <p:nvPr/>
        </p:nvSpPr>
        <p:spPr>
          <a:xfrm>
            <a:off x="212725" y="596900"/>
            <a:ext cx="8718550" cy="8540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5000" b="1">
                <a:solidFill>
                  <a:schemeClr val="accent2"/>
                </a:solidFill>
                <a:latin typeface="Comic Sans MS" pitchFamily="66" charset="0"/>
              </a:rPr>
              <a:t>Faint yw cyfanswm cost: </a:t>
            </a:r>
          </a:p>
        </p:txBody>
      </p:sp>
      <p:sp>
        <p:nvSpPr>
          <p:cNvPr id="49158" name="Text Box 6"/>
          <p:cNvSpPr txBox="1">
            <a:spLocks noChangeArrowheads="1"/>
          </p:cNvSpPr>
          <p:nvPr/>
        </p:nvSpPr>
        <p:spPr>
          <a:xfrm>
            <a:off x="465138" y="1817688"/>
            <a:ext cx="8213725" cy="22860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7200" b="1">
                <a:solidFill>
                  <a:schemeClr val="accent2"/>
                </a:solidFill>
                <a:latin typeface="Comic Sans MS" pitchFamily="66" charset="0"/>
              </a:rPr>
              <a:t>5 pensil sy'n</a:t>
            </a:r>
          </a:p>
          <a:p>
            <a:pPr algn="ctr">
              <a:defRPr b="0" i="0"/>
            </a:pPr>
            <a:r>
              <a:rPr lang="x-none" sz="7200" b="1">
                <a:solidFill>
                  <a:schemeClr val="accent2"/>
                </a:solidFill>
                <a:latin typeface="Comic Sans MS" pitchFamily="66" charset="0"/>
              </a:rPr>
              <a:t>9c yr un</a:t>
            </a:r>
          </a:p>
        </p:txBody>
      </p:sp>
      <p:sp>
        <p:nvSpPr>
          <p:cNvPr id="49159" name="Text Box 7"/>
          <p:cNvSpPr txBox="1">
            <a:spLocks noChangeArrowheads="1"/>
          </p:cNvSpPr>
          <p:nvPr/>
        </p:nvSpPr>
        <p:spPr>
          <a:xfrm>
            <a:off x="2498725" y="5145088"/>
            <a:ext cx="4148138" cy="118903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7200" b="1">
                <a:solidFill>
                  <a:srgbClr val="FF0000"/>
                </a:solidFill>
                <a:latin typeface="Comic Sans MS" pitchFamily="66" charset="0"/>
              </a:rPr>
              <a:t>45c </a:t>
            </a:r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91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9159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84" name="AutoShape 8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8C3D91"/>
              </a:gs>
              <a:gs pos="6000">
                <a:srgbClr val="7005D4"/>
              </a:gs>
              <a:gs pos="15000">
                <a:srgbClr val="181CC7"/>
              </a:gs>
              <a:gs pos="30001">
                <a:srgbClr val="0A128C"/>
              </a:gs>
              <a:gs pos="50000">
                <a:srgbClr val="000000"/>
              </a:gs>
              <a:gs pos="70000">
                <a:srgbClr val="0A128C"/>
              </a:gs>
              <a:gs pos="85000">
                <a:srgbClr val="181CC7"/>
              </a:gs>
              <a:gs pos="94000">
                <a:srgbClr val="7005D4"/>
              </a:gs>
              <a:gs pos="100000">
                <a:srgbClr val="8C3D91"/>
              </a:gs>
            </a:gsLst>
            <a:lin ang="5400000" scaled="1"/>
          </a:gradFill>
          <a:ln w="38100">
            <a:solidFill>
              <a:srgbClr val="006699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0178" name="AutoShape 2"/>
          <p:cNvSpPr>
            <a:spLocks noChangeArrowheads="1"/>
          </p:cNvSpPr>
          <p:nvPr/>
        </p:nvSpPr>
        <p:spPr>
          <a:xfrm>
            <a:off x="346075" y="384175"/>
            <a:ext cx="8453438" cy="39719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99FF"/>
              </a:gs>
              <a:gs pos="50000">
                <a:srgbClr val="FFFFCC"/>
              </a:gs>
              <a:gs pos="100000">
                <a:srgbClr val="CC99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0179" name="AutoShape 3"/>
          <p:cNvSpPr>
            <a:spLocks noChangeArrowheads="1"/>
          </p:cNvSpPr>
          <p:nvPr/>
        </p:nvSpPr>
        <p:spPr>
          <a:xfrm>
            <a:off x="936625" y="596900"/>
            <a:ext cx="7270750" cy="8953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0180" name="AutoShape 4"/>
          <p:cNvSpPr>
            <a:spLocks noChangeArrowheads="1"/>
          </p:cNvSpPr>
          <p:nvPr/>
        </p:nvSpPr>
        <p:spPr>
          <a:xfrm>
            <a:off x="1776413" y="4927600"/>
            <a:ext cx="5592762" cy="16256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0181" name="Text Box 5"/>
          <p:cNvSpPr txBox="1">
            <a:spLocks noChangeArrowheads="1"/>
          </p:cNvSpPr>
          <p:nvPr/>
        </p:nvSpPr>
        <p:spPr>
          <a:xfrm>
            <a:off x="212725" y="596900"/>
            <a:ext cx="8718550" cy="8540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5000" b="1">
                <a:solidFill>
                  <a:schemeClr val="accent2"/>
                </a:solidFill>
                <a:latin typeface="Comic Sans MS" pitchFamily="66" charset="0"/>
              </a:rPr>
              <a:t>Faint yw cyfanswm cost: </a:t>
            </a:r>
          </a:p>
        </p:txBody>
      </p:sp>
      <p:sp>
        <p:nvSpPr>
          <p:cNvPr id="50182" name="Text Box 6"/>
          <p:cNvSpPr txBox="1">
            <a:spLocks noChangeArrowheads="1"/>
          </p:cNvSpPr>
          <p:nvPr/>
        </p:nvSpPr>
        <p:spPr>
          <a:xfrm>
            <a:off x="285750" y="1817688"/>
            <a:ext cx="8509000" cy="22860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/>
          <a:p>
            <a:pPr algn="ctr">
              <a:defRPr b="0" i="0"/>
            </a:pPr>
            <a:r>
              <a:rPr lang="x-none" sz="7200" b="1" dirty="0">
                <a:solidFill>
                  <a:schemeClr val="accent2"/>
                </a:solidFill>
                <a:latin typeface="Comic Sans MS" pitchFamily="66" charset="0"/>
              </a:rPr>
              <a:t>8 pren mesur sy'n </a:t>
            </a:r>
          </a:p>
          <a:p>
            <a:pPr algn="ctr">
              <a:defRPr b="0" i="0"/>
            </a:pPr>
            <a:r>
              <a:rPr lang="x-none" sz="7200" b="1" dirty="0">
                <a:solidFill>
                  <a:schemeClr val="accent2"/>
                </a:solidFill>
                <a:latin typeface="Comic Sans MS" pitchFamily="66" charset="0"/>
              </a:rPr>
              <a:t>11c yr un</a:t>
            </a:r>
          </a:p>
        </p:txBody>
      </p:sp>
      <p:sp>
        <p:nvSpPr>
          <p:cNvPr id="50183" name="Text Box 7"/>
          <p:cNvSpPr txBox="1">
            <a:spLocks noChangeArrowheads="1"/>
          </p:cNvSpPr>
          <p:nvPr/>
        </p:nvSpPr>
        <p:spPr>
          <a:xfrm>
            <a:off x="2498725" y="5145088"/>
            <a:ext cx="4148138" cy="118903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7200" b="1">
                <a:solidFill>
                  <a:srgbClr val="FF0000"/>
                </a:solidFill>
                <a:latin typeface="Comic Sans MS" pitchFamily="66" charset="0"/>
              </a:rPr>
              <a:t>88c </a:t>
            </a:r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01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018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8" name="AutoShape 8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8C3D91"/>
              </a:gs>
              <a:gs pos="6000">
                <a:srgbClr val="7005D4"/>
              </a:gs>
              <a:gs pos="15000">
                <a:srgbClr val="181CC7"/>
              </a:gs>
              <a:gs pos="30001">
                <a:srgbClr val="0A128C"/>
              </a:gs>
              <a:gs pos="50000">
                <a:srgbClr val="000000"/>
              </a:gs>
              <a:gs pos="70000">
                <a:srgbClr val="0A128C"/>
              </a:gs>
              <a:gs pos="85000">
                <a:srgbClr val="181CC7"/>
              </a:gs>
              <a:gs pos="94000">
                <a:srgbClr val="7005D4"/>
              </a:gs>
              <a:gs pos="100000">
                <a:srgbClr val="8C3D91"/>
              </a:gs>
            </a:gsLst>
            <a:lin ang="5400000" scaled="1"/>
          </a:gradFill>
          <a:ln w="38100">
            <a:solidFill>
              <a:srgbClr val="006699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1202" name="AutoShape 2"/>
          <p:cNvSpPr>
            <a:spLocks noChangeArrowheads="1"/>
          </p:cNvSpPr>
          <p:nvPr/>
        </p:nvSpPr>
        <p:spPr>
          <a:xfrm>
            <a:off x="346075" y="384175"/>
            <a:ext cx="8453438" cy="39719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99FF"/>
              </a:gs>
              <a:gs pos="50000">
                <a:srgbClr val="FFFFCC"/>
              </a:gs>
              <a:gs pos="100000">
                <a:srgbClr val="CC99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1203" name="AutoShape 3"/>
          <p:cNvSpPr>
            <a:spLocks noChangeArrowheads="1"/>
          </p:cNvSpPr>
          <p:nvPr/>
        </p:nvSpPr>
        <p:spPr>
          <a:xfrm>
            <a:off x="936625" y="596900"/>
            <a:ext cx="7270750" cy="8953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1204" name="AutoShape 4"/>
          <p:cNvSpPr>
            <a:spLocks noChangeArrowheads="1"/>
          </p:cNvSpPr>
          <p:nvPr/>
        </p:nvSpPr>
        <p:spPr>
          <a:xfrm>
            <a:off x="1776413" y="4927600"/>
            <a:ext cx="5592762" cy="16256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1205" name="Text Box 5"/>
          <p:cNvSpPr txBox="1">
            <a:spLocks noChangeArrowheads="1"/>
          </p:cNvSpPr>
          <p:nvPr/>
        </p:nvSpPr>
        <p:spPr>
          <a:xfrm>
            <a:off x="212725" y="596900"/>
            <a:ext cx="8718550" cy="8540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5000" b="1">
                <a:solidFill>
                  <a:schemeClr val="accent2"/>
                </a:solidFill>
                <a:latin typeface="Comic Sans MS" pitchFamily="66" charset="0"/>
              </a:rPr>
              <a:t>Faint yw cyfanswm cost: </a:t>
            </a:r>
          </a:p>
        </p:txBody>
      </p:sp>
      <p:sp>
        <p:nvSpPr>
          <p:cNvPr id="51206" name="Text Box 6"/>
          <p:cNvSpPr txBox="1">
            <a:spLocks noChangeArrowheads="1"/>
          </p:cNvSpPr>
          <p:nvPr/>
        </p:nvSpPr>
        <p:spPr>
          <a:xfrm>
            <a:off x="465138" y="1817688"/>
            <a:ext cx="8213725" cy="22860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7200" b="1">
                <a:solidFill>
                  <a:schemeClr val="accent2"/>
                </a:solidFill>
                <a:latin typeface="Comic Sans MS" pitchFamily="66" charset="0"/>
              </a:rPr>
              <a:t>6 stamp sy'n </a:t>
            </a:r>
          </a:p>
          <a:p>
            <a:pPr algn="ctr">
              <a:defRPr b="0" i="0"/>
            </a:pPr>
            <a:r>
              <a:rPr lang="x-none" sz="7200" b="1">
                <a:solidFill>
                  <a:schemeClr val="accent2"/>
                </a:solidFill>
                <a:latin typeface="Comic Sans MS" pitchFamily="66" charset="0"/>
              </a:rPr>
              <a:t>21c yr un</a:t>
            </a:r>
          </a:p>
        </p:txBody>
      </p:sp>
      <p:sp>
        <p:nvSpPr>
          <p:cNvPr id="51207" name="Text Box 7"/>
          <p:cNvSpPr txBox="1">
            <a:spLocks noChangeArrowheads="1"/>
          </p:cNvSpPr>
          <p:nvPr/>
        </p:nvSpPr>
        <p:spPr>
          <a:xfrm>
            <a:off x="2498725" y="5145088"/>
            <a:ext cx="4148138" cy="118903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7200" b="1">
                <a:solidFill>
                  <a:srgbClr val="FF0000"/>
                </a:solidFill>
                <a:latin typeface="Comic Sans MS" pitchFamily="66" charset="0"/>
              </a:rPr>
              <a:t>£1.26</a:t>
            </a:r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12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0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32" name="AutoShape 8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8C3D91"/>
              </a:gs>
              <a:gs pos="6000">
                <a:srgbClr val="7005D4"/>
              </a:gs>
              <a:gs pos="15000">
                <a:srgbClr val="181CC7"/>
              </a:gs>
              <a:gs pos="30001">
                <a:srgbClr val="0A128C"/>
              </a:gs>
              <a:gs pos="50000">
                <a:srgbClr val="000000"/>
              </a:gs>
              <a:gs pos="70000">
                <a:srgbClr val="0A128C"/>
              </a:gs>
              <a:gs pos="85000">
                <a:srgbClr val="181CC7"/>
              </a:gs>
              <a:gs pos="94000">
                <a:srgbClr val="7005D4"/>
              </a:gs>
              <a:gs pos="100000">
                <a:srgbClr val="8C3D91"/>
              </a:gs>
            </a:gsLst>
            <a:lin ang="5400000" scaled="1"/>
          </a:gradFill>
          <a:ln w="38100">
            <a:solidFill>
              <a:srgbClr val="006699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2226" name="AutoShape 2"/>
          <p:cNvSpPr>
            <a:spLocks noChangeArrowheads="1"/>
          </p:cNvSpPr>
          <p:nvPr/>
        </p:nvSpPr>
        <p:spPr>
          <a:xfrm>
            <a:off x="346075" y="384175"/>
            <a:ext cx="8453438" cy="39719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99FF"/>
              </a:gs>
              <a:gs pos="50000">
                <a:srgbClr val="FFFFCC"/>
              </a:gs>
              <a:gs pos="100000">
                <a:srgbClr val="CC99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2227" name="AutoShape 3"/>
          <p:cNvSpPr>
            <a:spLocks noChangeArrowheads="1"/>
          </p:cNvSpPr>
          <p:nvPr/>
        </p:nvSpPr>
        <p:spPr>
          <a:xfrm>
            <a:off x="936625" y="596900"/>
            <a:ext cx="7270750" cy="8953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2228" name="AutoShape 4"/>
          <p:cNvSpPr>
            <a:spLocks noChangeArrowheads="1"/>
          </p:cNvSpPr>
          <p:nvPr/>
        </p:nvSpPr>
        <p:spPr>
          <a:xfrm>
            <a:off x="1776413" y="4927600"/>
            <a:ext cx="5592762" cy="16256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2229" name="Text Box 5"/>
          <p:cNvSpPr txBox="1">
            <a:spLocks noChangeArrowheads="1"/>
          </p:cNvSpPr>
          <p:nvPr/>
        </p:nvSpPr>
        <p:spPr>
          <a:xfrm>
            <a:off x="212725" y="596900"/>
            <a:ext cx="8718550" cy="8540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5000" b="1">
                <a:solidFill>
                  <a:schemeClr val="accent2"/>
                </a:solidFill>
                <a:latin typeface="Comic Sans MS" pitchFamily="66" charset="0"/>
              </a:rPr>
              <a:t>Faint yw cyfanswm cost: </a:t>
            </a:r>
          </a:p>
        </p:txBody>
      </p:sp>
      <p:sp>
        <p:nvSpPr>
          <p:cNvPr id="52230" name="Text Box 6"/>
          <p:cNvSpPr txBox="1">
            <a:spLocks noChangeArrowheads="1"/>
          </p:cNvSpPr>
          <p:nvPr/>
        </p:nvSpPr>
        <p:spPr>
          <a:xfrm>
            <a:off x="465138" y="1817688"/>
            <a:ext cx="8213725" cy="22860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7200" b="1">
                <a:solidFill>
                  <a:schemeClr val="accent2"/>
                </a:solidFill>
                <a:latin typeface="Comic Sans MS" pitchFamily="66" charset="0"/>
              </a:rPr>
              <a:t>4 amlen sy'n </a:t>
            </a:r>
          </a:p>
          <a:p>
            <a:pPr algn="ctr">
              <a:defRPr b="0" i="0"/>
            </a:pPr>
            <a:r>
              <a:rPr lang="x-none" sz="7200" b="1">
                <a:solidFill>
                  <a:schemeClr val="accent2"/>
                </a:solidFill>
                <a:latin typeface="Comic Sans MS" pitchFamily="66" charset="0"/>
              </a:rPr>
              <a:t>18c yr un</a:t>
            </a:r>
          </a:p>
        </p:txBody>
      </p:sp>
      <p:sp>
        <p:nvSpPr>
          <p:cNvPr id="52231" name="Text Box 7"/>
          <p:cNvSpPr txBox="1">
            <a:spLocks noChangeArrowheads="1"/>
          </p:cNvSpPr>
          <p:nvPr/>
        </p:nvSpPr>
        <p:spPr>
          <a:xfrm>
            <a:off x="2498725" y="5145088"/>
            <a:ext cx="4148138" cy="118903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7200" b="1">
                <a:solidFill>
                  <a:srgbClr val="FF0000"/>
                </a:solidFill>
                <a:latin typeface="Comic Sans MS" pitchFamily="66" charset="0"/>
              </a:rPr>
              <a:t>72c </a:t>
            </a:r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22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2231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6" name="AutoShape 8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8C3D91"/>
              </a:gs>
              <a:gs pos="6000">
                <a:srgbClr val="7005D4"/>
              </a:gs>
              <a:gs pos="15000">
                <a:srgbClr val="181CC7"/>
              </a:gs>
              <a:gs pos="30001">
                <a:srgbClr val="0A128C"/>
              </a:gs>
              <a:gs pos="50000">
                <a:srgbClr val="000000"/>
              </a:gs>
              <a:gs pos="70000">
                <a:srgbClr val="0A128C"/>
              </a:gs>
              <a:gs pos="85000">
                <a:srgbClr val="181CC7"/>
              </a:gs>
              <a:gs pos="94000">
                <a:srgbClr val="7005D4"/>
              </a:gs>
              <a:gs pos="100000">
                <a:srgbClr val="8C3D91"/>
              </a:gs>
            </a:gsLst>
            <a:lin ang="5400000" scaled="1"/>
          </a:gradFill>
          <a:ln w="38100">
            <a:solidFill>
              <a:srgbClr val="006699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3250" name="AutoShape 2"/>
          <p:cNvSpPr>
            <a:spLocks noChangeArrowheads="1"/>
          </p:cNvSpPr>
          <p:nvPr/>
        </p:nvSpPr>
        <p:spPr>
          <a:xfrm>
            <a:off x="346075" y="384175"/>
            <a:ext cx="8453438" cy="39719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99FF"/>
              </a:gs>
              <a:gs pos="50000">
                <a:srgbClr val="FFFFCC"/>
              </a:gs>
              <a:gs pos="100000">
                <a:srgbClr val="CC99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3251" name="AutoShape 3"/>
          <p:cNvSpPr>
            <a:spLocks noChangeArrowheads="1"/>
          </p:cNvSpPr>
          <p:nvPr/>
        </p:nvSpPr>
        <p:spPr>
          <a:xfrm>
            <a:off x="936625" y="596900"/>
            <a:ext cx="7270750" cy="8953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3252" name="AutoShape 4"/>
          <p:cNvSpPr>
            <a:spLocks noChangeArrowheads="1"/>
          </p:cNvSpPr>
          <p:nvPr/>
        </p:nvSpPr>
        <p:spPr>
          <a:xfrm>
            <a:off x="1776413" y="4927600"/>
            <a:ext cx="5592762" cy="16256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3253" name="Text Box 5"/>
          <p:cNvSpPr txBox="1">
            <a:spLocks noChangeArrowheads="1"/>
          </p:cNvSpPr>
          <p:nvPr/>
        </p:nvSpPr>
        <p:spPr>
          <a:xfrm>
            <a:off x="212725" y="596900"/>
            <a:ext cx="8718550" cy="8540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5000" b="1">
                <a:solidFill>
                  <a:schemeClr val="accent2"/>
                </a:solidFill>
                <a:latin typeface="Comic Sans MS" pitchFamily="66" charset="0"/>
              </a:rPr>
              <a:t>Faint yw cyfanswm cost: </a:t>
            </a:r>
          </a:p>
        </p:txBody>
      </p:sp>
      <p:sp>
        <p:nvSpPr>
          <p:cNvPr id="53254" name="Text Box 6"/>
          <p:cNvSpPr txBox="1">
            <a:spLocks noChangeArrowheads="1"/>
          </p:cNvSpPr>
          <p:nvPr/>
        </p:nvSpPr>
        <p:spPr>
          <a:xfrm>
            <a:off x="465138" y="1817688"/>
            <a:ext cx="8213725" cy="22860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7200" b="1">
                <a:solidFill>
                  <a:schemeClr val="accent2"/>
                </a:solidFill>
                <a:latin typeface="Comic Sans MS" pitchFamily="66" charset="0"/>
              </a:rPr>
              <a:t>28 losinen sy'n </a:t>
            </a:r>
          </a:p>
          <a:p>
            <a:pPr algn="ctr">
              <a:defRPr b="0" i="0"/>
            </a:pPr>
            <a:r>
              <a:rPr lang="x-none" sz="7200" b="1">
                <a:solidFill>
                  <a:schemeClr val="accent2"/>
                </a:solidFill>
                <a:latin typeface="Comic Sans MS" pitchFamily="66" charset="0"/>
              </a:rPr>
              <a:t>3c yr un</a:t>
            </a:r>
          </a:p>
        </p:txBody>
      </p:sp>
      <p:sp>
        <p:nvSpPr>
          <p:cNvPr id="53255" name="Text Box 7"/>
          <p:cNvSpPr txBox="1">
            <a:spLocks noChangeArrowheads="1"/>
          </p:cNvSpPr>
          <p:nvPr/>
        </p:nvSpPr>
        <p:spPr>
          <a:xfrm>
            <a:off x="2498725" y="5145088"/>
            <a:ext cx="4148138" cy="118903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7200" b="1">
                <a:solidFill>
                  <a:srgbClr val="FF0000"/>
                </a:solidFill>
                <a:latin typeface="Comic Sans MS" pitchFamily="66" charset="0"/>
              </a:rPr>
              <a:t>84c </a:t>
            </a:r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32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325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80" name="AutoShape 8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8C3D91"/>
              </a:gs>
              <a:gs pos="6000">
                <a:srgbClr val="7005D4"/>
              </a:gs>
              <a:gs pos="15000">
                <a:srgbClr val="181CC7"/>
              </a:gs>
              <a:gs pos="30001">
                <a:srgbClr val="0A128C"/>
              </a:gs>
              <a:gs pos="50000">
                <a:srgbClr val="000000"/>
              </a:gs>
              <a:gs pos="70000">
                <a:srgbClr val="0A128C"/>
              </a:gs>
              <a:gs pos="85000">
                <a:srgbClr val="181CC7"/>
              </a:gs>
              <a:gs pos="94000">
                <a:srgbClr val="7005D4"/>
              </a:gs>
              <a:gs pos="100000">
                <a:srgbClr val="8C3D91"/>
              </a:gs>
            </a:gsLst>
            <a:lin ang="5400000" scaled="1"/>
          </a:gradFill>
          <a:ln w="38100">
            <a:solidFill>
              <a:srgbClr val="006699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4274" name="AutoShape 2"/>
          <p:cNvSpPr>
            <a:spLocks noChangeArrowheads="1"/>
          </p:cNvSpPr>
          <p:nvPr/>
        </p:nvSpPr>
        <p:spPr>
          <a:xfrm>
            <a:off x="346075" y="384175"/>
            <a:ext cx="8453438" cy="39719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99FF"/>
              </a:gs>
              <a:gs pos="50000">
                <a:srgbClr val="FFFFCC"/>
              </a:gs>
              <a:gs pos="100000">
                <a:srgbClr val="CC99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4275" name="AutoShape 3"/>
          <p:cNvSpPr>
            <a:spLocks noChangeArrowheads="1"/>
          </p:cNvSpPr>
          <p:nvPr/>
        </p:nvSpPr>
        <p:spPr>
          <a:xfrm>
            <a:off x="936625" y="596900"/>
            <a:ext cx="7270750" cy="8953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4276" name="AutoShape 4"/>
          <p:cNvSpPr>
            <a:spLocks noChangeArrowheads="1"/>
          </p:cNvSpPr>
          <p:nvPr/>
        </p:nvSpPr>
        <p:spPr>
          <a:xfrm>
            <a:off x="1776413" y="4927600"/>
            <a:ext cx="5592762" cy="16256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4277" name="Text Box 5"/>
          <p:cNvSpPr txBox="1">
            <a:spLocks noChangeArrowheads="1"/>
          </p:cNvSpPr>
          <p:nvPr/>
        </p:nvSpPr>
        <p:spPr>
          <a:xfrm>
            <a:off x="212725" y="596900"/>
            <a:ext cx="8718550" cy="8540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5000" b="1">
                <a:solidFill>
                  <a:schemeClr val="accent2"/>
                </a:solidFill>
                <a:latin typeface="Comic Sans MS" pitchFamily="66" charset="0"/>
              </a:rPr>
              <a:t>Faint yw cyfanswm cost: </a:t>
            </a:r>
          </a:p>
        </p:txBody>
      </p:sp>
      <p:sp>
        <p:nvSpPr>
          <p:cNvPr id="54278" name="Text Box 6"/>
          <p:cNvSpPr txBox="1">
            <a:spLocks noChangeArrowheads="1"/>
          </p:cNvSpPr>
          <p:nvPr/>
        </p:nvSpPr>
        <p:spPr>
          <a:xfrm>
            <a:off x="465138" y="1817688"/>
            <a:ext cx="8213725" cy="22860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7200" b="1">
                <a:solidFill>
                  <a:schemeClr val="accent2"/>
                </a:solidFill>
                <a:latin typeface="Comic Sans MS" pitchFamily="66" charset="0"/>
              </a:rPr>
              <a:t>5 pin sy'n </a:t>
            </a:r>
          </a:p>
          <a:p>
            <a:pPr algn="ctr">
              <a:defRPr b="0" i="0"/>
            </a:pPr>
            <a:r>
              <a:rPr lang="x-none" sz="7200" b="1">
                <a:solidFill>
                  <a:schemeClr val="accent2"/>
                </a:solidFill>
                <a:latin typeface="Comic Sans MS" pitchFamily="66" charset="0"/>
              </a:rPr>
              <a:t>32c yr un</a:t>
            </a:r>
          </a:p>
        </p:txBody>
      </p:sp>
      <p:sp>
        <p:nvSpPr>
          <p:cNvPr id="54279" name="Text Box 7"/>
          <p:cNvSpPr txBox="1">
            <a:spLocks noChangeArrowheads="1"/>
          </p:cNvSpPr>
          <p:nvPr/>
        </p:nvSpPr>
        <p:spPr>
          <a:xfrm>
            <a:off x="2498725" y="5145088"/>
            <a:ext cx="4148138" cy="118903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7200" b="1">
                <a:solidFill>
                  <a:srgbClr val="FF0000"/>
                </a:solidFill>
                <a:latin typeface="Comic Sans MS" pitchFamily="66" charset="0"/>
              </a:rPr>
              <a:t>£1.60</a:t>
            </a:r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42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4279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304" name="AutoShape 8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8C3D91"/>
              </a:gs>
              <a:gs pos="6000">
                <a:srgbClr val="7005D4"/>
              </a:gs>
              <a:gs pos="15000">
                <a:srgbClr val="181CC7"/>
              </a:gs>
              <a:gs pos="30001">
                <a:srgbClr val="0A128C"/>
              </a:gs>
              <a:gs pos="50000">
                <a:srgbClr val="000000"/>
              </a:gs>
              <a:gs pos="70000">
                <a:srgbClr val="0A128C"/>
              </a:gs>
              <a:gs pos="85000">
                <a:srgbClr val="181CC7"/>
              </a:gs>
              <a:gs pos="94000">
                <a:srgbClr val="7005D4"/>
              </a:gs>
              <a:gs pos="100000">
                <a:srgbClr val="8C3D91"/>
              </a:gs>
            </a:gsLst>
            <a:lin ang="5400000" scaled="1"/>
          </a:gradFill>
          <a:ln w="38100">
            <a:solidFill>
              <a:srgbClr val="006699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5298" name="AutoShape 2"/>
          <p:cNvSpPr>
            <a:spLocks noChangeArrowheads="1"/>
          </p:cNvSpPr>
          <p:nvPr/>
        </p:nvSpPr>
        <p:spPr>
          <a:xfrm>
            <a:off x="346075" y="384175"/>
            <a:ext cx="8453438" cy="39719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99FF"/>
              </a:gs>
              <a:gs pos="50000">
                <a:srgbClr val="FFFFCC"/>
              </a:gs>
              <a:gs pos="100000">
                <a:srgbClr val="CC99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5299" name="AutoShape 3"/>
          <p:cNvSpPr>
            <a:spLocks noChangeArrowheads="1"/>
          </p:cNvSpPr>
          <p:nvPr/>
        </p:nvSpPr>
        <p:spPr>
          <a:xfrm>
            <a:off x="936625" y="596900"/>
            <a:ext cx="7270750" cy="8953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5300" name="AutoShape 4"/>
          <p:cNvSpPr>
            <a:spLocks noChangeArrowheads="1"/>
          </p:cNvSpPr>
          <p:nvPr/>
        </p:nvSpPr>
        <p:spPr>
          <a:xfrm>
            <a:off x="1776413" y="4927600"/>
            <a:ext cx="5592762" cy="16256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5301" name="Text Box 5"/>
          <p:cNvSpPr txBox="1">
            <a:spLocks noChangeArrowheads="1"/>
          </p:cNvSpPr>
          <p:nvPr/>
        </p:nvSpPr>
        <p:spPr>
          <a:xfrm>
            <a:off x="212725" y="596900"/>
            <a:ext cx="8718550" cy="8540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5000" b="1">
                <a:solidFill>
                  <a:schemeClr val="accent2"/>
                </a:solidFill>
                <a:latin typeface="Comic Sans MS" pitchFamily="66" charset="0"/>
              </a:rPr>
              <a:t>Faint yw cyfanswm cost: </a:t>
            </a:r>
          </a:p>
        </p:txBody>
      </p:sp>
      <p:sp>
        <p:nvSpPr>
          <p:cNvPr id="55302" name="Text Box 6"/>
          <p:cNvSpPr txBox="1">
            <a:spLocks noChangeArrowheads="1"/>
          </p:cNvSpPr>
          <p:nvPr/>
        </p:nvSpPr>
        <p:spPr>
          <a:xfrm>
            <a:off x="465138" y="1817688"/>
            <a:ext cx="8213725" cy="22860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7200" b="1">
                <a:solidFill>
                  <a:schemeClr val="accent2"/>
                </a:solidFill>
                <a:latin typeface="Comic Sans MS" pitchFamily="66" charset="0"/>
              </a:rPr>
              <a:t>4 plât sy'n </a:t>
            </a:r>
          </a:p>
          <a:p>
            <a:pPr algn="ctr">
              <a:defRPr b="0" i="0"/>
            </a:pPr>
            <a:r>
              <a:rPr lang="x-none" sz="7200" b="1">
                <a:solidFill>
                  <a:schemeClr val="accent2"/>
                </a:solidFill>
                <a:latin typeface="Comic Sans MS" pitchFamily="66" charset="0"/>
              </a:rPr>
              <a:t>£1.07 yr un</a:t>
            </a:r>
          </a:p>
        </p:txBody>
      </p:sp>
      <p:sp>
        <p:nvSpPr>
          <p:cNvPr id="55303" name="Text Box 7"/>
          <p:cNvSpPr txBox="1">
            <a:spLocks noChangeArrowheads="1"/>
          </p:cNvSpPr>
          <p:nvPr/>
        </p:nvSpPr>
        <p:spPr>
          <a:xfrm>
            <a:off x="2498725" y="5145088"/>
            <a:ext cx="4148138" cy="118903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7200" b="1">
                <a:solidFill>
                  <a:srgbClr val="FF0000"/>
                </a:solidFill>
                <a:latin typeface="Comic Sans MS" pitchFamily="66" charset="0"/>
              </a:rPr>
              <a:t>£4.28</a:t>
            </a:r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3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53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5303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8" name="AutoShape 8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8C3D91"/>
              </a:gs>
              <a:gs pos="6000">
                <a:srgbClr val="7005D4"/>
              </a:gs>
              <a:gs pos="15000">
                <a:srgbClr val="181CC7"/>
              </a:gs>
              <a:gs pos="30001">
                <a:srgbClr val="0A128C"/>
              </a:gs>
              <a:gs pos="50000">
                <a:srgbClr val="000000"/>
              </a:gs>
              <a:gs pos="70000">
                <a:srgbClr val="0A128C"/>
              </a:gs>
              <a:gs pos="85000">
                <a:srgbClr val="181CC7"/>
              </a:gs>
              <a:gs pos="94000">
                <a:srgbClr val="7005D4"/>
              </a:gs>
              <a:gs pos="100000">
                <a:srgbClr val="8C3D91"/>
              </a:gs>
            </a:gsLst>
            <a:lin ang="5400000" scaled="1"/>
          </a:gradFill>
          <a:ln w="38100">
            <a:solidFill>
              <a:srgbClr val="006699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6322" name="AutoShape 2"/>
          <p:cNvSpPr>
            <a:spLocks noChangeArrowheads="1"/>
          </p:cNvSpPr>
          <p:nvPr/>
        </p:nvSpPr>
        <p:spPr>
          <a:xfrm>
            <a:off x="346075" y="384175"/>
            <a:ext cx="8453438" cy="39719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99FF"/>
              </a:gs>
              <a:gs pos="50000">
                <a:srgbClr val="FFFFCC"/>
              </a:gs>
              <a:gs pos="100000">
                <a:srgbClr val="CC99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6323" name="AutoShape 3"/>
          <p:cNvSpPr>
            <a:spLocks noChangeArrowheads="1"/>
          </p:cNvSpPr>
          <p:nvPr/>
        </p:nvSpPr>
        <p:spPr>
          <a:xfrm>
            <a:off x="936625" y="596900"/>
            <a:ext cx="7270750" cy="8953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6324" name="AutoShape 4"/>
          <p:cNvSpPr>
            <a:spLocks noChangeArrowheads="1"/>
          </p:cNvSpPr>
          <p:nvPr/>
        </p:nvSpPr>
        <p:spPr>
          <a:xfrm>
            <a:off x="1776413" y="4927600"/>
            <a:ext cx="5592762" cy="16256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6325" name="Text Box 5"/>
          <p:cNvSpPr txBox="1">
            <a:spLocks noChangeArrowheads="1"/>
          </p:cNvSpPr>
          <p:nvPr/>
        </p:nvSpPr>
        <p:spPr>
          <a:xfrm>
            <a:off x="212725" y="596900"/>
            <a:ext cx="8718550" cy="8540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5000" b="1">
                <a:solidFill>
                  <a:schemeClr val="accent2"/>
                </a:solidFill>
                <a:latin typeface="Comic Sans MS" pitchFamily="66" charset="0"/>
              </a:rPr>
              <a:t>Faint yw cyfanswm cost: </a:t>
            </a:r>
          </a:p>
        </p:txBody>
      </p:sp>
      <p:sp>
        <p:nvSpPr>
          <p:cNvPr id="56326" name="Text Box 6"/>
          <p:cNvSpPr txBox="1">
            <a:spLocks noChangeArrowheads="1"/>
          </p:cNvSpPr>
          <p:nvPr/>
        </p:nvSpPr>
        <p:spPr>
          <a:xfrm>
            <a:off x="465138" y="1817688"/>
            <a:ext cx="8213725" cy="22860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7200" b="1">
                <a:solidFill>
                  <a:schemeClr val="accent2"/>
                </a:solidFill>
                <a:latin typeface="Comic Sans MS" pitchFamily="66" charset="0"/>
              </a:rPr>
              <a:t>35 sticer sy'n </a:t>
            </a:r>
          </a:p>
          <a:p>
            <a:pPr algn="ctr">
              <a:defRPr b="0" i="0"/>
            </a:pPr>
            <a:r>
              <a:rPr lang="x-none" sz="7200" b="1">
                <a:solidFill>
                  <a:schemeClr val="accent2"/>
                </a:solidFill>
                <a:latin typeface="Comic Sans MS" pitchFamily="66" charset="0"/>
              </a:rPr>
              <a:t>6c yr un</a:t>
            </a:r>
          </a:p>
        </p:txBody>
      </p:sp>
      <p:sp>
        <p:nvSpPr>
          <p:cNvPr id="56327" name="Text Box 7"/>
          <p:cNvSpPr txBox="1">
            <a:spLocks noChangeArrowheads="1"/>
          </p:cNvSpPr>
          <p:nvPr/>
        </p:nvSpPr>
        <p:spPr>
          <a:xfrm>
            <a:off x="2498725" y="5145088"/>
            <a:ext cx="4148138" cy="118903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7200" b="1">
                <a:solidFill>
                  <a:srgbClr val="FF0000"/>
                </a:solidFill>
                <a:latin typeface="Comic Sans MS" pitchFamily="66" charset="0"/>
              </a:rPr>
              <a:t>£2.10</a:t>
            </a:r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63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6327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52" name="AutoShape 8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8C3D91"/>
              </a:gs>
              <a:gs pos="6000">
                <a:srgbClr val="7005D4"/>
              </a:gs>
              <a:gs pos="15000">
                <a:srgbClr val="181CC7"/>
              </a:gs>
              <a:gs pos="30001">
                <a:srgbClr val="0A128C"/>
              </a:gs>
              <a:gs pos="50000">
                <a:srgbClr val="000000"/>
              </a:gs>
              <a:gs pos="70000">
                <a:srgbClr val="0A128C"/>
              </a:gs>
              <a:gs pos="85000">
                <a:srgbClr val="181CC7"/>
              </a:gs>
              <a:gs pos="94000">
                <a:srgbClr val="7005D4"/>
              </a:gs>
              <a:gs pos="100000">
                <a:srgbClr val="8C3D91"/>
              </a:gs>
            </a:gsLst>
            <a:lin ang="5400000" scaled="1"/>
          </a:gradFill>
          <a:ln w="38100">
            <a:solidFill>
              <a:srgbClr val="006699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7346" name="AutoShape 2"/>
          <p:cNvSpPr>
            <a:spLocks noChangeArrowheads="1"/>
          </p:cNvSpPr>
          <p:nvPr/>
        </p:nvSpPr>
        <p:spPr>
          <a:xfrm>
            <a:off x="346075" y="384175"/>
            <a:ext cx="8453438" cy="39719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99FF"/>
              </a:gs>
              <a:gs pos="50000">
                <a:srgbClr val="FFFFCC"/>
              </a:gs>
              <a:gs pos="100000">
                <a:srgbClr val="CC99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7347" name="AutoShape 3"/>
          <p:cNvSpPr>
            <a:spLocks noChangeArrowheads="1"/>
          </p:cNvSpPr>
          <p:nvPr/>
        </p:nvSpPr>
        <p:spPr>
          <a:xfrm>
            <a:off x="936625" y="596900"/>
            <a:ext cx="7270750" cy="8953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7348" name="AutoShape 4"/>
          <p:cNvSpPr>
            <a:spLocks noChangeArrowheads="1"/>
          </p:cNvSpPr>
          <p:nvPr/>
        </p:nvSpPr>
        <p:spPr>
          <a:xfrm>
            <a:off x="1776413" y="4927600"/>
            <a:ext cx="5592762" cy="16256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7349" name="Text Box 5"/>
          <p:cNvSpPr txBox="1">
            <a:spLocks noChangeArrowheads="1"/>
          </p:cNvSpPr>
          <p:nvPr/>
        </p:nvSpPr>
        <p:spPr>
          <a:xfrm>
            <a:off x="212725" y="596900"/>
            <a:ext cx="8718550" cy="8540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5000" b="1">
                <a:solidFill>
                  <a:schemeClr val="accent2"/>
                </a:solidFill>
                <a:latin typeface="Comic Sans MS" pitchFamily="66" charset="0"/>
              </a:rPr>
              <a:t>Faint yw cyfanswm cost: </a:t>
            </a:r>
          </a:p>
        </p:txBody>
      </p:sp>
      <p:sp>
        <p:nvSpPr>
          <p:cNvPr id="57350" name="Text Box 6"/>
          <p:cNvSpPr txBox="1">
            <a:spLocks noChangeArrowheads="1"/>
          </p:cNvSpPr>
          <p:nvPr/>
        </p:nvSpPr>
        <p:spPr>
          <a:xfrm>
            <a:off x="465138" y="1817688"/>
            <a:ext cx="8213725" cy="22860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7200" b="1">
                <a:solidFill>
                  <a:schemeClr val="accent2"/>
                </a:solidFill>
                <a:latin typeface="Comic Sans MS" pitchFamily="66" charset="0"/>
              </a:rPr>
              <a:t>12 winwnsyn </a:t>
            </a:r>
          </a:p>
          <a:p>
            <a:pPr algn="ctr">
              <a:defRPr b="0" i="0"/>
            </a:pPr>
            <a:r>
              <a:rPr lang="x-none" sz="7200" b="1">
                <a:solidFill>
                  <a:schemeClr val="accent2"/>
                </a:solidFill>
                <a:latin typeface="Comic Sans MS" pitchFamily="66" charset="0"/>
              </a:rPr>
              <a:t>14c yr un</a:t>
            </a:r>
          </a:p>
        </p:txBody>
      </p:sp>
      <p:sp>
        <p:nvSpPr>
          <p:cNvPr id="57351" name="Text Box 7"/>
          <p:cNvSpPr txBox="1">
            <a:spLocks noChangeArrowheads="1"/>
          </p:cNvSpPr>
          <p:nvPr/>
        </p:nvSpPr>
        <p:spPr>
          <a:xfrm>
            <a:off x="2498725" y="5145088"/>
            <a:ext cx="4148138" cy="118903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7200" b="1">
                <a:solidFill>
                  <a:srgbClr val="FF0000"/>
                </a:solidFill>
                <a:latin typeface="Comic Sans MS" pitchFamily="66" charset="0"/>
              </a:rPr>
              <a:t>£1.68</a:t>
            </a:r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73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7351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400" name="AutoShape 8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8C3D91"/>
              </a:gs>
              <a:gs pos="6000">
                <a:srgbClr val="7005D4"/>
              </a:gs>
              <a:gs pos="15000">
                <a:srgbClr val="181CC7"/>
              </a:gs>
              <a:gs pos="30001">
                <a:srgbClr val="0A128C"/>
              </a:gs>
              <a:gs pos="50000">
                <a:srgbClr val="000000"/>
              </a:gs>
              <a:gs pos="70000">
                <a:srgbClr val="0A128C"/>
              </a:gs>
              <a:gs pos="85000">
                <a:srgbClr val="181CC7"/>
              </a:gs>
              <a:gs pos="94000">
                <a:srgbClr val="7005D4"/>
              </a:gs>
              <a:gs pos="100000">
                <a:srgbClr val="8C3D91"/>
              </a:gs>
            </a:gsLst>
            <a:lin ang="5400000" scaled="1"/>
          </a:gradFill>
          <a:ln w="38100">
            <a:solidFill>
              <a:srgbClr val="006699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9394" name="AutoShape 2"/>
          <p:cNvSpPr>
            <a:spLocks noChangeArrowheads="1"/>
          </p:cNvSpPr>
          <p:nvPr/>
        </p:nvSpPr>
        <p:spPr>
          <a:xfrm>
            <a:off x="346075" y="384175"/>
            <a:ext cx="8453438" cy="39719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99FF"/>
              </a:gs>
              <a:gs pos="50000">
                <a:srgbClr val="FFFFCC"/>
              </a:gs>
              <a:gs pos="100000">
                <a:srgbClr val="CC99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9395" name="AutoShape 3"/>
          <p:cNvSpPr>
            <a:spLocks noChangeArrowheads="1"/>
          </p:cNvSpPr>
          <p:nvPr/>
        </p:nvSpPr>
        <p:spPr>
          <a:xfrm>
            <a:off x="936625" y="596900"/>
            <a:ext cx="7270750" cy="8953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9396" name="AutoShape 4"/>
          <p:cNvSpPr>
            <a:spLocks noChangeArrowheads="1"/>
          </p:cNvSpPr>
          <p:nvPr/>
        </p:nvSpPr>
        <p:spPr>
          <a:xfrm>
            <a:off x="1776413" y="4927600"/>
            <a:ext cx="5592762" cy="16256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9397" name="Text Box 5"/>
          <p:cNvSpPr txBox="1">
            <a:spLocks noChangeArrowheads="1"/>
          </p:cNvSpPr>
          <p:nvPr/>
        </p:nvSpPr>
        <p:spPr>
          <a:xfrm>
            <a:off x="212725" y="596900"/>
            <a:ext cx="8718550" cy="8540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5000" b="1">
                <a:solidFill>
                  <a:schemeClr val="accent2"/>
                </a:solidFill>
                <a:latin typeface="Comic Sans MS" pitchFamily="66" charset="0"/>
              </a:rPr>
              <a:t>Faint yw cyfanswm cost: </a:t>
            </a:r>
          </a:p>
        </p:txBody>
      </p:sp>
      <p:sp>
        <p:nvSpPr>
          <p:cNvPr id="59398" name="Text Box 6"/>
          <p:cNvSpPr txBox="1">
            <a:spLocks noChangeArrowheads="1"/>
          </p:cNvSpPr>
          <p:nvPr/>
        </p:nvSpPr>
        <p:spPr>
          <a:xfrm>
            <a:off x="465138" y="1817688"/>
            <a:ext cx="8213725" cy="22860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7200" b="1">
                <a:solidFill>
                  <a:schemeClr val="accent2"/>
                </a:solidFill>
                <a:latin typeface="Comic Sans MS" pitchFamily="66" charset="0"/>
              </a:rPr>
              <a:t>3 chrys sy'n </a:t>
            </a:r>
          </a:p>
          <a:p>
            <a:pPr algn="ctr">
              <a:defRPr b="0" i="0"/>
            </a:pPr>
            <a:r>
              <a:rPr lang="x-none" sz="7200" b="1">
                <a:solidFill>
                  <a:schemeClr val="accent2"/>
                </a:solidFill>
                <a:latin typeface="Comic Sans MS" pitchFamily="66" charset="0"/>
              </a:rPr>
              <a:t>£4.50 yr un</a:t>
            </a:r>
          </a:p>
        </p:txBody>
      </p:sp>
      <p:sp>
        <p:nvSpPr>
          <p:cNvPr id="59399" name="Text Box 7"/>
          <p:cNvSpPr txBox="1">
            <a:spLocks noChangeArrowheads="1"/>
          </p:cNvSpPr>
          <p:nvPr/>
        </p:nvSpPr>
        <p:spPr>
          <a:xfrm>
            <a:off x="2498725" y="5145088"/>
            <a:ext cx="4148138" cy="118903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7200" b="1">
                <a:solidFill>
                  <a:srgbClr val="FF0000"/>
                </a:solidFill>
                <a:latin typeface="Comic Sans MS" pitchFamily="66" charset="0"/>
              </a:rPr>
              <a:t>£13.50</a:t>
            </a:r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3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93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9399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6" name="AutoShape 8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8C3D91"/>
              </a:gs>
              <a:gs pos="6000">
                <a:srgbClr val="7005D4"/>
              </a:gs>
              <a:gs pos="15000">
                <a:srgbClr val="181CC7"/>
              </a:gs>
              <a:gs pos="30001">
                <a:srgbClr val="0A128C"/>
              </a:gs>
              <a:gs pos="50000">
                <a:srgbClr val="000000"/>
              </a:gs>
              <a:gs pos="70000">
                <a:srgbClr val="0A128C"/>
              </a:gs>
              <a:gs pos="85000">
                <a:srgbClr val="181CC7"/>
              </a:gs>
              <a:gs pos="94000">
                <a:srgbClr val="7005D4"/>
              </a:gs>
              <a:gs pos="100000">
                <a:srgbClr val="8C3D91"/>
              </a:gs>
            </a:gsLst>
            <a:lin ang="5400000" scaled="1"/>
          </a:gradFill>
          <a:ln w="38100">
            <a:solidFill>
              <a:srgbClr val="006699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8370" name="AutoShape 2"/>
          <p:cNvSpPr>
            <a:spLocks noChangeArrowheads="1"/>
          </p:cNvSpPr>
          <p:nvPr/>
        </p:nvSpPr>
        <p:spPr>
          <a:xfrm>
            <a:off x="346075" y="384175"/>
            <a:ext cx="8453438" cy="39719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99FF"/>
              </a:gs>
              <a:gs pos="50000">
                <a:srgbClr val="FFFFCC"/>
              </a:gs>
              <a:gs pos="100000">
                <a:srgbClr val="CC99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8371" name="AutoShape 3"/>
          <p:cNvSpPr>
            <a:spLocks noChangeArrowheads="1"/>
          </p:cNvSpPr>
          <p:nvPr/>
        </p:nvSpPr>
        <p:spPr>
          <a:xfrm>
            <a:off x="936625" y="596900"/>
            <a:ext cx="7270750" cy="8953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8372" name="AutoShape 4"/>
          <p:cNvSpPr>
            <a:spLocks noChangeArrowheads="1"/>
          </p:cNvSpPr>
          <p:nvPr/>
        </p:nvSpPr>
        <p:spPr>
          <a:xfrm>
            <a:off x="1776413" y="4927600"/>
            <a:ext cx="5592762" cy="16256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8373" name="Text Box 5"/>
          <p:cNvSpPr txBox="1">
            <a:spLocks noChangeArrowheads="1"/>
          </p:cNvSpPr>
          <p:nvPr/>
        </p:nvSpPr>
        <p:spPr>
          <a:xfrm>
            <a:off x="212725" y="596900"/>
            <a:ext cx="8718550" cy="8540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5000" b="1">
                <a:solidFill>
                  <a:schemeClr val="accent2"/>
                </a:solidFill>
                <a:latin typeface="Comic Sans MS" pitchFamily="66" charset="0"/>
              </a:rPr>
              <a:t>Faint yw cyfanswm cost: </a:t>
            </a:r>
          </a:p>
        </p:txBody>
      </p:sp>
      <p:sp>
        <p:nvSpPr>
          <p:cNvPr id="58374" name="Text Box 6"/>
          <p:cNvSpPr txBox="1">
            <a:spLocks noChangeArrowheads="1"/>
          </p:cNvSpPr>
          <p:nvPr/>
        </p:nvSpPr>
        <p:spPr>
          <a:xfrm>
            <a:off x="465138" y="1817688"/>
            <a:ext cx="8213725" cy="22860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7200" b="1">
                <a:solidFill>
                  <a:schemeClr val="accent2"/>
                </a:solidFill>
                <a:latin typeface="Comic Sans MS" pitchFamily="66" charset="0"/>
              </a:rPr>
              <a:t>6 thei sy'n </a:t>
            </a:r>
          </a:p>
          <a:p>
            <a:pPr algn="ctr">
              <a:defRPr b="0" i="0"/>
            </a:pPr>
            <a:r>
              <a:rPr lang="x-none" sz="7200" b="1">
                <a:solidFill>
                  <a:schemeClr val="accent2"/>
                </a:solidFill>
                <a:latin typeface="Comic Sans MS" pitchFamily="66" charset="0"/>
              </a:rPr>
              <a:t>£2.99 yr un</a:t>
            </a:r>
          </a:p>
        </p:txBody>
      </p:sp>
      <p:sp>
        <p:nvSpPr>
          <p:cNvPr id="58375" name="Text Box 7"/>
          <p:cNvSpPr txBox="1">
            <a:spLocks noChangeArrowheads="1"/>
          </p:cNvSpPr>
          <p:nvPr/>
        </p:nvSpPr>
        <p:spPr>
          <a:xfrm>
            <a:off x="2498725" y="5145088"/>
            <a:ext cx="4148138" cy="118903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7200" b="1">
                <a:solidFill>
                  <a:srgbClr val="FF0000"/>
                </a:solidFill>
                <a:latin typeface="Comic Sans MS" pitchFamily="66" charset="0"/>
              </a:rPr>
              <a:t>£17.94</a:t>
            </a:r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83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8375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24" name="AutoShape 8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8C3D91"/>
              </a:gs>
              <a:gs pos="6000">
                <a:srgbClr val="7005D4"/>
              </a:gs>
              <a:gs pos="15000">
                <a:srgbClr val="181CC7"/>
              </a:gs>
              <a:gs pos="30001">
                <a:srgbClr val="0A128C"/>
              </a:gs>
              <a:gs pos="50000">
                <a:srgbClr val="000000"/>
              </a:gs>
              <a:gs pos="70000">
                <a:srgbClr val="0A128C"/>
              </a:gs>
              <a:gs pos="85000">
                <a:srgbClr val="181CC7"/>
              </a:gs>
              <a:gs pos="94000">
                <a:srgbClr val="7005D4"/>
              </a:gs>
              <a:gs pos="100000">
                <a:srgbClr val="8C3D91"/>
              </a:gs>
            </a:gsLst>
            <a:lin ang="5400000" scaled="1"/>
          </a:gradFill>
          <a:ln w="38100">
            <a:solidFill>
              <a:srgbClr val="006699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60418" name="AutoShape 2"/>
          <p:cNvSpPr>
            <a:spLocks noChangeArrowheads="1"/>
          </p:cNvSpPr>
          <p:nvPr/>
        </p:nvSpPr>
        <p:spPr>
          <a:xfrm>
            <a:off x="346075" y="384175"/>
            <a:ext cx="8453438" cy="39719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99FF"/>
              </a:gs>
              <a:gs pos="50000">
                <a:srgbClr val="FFFFCC"/>
              </a:gs>
              <a:gs pos="100000">
                <a:srgbClr val="CC99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60419" name="AutoShape 3"/>
          <p:cNvSpPr>
            <a:spLocks noChangeArrowheads="1"/>
          </p:cNvSpPr>
          <p:nvPr/>
        </p:nvSpPr>
        <p:spPr>
          <a:xfrm>
            <a:off x="936625" y="596900"/>
            <a:ext cx="7270750" cy="8953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60420" name="AutoShape 4"/>
          <p:cNvSpPr>
            <a:spLocks noChangeArrowheads="1"/>
          </p:cNvSpPr>
          <p:nvPr/>
        </p:nvSpPr>
        <p:spPr>
          <a:xfrm>
            <a:off x="1776413" y="4927600"/>
            <a:ext cx="5592762" cy="16256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60421" name="Text Box 5"/>
          <p:cNvSpPr txBox="1">
            <a:spLocks noChangeArrowheads="1"/>
          </p:cNvSpPr>
          <p:nvPr/>
        </p:nvSpPr>
        <p:spPr>
          <a:xfrm>
            <a:off x="212725" y="596900"/>
            <a:ext cx="8718550" cy="8540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5000" b="1">
                <a:solidFill>
                  <a:schemeClr val="accent2"/>
                </a:solidFill>
                <a:latin typeface="Comic Sans MS" pitchFamily="66" charset="0"/>
              </a:rPr>
              <a:t>Faint yw cyfanswm cost: </a:t>
            </a:r>
          </a:p>
        </p:txBody>
      </p:sp>
      <p:sp>
        <p:nvSpPr>
          <p:cNvPr id="60422" name="Text Box 6"/>
          <p:cNvSpPr txBox="1">
            <a:spLocks noChangeArrowheads="1"/>
          </p:cNvSpPr>
          <p:nvPr/>
        </p:nvSpPr>
        <p:spPr>
          <a:xfrm>
            <a:off x="465138" y="1817688"/>
            <a:ext cx="8213725" cy="22860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7200" b="1">
                <a:solidFill>
                  <a:schemeClr val="accent2"/>
                </a:solidFill>
                <a:latin typeface="Comic Sans MS" pitchFamily="66" charset="0"/>
              </a:rPr>
              <a:t>8 brechdan  sy'n </a:t>
            </a:r>
          </a:p>
          <a:p>
            <a:pPr algn="ctr">
              <a:defRPr b="0" i="0"/>
            </a:pPr>
            <a:r>
              <a:rPr lang="x-none" sz="7200" b="1">
                <a:solidFill>
                  <a:schemeClr val="accent2"/>
                </a:solidFill>
                <a:latin typeface="Comic Sans MS" pitchFamily="66" charset="0"/>
              </a:rPr>
              <a:t>£1.09 yr un</a:t>
            </a:r>
          </a:p>
        </p:txBody>
      </p:sp>
      <p:sp>
        <p:nvSpPr>
          <p:cNvPr id="60423" name="Text Box 7"/>
          <p:cNvSpPr txBox="1">
            <a:spLocks noChangeArrowheads="1"/>
          </p:cNvSpPr>
          <p:nvPr/>
        </p:nvSpPr>
        <p:spPr>
          <a:xfrm>
            <a:off x="2498725" y="5145088"/>
            <a:ext cx="4148138" cy="118903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7200" b="1">
                <a:solidFill>
                  <a:srgbClr val="FF0000"/>
                </a:solidFill>
                <a:latin typeface="Comic Sans MS" pitchFamily="66" charset="0"/>
              </a:rPr>
              <a:t>£8.72</a:t>
            </a:r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604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0423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8" name="AutoShape 8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8C3D91"/>
              </a:gs>
              <a:gs pos="6000">
                <a:srgbClr val="7005D4"/>
              </a:gs>
              <a:gs pos="15000">
                <a:srgbClr val="181CC7"/>
              </a:gs>
              <a:gs pos="30001">
                <a:srgbClr val="0A128C"/>
              </a:gs>
              <a:gs pos="50000">
                <a:srgbClr val="000000"/>
              </a:gs>
              <a:gs pos="70000">
                <a:srgbClr val="0A128C"/>
              </a:gs>
              <a:gs pos="85000">
                <a:srgbClr val="181CC7"/>
              </a:gs>
              <a:gs pos="94000">
                <a:srgbClr val="7005D4"/>
              </a:gs>
              <a:gs pos="100000">
                <a:srgbClr val="8C3D91"/>
              </a:gs>
            </a:gsLst>
            <a:lin ang="5400000" scaled="1"/>
          </a:gradFill>
          <a:ln w="38100">
            <a:solidFill>
              <a:srgbClr val="006699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61442" name="AutoShape 2"/>
          <p:cNvSpPr>
            <a:spLocks noChangeArrowheads="1"/>
          </p:cNvSpPr>
          <p:nvPr/>
        </p:nvSpPr>
        <p:spPr>
          <a:xfrm>
            <a:off x="346075" y="384175"/>
            <a:ext cx="8453438" cy="39719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99FF"/>
              </a:gs>
              <a:gs pos="50000">
                <a:srgbClr val="FFFFCC"/>
              </a:gs>
              <a:gs pos="100000">
                <a:srgbClr val="CC99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61443" name="AutoShape 3"/>
          <p:cNvSpPr>
            <a:spLocks noChangeArrowheads="1"/>
          </p:cNvSpPr>
          <p:nvPr/>
        </p:nvSpPr>
        <p:spPr>
          <a:xfrm>
            <a:off x="936625" y="596900"/>
            <a:ext cx="7270750" cy="8953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61444" name="AutoShape 4"/>
          <p:cNvSpPr>
            <a:spLocks noChangeArrowheads="1"/>
          </p:cNvSpPr>
          <p:nvPr/>
        </p:nvSpPr>
        <p:spPr>
          <a:xfrm>
            <a:off x="1776413" y="4927600"/>
            <a:ext cx="5592762" cy="16256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61445" name="Text Box 5"/>
          <p:cNvSpPr txBox="1">
            <a:spLocks noChangeArrowheads="1"/>
          </p:cNvSpPr>
          <p:nvPr/>
        </p:nvSpPr>
        <p:spPr>
          <a:xfrm>
            <a:off x="212725" y="596900"/>
            <a:ext cx="8718550" cy="8540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5000" b="1">
                <a:solidFill>
                  <a:schemeClr val="accent2"/>
                </a:solidFill>
                <a:latin typeface="Comic Sans MS" pitchFamily="66" charset="0"/>
              </a:rPr>
              <a:t>Faint yw cyfanswm cost: </a:t>
            </a:r>
          </a:p>
        </p:txBody>
      </p:sp>
      <p:sp>
        <p:nvSpPr>
          <p:cNvPr id="61446" name="Text Box 6"/>
          <p:cNvSpPr txBox="1">
            <a:spLocks noChangeArrowheads="1"/>
          </p:cNvSpPr>
          <p:nvPr/>
        </p:nvSpPr>
        <p:spPr>
          <a:xfrm>
            <a:off x="301626" y="1817688"/>
            <a:ext cx="8588374" cy="230832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/>
          <a:p>
            <a:pPr algn="ctr">
              <a:defRPr b="0" i="0"/>
            </a:pPr>
            <a:r>
              <a:rPr lang="x-none" sz="7200" b="1" dirty="0">
                <a:solidFill>
                  <a:schemeClr val="accent2"/>
                </a:solidFill>
                <a:latin typeface="Comic Sans MS" pitchFamily="66" charset="0"/>
              </a:rPr>
              <a:t>4 blwch </a:t>
            </a:r>
            <a:r>
              <a:rPr lang="x-none" sz="7200" b="1" dirty="0" smtClean="0">
                <a:solidFill>
                  <a:schemeClr val="accent2"/>
                </a:solidFill>
                <a:latin typeface="Comic Sans MS" pitchFamily="66" charset="0"/>
              </a:rPr>
              <a:t>pensil</a:t>
            </a:r>
            <a:r>
              <a:rPr lang="cy-GB" sz="7200" b="1" dirty="0" smtClean="0">
                <a:solidFill>
                  <a:schemeClr val="accent2"/>
                </a:solidFill>
                <a:latin typeface="Comic Sans MS" pitchFamily="66" charset="0"/>
              </a:rPr>
              <a:t> sy’n</a:t>
            </a:r>
            <a:r>
              <a:rPr lang="x-none" sz="72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endParaRPr lang="x-none" sz="7200" b="1" dirty="0">
              <a:solidFill>
                <a:schemeClr val="accent2"/>
              </a:solidFill>
              <a:latin typeface="Comic Sans MS" pitchFamily="66" charset="0"/>
            </a:endParaRPr>
          </a:p>
          <a:p>
            <a:pPr algn="ctr">
              <a:defRPr b="0" i="0"/>
            </a:pPr>
            <a:r>
              <a:rPr lang="x-none" sz="7200" b="1" dirty="0">
                <a:solidFill>
                  <a:schemeClr val="accent2"/>
                </a:solidFill>
                <a:latin typeface="Comic Sans MS" pitchFamily="66" charset="0"/>
              </a:rPr>
              <a:t>£1.35 yr un</a:t>
            </a:r>
          </a:p>
        </p:txBody>
      </p:sp>
      <p:sp>
        <p:nvSpPr>
          <p:cNvPr id="61447" name="Text Box 7"/>
          <p:cNvSpPr txBox="1">
            <a:spLocks noChangeArrowheads="1"/>
          </p:cNvSpPr>
          <p:nvPr/>
        </p:nvSpPr>
        <p:spPr>
          <a:xfrm>
            <a:off x="2498725" y="5145088"/>
            <a:ext cx="4148138" cy="118903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7200" b="1">
                <a:solidFill>
                  <a:srgbClr val="FF0000"/>
                </a:solidFill>
                <a:latin typeface="Comic Sans MS" pitchFamily="66" charset="0"/>
              </a:rPr>
              <a:t>£5.40</a:t>
            </a:r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614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47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72" name="AutoShape 8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8C3D91"/>
              </a:gs>
              <a:gs pos="6000">
                <a:srgbClr val="7005D4"/>
              </a:gs>
              <a:gs pos="15000">
                <a:srgbClr val="181CC7"/>
              </a:gs>
              <a:gs pos="30001">
                <a:srgbClr val="0A128C"/>
              </a:gs>
              <a:gs pos="50000">
                <a:srgbClr val="000000"/>
              </a:gs>
              <a:gs pos="70000">
                <a:srgbClr val="0A128C"/>
              </a:gs>
              <a:gs pos="85000">
                <a:srgbClr val="181CC7"/>
              </a:gs>
              <a:gs pos="94000">
                <a:srgbClr val="7005D4"/>
              </a:gs>
              <a:gs pos="100000">
                <a:srgbClr val="8C3D91"/>
              </a:gs>
            </a:gsLst>
            <a:lin ang="5400000" scaled="1"/>
          </a:gradFill>
          <a:ln w="38100">
            <a:solidFill>
              <a:srgbClr val="006699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62466" name="AutoShape 2"/>
          <p:cNvSpPr>
            <a:spLocks noChangeArrowheads="1"/>
          </p:cNvSpPr>
          <p:nvPr/>
        </p:nvSpPr>
        <p:spPr>
          <a:xfrm>
            <a:off x="346075" y="384175"/>
            <a:ext cx="8453438" cy="39719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99FF"/>
              </a:gs>
              <a:gs pos="50000">
                <a:srgbClr val="FFFFCC"/>
              </a:gs>
              <a:gs pos="100000">
                <a:srgbClr val="CC99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62467" name="AutoShape 3"/>
          <p:cNvSpPr>
            <a:spLocks noChangeArrowheads="1"/>
          </p:cNvSpPr>
          <p:nvPr/>
        </p:nvSpPr>
        <p:spPr>
          <a:xfrm>
            <a:off x="936625" y="596900"/>
            <a:ext cx="7270750" cy="8953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62468" name="AutoShape 4"/>
          <p:cNvSpPr>
            <a:spLocks noChangeArrowheads="1"/>
          </p:cNvSpPr>
          <p:nvPr/>
        </p:nvSpPr>
        <p:spPr>
          <a:xfrm>
            <a:off x="1776413" y="4927600"/>
            <a:ext cx="5592762" cy="16256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62469" name="Text Box 5"/>
          <p:cNvSpPr txBox="1">
            <a:spLocks noChangeArrowheads="1"/>
          </p:cNvSpPr>
          <p:nvPr/>
        </p:nvSpPr>
        <p:spPr>
          <a:xfrm>
            <a:off x="212725" y="596900"/>
            <a:ext cx="8718550" cy="8540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5000" b="1">
                <a:solidFill>
                  <a:schemeClr val="accent2"/>
                </a:solidFill>
                <a:latin typeface="Comic Sans MS" pitchFamily="66" charset="0"/>
              </a:rPr>
              <a:t>Faint yw cyfanswm cost: </a:t>
            </a:r>
          </a:p>
        </p:txBody>
      </p:sp>
      <p:sp>
        <p:nvSpPr>
          <p:cNvPr id="62470" name="Text Box 6"/>
          <p:cNvSpPr txBox="1">
            <a:spLocks noChangeArrowheads="1"/>
          </p:cNvSpPr>
          <p:nvPr/>
        </p:nvSpPr>
        <p:spPr>
          <a:xfrm>
            <a:off x="465138" y="1817688"/>
            <a:ext cx="8213725" cy="22860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7200" b="1">
                <a:solidFill>
                  <a:schemeClr val="accent2"/>
                </a:solidFill>
                <a:latin typeface="Comic Sans MS" pitchFamily="66" charset="0"/>
              </a:rPr>
              <a:t>55 dilëwr sy'n</a:t>
            </a:r>
          </a:p>
          <a:p>
            <a:pPr algn="ctr">
              <a:defRPr b="0" i="0"/>
            </a:pPr>
            <a:r>
              <a:rPr lang="x-none" sz="7200" b="1">
                <a:solidFill>
                  <a:schemeClr val="accent2"/>
                </a:solidFill>
                <a:latin typeface="Comic Sans MS" pitchFamily="66" charset="0"/>
              </a:rPr>
              <a:t>7c yr un</a:t>
            </a:r>
          </a:p>
        </p:txBody>
      </p:sp>
      <p:sp>
        <p:nvSpPr>
          <p:cNvPr id="62471" name="Text Box 7"/>
          <p:cNvSpPr txBox="1">
            <a:spLocks noChangeArrowheads="1"/>
          </p:cNvSpPr>
          <p:nvPr/>
        </p:nvSpPr>
        <p:spPr>
          <a:xfrm>
            <a:off x="2498725" y="5145088"/>
            <a:ext cx="4148138" cy="118903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7200" b="1">
                <a:solidFill>
                  <a:srgbClr val="FF0000"/>
                </a:solidFill>
                <a:latin typeface="Comic Sans MS" pitchFamily="66" charset="0"/>
              </a:rPr>
              <a:t>£3.85</a:t>
            </a:r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624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2471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6" name="AutoShape 8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8C3D91"/>
              </a:gs>
              <a:gs pos="6000">
                <a:srgbClr val="7005D4"/>
              </a:gs>
              <a:gs pos="15000">
                <a:srgbClr val="181CC7"/>
              </a:gs>
              <a:gs pos="30001">
                <a:srgbClr val="0A128C"/>
              </a:gs>
              <a:gs pos="50000">
                <a:srgbClr val="000000"/>
              </a:gs>
              <a:gs pos="70000">
                <a:srgbClr val="0A128C"/>
              </a:gs>
              <a:gs pos="85000">
                <a:srgbClr val="181CC7"/>
              </a:gs>
              <a:gs pos="94000">
                <a:srgbClr val="7005D4"/>
              </a:gs>
              <a:gs pos="100000">
                <a:srgbClr val="8C3D91"/>
              </a:gs>
            </a:gsLst>
            <a:lin ang="5400000" scaled="1"/>
          </a:gradFill>
          <a:ln w="38100">
            <a:solidFill>
              <a:srgbClr val="006699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63490" name="AutoShape 2"/>
          <p:cNvSpPr>
            <a:spLocks noChangeArrowheads="1"/>
          </p:cNvSpPr>
          <p:nvPr/>
        </p:nvSpPr>
        <p:spPr>
          <a:xfrm>
            <a:off x="346075" y="384175"/>
            <a:ext cx="8453438" cy="39719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99FF"/>
              </a:gs>
              <a:gs pos="50000">
                <a:srgbClr val="FFFFCC"/>
              </a:gs>
              <a:gs pos="100000">
                <a:srgbClr val="CC99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63491" name="AutoShape 3"/>
          <p:cNvSpPr>
            <a:spLocks noChangeArrowheads="1"/>
          </p:cNvSpPr>
          <p:nvPr/>
        </p:nvSpPr>
        <p:spPr>
          <a:xfrm>
            <a:off x="936625" y="596900"/>
            <a:ext cx="7270750" cy="8953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63492" name="AutoShape 4"/>
          <p:cNvSpPr>
            <a:spLocks noChangeArrowheads="1"/>
          </p:cNvSpPr>
          <p:nvPr/>
        </p:nvSpPr>
        <p:spPr>
          <a:xfrm>
            <a:off x="1776413" y="4927600"/>
            <a:ext cx="5592762" cy="16256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63493" name="Text Box 5"/>
          <p:cNvSpPr txBox="1">
            <a:spLocks noChangeArrowheads="1"/>
          </p:cNvSpPr>
          <p:nvPr/>
        </p:nvSpPr>
        <p:spPr>
          <a:xfrm>
            <a:off x="212725" y="596900"/>
            <a:ext cx="8718550" cy="8540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5000" b="1">
                <a:solidFill>
                  <a:schemeClr val="accent2"/>
                </a:solidFill>
                <a:latin typeface="Comic Sans MS" pitchFamily="66" charset="0"/>
              </a:rPr>
              <a:t>Faint yw cyfanswm cost: </a:t>
            </a:r>
          </a:p>
        </p:txBody>
      </p:sp>
      <p:sp>
        <p:nvSpPr>
          <p:cNvPr id="63494" name="Text Box 6"/>
          <p:cNvSpPr txBox="1">
            <a:spLocks noChangeArrowheads="1"/>
          </p:cNvSpPr>
          <p:nvPr/>
        </p:nvSpPr>
        <p:spPr>
          <a:xfrm>
            <a:off x="465138" y="1817688"/>
            <a:ext cx="8213725" cy="22860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7200" b="1">
                <a:solidFill>
                  <a:schemeClr val="accent2"/>
                </a:solidFill>
                <a:latin typeface="Comic Sans MS" pitchFamily="66" charset="0"/>
              </a:rPr>
              <a:t>9 llyfr sy'n </a:t>
            </a:r>
          </a:p>
          <a:p>
            <a:pPr algn="ctr">
              <a:defRPr b="0" i="0"/>
            </a:pPr>
            <a:r>
              <a:rPr lang="x-none" sz="7200" b="1">
                <a:solidFill>
                  <a:schemeClr val="accent2"/>
                </a:solidFill>
                <a:latin typeface="Comic Sans MS" pitchFamily="66" charset="0"/>
              </a:rPr>
              <a:t>£3.50 yr un</a:t>
            </a:r>
          </a:p>
        </p:txBody>
      </p:sp>
      <p:sp>
        <p:nvSpPr>
          <p:cNvPr id="63495" name="Text Box 7"/>
          <p:cNvSpPr txBox="1">
            <a:spLocks noChangeArrowheads="1"/>
          </p:cNvSpPr>
          <p:nvPr/>
        </p:nvSpPr>
        <p:spPr>
          <a:xfrm>
            <a:off x="2498725" y="5145088"/>
            <a:ext cx="4148138" cy="118903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7200" b="1">
                <a:solidFill>
                  <a:srgbClr val="FF0000"/>
                </a:solidFill>
                <a:latin typeface="Comic Sans MS" pitchFamily="66" charset="0"/>
              </a:rPr>
              <a:t>£31.50</a:t>
            </a:r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634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3495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20" name="AutoShape 8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8C3D91"/>
              </a:gs>
              <a:gs pos="6000">
                <a:srgbClr val="7005D4"/>
              </a:gs>
              <a:gs pos="15000">
                <a:srgbClr val="181CC7"/>
              </a:gs>
              <a:gs pos="30001">
                <a:srgbClr val="0A128C"/>
              </a:gs>
              <a:gs pos="50000">
                <a:srgbClr val="000000"/>
              </a:gs>
              <a:gs pos="70000">
                <a:srgbClr val="0A128C"/>
              </a:gs>
              <a:gs pos="85000">
                <a:srgbClr val="181CC7"/>
              </a:gs>
              <a:gs pos="94000">
                <a:srgbClr val="7005D4"/>
              </a:gs>
              <a:gs pos="100000">
                <a:srgbClr val="8C3D91"/>
              </a:gs>
            </a:gsLst>
            <a:lin ang="5400000" scaled="1"/>
          </a:gradFill>
          <a:ln w="38100">
            <a:solidFill>
              <a:srgbClr val="006699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64514" name="AutoShape 2"/>
          <p:cNvSpPr>
            <a:spLocks noChangeArrowheads="1"/>
          </p:cNvSpPr>
          <p:nvPr/>
        </p:nvSpPr>
        <p:spPr>
          <a:xfrm>
            <a:off x="346075" y="384175"/>
            <a:ext cx="8453438" cy="39719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99FF"/>
              </a:gs>
              <a:gs pos="50000">
                <a:srgbClr val="FFFFCC"/>
              </a:gs>
              <a:gs pos="100000">
                <a:srgbClr val="CC99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64515" name="AutoShape 3"/>
          <p:cNvSpPr>
            <a:spLocks noChangeArrowheads="1"/>
          </p:cNvSpPr>
          <p:nvPr/>
        </p:nvSpPr>
        <p:spPr>
          <a:xfrm>
            <a:off x="936625" y="596900"/>
            <a:ext cx="7270750" cy="8953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64516" name="AutoShape 4"/>
          <p:cNvSpPr>
            <a:spLocks noChangeArrowheads="1"/>
          </p:cNvSpPr>
          <p:nvPr/>
        </p:nvSpPr>
        <p:spPr>
          <a:xfrm>
            <a:off x="1776413" y="4927600"/>
            <a:ext cx="5592762" cy="16256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64517" name="Text Box 5"/>
          <p:cNvSpPr txBox="1">
            <a:spLocks noChangeArrowheads="1"/>
          </p:cNvSpPr>
          <p:nvPr/>
        </p:nvSpPr>
        <p:spPr>
          <a:xfrm>
            <a:off x="212725" y="596900"/>
            <a:ext cx="8718550" cy="8540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5000" b="1">
                <a:solidFill>
                  <a:schemeClr val="accent2"/>
                </a:solidFill>
                <a:latin typeface="Comic Sans MS" pitchFamily="66" charset="0"/>
              </a:rPr>
              <a:t>Faint yw cyfanswm cost: </a:t>
            </a:r>
          </a:p>
        </p:txBody>
      </p:sp>
      <p:sp>
        <p:nvSpPr>
          <p:cNvPr id="64518" name="Text Box 6"/>
          <p:cNvSpPr txBox="1">
            <a:spLocks noChangeArrowheads="1"/>
          </p:cNvSpPr>
          <p:nvPr/>
        </p:nvSpPr>
        <p:spPr>
          <a:xfrm>
            <a:off x="465138" y="1817688"/>
            <a:ext cx="8213725" cy="22860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7200" b="1">
                <a:solidFill>
                  <a:schemeClr val="accent2"/>
                </a:solidFill>
                <a:latin typeface="Comic Sans MS" pitchFamily="66" charset="0"/>
              </a:rPr>
              <a:t>25 crib sy'n </a:t>
            </a:r>
          </a:p>
          <a:p>
            <a:pPr algn="ctr">
              <a:defRPr b="0" i="0"/>
            </a:pPr>
            <a:r>
              <a:rPr lang="x-none" sz="7200" b="1">
                <a:solidFill>
                  <a:schemeClr val="accent2"/>
                </a:solidFill>
                <a:latin typeface="Comic Sans MS" pitchFamily="66" charset="0"/>
              </a:rPr>
              <a:t>11c yr un</a:t>
            </a:r>
          </a:p>
        </p:txBody>
      </p:sp>
      <p:sp>
        <p:nvSpPr>
          <p:cNvPr id="64519" name="Text Box 7"/>
          <p:cNvSpPr txBox="1">
            <a:spLocks noChangeArrowheads="1"/>
          </p:cNvSpPr>
          <p:nvPr/>
        </p:nvSpPr>
        <p:spPr>
          <a:xfrm>
            <a:off x="2498725" y="5145088"/>
            <a:ext cx="4148138" cy="118903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7200" b="1">
                <a:solidFill>
                  <a:srgbClr val="FF0000"/>
                </a:solidFill>
                <a:latin typeface="Comic Sans MS" pitchFamily="66" charset="0"/>
              </a:rPr>
              <a:t>£2.75</a:t>
            </a:r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645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4519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44" name="AutoShape 8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8C3D91"/>
              </a:gs>
              <a:gs pos="6000">
                <a:srgbClr val="7005D4"/>
              </a:gs>
              <a:gs pos="15000">
                <a:srgbClr val="181CC7"/>
              </a:gs>
              <a:gs pos="30001">
                <a:srgbClr val="0A128C"/>
              </a:gs>
              <a:gs pos="50000">
                <a:srgbClr val="000000"/>
              </a:gs>
              <a:gs pos="70000">
                <a:srgbClr val="0A128C"/>
              </a:gs>
              <a:gs pos="85000">
                <a:srgbClr val="181CC7"/>
              </a:gs>
              <a:gs pos="94000">
                <a:srgbClr val="7005D4"/>
              </a:gs>
              <a:gs pos="100000">
                <a:srgbClr val="8C3D91"/>
              </a:gs>
            </a:gsLst>
            <a:lin ang="5400000" scaled="1"/>
          </a:gradFill>
          <a:ln w="38100">
            <a:solidFill>
              <a:srgbClr val="006699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65538" name="AutoShape 2"/>
          <p:cNvSpPr>
            <a:spLocks noChangeArrowheads="1"/>
          </p:cNvSpPr>
          <p:nvPr/>
        </p:nvSpPr>
        <p:spPr>
          <a:xfrm>
            <a:off x="346075" y="384175"/>
            <a:ext cx="8453438" cy="39719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99FF"/>
              </a:gs>
              <a:gs pos="50000">
                <a:srgbClr val="FFFFCC"/>
              </a:gs>
              <a:gs pos="100000">
                <a:srgbClr val="CC99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65539" name="AutoShape 3"/>
          <p:cNvSpPr>
            <a:spLocks noChangeArrowheads="1"/>
          </p:cNvSpPr>
          <p:nvPr/>
        </p:nvSpPr>
        <p:spPr>
          <a:xfrm>
            <a:off x="936625" y="596900"/>
            <a:ext cx="7270750" cy="8953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65540" name="AutoShape 4"/>
          <p:cNvSpPr>
            <a:spLocks noChangeArrowheads="1"/>
          </p:cNvSpPr>
          <p:nvPr/>
        </p:nvSpPr>
        <p:spPr>
          <a:xfrm>
            <a:off x="1776413" y="4927600"/>
            <a:ext cx="5592762" cy="16256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65541" name="Text Box 5"/>
          <p:cNvSpPr txBox="1">
            <a:spLocks noChangeArrowheads="1"/>
          </p:cNvSpPr>
          <p:nvPr/>
        </p:nvSpPr>
        <p:spPr>
          <a:xfrm>
            <a:off x="212725" y="596900"/>
            <a:ext cx="8718550" cy="8540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5000" b="1">
                <a:solidFill>
                  <a:schemeClr val="accent2"/>
                </a:solidFill>
                <a:latin typeface="Comic Sans MS" pitchFamily="66" charset="0"/>
              </a:rPr>
              <a:t>Faint yw cyfanswm cost: </a:t>
            </a:r>
          </a:p>
        </p:txBody>
      </p:sp>
      <p:sp>
        <p:nvSpPr>
          <p:cNvPr id="65542" name="Text Box 6"/>
          <p:cNvSpPr txBox="1">
            <a:spLocks noChangeArrowheads="1"/>
          </p:cNvSpPr>
          <p:nvPr/>
        </p:nvSpPr>
        <p:spPr>
          <a:xfrm>
            <a:off x="465138" y="1817688"/>
            <a:ext cx="8213725" cy="22860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7200" b="1">
                <a:solidFill>
                  <a:schemeClr val="accent2"/>
                </a:solidFill>
                <a:latin typeface="Comic Sans MS" pitchFamily="66" charset="0"/>
              </a:rPr>
              <a:t>3 phlanhigyn sy'n </a:t>
            </a:r>
          </a:p>
          <a:p>
            <a:pPr algn="ctr">
              <a:defRPr b="0" i="0"/>
            </a:pPr>
            <a:r>
              <a:rPr lang="x-none" sz="7200" b="1">
                <a:solidFill>
                  <a:schemeClr val="accent2"/>
                </a:solidFill>
                <a:latin typeface="Comic Sans MS" pitchFamily="66" charset="0"/>
              </a:rPr>
              <a:t>£1.29 yr un</a:t>
            </a:r>
          </a:p>
        </p:txBody>
      </p:sp>
      <p:sp>
        <p:nvSpPr>
          <p:cNvPr id="65543" name="Text Box 7"/>
          <p:cNvSpPr txBox="1">
            <a:spLocks noChangeArrowheads="1"/>
          </p:cNvSpPr>
          <p:nvPr/>
        </p:nvSpPr>
        <p:spPr>
          <a:xfrm>
            <a:off x="2498725" y="5145088"/>
            <a:ext cx="4148138" cy="118903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7200" b="1">
                <a:solidFill>
                  <a:srgbClr val="FF0000"/>
                </a:solidFill>
                <a:latin typeface="Comic Sans MS" pitchFamily="66" charset="0"/>
              </a:rPr>
              <a:t>£3.87</a:t>
            </a:r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655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5543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8" name="AutoShape 8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8C3D91"/>
              </a:gs>
              <a:gs pos="6000">
                <a:srgbClr val="7005D4"/>
              </a:gs>
              <a:gs pos="15000">
                <a:srgbClr val="181CC7"/>
              </a:gs>
              <a:gs pos="30001">
                <a:srgbClr val="0A128C"/>
              </a:gs>
              <a:gs pos="50000">
                <a:srgbClr val="000000"/>
              </a:gs>
              <a:gs pos="70000">
                <a:srgbClr val="0A128C"/>
              </a:gs>
              <a:gs pos="85000">
                <a:srgbClr val="181CC7"/>
              </a:gs>
              <a:gs pos="94000">
                <a:srgbClr val="7005D4"/>
              </a:gs>
              <a:gs pos="100000">
                <a:srgbClr val="8C3D91"/>
              </a:gs>
            </a:gsLst>
            <a:lin ang="5400000" scaled="1"/>
          </a:gradFill>
          <a:ln w="38100">
            <a:solidFill>
              <a:srgbClr val="006699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66562" name="AutoShape 2"/>
          <p:cNvSpPr>
            <a:spLocks noChangeArrowheads="1"/>
          </p:cNvSpPr>
          <p:nvPr/>
        </p:nvSpPr>
        <p:spPr>
          <a:xfrm>
            <a:off x="346075" y="384175"/>
            <a:ext cx="8453438" cy="39719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99FF"/>
              </a:gs>
              <a:gs pos="50000">
                <a:srgbClr val="FFFFCC"/>
              </a:gs>
              <a:gs pos="100000">
                <a:srgbClr val="CC99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66563" name="AutoShape 3"/>
          <p:cNvSpPr>
            <a:spLocks noChangeArrowheads="1"/>
          </p:cNvSpPr>
          <p:nvPr/>
        </p:nvSpPr>
        <p:spPr>
          <a:xfrm>
            <a:off x="936625" y="596900"/>
            <a:ext cx="7270750" cy="8953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66564" name="AutoShape 4"/>
          <p:cNvSpPr>
            <a:spLocks noChangeArrowheads="1"/>
          </p:cNvSpPr>
          <p:nvPr/>
        </p:nvSpPr>
        <p:spPr>
          <a:xfrm>
            <a:off x="1776413" y="4927600"/>
            <a:ext cx="5592762" cy="16256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66565" name="Text Box 5"/>
          <p:cNvSpPr txBox="1">
            <a:spLocks noChangeArrowheads="1"/>
          </p:cNvSpPr>
          <p:nvPr/>
        </p:nvSpPr>
        <p:spPr>
          <a:xfrm>
            <a:off x="212725" y="596900"/>
            <a:ext cx="8718550" cy="8540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5000" b="1">
                <a:solidFill>
                  <a:schemeClr val="accent2"/>
                </a:solidFill>
                <a:latin typeface="Comic Sans MS" pitchFamily="66" charset="0"/>
              </a:rPr>
              <a:t>Faint yw cyfanswm cost: </a:t>
            </a:r>
          </a:p>
        </p:txBody>
      </p:sp>
      <p:sp>
        <p:nvSpPr>
          <p:cNvPr id="66566" name="Text Box 6"/>
          <p:cNvSpPr txBox="1">
            <a:spLocks noChangeArrowheads="1"/>
          </p:cNvSpPr>
          <p:nvPr/>
        </p:nvSpPr>
        <p:spPr>
          <a:xfrm>
            <a:off x="465138" y="1817688"/>
            <a:ext cx="8213725" cy="22860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7200" b="1">
                <a:solidFill>
                  <a:schemeClr val="accent2"/>
                </a:solidFill>
                <a:latin typeface="Comic Sans MS" pitchFamily="66" charset="0"/>
              </a:rPr>
              <a:t>6 hufen iâ sy'n </a:t>
            </a:r>
          </a:p>
          <a:p>
            <a:pPr algn="ctr">
              <a:defRPr b="0" i="0"/>
            </a:pPr>
            <a:r>
              <a:rPr lang="x-none" sz="7200" b="1">
                <a:solidFill>
                  <a:schemeClr val="accent2"/>
                </a:solidFill>
                <a:latin typeface="Comic Sans MS" pitchFamily="66" charset="0"/>
              </a:rPr>
              <a:t>56c yr un</a:t>
            </a:r>
          </a:p>
        </p:txBody>
      </p:sp>
      <p:sp>
        <p:nvSpPr>
          <p:cNvPr id="66567" name="Text Box 7"/>
          <p:cNvSpPr txBox="1">
            <a:spLocks noChangeArrowheads="1"/>
          </p:cNvSpPr>
          <p:nvPr/>
        </p:nvSpPr>
        <p:spPr>
          <a:xfrm>
            <a:off x="2498725" y="5145088"/>
            <a:ext cx="4148138" cy="118903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7200" b="1">
                <a:solidFill>
                  <a:srgbClr val="FF0000"/>
                </a:solidFill>
                <a:latin typeface="Comic Sans MS" pitchFamily="66" charset="0"/>
              </a:rPr>
              <a:t>£3.36</a:t>
            </a:r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665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6567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92" name="AutoShape 8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8C3D91"/>
              </a:gs>
              <a:gs pos="6000">
                <a:srgbClr val="7005D4"/>
              </a:gs>
              <a:gs pos="15000">
                <a:srgbClr val="181CC7"/>
              </a:gs>
              <a:gs pos="30001">
                <a:srgbClr val="0A128C"/>
              </a:gs>
              <a:gs pos="50000">
                <a:srgbClr val="000000"/>
              </a:gs>
              <a:gs pos="70000">
                <a:srgbClr val="0A128C"/>
              </a:gs>
              <a:gs pos="85000">
                <a:srgbClr val="181CC7"/>
              </a:gs>
              <a:gs pos="94000">
                <a:srgbClr val="7005D4"/>
              </a:gs>
              <a:gs pos="100000">
                <a:srgbClr val="8C3D91"/>
              </a:gs>
            </a:gsLst>
            <a:lin ang="5400000" scaled="1"/>
          </a:gradFill>
          <a:ln w="38100">
            <a:solidFill>
              <a:srgbClr val="006699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67586" name="AutoShape 2"/>
          <p:cNvSpPr>
            <a:spLocks noChangeArrowheads="1"/>
          </p:cNvSpPr>
          <p:nvPr/>
        </p:nvSpPr>
        <p:spPr>
          <a:xfrm>
            <a:off x="346075" y="384175"/>
            <a:ext cx="8453438" cy="39719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99FF"/>
              </a:gs>
              <a:gs pos="50000">
                <a:srgbClr val="FFFFCC"/>
              </a:gs>
              <a:gs pos="100000">
                <a:srgbClr val="CC99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67587" name="AutoShape 3"/>
          <p:cNvSpPr>
            <a:spLocks noChangeArrowheads="1"/>
          </p:cNvSpPr>
          <p:nvPr/>
        </p:nvSpPr>
        <p:spPr>
          <a:xfrm>
            <a:off x="936625" y="596900"/>
            <a:ext cx="7270750" cy="8953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67588" name="AutoShape 4"/>
          <p:cNvSpPr>
            <a:spLocks noChangeArrowheads="1"/>
          </p:cNvSpPr>
          <p:nvPr/>
        </p:nvSpPr>
        <p:spPr>
          <a:xfrm>
            <a:off x="1776413" y="4927600"/>
            <a:ext cx="5592762" cy="16256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67589" name="Text Box 5"/>
          <p:cNvSpPr txBox="1">
            <a:spLocks noChangeArrowheads="1"/>
          </p:cNvSpPr>
          <p:nvPr/>
        </p:nvSpPr>
        <p:spPr>
          <a:xfrm>
            <a:off x="212725" y="596900"/>
            <a:ext cx="8718550" cy="8540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5000" b="1">
                <a:solidFill>
                  <a:schemeClr val="accent2"/>
                </a:solidFill>
                <a:latin typeface="Comic Sans MS" pitchFamily="66" charset="0"/>
              </a:rPr>
              <a:t>Faint yw cyfanswm cost: </a:t>
            </a:r>
          </a:p>
        </p:txBody>
      </p:sp>
      <p:sp>
        <p:nvSpPr>
          <p:cNvPr id="67590" name="Text Box 6"/>
          <p:cNvSpPr txBox="1">
            <a:spLocks noChangeArrowheads="1"/>
          </p:cNvSpPr>
          <p:nvPr/>
        </p:nvSpPr>
        <p:spPr>
          <a:xfrm>
            <a:off x="465138" y="1817688"/>
            <a:ext cx="8213725" cy="22860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7200" b="1">
                <a:solidFill>
                  <a:schemeClr val="accent2"/>
                </a:solidFill>
                <a:latin typeface="Comic Sans MS" pitchFamily="66" charset="0"/>
              </a:rPr>
              <a:t>4 sgarff sy'n </a:t>
            </a:r>
          </a:p>
          <a:p>
            <a:pPr algn="ctr">
              <a:defRPr b="0" i="0"/>
            </a:pPr>
            <a:r>
              <a:rPr lang="x-none" sz="7200" b="1">
                <a:solidFill>
                  <a:schemeClr val="accent2"/>
                </a:solidFill>
                <a:latin typeface="Comic Sans MS" pitchFamily="66" charset="0"/>
              </a:rPr>
              <a:t>£5.60 yr un</a:t>
            </a:r>
          </a:p>
        </p:txBody>
      </p:sp>
      <p:sp>
        <p:nvSpPr>
          <p:cNvPr id="67591" name="Text Box 7"/>
          <p:cNvSpPr txBox="1">
            <a:spLocks noChangeArrowheads="1"/>
          </p:cNvSpPr>
          <p:nvPr/>
        </p:nvSpPr>
        <p:spPr>
          <a:xfrm>
            <a:off x="2498725" y="5145088"/>
            <a:ext cx="4148138" cy="118903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7200" b="1">
                <a:solidFill>
                  <a:srgbClr val="FF0000"/>
                </a:solidFill>
                <a:latin typeface="Comic Sans MS" pitchFamily="66" charset="0"/>
              </a:rPr>
              <a:t>£22.40</a:t>
            </a:r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675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7591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5" name="Rectangle 3"/>
          <p:cNvSpPr>
            <a:spLocks noChangeArrowheads="1"/>
          </p:cNvSpPr>
          <p:nvPr/>
        </p:nvSpPr>
        <p:spPr>
          <a:xfrm>
            <a:off x="222250" y="201613"/>
            <a:ext cx="8697913" cy="6454775"/>
          </a:xfrm>
          <a:prstGeom prst="rect">
            <a:avLst/>
          </a:prstGeom>
          <a:noFill/>
          <a:ln w="190500">
            <a:solidFill>
              <a:srgbClr val="00CCFF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69636" name="Text Box 4"/>
          <p:cNvSpPr txBox="1">
            <a:spLocks noChangeArrowheads="1"/>
          </p:cNvSpPr>
          <p:nvPr/>
        </p:nvSpPr>
        <p:spPr>
          <a:xfrm>
            <a:off x="7064375" y="6253163"/>
            <a:ext cx="1655763" cy="3048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l">
              <a:defRPr b="0" i="0"/>
            </a:pPr>
            <a:r>
              <a:rPr lang="x-none" sz="1400">
                <a:solidFill>
                  <a:srgbClr val="6699FF"/>
                </a:solidFill>
                <a:latin typeface="Comic Sans MS" pitchFamily="66" charset="0"/>
              </a:rPr>
              <a:t>©  B. Taylor 2006</a:t>
            </a:r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NET" val="4.0.30319.1022"/>
  <p:tag name="AS_OS" val="Microsoft Windows NT 6.1.7601 Service Pack 1"/>
  <p:tag name="AS_RELEASE_DATE" val="2014.04.28"/>
  <p:tag name="AS_TITLE" val="Aspose.Slides for .NET 4.0 Client Profile"/>
  <p:tag name="AS_VERSION" val="14.3.0.0"/>
</p:tagLst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60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60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142</TotalTime>
  <Words>281</Words>
  <Application>Microsoft Macintosh PowerPoint</Application>
  <PresentationFormat>On-screen Show (4:3)</PresentationFormat>
  <Paragraphs>85</Paragraphs>
  <Slides>22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3" baseType="lpstr">
      <vt:lpstr>Default Design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Base/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Brian Taylor</dc:creator>
  <cp:lastModifiedBy>Dafydd Charles</cp:lastModifiedBy>
  <cp:revision>24</cp:revision>
  <dcterms:created xsi:type="dcterms:W3CDTF">2006-03-03T16:34:11Z</dcterms:created>
  <dcterms:modified xsi:type="dcterms:W3CDTF">2014-09-25T16:46:00Z</dcterms:modified>
</cp:coreProperties>
</file>