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77" r:id="rId2"/>
    <p:sldId id="257" r:id="rId3"/>
    <p:sldId id="285" r:id="rId4"/>
    <p:sldId id="286" r:id="rId5"/>
    <p:sldId id="283" r:id="rId6"/>
    <p:sldId id="259" r:id="rId7"/>
    <p:sldId id="367" r:id="rId8"/>
    <p:sldId id="395" r:id="rId9"/>
    <p:sldId id="396" r:id="rId10"/>
    <p:sldId id="397" r:id="rId11"/>
    <p:sldId id="398" r:id="rId12"/>
    <p:sldId id="399" r:id="rId13"/>
    <p:sldId id="400" r:id="rId14"/>
    <p:sldId id="402" r:id="rId15"/>
    <p:sldId id="401" r:id="rId16"/>
    <p:sldId id="407" r:id="rId17"/>
    <p:sldId id="406" r:id="rId18"/>
    <p:sldId id="403" r:id="rId19"/>
    <p:sldId id="410" r:id="rId20"/>
    <p:sldId id="408" r:id="rId21"/>
    <p:sldId id="412" r:id="rId22"/>
    <p:sldId id="411" r:id="rId23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D4EFD8-5040-4548-A00E-64ADCADED66A}" v="1" dt="2023-05-17T09:52:06.503"/>
    <p1510:client id="{E90B144C-F059-49CC-8847-526E3BD3B63F}" v="143" dt="2023-05-17T09:38:04.9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162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aza Ahmed" userId="6208a464-c5ab-4937-94a9-9b4e1df3dac2" providerId="ADAL" clId="{E90B144C-F059-49CC-8847-526E3BD3B63F}"/>
    <pc:docChg chg="undo custSel addSld delSld modSld">
      <pc:chgData name="Khaza Ahmed" userId="6208a464-c5ab-4937-94a9-9b4e1df3dac2" providerId="ADAL" clId="{E90B144C-F059-49CC-8847-526E3BD3B63F}" dt="2023-05-17T09:38:47.752" v="657" actId="47"/>
      <pc:docMkLst>
        <pc:docMk/>
      </pc:docMkLst>
      <pc:sldChg chg="modSp mod">
        <pc:chgData name="Khaza Ahmed" userId="6208a464-c5ab-4937-94a9-9b4e1df3dac2" providerId="ADAL" clId="{E90B144C-F059-49CC-8847-526E3BD3B63F}" dt="2023-05-17T08:21:11.774" v="110" actId="6549"/>
        <pc:sldMkLst>
          <pc:docMk/>
          <pc:sldMk cId="3701750734" sldId="257"/>
        </pc:sldMkLst>
        <pc:graphicFrameChg chg="modGraphic">
          <ac:chgData name="Khaza Ahmed" userId="6208a464-c5ab-4937-94a9-9b4e1df3dac2" providerId="ADAL" clId="{E90B144C-F059-49CC-8847-526E3BD3B63F}" dt="2023-05-17T08:21:11.774" v="110" actId="6549"/>
          <ac:graphicFrameMkLst>
            <pc:docMk/>
            <pc:sldMk cId="3701750734" sldId="257"/>
            <ac:graphicFrameMk id="8" creationId="{50DDEED6-3AB5-4C58-8A94-CF1974FA6A2C}"/>
          </ac:graphicFrameMkLst>
        </pc:graphicFrameChg>
      </pc:sldChg>
      <pc:sldChg chg="modSp mod">
        <pc:chgData name="Khaza Ahmed" userId="6208a464-c5ab-4937-94a9-9b4e1df3dac2" providerId="ADAL" clId="{E90B144C-F059-49CC-8847-526E3BD3B63F}" dt="2023-05-17T08:57:33.502" v="270" actId="6549"/>
        <pc:sldMkLst>
          <pc:docMk/>
          <pc:sldMk cId="1517392727" sldId="259"/>
        </pc:sldMkLst>
        <pc:spChg chg="mod">
          <ac:chgData name="Khaza Ahmed" userId="6208a464-c5ab-4937-94a9-9b4e1df3dac2" providerId="ADAL" clId="{E90B144C-F059-49CC-8847-526E3BD3B63F}" dt="2023-05-17T08:57:33.502" v="270" actId="6549"/>
          <ac:spMkLst>
            <pc:docMk/>
            <pc:sldMk cId="1517392727" sldId="259"/>
            <ac:spMk id="3" creationId="{00000000-0000-0000-0000-000000000000}"/>
          </ac:spMkLst>
        </pc:spChg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855549987" sldId="260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6396942" sldId="261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2279473154" sldId="265"/>
        </pc:sldMkLst>
      </pc:sldChg>
      <pc:sldChg chg="modSp mod">
        <pc:chgData name="Khaza Ahmed" userId="6208a464-c5ab-4937-94a9-9b4e1df3dac2" providerId="ADAL" clId="{E90B144C-F059-49CC-8847-526E3BD3B63F}" dt="2023-05-17T08:17:25.722" v="15" actId="20577"/>
        <pc:sldMkLst>
          <pc:docMk/>
          <pc:sldMk cId="0" sldId="277"/>
        </pc:sldMkLst>
        <pc:spChg chg="mod">
          <ac:chgData name="Khaza Ahmed" userId="6208a464-c5ab-4937-94a9-9b4e1df3dac2" providerId="ADAL" clId="{E90B144C-F059-49CC-8847-526E3BD3B63F}" dt="2023-05-17T08:17:25.722" v="15" actId="20577"/>
          <ac:spMkLst>
            <pc:docMk/>
            <pc:sldMk cId="0" sldId="277"/>
            <ac:spMk id="6146" creationId="{00000000-0000-0000-0000-000000000000}"/>
          </ac:spMkLst>
        </pc:spChg>
      </pc:sldChg>
      <pc:sldChg chg="del">
        <pc:chgData name="Khaza Ahmed" userId="6208a464-c5ab-4937-94a9-9b4e1df3dac2" providerId="ADAL" clId="{E90B144C-F059-49CC-8847-526E3BD3B63F}" dt="2023-05-17T08:18:24.515" v="16" actId="2696"/>
        <pc:sldMkLst>
          <pc:docMk/>
          <pc:sldMk cId="807687825" sldId="278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0" sldId="282"/>
        </pc:sldMkLst>
      </pc:sldChg>
      <pc:sldChg chg="addSp delSp modSp mod">
        <pc:chgData name="Khaza Ahmed" userId="6208a464-c5ab-4937-94a9-9b4e1df3dac2" providerId="ADAL" clId="{E90B144C-F059-49CC-8847-526E3BD3B63F}" dt="2023-05-17T08:56:52.905" v="265"/>
        <pc:sldMkLst>
          <pc:docMk/>
          <pc:sldMk cId="693248593" sldId="283"/>
        </pc:sldMkLst>
        <pc:spChg chg="del">
          <ac:chgData name="Khaza Ahmed" userId="6208a464-c5ab-4937-94a9-9b4e1df3dac2" providerId="ADAL" clId="{E90B144C-F059-49CC-8847-526E3BD3B63F}" dt="2023-05-17T08:54:57.809" v="250" actId="478"/>
          <ac:spMkLst>
            <pc:docMk/>
            <pc:sldMk cId="693248593" sldId="283"/>
            <ac:spMk id="3" creationId="{44285E06-DFE2-4834-8B1E-DFEB6E36E79A}"/>
          </ac:spMkLst>
        </pc:spChg>
        <pc:spChg chg="add del mod">
          <ac:chgData name="Khaza Ahmed" userId="6208a464-c5ab-4937-94a9-9b4e1df3dac2" providerId="ADAL" clId="{E90B144C-F059-49CC-8847-526E3BD3B63F}" dt="2023-05-17T08:54:59.615" v="251" actId="478"/>
          <ac:spMkLst>
            <pc:docMk/>
            <pc:sldMk cId="693248593" sldId="283"/>
            <ac:spMk id="7" creationId="{B24D9AEC-D1F3-2E19-2D68-666166686ADD}"/>
          </ac:spMkLst>
        </pc:spChg>
        <pc:spChg chg="add mod">
          <ac:chgData name="Khaza Ahmed" userId="6208a464-c5ab-4937-94a9-9b4e1df3dac2" providerId="ADAL" clId="{E90B144C-F059-49CC-8847-526E3BD3B63F}" dt="2023-05-17T08:56:52.905" v="265"/>
          <ac:spMkLst>
            <pc:docMk/>
            <pc:sldMk cId="693248593" sldId="283"/>
            <ac:spMk id="8" creationId="{ED53B980-EF1B-2F47-29D5-2BE49555B3E8}"/>
          </ac:spMkLst>
        </pc:spChg>
        <pc:graphicFrameChg chg="add mod modGraphic">
          <ac:chgData name="Khaza Ahmed" userId="6208a464-c5ab-4937-94a9-9b4e1df3dac2" providerId="ADAL" clId="{E90B144C-F059-49CC-8847-526E3BD3B63F}" dt="2023-05-17T08:56:48.762" v="264" actId="14100"/>
          <ac:graphicFrameMkLst>
            <pc:docMk/>
            <pc:sldMk cId="693248593" sldId="283"/>
            <ac:graphicFrameMk id="6" creationId="{6BF0FB51-8958-6D8A-B28F-AFEBA2724C8A}"/>
          </ac:graphicFrameMkLst>
        </pc:graphicFrameChg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0" sldId="284"/>
        </pc:sldMkLst>
      </pc:sldChg>
      <pc:sldChg chg="modSp mod">
        <pc:chgData name="Khaza Ahmed" userId="6208a464-c5ab-4937-94a9-9b4e1df3dac2" providerId="ADAL" clId="{E90B144C-F059-49CC-8847-526E3BD3B63F}" dt="2023-05-17T08:48:33.595" v="129" actId="20577"/>
        <pc:sldMkLst>
          <pc:docMk/>
          <pc:sldMk cId="18785200" sldId="285"/>
        </pc:sldMkLst>
        <pc:graphicFrameChg chg="modGraphic">
          <ac:chgData name="Khaza Ahmed" userId="6208a464-c5ab-4937-94a9-9b4e1df3dac2" providerId="ADAL" clId="{E90B144C-F059-49CC-8847-526E3BD3B63F}" dt="2023-05-17T08:48:33.595" v="129" actId="20577"/>
          <ac:graphicFrameMkLst>
            <pc:docMk/>
            <pc:sldMk cId="18785200" sldId="285"/>
            <ac:graphicFrameMk id="8" creationId="{00000000-0000-0000-0000-000000000000}"/>
          </ac:graphicFrameMkLst>
        </pc:graphicFrameChg>
      </pc:sldChg>
      <pc:sldChg chg="modSp mod">
        <pc:chgData name="Khaza Ahmed" userId="6208a464-c5ab-4937-94a9-9b4e1df3dac2" providerId="ADAL" clId="{E90B144C-F059-49CC-8847-526E3BD3B63F}" dt="2023-05-17T08:52:37.474" v="248" actId="1076"/>
        <pc:sldMkLst>
          <pc:docMk/>
          <pc:sldMk cId="1766649948" sldId="286"/>
        </pc:sldMkLst>
        <pc:spChg chg="mod">
          <ac:chgData name="Khaza Ahmed" userId="6208a464-c5ab-4937-94a9-9b4e1df3dac2" providerId="ADAL" clId="{E90B144C-F059-49CC-8847-526E3BD3B63F}" dt="2023-05-17T08:52:37.474" v="248" actId="1076"/>
          <ac:spMkLst>
            <pc:docMk/>
            <pc:sldMk cId="1766649948" sldId="286"/>
            <ac:spMk id="9" creationId="{3664AF2F-2D29-46D3-8271-E5EF6FBF5A2C}"/>
          </ac:spMkLst>
        </pc:spChg>
        <pc:spChg chg="mod">
          <ac:chgData name="Khaza Ahmed" userId="6208a464-c5ab-4937-94a9-9b4e1df3dac2" providerId="ADAL" clId="{E90B144C-F059-49CC-8847-526E3BD3B63F}" dt="2023-05-17T08:51:20.845" v="194" actId="5793"/>
          <ac:spMkLst>
            <pc:docMk/>
            <pc:sldMk cId="1766649948" sldId="286"/>
            <ac:spMk id="11" creationId="{1402DBC2-6567-4256-BCC6-02BA6A814473}"/>
          </ac:spMkLst>
        </pc:spChg>
        <pc:graphicFrameChg chg="mod modGraphic">
          <ac:chgData name="Khaza Ahmed" userId="6208a464-c5ab-4937-94a9-9b4e1df3dac2" providerId="ADAL" clId="{E90B144C-F059-49CC-8847-526E3BD3B63F}" dt="2023-05-17T08:50:52.893" v="163" actId="6549"/>
          <ac:graphicFrameMkLst>
            <pc:docMk/>
            <pc:sldMk cId="1766649948" sldId="286"/>
            <ac:graphicFrameMk id="7" creationId="{4E0756FF-4A9D-48BA-9867-92CD14A44083}"/>
          </ac:graphicFrameMkLst>
        </pc:graphicFrameChg>
        <pc:graphicFrameChg chg="mod modGraphic">
          <ac:chgData name="Khaza Ahmed" userId="6208a464-c5ab-4937-94a9-9b4e1df3dac2" providerId="ADAL" clId="{E90B144C-F059-49CC-8847-526E3BD3B63F}" dt="2023-05-17T08:52:34.635" v="247" actId="1076"/>
          <ac:graphicFrameMkLst>
            <pc:docMk/>
            <pc:sldMk cId="1766649948" sldId="286"/>
            <ac:graphicFrameMk id="8" creationId="{13F5D4F7-E141-4F7A-B677-0E2D80F9B930}"/>
          </ac:graphicFrameMkLst>
        </pc:graphicFrameChg>
      </pc:sldChg>
      <pc:sldChg chg="addSp delSp modSp add del mod">
        <pc:chgData name="Khaza Ahmed" userId="6208a464-c5ab-4937-94a9-9b4e1df3dac2" providerId="ADAL" clId="{E90B144C-F059-49CC-8847-526E3BD3B63F}" dt="2023-05-17T09:38:47.752" v="657" actId="47"/>
        <pc:sldMkLst>
          <pc:docMk/>
          <pc:sldMk cId="66092705" sldId="287"/>
        </pc:sldMkLst>
        <pc:spChg chg="mod">
          <ac:chgData name="Khaza Ahmed" userId="6208a464-c5ab-4937-94a9-9b4e1df3dac2" providerId="ADAL" clId="{E90B144C-F059-49CC-8847-526E3BD3B63F}" dt="2023-05-17T08:58:22.009" v="277" actId="20577"/>
          <ac:spMkLst>
            <pc:docMk/>
            <pc:sldMk cId="66092705" sldId="287"/>
            <ac:spMk id="2" creationId="{00000000-0000-0000-0000-000000000000}"/>
          </ac:spMkLst>
        </pc:spChg>
        <pc:spChg chg="del">
          <ac:chgData name="Khaza Ahmed" userId="6208a464-c5ab-4937-94a9-9b4e1df3dac2" providerId="ADAL" clId="{E90B144C-F059-49CC-8847-526E3BD3B63F}" dt="2023-05-17T08:58:15.696" v="273" actId="478"/>
          <ac:spMkLst>
            <pc:docMk/>
            <pc:sldMk cId="66092705" sldId="287"/>
            <ac:spMk id="3" creationId="{00000000-0000-0000-0000-000000000000}"/>
          </ac:spMkLst>
        </pc:spChg>
        <pc:spChg chg="add mod">
          <ac:chgData name="Khaza Ahmed" userId="6208a464-c5ab-4937-94a9-9b4e1df3dac2" providerId="ADAL" clId="{E90B144C-F059-49CC-8847-526E3BD3B63F}" dt="2023-05-17T08:59:38.249" v="323" actId="20577"/>
          <ac:spMkLst>
            <pc:docMk/>
            <pc:sldMk cId="66092705" sldId="287"/>
            <ac:spMk id="4" creationId="{DEE2EF29-B5A3-5541-6EC4-76BD7E0FCC72}"/>
          </ac:spMkLst>
        </pc:spChg>
        <pc:picChg chg="del">
          <ac:chgData name="Khaza Ahmed" userId="6208a464-c5ab-4937-94a9-9b4e1df3dac2" providerId="ADAL" clId="{E90B144C-F059-49CC-8847-526E3BD3B63F}" dt="2023-05-17T08:58:12.868" v="272" actId="478"/>
          <ac:picMkLst>
            <pc:docMk/>
            <pc:sldMk cId="66092705" sldId="287"/>
            <ac:picMk id="5" creationId="{34BD45F6-C98F-4B28-BCEE-D58F45131FB0}"/>
          </ac:picMkLst>
        </pc:picChg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0" sldId="289"/>
        </pc:sldMkLst>
      </pc:sldChg>
      <pc:sldChg chg="del">
        <pc:chgData name="Khaza Ahmed" userId="6208a464-c5ab-4937-94a9-9b4e1df3dac2" providerId="ADAL" clId="{E90B144C-F059-49CC-8847-526E3BD3B63F}" dt="2023-05-17T08:57:01.210" v="266" actId="47"/>
        <pc:sldMkLst>
          <pc:docMk/>
          <pc:sldMk cId="3340263843" sldId="291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0" sldId="292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0" sldId="293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1467151733" sldId="297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3937678398" sldId="298"/>
        </pc:sldMkLst>
      </pc:sldChg>
      <pc:sldChg chg="del">
        <pc:chgData name="Khaza Ahmed" userId="6208a464-c5ab-4937-94a9-9b4e1df3dac2" providerId="ADAL" clId="{E90B144C-F059-49CC-8847-526E3BD3B63F}" dt="2023-05-17T08:57:12.609" v="267" actId="47"/>
        <pc:sldMkLst>
          <pc:docMk/>
          <pc:sldMk cId="421170760" sldId="311"/>
        </pc:sldMkLst>
      </pc:sldChg>
      <pc:sldChg chg="del">
        <pc:chgData name="Khaza Ahmed" userId="6208a464-c5ab-4937-94a9-9b4e1df3dac2" providerId="ADAL" clId="{E90B144C-F059-49CC-8847-526E3BD3B63F}" dt="2023-05-17T08:57:14.597" v="268" actId="47"/>
        <pc:sldMkLst>
          <pc:docMk/>
          <pc:sldMk cId="1046714283" sldId="313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1390510142" sldId="314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220945205" sldId="315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2628482669" sldId="316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555018299" sldId="317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3834658695" sldId="318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3856636025" sldId="335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3304817357" sldId="336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4233800655" sldId="337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1620931857" sldId="343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2187666140" sldId="344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0" sldId="345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4285154807" sldId="346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3743769784" sldId="347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0" sldId="348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1648617752" sldId="349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2072666809" sldId="350"/>
        </pc:sldMkLst>
      </pc:sldChg>
      <pc:sldChg chg="modSp add modNotes">
        <pc:chgData name="Khaza Ahmed" userId="6208a464-c5ab-4937-94a9-9b4e1df3dac2" providerId="ADAL" clId="{E90B144C-F059-49CC-8847-526E3BD3B63F}" dt="2023-05-17T09:29:10.270" v="559" actId="207"/>
        <pc:sldMkLst>
          <pc:docMk/>
          <pc:sldMk cId="1130598730" sldId="367"/>
        </pc:sldMkLst>
        <pc:spChg chg="mod">
          <ac:chgData name="Khaza Ahmed" userId="6208a464-c5ab-4937-94a9-9b4e1df3dac2" providerId="ADAL" clId="{E90B144C-F059-49CC-8847-526E3BD3B63F}" dt="2023-05-17T09:29:10.270" v="559" actId="207"/>
          <ac:spMkLst>
            <pc:docMk/>
            <pc:sldMk cId="1130598730" sldId="367"/>
            <ac:spMk id="7171" creationId="{00000000-0000-0000-0000-000000000000}"/>
          </ac:spMkLst>
        </pc:spChg>
      </pc:sldChg>
      <pc:sldChg chg="modSp add del modNotes">
        <pc:chgData name="Khaza Ahmed" userId="6208a464-c5ab-4937-94a9-9b4e1df3dac2" providerId="ADAL" clId="{E90B144C-F059-49CC-8847-526E3BD3B63F}" dt="2023-05-17T09:30:45.846" v="563" actId="47"/>
        <pc:sldMkLst>
          <pc:docMk/>
          <pc:sldMk cId="531905972" sldId="392"/>
        </pc:sldMkLst>
        <pc:spChg chg="mod">
          <ac:chgData name="Khaza Ahmed" userId="6208a464-c5ab-4937-94a9-9b4e1df3dac2" providerId="ADAL" clId="{E90B144C-F059-49CC-8847-526E3BD3B63F}" dt="2023-05-17T09:21:55.093" v="536" actId="207"/>
          <ac:spMkLst>
            <pc:docMk/>
            <pc:sldMk cId="531905972" sldId="392"/>
            <ac:spMk id="7171" creationId="{00000000-0000-0000-0000-000000000000}"/>
          </ac:spMkLst>
        </pc:spChg>
        <pc:spChg chg="mod">
          <ac:chgData name="Khaza Ahmed" userId="6208a464-c5ab-4937-94a9-9b4e1df3dac2" providerId="ADAL" clId="{E90B144C-F059-49CC-8847-526E3BD3B63F}" dt="2023-05-17T09:22:11.196" v="537" actId="14100"/>
          <ac:spMkLst>
            <pc:docMk/>
            <pc:sldMk cId="531905972" sldId="392"/>
            <ac:spMk id="7172" creationId="{0724A76E-155B-47DE-A1DF-4361EF20C5CA}"/>
          </ac:spMkLst>
        </pc:spChg>
      </pc:sldChg>
      <pc:sldChg chg="modSp add mod modNotes">
        <pc:chgData name="Khaza Ahmed" userId="6208a464-c5ab-4937-94a9-9b4e1df3dac2" providerId="ADAL" clId="{E90B144C-F059-49CC-8847-526E3BD3B63F}" dt="2023-05-17T09:11:27.377" v="339" actId="20577"/>
        <pc:sldMkLst>
          <pc:docMk/>
          <pc:sldMk cId="274551078" sldId="395"/>
        </pc:sldMkLst>
        <pc:spChg chg="mod">
          <ac:chgData name="Khaza Ahmed" userId="6208a464-c5ab-4937-94a9-9b4e1df3dac2" providerId="ADAL" clId="{E90B144C-F059-49CC-8847-526E3BD3B63F}" dt="2023-05-17T09:11:27.377" v="339" actId="20577"/>
          <ac:spMkLst>
            <pc:docMk/>
            <pc:sldMk cId="274551078" sldId="395"/>
            <ac:spMk id="6" creationId="{9D476699-8CCC-4F80-9BE1-03E92D3E8C60}"/>
          </ac:spMkLst>
        </pc:spChg>
        <pc:spChg chg="mod">
          <ac:chgData name="Khaza Ahmed" userId="6208a464-c5ab-4937-94a9-9b4e1df3dac2" providerId="ADAL" clId="{E90B144C-F059-49CC-8847-526E3BD3B63F}" dt="2023-05-17T09:10:34.824" v="326" actId="207"/>
          <ac:spMkLst>
            <pc:docMk/>
            <pc:sldMk cId="274551078" sldId="395"/>
            <ac:spMk id="7171" creationId="{00000000-0000-0000-0000-000000000000}"/>
          </ac:spMkLst>
        </pc:spChg>
      </pc:sldChg>
      <pc:sldChg chg="modSp add mod">
        <pc:chgData name="Khaza Ahmed" userId="6208a464-c5ab-4937-94a9-9b4e1df3dac2" providerId="ADAL" clId="{E90B144C-F059-49CC-8847-526E3BD3B63F}" dt="2023-05-17T09:16:28.035" v="351" actId="20577"/>
        <pc:sldMkLst>
          <pc:docMk/>
          <pc:sldMk cId="1429778877" sldId="396"/>
        </pc:sldMkLst>
        <pc:spChg chg="mod">
          <ac:chgData name="Khaza Ahmed" userId="6208a464-c5ab-4937-94a9-9b4e1df3dac2" providerId="ADAL" clId="{E90B144C-F059-49CC-8847-526E3BD3B63F}" dt="2023-05-17T09:16:28.035" v="351" actId="20577"/>
          <ac:spMkLst>
            <pc:docMk/>
            <pc:sldMk cId="1429778877" sldId="396"/>
            <ac:spMk id="6" creationId="{9D476699-8CCC-4F80-9BE1-03E92D3E8C60}"/>
          </ac:spMkLst>
        </pc:spChg>
      </pc:sldChg>
      <pc:sldChg chg="new del">
        <pc:chgData name="Khaza Ahmed" userId="6208a464-c5ab-4937-94a9-9b4e1df3dac2" providerId="ADAL" clId="{E90B144C-F059-49CC-8847-526E3BD3B63F}" dt="2023-05-17T09:14:45.482" v="341" actId="680"/>
        <pc:sldMkLst>
          <pc:docMk/>
          <pc:sldMk cId="2252222351" sldId="396"/>
        </pc:sldMkLst>
      </pc:sldChg>
      <pc:sldChg chg="modSp add mod">
        <pc:chgData name="Khaza Ahmed" userId="6208a464-c5ab-4937-94a9-9b4e1df3dac2" providerId="ADAL" clId="{E90B144C-F059-49CC-8847-526E3BD3B63F}" dt="2023-05-17T09:29:35.379" v="562" actId="1076"/>
        <pc:sldMkLst>
          <pc:docMk/>
          <pc:sldMk cId="1751821263" sldId="397"/>
        </pc:sldMkLst>
        <pc:spChg chg="mod">
          <ac:chgData name="Khaza Ahmed" userId="6208a464-c5ab-4937-94a9-9b4e1df3dac2" providerId="ADAL" clId="{E90B144C-F059-49CC-8847-526E3BD3B63F}" dt="2023-05-17T09:29:35.379" v="562" actId="1076"/>
          <ac:spMkLst>
            <pc:docMk/>
            <pc:sldMk cId="1751821263" sldId="397"/>
            <ac:spMk id="6" creationId="{9D476699-8CCC-4F80-9BE1-03E92D3E8C60}"/>
          </ac:spMkLst>
        </pc:spChg>
        <pc:spChg chg="mod">
          <ac:chgData name="Khaza Ahmed" userId="6208a464-c5ab-4937-94a9-9b4e1df3dac2" providerId="ADAL" clId="{E90B144C-F059-49CC-8847-526E3BD3B63F}" dt="2023-05-17T09:17:07.486" v="353"/>
          <ac:spMkLst>
            <pc:docMk/>
            <pc:sldMk cId="1751821263" sldId="397"/>
            <ac:spMk id="7171" creationId="{00000000-0000-0000-0000-000000000000}"/>
          </ac:spMkLst>
        </pc:spChg>
      </pc:sldChg>
      <pc:sldChg chg="modSp add mod">
        <pc:chgData name="Khaza Ahmed" userId="6208a464-c5ab-4937-94a9-9b4e1df3dac2" providerId="ADAL" clId="{E90B144C-F059-49CC-8847-526E3BD3B63F}" dt="2023-05-17T09:18:03.337" v="367" actId="14100"/>
        <pc:sldMkLst>
          <pc:docMk/>
          <pc:sldMk cId="3208169504" sldId="398"/>
        </pc:sldMkLst>
        <pc:spChg chg="mod">
          <ac:chgData name="Khaza Ahmed" userId="6208a464-c5ab-4937-94a9-9b4e1df3dac2" providerId="ADAL" clId="{E90B144C-F059-49CC-8847-526E3BD3B63F}" dt="2023-05-17T09:18:03.337" v="367" actId="14100"/>
          <ac:spMkLst>
            <pc:docMk/>
            <pc:sldMk cId="3208169504" sldId="398"/>
            <ac:spMk id="6" creationId="{9D476699-8CCC-4F80-9BE1-03E92D3E8C60}"/>
          </ac:spMkLst>
        </pc:spChg>
      </pc:sldChg>
      <pc:sldChg chg="modSp add mod">
        <pc:chgData name="Khaza Ahmed" userId="6208a464-c5ab-4937-94a9-9b4e1df3dac2" providerId="ADAL" clId="{E90B144C-F059-49CC-8847-526E3BD3B63F}" dt="2023-05-17T09:18:59.396" v="373" actId="1076"/>
        <pc:sldMkLst>
          <pc:docMk/>
          <pc:sldMk cId="1987783795" sldId="399"/>
        </pc:sldMkLst>
        <pc:spChg chg="mod">
          <ac:chgData name="Khaza Ahmed" userId="6208a464-c5ab-4937-94a9-9b4e1df3dac2" providerId="ADAL" clId="{E90B144C-F059-49CC-8847-526E3BD3B63F}" dt="2023-05-17T09:18:50.927" v="371" actId="207"/>
          <ac:spMkLst>
            <pc:docMk/>
            <pc:sldMk cId="1987783795" sldId="399"/>
            <ac:spMk id="7171" creationId="{00000000-0000-0000-0000-000000000000}"/>
          </ac:spMkLst>
        </pc:spChg>
        <pc:spChg chg="mod">
          <ac:chgData name="Khaza Ahmed" userId="6208a464-c5ab-4937-94a9-9b4e1df3dac2" providerId="ADAL" clId="{E90B144C-F059-49CC-8847-526E3BD3B63F}" dt="2023-05-17T09:18:59.396" v="373" actId="1076"/>
          <ac:spMkLst>
            <pc:docMk/>
            <pc:sldMk cId="1987783795" sldId="399"/>
            <ac:spMk id="7172" creationId="{0724A76E-155B-47DE-A1DF-4361EF20C5CA}"/>
          </ac:spMkLst>
        </pc:spChg>
      </pc:sldChg>
      <pc:sldChg chg="modSp add mod modNotes">
        <pc:chgData name="Khaza Ahmed" userId="6208a464-c5ab-4937-94a9-9b4e1df3dac2" providerId="ADAL" clId="{E90B144C-F059-49CC-8847-526E3BD3B63F}" dt="2023-05-17T09:21:26.413" v="533" actId="1076"/>
        <pc:sldMkLst>
          <pc:docMk/>
          <pc:sldMk cId="990183690" sldId="400"/>
        </pc:sldMkLst>
        <pc:spChg chg="mod">
          <ac:chgData name="Khaza Ahmed" userId="6208a464-c5ab-4937-94a9-9b4e1df3dac2" providerId="ADAL" clId="{E90B144C-F059-49CC-8847-526E3BD3B63F}" dt="2023-05-17T09:21:22.780" v="532" actId="1076"/>
          <ac:spMkLst>
            <pc:docMk/>
            <pc:sldMk cId="990183690" sldId="400"/>
            <ac:spMk id="4" creationId="{F56257BB-72A7-4B67-8E79-7D6D0B989A0E}"/>
          </ac:spMkLst>
        </pc:spChg>
        <pc:spChg chg="mod">
          <ac:chgData name="Khaza Ahmed" userId="6208a464-c5ab-4937-94a9-9b4e1df3dac2" providerId="ADAL" clId="{E90B144C-F059-49CC-8847-526E3BD3B63F}" dt="2023-05-17T09:21:20.412" v="531" actId="1035"/>
          <ac:spMkLst>
            <pc:docMk/>
            <pc:sldMk cId="990183690" sldId="400"/>
            <ac:spMk id="5" creationId="{72D80BD8-0C62-4967-B5AD-FFFE50671B41}"/>
          </ac:spMkLst>
        </pc:spChg>
        <pc:spChg chg="mod">
          <ac:chgData name="Khaza Ahmed" userId="6208a464-c5ab-4937-94a9-9b4e1df3dac2" providerId="ADAL" clId="{E90B144C-F059-49CC-8847-526E3BD3B63F}" dt="2023-05-17T09:21:26.413" v="533" actId="1076"/>
          <ac:spMkLst>
            <pc:docMk/>
            <pc:sldMk cId="990183690" sldId="400"/>
            <ac:spMk id="7171" creationId="{00000000-0000-0000-0000-000000000000}"/>
          </ac:spMkLst>
        </pc:spChg>
      </pc:sldChg>
      <pc:sldChg chg="addSp modSp new mod">
        <pc:chgData name="Khaza Ahmed" userId="6208a464-c5ab-4937-94a9-9b4e1df3dac2" providerId="ADAL" clId="{E90B144C-F059-49CC-8847-526E3BD3B63F}" dt="2023-05-17T09:24:29.828" v="544" actId="1076"/>
        <pc:sldMkLst>
          <pc:docMk/>
          <pc:sldMk cId="931049851" sldId="401"/>
        </pc:sldMkLst>
        <pc:spChg chg="add mod">
          <ac:chgData name="Khaza Ahmed" userId="6208a464-c5ab-4937-94a9-9b4e1df3dac2" providerId="ADAL" clId="{E90B144C-F059-49CC-8847-526E3BD3B63F}" dt="2023-05-17T09:24:20.068" v="542" actId="14100"/>
          <ac:spMkLst>
            <pc:docMk/>
            <pc:sldMk cId="931049851" sldId="401"/>
            <ac:spMk id="4" creationId="{8516EA2C-1D4B-1D99-1F5E-A49D180B382E}"/>
          </ac:spMkLst>
        </pc:spChg>
        <pc:spChg chg="add mod">
          <ac:chgData name="Khaza Ahmed" userId="6208a464-c5ab-4937-94a9-9b4e1df3dac2" providerId="ADAL" clId="{E90B144C-F059-49CC-8847-526E3BD3B63F}" dt="2023-05-17T09:24:29.828" v="544" actId="1076"/>
          <ac:spMkLst>
            <pc:docMk/>
            <pc:sldMk cId="931049851" sldId="401"/>
            <ac:spMk id="5" creationId="{19BA4C36-20E3-3C6F-7D1E-394CC81C5339}"/>
          </ac:spMkLst>
        </pc:spChg>
        <pc:picChg chg="add mod">
          <ac:chgData name="Khaza Ahmed" userId="6208a464-c5ab-4937-94a9-9b4e1df3dac2" providerId="ADAL" clId="{E90B144C-F059-49CC-8847-526E3BD3B63F}" dt="2023-05-17T09:24:23.661" v="543" actId="1076"/>
          <ac:picMkLst>
            <pc:docMk/>
            <pc:sldMk cId="931049851" sldId="401"/>
            <ac:picMk id="6" creationId="{AC66D6BC-39F1-AB9B-CE28-7A12CABD4C0D}"/>
          </ac:picMkLst>
        </pc:picChg>
      </pc:sldChg>
      <pc:sldChg chg="modSp add modNotes">
        <pc:chgData name="Khaza Ahmed" userId="6208a464-c5ab-4937-94a9-9b4e1df3dac2" providerId="ADAL" clId="{E90B144C-F059-49CC-8847-526E3BD3B63F}" dt="2023-05-17T09:26:23.838" v="547" actId="207"/>
        <pc:sldMkLst>
          <pc:docMk/>
          <pc:sldMk cId="1289703051" sldId="402"/>
        </pc:sldMkLst>
        <pc:spChg chg="mod">
          <ac:chgData name="Khaza Ahmed" userId="6208a464-c5ab-4937-94a9-9b4e1df3dac2" providerId="ADAL" clId="{E90B144C-F059-49CC-8847-526E3BD3B63F}" dt="2023-05-17T09:26:23.838" v="547" actId="207"/>
          <ac:spMkLst>
            <pc:docMk/>
            <pc:sldMk cId="1289703051" sldId="402"/>
            <ac:spMk id="7171" creationId="{00000000-0000-0000-0000-000000000000}"/>
          </ac:spMkLst>
        </pc:spChg>
      </pc:sldChg>
      <pc:sldChg chg="modSp add modNotes">
        <pc:chgData name="Khaza Ahmed" userId="6208a464-c5ab-4937-94a9-9b4e1df3dac2" providerId="ADAL" clId="{E90B144C-F059-49CC-8847-526E3BD3B63F}" dt="2023-05-17T09:28:22.637" v="556" actId="207"/>
        <pc:sldMkLst>
          <pc:docMk/>
          <pc:sldMk cId="4047295459" sldId="403"/>
        </pc:sldMkLst>
        <pc:spChg chg="mod">
          <ac:chgData name="Khaza Ahmed" userId="6208a464-c5ab-4937-94a9-9b4e1df3dac2" providerId="ADAL" clId="{E90B144C-F059-49CC-8847-526E3BD3B63F}" dt="2023-05-17T09:28:22.637" v="556" actId="207"/>
          <ac:spMkLst>
            <pc:docMk/>
            <pc:sldMk cId="4047295459" sldId="403"/>
            <ac:spMk id="7171" creationId="{00000000-0000-0000-0000-000000000000}"/>
          </ac:spMkLst>
        </pc:spChg>
      </pc:sldChg>
      <pc:sldChg chg="modSp add modNotes">
        <pc:chgData name="Khaza Ahmed" userId="6208a464-c5ab-4937-94a9-9b4e1df3dac2" providerId="ADAL" clId="{E90B144C-F059-49CC-8847-526E3BD3B63F}" dt="2023-05-17T09:26:49.645" v="550" actId="207"/>
        <pc:sldMkLst>
          <pc:docMk/>
          <pc:sldMk cId="2412206084" sldId="406"/>
        </pc:sldMkLst>
        <pc:spChg chg="mod">
          <ac:chgData name="Khaza Ahmed" userId="6208a464-c5ab-4937-94a9-9b4e1df3dac2" providerId="ADAL" clId="{E90B144C-F059-49CC-8847-526E3BD3B63F}" dt="2023-05-17T09:26:49.645" v="550" actId="207"/>
          <ac:spMkLst>
            <pc:docMk/>
            <pc:sldMk cId="2412206084" sldId="406"/>
            <ac:spMk id="7171" creationId="{00000000-0000-0000-0000-000000000000}"/>
          </ac:spMkLst>
        </pc:spChg>
      </pc:sldChg>
      <pc:sldChg chg="modSp add mod modNotes">
        <pc:chgData name="Khaza Ahmed" userId="6208a464-c5ab-4937-94a9-9b4e1df3dac2" providerId="ADAL" clId="{E90B144C-F059-49CC-8847-526E3BD3B63F}" dt="2023-05-17T09:31:04.863" v="565" actId="207"/>
        <pc:sldMkLst>
          <pc:docMk/>
          <pc:sldMk cId="2321604379" sldId="407"/>
        </pc:sldMkLst>
        <pc:spChg chg="mod">
          <ac:chgData name="Khaza Ahmed" userId="6208a464-c5ab-4937-94a9-9b4e1df3dac2" providerId="ADAL" clId="{E90B144C-F059-49CC-8847-526E3BD3B63F}" dt="2023-05-17T09:31:04.863" v="565" actId="207"/>
          <ac:spMkLst>
            <pc:docMk/>
            <pc:sldMk cId="2321604379" sldId="407"/>
            <ac:spMk id="6" creationId="{9D476699-8CCC-4F80-9BE1-03E92D3E8C60}"/>
          </ac:spMkLst>
        </pc:spChg>
        <pc:spChg chg="mod">
          <ac:chgData name="Khaza Ahmed" userId="6208a464-c5ab-4937-94a9-9b4e1df3dac2" providerId="ADAL" clId="{E90B144C-F059-49CC-8847-526E3BD3B63F}" dt="2023-05-17T09:27:16.234" v="553" actId="207"/>
          <ac:spMkLst>
            <pc:docMk/>
            <pc:sldMk cId="2321604379" sldId="407"/>
            <ac:spMk id="7171" creationId="{00000000-0000-0000-0000-000000000000}"/>
          </ac:spMkLst>
        </pc:spChg>
      </pc:sldChg>
      <pc:sldChg chg="modSp add modNotes">
        <pc:chgData name="Khaza Ahmed" userId="6208a464-c5ab-4937-94a9-9b4e1df3dac2" providerId="ADAL" clId="{E90B144C-F059-49CC-8847-526E3BD3B63F}" dt="2023-05-17T09:31:25.037" v="569" actId="207"/>
        <pc:sldMkLst>
          <pc:docMk/>
          <pc:sldMk cId="2955816187" sldId="408"/>
        </pc:sldMkLst>
        <pc:spChg chg="mod">
          <ac:chgData name="Khaza Ahmed" userId="6208a464-c5ab-4937-94a9-9b4e1df3dac2" providerId="ADAL" clId="{E90B144C-F059-49CC-8847-526E3BD3B63F}" dt="2023-05-17T09:31:25.037" v="569" actId="207"/>
          <ac:spMkLst>
            <pc:docMk/>
            <pc:sldMk cId="2955816187" sldId="408"/>
            <ac:spMk id="7171" creationId="{00000000-0000-0000-0000-000000000000}"/>
          </ac:spMkLst>
        </pc:spChg>
      </pc:sldChg>
      <pc:sldChg chg="modSp add modNotes">
        <pc:chgData name="Khaza Ahmed" userId="6208a464-c5ab-4937-94a9-9b4e1df3dac2" providerId="ADAL" clId="{E90B144C-F059-49CC-8847-526E3BD3B63F}" dt="2023-05-17T09:31:20.916" v="567" actId="207"/>
        <pc:sldMkLst>
          <pc:docMk/>
          <pc:sldMk cId="2849958798" sldId="410"/>
        </pc:sldMkLst>
        <pc:spChg chg="mod">
          <ac:chgData name="Khaza Ahmed" userId="6208a464-c5ab-4937-94a9-9b4e1df3dac2" providerId="ADAL" clId="{E90B144C-F059-49CC-8847-526E3BD3B63F}" dt="2023-05-17T09:31:20.916" v="567" actId="207"/>
          <ac:spMkLst>
            <pc:docMk/>
            <pc:sldMk cId="2849958798" sldId="410"/>
            <ac:spMk id="7171" creationId="{00000000-0000-0000-0000-000000000000}"/>
          </ac:spMkLst>
        </pc:spChg>
      </pc:sldChg>
      <pc:sldChg chg="addSp delSp modSp new mod">
        <pc:chgData name="Khaza Ahmed" userId="6208a464-c5ab-4937-94a9-9b4e1df3dac2" providerId="ADAL" clId="{E90B144C-F059-49CC-8847-526E3BD3B63F}" dt="2023-05-17T09:35:54.452" v="624" actId="1035"/>
        <pc:sldMkLst>
          <pc:docMk/>
          <pc:sldMk cId="1704530052" sldId="411"/>
        </pc:sldMkLst>
        <pc:spChg chg="mod">
          <ac:chgData name="Khaza Ahmed" userId="6208a464-c5ab-4937-94a9-9b4e1df3dac2" providerId="ADAL" clId="{E90B144C-F059-49CC-8847-526E3BD3B63F}" dt="2023-05-17T09:35:36.573" v="615" actId="403"/>
          <ac:spMkLst>
            <pc:docMk/>
            <pc:sldMk cId="1704530052" sldId="411"/>
            <ac:spMk id="2" creationId="{9AB27960-0100-B21C-D581-0DA0F61DD343}"/>
          </ac:spMkLst>
        </pc:spChg>
        <pc:spChg chg="del">
          <ac:chgData name="Khaza Ahmed" userId="6208a464-c5ab-4937-94a9-9b4e1df3dac2" providerId="ADAL" clId="{E90B144C-F059-49CC-8847-526E3BD3B63F}" dt="2023-05-17T09:33:42.881" v="571" actId="478"/>
          <ac:spMkLst>
            <pc:docMk/>
            <pc:sldMk cId="1704530052" sldId="411"/>
            <ac:spMk id="3" creationId="{C5E76A3F-E98F-147A-2AC0-7D61E9292D3B}"/>
          </ac:spMkLst>
        </pc:spChg>
        <pc:spChg chg="del">
          <ac:chgData name="Khaza Ahmed" userId="6208a464-c5ab-4937-94a9-9b4e1df3dac2" providerId="ADAL" clId="{E90B144C-F059-49CC-8847-526E3BD3B63F}" dt="2023-05-17T09:33:44.712" v="572" actId="478"/>
          <ac:spMkLst>
            <pc:docMk/>
            <pc:sldMk cId="1704530052" sldId="411"/>
            <ac:spMk id="4" creationId="{0B21C6EF-8D8D-B073-7FAB-03EA8E2532DA}"/>
          </ac:spMkLst>
        </pc:spChg>
        <pc:picChg chg="add mod">
          <ac:chgData name="Khaza Ahmed" userId="6208a464-c5ab-4937-94a9-9b4e1df3dac2" providerId="ADAL" clId="{E90B144C-F059-49CC-8847-526E3BD3B63F}" dt="2023-05-17T09:35:54.452" v="624" actId="1035"/>
          <ac:picMkLst>
            <pc:docMk/>
            <pc:sldMk cId="1704530052" sldId="411"/>
            <ac:picMk id="2050" creationId="{D55BDEC8-4D78-C234-4F9B-F3C8256CCC8E}"/>
          </ac:picMkLst>
        </pc:picChg>
      </pc:sldChg>
      <pc:sldChg chg="modSp add mod modNotes">
        <pc:chgData name="Khaza Ahmed" userId="6208a464-c5ab-4937-94a9-9b4e1df3dac2" providerId="ADAL" clId="{E90B144C-F059-49CC-8847-526E3BD3B63F}" dt="2023-05-17T09:38:40.111" v="656" actId="20577"/>
        <pc:sldMkLst>
          <pc:docMk/>
          <pc:sldMk cId="2292695264" sldId="412"/>
        </pc:sldMkLst>
        <pc:spChg chg="mod">
          <ac:chgData name="Khaza Ahmed" userId="6208a464-c5ab-4937-94a9-9b4e1df3dac2" providerId="ADAL" clId="{E90B144C-F059-49CC-8847-526E3BD3B63F}" dt="2023-05-17T09:38:40.111" v="656" actId="20577"/>
          <ac:spMkLst>
            <pc:docMk/>
            <pc:sldMk cId="2292695264" sldId="412"/>
            <ac:spMk id="2" creationId="{6B6DFFBA-8F14-F5B7-6750-B050636D3648}"/>
          </ac:spMkLst>
        </pc:spChg>
        <pc:spChg chg="mod">
          <ac:chgData name="Khaza Ahmed" userId="6208a464-c5ab-4937-94a9-9b4e1df3dac2" providerId="ADAL" clId="{E90B144C-F059-49CC-8847-526E3BD3B63F}" dt="2023-05-17T09:37:19.312" v="640" actId="20577"/>
          <ac:spMkLst>
            <pc:docMk/>
            <pc:sldMk cId="2292695264" sldId="412"/>
            <ac:spMk id="6" creationId="{9D476699-8CCC-4F80-9BE1-03E92D3E8C60}"/>
          </ac:spMkLst>
        </pc:spChg>
        <pc:spChg chg="mod">
          <ac:chgData name="Khaza Ahmed" userId="6208a464-c5ab-4937-94a9-9b4e1df3dac2" providerId="ADAL" clId="{E90B144C-F059-49CC-8847-526E3BD3B63F}" dt="2023-05-17T09:36:58.112" v="635" actId="207"/>
          <ac:spMkLst>
            <pc:docMk/>
            <pc:sldMk cId="2292695264" sldId="412"/>
            <ac:spMk id="7171" creationId="{00000000-0000-0000-0000-000000000000}"/>
          </ac:spMkLst>
        </pc:spChg>
      </pc:sldChg>
    </pc:docChg>
  </pc:docChgLst>
  <pc:docChgLst>
    <pc:chgData name="Khaza Ahmed" userId="6208a464-c5ab-4937-94a9-9b4e1df3dac2" providerId="ADAL" clId="{89D4EFD8-5040-4548-A00E-64ADCADED66A}"/>
    <pc:docChg chg="custSel modSld">
      <pc:chgData name="Khaza Ahmed" userId="6208a464-c5ab-4937-94a9-9b4e1df3dac2" providerId="ADAL" clId="{89D4EFD8-5040-4548-A00E-64ADCADED66A}" dt="2023-05-17T11:21:08.256" v="272" actId="20577"/>
      <pc:docMkLst>
        <pc:docMk/>
      </pc:docMkLst>
      <pc:sldChg chg="modSp mod">
        <pc:chgData name="Khaza Ahmed" userId="6208a464-c5ab-4937-94a9-9b4e1df3dac2" providerId="ADAL" clId="{89D4EFD8-5040-4548-A00E-64ADCADED66A}" dt="2023-05-17T11:21:08.256" v="272" actId="20577"/>
        <pc:sldMkLst>
          <pc:docMk/>
          <pc:sldMk cId="3701750734" sldId="257"/>
        </pc:sldMkLst>
        <pc:graphicFrameChg chg="modGraphic">
          <ac:chgData name="Khaza Ahmed" userId="6208a464-c5ab-4937-94a9-9b4e1df3dac2" providerId="ADAL" clId="{89D4EFD8-5040-4548-A00E-64ADCADED66A}" dt="2023-05-17T11:21:08.256" v="272" actId="20577"/>
          <ac:graphicFrameMkLst>
            <pc:docMk/>
            <pc:sldMk cId="3701750734" sldId="257"/>
            <ac:graphicFrameMk id="8" creationId="{50DDEED6-3AB5-4C58-8A94-CF1974FA6A2C}"/>
          </ac:graphicFrameMkLst>
        </pc:graphicFrameChg>
      </pc:sldChg>
      <pc:sldChg chg="modSp mod">
        <pc:chgData name="Khaza Ahmed" userId="6208a464-c5ab-4937-94a9-9b4e1df3dac2" providerId="ADAL" clId="{89D4EFD8-5040-4548-A00E-64ADCADED66A}" dt="2023-05-17T09:52:06.502" v="153" actId="1076"/>
        <pc:sldMkLst>
          <pc:docMk/>
          <pc:sldMk cId="1517392727" sldId="259"/>
        </pc:sldMkLst>
        <pc:spChg chg="mod">
          <ac:chgData name="Khaza Ahmed" userId="6208a464-c5ab-4937-94a9-9b4e1df3dac2" providerId="ADAL" clId="{89D4EFD8-5040-4548-A00E-64ADCADED66A}" dt="2023-05-17T09:52:06.502" v="153" actId="1076"/>
          <ac:spMkLst>
            <pc:docMk/>
            <pc:sldMk cId="1517392727" sldId="259"/>
            <ac:spMk id="3" creationId="{00000000-0000-0000-0000-000000000000}"/>
          </ac:spMkLst>
        </pc:spChg>
      </pc:sldChg>
    </pc:docChg>
  </pc:docChgLst>
  <pc:docChgLst>
    <pc:chgData name="Khaza Ahmed (PG Research)" userId="e606b0a9-72ee-43ac-a8f5-368b09304c72" providerId="ADAL" clId="{A6307A5E-BEC2-403F-94AE-92FC3209E72A}"/>
    <pc:docChg chg="undo custSel addSld delSld modSld sldOrd modMainMaster modNotesMaster">
      <pc:chgData name="Khaza Ahmed (PG Research)" userId="e606b0a9-72ee-43ac-a8f5-368b09304c72" providerId="ADAL" clId="{A6307A5E-BEC2-403F-94AE-92FC3209E72A}" dt="2022-09-12T10:13:28.560" v="2041"/>
      <pc:docMkLst>
        <pc:docMk/>
      </pc:docMkLst>
      <pc:sldChg chg="addSp delSp modSp mo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3701750734" sldId="257"/>
        </pc:sldMkLst>
        <pc:spChg chg="mod">
          <ac:chgData name="Khaza Ahmed (PG Research)" userId="e606b0a9-72ee-43ac-a8f5-368b09304c72" providerId="ADAL" clId="{A6307A5E-BEC2-403F-94AE-92FC3209E72A}" dt="2022-09-10T17:02:00.857" v="1167" actId="2711"/>
          <ac:spMkLst>
            <pc:docMk/>
            <pc:sldMk cId="3701750734" sldId="257"/>
            <ac:spMk id="2" creationId="{33E1EE03-8FB5-48A0-9BF9-D90DC3909E3F}"/>
          </ac:spMkLst>
        </pc:spChg>
        <pc:spChg chg="add del">
          <ac:chgData name="Khaza Ahmed (PG Research)" userId="e606b0a9-72ee-43ac-a8f5-368b09304c72" providerId="ADAL" clId="{A6307A5E-BEC2-403F-94AE-92FC3209E72A}" dt="2022-09-10T23:09:00.980" v="1654" actId="3680"/>
          <ac:spMkLst>
            <pc:docMk/>
            <pc:sldMk cId="3701750734" sldId="257"/>
            <ac:spMk id="3" creationId="{A6A4AF85-0929-40C5-A8FE-BB2EA397C171}"/>
          </ac:spMkLst>
        </pc:spChg>
        <pc:graphicFrameChg chg="add del mod ord modGraphic">
          <ac:chgData name="Khaza Ahmed (PG Research)" userId="e606b0a9-72ee-43ac-a8f5-368b09304c72" providerId="ADAL" clId="{A6307A5E-BEC2-403F-94AE-92FC3209E72A}" dt="2022-09-10T23:07:46.295" v="1653" actId="3680"/>
          <ac:graphicFrameMkLst>
            <pc:docMk/>
            <pc:sldMk cId="3701750734" sldId="257"/>
            <ac:graphicFrameMk id="7" creationId="{80A7667A-A883-4B3D-87CE-E8C47809E6CD}"/>
          </ac:graphicFrameMkLst>
        </pc:graphicFrameChg>
        <pc:graphicFrameChg chg="add mod ord modGraphic">
          <ac:chgData name="Khaza Ahmed (PG Research)" userId="e606b0a9-72ee-43ac-a8f5-368b09304c72" providerId="ADAL" clId="{A6307A5E-BEC2-403F-94AE-92FC3209E72A}" dt="2022-09-12T08:12:46.412" v="2040" actId="20577"/>
          <ac:graphicFrameMkLst>
            <pc:docMk/>
            <pc:sldMk cId="3701750734" sldId="257"/>
            <ac:graphicFrameMk id="8" creationId="{50DDEED6-3AB5-4C58-8A94-CF1974FA6A2C}"/>
          </ac:graphicFrameMkLst>
        </pc:graphicFrameChg>
      </pc:sldChg>
      <pc:sldChg chg="addSp delSp modSp add mod ord modTransition setBg modClrScheme delDesignElem chgLayout">
        <pc:chgData name="Khaza Ahmed (PG Research)" userId="e606b0a9-72ee-43ac-a8f5-368b09304c72" providerId="ADAL" clId="{A6307A5E-BEC2-403F-94AE-92FC3209E72A}" dt="2022-09-12T10:13:28.560" v="2041"/>
        <pc:sldMkLst>
          <pc:docMk/>
          <pc:sldMk cId="1517392727" sldId="259"/>
        </pc:sldMkLst>
        <pc:spChg chg="mod">
          <ac:chgData name="Khaza Ahmed (PG Research)" userId="e606b0a9-72ee-43ac-a8f5-368b09304c72" providerId="ADAL" clId="{A6307A5E-BEC2-403F-94AE-92FC3209E72A}" dt="2022-09-10T17:02:39.495" v="1176" actId="27636"/>
          <ac:spMkLst>
            <pc:docMk/>
            <pc:sldMk cId="1517392727" sldId="259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8:03:54.526" v="1267" actId="404"/>
          <ac:spMkLst>
            <pc:docMk/>
            <pc:sldMk cId="1517392727" sldId="259"/>
            <ac:spMk id="3" creationId="{00000000-0000-0000-0000-000000000000}"/>
          </ac:spMkLst>
        </pc:spChg>
        <pc:spChg chg="del">
          <ac:chgData name="Khaza Ahmed (PG Research)" userId="e606b0a9-72ee-43ac-a8f5-368b09304c72" providerId="ADAL" clId="{A6307A5E-BEC2-403F-94AE-92FC3209E72A}" dt="2022-09-10T15:50:07.622" v="293"/>
          <ac:spMkLst>
            <pc:docMk/>
            <pc:sldMk cId="1517392727" sldId="259"/>
            <ac:spMk id="9" creationId="{2B1D4F77-A17C-43D7-B7FA-545148E4E93D}"/>
          </ac:spMkLst>
        </pc:spChg>
        <pc:spChg chg="add del mod">
          <ac:chgData name="Khaza Ahmed (PG Research)" userId="e606b0a9-72ee-43ac-a8f5-368b09304c72" providerId="ADAL" clId="{A6307A5E-BEC2-403F-94AE-92FC3209E72A}" dt="2022-09-10T15:51:12.957" v="313" actId="26606"/>
          <ac:spMkLst>
            <pc:docMk/>
            <pc:sldMk cId="1517392727" sldId="259"/>
            <ac:spMk id="10" creationId="{A511BA1A-6E1F-4249-488A-BE22A7CDC494}"/>
          </ac:spMkLst>
        </pc:spChg>
        <pc:spChg chg="add del mod">
          <ac:chgData name="Khaza Ahmed (PG Research)" userId="e606b0a9-72ee-43ac-a8f5-368b09304c72" providerId="ADAL" clId="{A6307A5E-BEC2-403F-94AE-92FC3209E72A}" dt="2022-09-10T15:51:12.957" v="313" actId="26606"/>
          <ac:spMkLst>
            <pc:docMk/>
            <pc:sldMk cId="1517392727" sldId="259"/>
            <ac:spMk id="12" creationId="{131B711D-7B40-C41B-0E71-6F174272EB4D}"/>
          </ac:spMkLst>
        </pc:spChg>
        <pc:spChg chg="add mod">
          <ac:chgData name="Khaza Ahmed (PG Research)" userId="e606b0a9-72ee-43ac-a8f5-368b09304c72" providerId="ADAL" clId="{A6307A5E-BEC2-403F-94AE-92FC3209E72A}" dt="2022-09-10T15:51:12.964" v="314" actId="26606"/>
          <ac:spMkLst>
            <pc:docMk/>
            <pc:sldMk cId="1517392727" sldId="259"/>
            <ac:spMk id="14" creationId="{4F23C76E-6645-F89A-E627-34DA7BF35A9D}"/>
          </ac:spMkLst>
        </pc:spChg>
        <pc:spChg chg="add mod">
          <ac:chgData name="Khaza Ahmed (PG Research)" userId="e606b0a9-72ee-43ac-a8f5-368b09304c72" providerId="ADAL" clId="{A6307A5E-BEC2-403F-94AE-92FC3209E72A}" dt="2022-09-10T15:51:12.964" v="314" actId="26606"/>
          <ac:spMkLst>
            <pc:docMk/>
            <pc:sldMk cId="1517392727" sldId="259"/>
            <ac:spMk id="15" creationId="{593A5BCD-2909-7CD8-BC05-1AC70FC3D8BA}"/>
          </ac:spMkLst>
        </pc:spChg>
        <pc:picChg chg="mod ord">
          <ac:chgData name="Khaza Ahmed (PG Research)" userId="e606b0a9-72ee-43ac-a8f5-368b09304c72" providerId="ADAL" clId="{A6307A5E-BEC2-403F-94AE-92FC3209E72A}" dt="2022-09-10T19:02:18.512" v="1364" actId="14100"/>
          <ac:picMkLst>
            <pc:docMk/>
            <pc:sldMk cId="1517392727" sldId="259"/>
            <ac:picMk id="5" creationId="{34BD45F6-C98F-4B28-BCEE-D58F45131FB0}"/>
          </ac:picMkLst>
        </pc:picChg>
      </pc:sldChg>
      <pc:sldChg chg="modSp del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855549987" sldId="260"/>
        </pc:sldMkLst>
        <pc:spChg chg="mod">
          <ac:chgData name="Khaza Ahmed (PG Research)" userId="e606b0a9-72ee-43ac-a8f5-368b09304c72" providerId="ADAL" clId="{A6307A5E-BEC2-403F-94AE-92FC3209E72A}" dt="2022-09-10T18:08:34.702" v="1330" actId="14100"/>
          <ac:spMkLst>
            <pc:docMk/>
            <pc:sldMk cId="855549987" sldId="260"/>
            <ac:spMk id="3" creationId="{00000000-0000-0000-0000-000000000000}"/>
          </ac:spMkLst>
        </pc:spChg>
      </pc:sldChg>
      <pc:sldChg chg="addSp modSp del mod modTransition modClrScheme delDesignElem chgLayout">
        <pc:chgData name="Khaza Ahmed (PG Research)" userId="e606b0a9-72ee-43ac-a8f5-368b09304c72" providerId="ADAL" clId="{A6307A5E-BEC2-403F-94AE-92FC3209E72A}" dt="2022-09-12T10:13:28.560" v="2041"/>
        <pc:sldMkLst>
          <pc:docMk/>
          <pc:sldMk cId="6396942" sldId="261"/>
        </pc:sldMkLst>
        <pc:spChg chg="mod ord">
          <ac:chgData name="Khaza Ahmed (PG Research)" userId="e606b0a9-72ee-43ac-a8f5-368b09304c72" providerId="ADAL" clId="{A6307A5E-BEC2-403F-94AE-92FC3209E72A}" dt="2022-09-10T18:12:38.086" v="1361" actId="1076"/>
          <ac:spMkLst>
            <pc:docMk/>
            <pc:sldMk cId="6396942" sldId="261"/>
            <ac:spMk id="3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8:12:11.982" v="1352" actId="1076"/>
          <ac:spMkLst>
            <pc:docMk/>
            <pc:sldMk cId="6396942" sldId="261"/>
            <ac:spMk id="11" creationId="{733740ED-EDCB-4DF5-8EFC-372619EBF102}"/>
          </ac:spMkLst>
        </pc:spChg>
        <pc:spChg chg="add mod">
          <ac:chgData name="Khaza Ahmed (PG Research)" userId="e606b0a9-72ee-43ac-a8f5-368b09304c72" providerId="ADAL" clId="{A6307A5E-BEC2-403F-94AE-92FC3209E72A}" dt="2022-09-10T18:12:05.466" v="1351" actId="26606"/>
          <ac:spMkLst>
            <pc:docMk/>
            <pc:sldMk cId="6396942" sldId="261"/>
            <ac:spMk id="2055" creationId="{4AB75250-E036-A7C4-4276-DAB82C78DD53}"/>
          </ac:spMkLst>
        </pc:spChg>
        <pc:spChg chg="add mod">
          <ac:chgData name="Khaza Ahmed (PG Research)" userId="e606b0a9-72ee-43ac-a8f5-368b09304c72" providerId="ADAL" clId="{A6307A5E-BEC2-403F-94AE-92FC3209E72A}" dt="2022-09-10T18:12:05.466" v="1351" actId="26606"/>
          <ac:spMkLst>
            <pc:docMk/>
            <pc:sldMk cId="6396942" sldId="261"/>
            <ac:spMk id="2057" creationId="{D3FF70CE-ED87-F89D-FF1F-B9A69F2829AE}"/>
          </ac:spMkLst>
        </pc:spChg>
        <pc:picChg chg="add mod">
          <ac:chgData name="Khaza Ahmed (PG Research)" userId="e606b0a9-72ee-43ac-a8f5-368b09304c72" providerId="ADAL" clId="{A6307A5E-BEC2-403F-94AE-92FC3209E72A}" dt="2022-09-10T18:12:39.598" v="1362" actId="1076"/>
          <ac:picMkLst>
            <pc:docMk/>
            <pc:sldMk cId="6396942" sldId="261"/>
            <ac:picMk id="2050" creationId="{B5A09BE4-7453-4CE3-89F0-8B1BB569ABB9}"/>
          </ac:picMkLst>
        </pc:picChg>
      </pc:sldChg>
      <pc:sldChg chg="addSp modSp del mod modTransition delDesignElem">
        <pc:chgData name="Khaza Ahmed (PG Research)" userId="e606b0a9-72ee-43ac-a8f5-368b09304c72" providerId="ADAL" clId="{A6307A5E-BEC2-403F-94AE-92FC3209E72A}" dt="2022-09-12T10:13:28.560" v="2041"/>
        <pc:sldMkLst>
          <pc:docMk/>
          <pc:sldMk cId="2279473154" sldId="265"/>
        </pc:sldMkLst>
        <pc:spChg chg="mod">
          <ac:chgData name="Khaza Ahmed (PG Research)" userId="e606b0a9-72ee-43ac-a8f5-368b09304c72" providerId="ADAL" clId="{A6307A5E-BEC2-403F-94AE-92FC3209E72A}" dt="2022-09-10T22:29:47.282" v="1404"/>
          <ac:spMkLst>
            <pc:docMk/>
            <pc:sldMk cId="2279473154" sldId="265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22:22:45.509" v="1401"/>
          <ac:spMkLst>
            <pc:docMk/>
            <pc:sldMk cId="2279473154" sldId="265"/>
            <ac:spMk id="3" creationId="{00000000-0000-0000-0000-000000000000}"/>
          </ac:spMkLst>
        </pc:spChg>
        <pc:spChg chg="add mod">
          <ac:chgData name="Khaza Ahmed (PG Research)" userId="e606b0a9-72ee-43ac-a8f5-368b09304c72" providerId="ADAL" clId="{A6307A5E-BEC2-403F-94AE-92FC3209E72A}" dt="2022-09-10T22:30:01.478" v="1408" actId="1076"/>
          <ac:spMkLst>
            <pc:docMk/>
            <pc:sldMk cId="2279473154" sldId="265"/>
            <ac:spMk id="13" creationId="{C16A903E-2599-44D2-9A9D-3070F5F05C3B}"/>
          </ac:spMkLst>
        </pc:spChg>
        <pc:picChg chg="add mod">
          <ac:chgData name="Khaza Ahmed (PG Research)" userId="e606b0a9-72ee-43ac-a8f5-368b09304c72" providerId="ADAL" clId="{A6307A5E-BEC2-403F-94AE-92FC3209E72A}" dt="2022-09-11T23:43:11.086" v="1979" actId="1076"/>
          <ac:picMkLst>
            <pc:docMk/>
            <pc:sldMk cId="2279473154" sldId="265"/>
            <ac:picMk id="9" creationId="{854FB56B-FB8A-44C0-B7C0-CADC1B56164B}"/>
          </ac:picMkLst>
        </pc:picChg>
      </pc:sldChg>
      <pc:sldChg chg="modSp del mod modTransition delDesignElem">
        <pc:chgData name="Khaza Ahmed (PG Research)" userId="e606b0a9-72ee-43ac-a8f5-368b09304c72" providerId="ADAL" clId="{A6307A5E-BEC2-403F-94AE-92FC3209E72A}" dt="2022-09-12T10:13:28.560" v="2041"/>
        <pc:sldMkLst>
          <pc:docMk/>
          <pc:sldMk cId="839618446" sldId="266"/>
        </pc:sldMkLst>
        <pc:spChg chg="mod">
          <ac:chgData name="Khaza Ahmed (PG Research)" userId="e606b0a9-72ee-43ac-a8f5-368b09304c72" providerId="ADAL" clId="{A6307A5E-BEC2-403F-94AE-92FC3209E72A}" dt="2022-09-10T22:31:49.184" v="1418" actId="1076"/>
          <ac:spMkLst>
            <pc:docMk/>
            <pc:sldMk cId="839618446" sldId="266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22:31:52.127" v="1419" actId="1076"/>
          <ac:spMkLst>
            <pc:docMk/>
            <pc:sldMk cId="839618446" sldId="266"/>
            <ac:spMk id="3" creationId="{00000000-0000-0000-0000-000000000000}"/>
          </ac:spMkLst>
        </pc:spChg>
      </pc:sldChg>
      <pc:sldChg chg="modSp del mod delDesignElem">
        <pc:chgData name="Khaza Ahmed (PG Research)" userId="e606b0a9-72ee-43ac-a8f5-368b09304c72" providerId="ADAL" clId="{A6307A5E-BEC2-403F-94AE-92FC3209E72A}" dt="2022-09-10T22:33:24.704" v="1441" actId="2696"/>
        <pc:sldMkLst>
          <pc:docMk/>
          <pc:sldMk cId="3442090048" sldId="269"/>
        </pc:sldMkLst>
        <pc:spChg chg="mod">
          <ac:chgData name="Khaza Ahmed (PG Research)" userId="e606b0a9-72ee-43ac-a8f5-368b09304c72" providerId="ADAL" clId="{A6307A5E-BEC2-403F-94AE-92FC3209E72A}" dt="2022-09-10T18:06:08.463" v="1270"/>
          <ac:spMkLst>
            <pc:docMk/>
            <pc:sldMk cId="3442090048" sldId="269"/>
            <ac:spMk id="3" creationId="{00000000-0000-0000-0000-000000000000}"/>
          </ac:spMkLst>
        </pc:spChg>
      </pc:sldChg>
      <pc:sldChg chg="modSp mo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0" sldId="277"/>
        </pc:sldMkLst>
        <pc:spChg chg="mod">
          <ac:chgData name="Khaza Ahmed (PG Research)" userId="e606b0a9-72ee-43ac-a8f5-368b09304c72" providerId="ADAL" clId="{A6307A5E-BEC2-403F-94AE-92FC3209E72A}" dt="2022-09-10T15:38:54.073" v="92" actId="1076"/>
          <ac:spMkLst>
            <pc:docMk/>
            <pc:sldMk cId="0" sldId="277"/>
            <ac:spMk id="6" creationId="{019F0EED-E6B1-48C9-BFDA-6191CC451C7C}"/>
          </ac:spMkLst>
        </pc:spChg>
        <pc:spChg chg="mod">
          <ac:chgData name="Khaza Ahmed (PG Research)" userId="e606b0a9-72ee-43ac-a8f5-368b09304c72" providerId="ADAL" clId="{A6307A5E-BEC2-403F-94AE-92FC3209E72A}" dt="2022-09-10T15:38:39.653" v="90"/>
          <ac:spMkLst>
            <pc:docMk/>
            <pc:sldMk cId="0" sldId="277"/>
            <ac:spMk id="6146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5:38:39.653" v="90"/>
          <ac:spMkLst>
            <pc:docMk/>
            <pc:sldMk cId="0" sldId="277"/>
            <ac:spMk id="6147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5:38:39.653" v="90"/>
          <ac:spMkLst>
            <pc:docMk/>
            <pc:sldMk cId="0" sldId="277"/>
            <ac:spMk id="6149" creationId="{00000000-0000-0000-0000-000000000000}"/>
          </ac:spMkLst>
        </pc:spChg>
      </pc:sldChg>
      <pc:sldChg chg="addSp delSp modSp add mod ord modTransition modClrScheme modAnim chgLayout">
        <pc:chgData name="Khaza Ahmed (PG Research)" userId="e606b0a9-72ee-43ac-a8f5-368b09304c72" providerId="ADAL" clId="{A6307A5E-BEC2-403F-94AE-92FC3209E72A}" dt="2022-09-12T10:13:28.560" v="2041"/>
        <pc:sldMkLst>
          <pc:docMk/>
          <pc:sldMk cId="807687825" sldId="278"/>
        </pc:sldMkLst>
        <pc:spChg chg="mod">
          <ac:chgData name="Khaza Ahmed (PG Research)" userId="e606b0a9-72ee-43ac-a8f5-368b09304c72" providerId="ADAL" clId="{A6307A5E-BEC2-403F-94AE-92FC3209E72A}" dt="2022-09-10T17:01:53.054" v="1166" actId="2711"/>
          <ac:spMkLst>
            <pc:docMk/>
            <pc:sldMk cId="807687825" sldId="278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6:27:33.420" v="785"/>
          <ac:spMkLst>
            <pc:docMk/>
            <pc:sldMk cId="807687825" sldId="278"/>
            <ac:spMk id="3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6:27:33.420" v="785"/>
          <ac:spMkLst>
            <pc:docMk/>
            <pc:sldMk cId="807687825" sldId="278"/>
            <ac:spMk id="4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6:27:33.420" v="785"/>
          <ac:spMkLst>
            <pc:docMk/>
            <pc:sldMk cId="807687825" sldId="278"/>
            <ac:spMk id="5" creationId="{00000000-0000-0000-0000-000000000000}"/>
          </ac:spMkLst>
        </pc:spChg>
        <pc:spChg chg="add del mod">
          <ac:chgData name="Khaza Ahmed (PG Research)" userId="e606b0a9-72ee-43ac-a8f5-368b09304c72" providerId="ADAL" clId="{A6307A5E-BEC2-403F-94AE-92FC3209E72A}" dt="2022-09-10T16:27:33.420" v="785"/>
          <ac:spMkLst>
            <pc:docMk/>
            <pc:sldMk cId="807687825" sldId="278"/>
            <ac:spMk id="6" creationId="{53B91D03-C0C6-476F-B2FF-8C088A7ABE88}"/>
          </ac:spMkLst>
        </pc:spChg>
        <pc:spChg chg="add del mod">
          <ac:chgData name="Khaza Ahmed (PG Research)" userId="e606b0a9-72ee-43ac-a8f5-368b09304c72" providerId="ADAL" clId="{A6307A5E-BEC2-403F-94AE-92FC3209E72A}" dt="2022-09-10T16:27:33.420" v="785"/>
          <ac:spMkLst>
            <pc:docMk/>
            <pc:sldMk cId="807687825" sldId="278"/>
            <ac:spMk id="7" creationId="{E32C02C0-B486-40E5-8A91-16C30614C24F}"/>
          </ac:spMkLst>
        </pc:spChg>
        <pc:spChg chg="add del mod">
          <ac:chgData name="Khaza Ahmed (PG Research)" userId="e606b0a9-72ee-43ac-a8f5-368b09304c72" providerId="ADAL" clId="{A6307A5E-BEC2-403F-94AE-92FC3209E72A}" dt="2022-09-10T16:27:33.420" v="785"/>
          <ac:spMkLst>
            <pc:docMk/>
            <pc:sldMk cId="807687825" sldId="278"/>
            <ac:spMk id="8" creationId="{7D2493F2-2FA0-4E5F-B31D-FAE4A09583C1}"/>
          </ac:spMkLst>
        </pc:spChg>
        <pc:spChg chg="add del mod">
          <ac:chgData name="Khaza Ahmed (PG Research)" userId="e606b0a9-72ee-43ac-a8f5-368b09304c72" providerId="ADAL" clId="{A6307A5E-BEC2-403F-94AE-92FC3209E72A}" dt="2022-09-10T16:27:33.420" v="785"/>
          <ac:spMkLst>
            <pc:docMk/>
            <pc:sldMk cId="807687825" sldId="278"/>
            <ac:spMk id="9" creationId="{D5FAF7C2-9C7D-424B-A648-7AA34D443671}"/>
          </ac:spMkLst>
        </pc:spChg>
        <pc:spChg chg="add del mod">
          <ac:chgData name="Khaza Ahmed (PG Research)" userId="e606b0a9-72ee-43ac-a8f5-368b09304c72" providerId="ADAL" clId="{A6307A5E-BEC2-403F-94AE-92FC3209E72A}" dt="2022-09-10T15:30:59.177" v="4" actId="26606"/>
          <ac:spMkLst>
            <pc:docMk/>
            <pc:sldMk cId="807687825" sldId="278"/>
            <ac:spMk id="10" creationId="{4C6A7E94-240D-EC4A-E427-581D491D8AC7}"/>
          </ac:spMkLst>
        </pc:spChg>
        <pc:spChg chg="add del mod">
          <ac:chgData name="Khaza Ahmed (PG Research)" userId="e606b0a9-72ee-43ac-a8f5-368b09304c72" providerId="ADAL" clId="{A6307A5E-BEC2-403F-94AE-92FC3209E72A}" dt="2022-09-10T16:27:33.420" v="785"/>
          <ac:spMkLst>
            <pc:docMk/>
            <pc:sldMk cId="807687825" sldId="278"/>
            <ac:spMk id="11" creationId="{B9DF21E1-4134-4137-8FBB-74C25A66DF31}"/>
          </ac:spMkLst>
        </pc:spChg>
        <pc:spChg chg="add del mod">
          <ac:chgData name="Khaza Ahmed (PG Research)" userId="e606b0a9-72ee-43ac-a8f5-368b09304c72" providerId="ADAL" clId="{A6307A5E-BEC2-403F-94AE-92FC3209E72A}" dt="2022-09-10T15:31:00.998" v="6" actId="26606"/>
          <ac:spMkLst>
            <pc:docMk/>
            <pc:sldMk cId="807687825" sldId="278"/>
            <ac:spMk id="12" creationId="{65815F1E-1B1B-6709-D01F-68802115710D}"/>
          </ac:spMkLst>
        </pc:spChg>
        <pc:spChg chg="add del mod">
          <ac:chgData name="Khaza Ahmed (PG Research)" userId="e606b0a9-72ee-43ac-a8f5-368b09304c72" providerId="ADAL" clId="{A6307A5E-BEC2-403F-94AE-92FC3209E72A}" dt="2022-09-10T15:31:04.277" v="8" actId="26606"/>
          <ac:spMkLst>
            <pc:docMk/>
            <pc:sldMk cId="807687825" sldId="278"/>
            <ac:spMk id="14" creationId="{4C6A7E94-240D-EC4A-E427-581D491D8AC7}"/>
          </ac:spMkLst>
        </pc:spChg>
        <pc:spChg chg="add del mod">
          <ac:chgData name="Khaza Ahmed (PG Research)" userId="e606b0a9-72ee-43ac-a8f5-368b09304c72" providerId="ADAL" clId="{A6307A5E-BEC2-403F-94AE-92FC3209E72A}" dt="2022-09-10T15:31:07.066" v="10" actId="26606"/>
          <ac:spMkLst>
            <pc:docMk/>
            <pc:sldMk cId="807687825" sldId="278"/>
            <ac:spMk id="16" creationId="{65F4511D-55F5-18E4-2F22-56BC188278BE}"/>
          </ac:spMkLst>
        </pc:spChg>
        <pc:spChg chg="add del mod">
          <ac:chgData name="Khaza Ahmed (PG Research)" userId="e606b0a9-72ee-43ac-a8f5-368b09304c72" providerId="ADAL" clId="{A6307A5E-BEC2-403F-94AE-92FC3209E72A}" dt="2022-09-10T15:31:07.066" v="10" actId="26606"/>
          <ac:spMkLst>
            <pc:docMk/>
            <pc:sldMk cId="807687825" sldId="278"/>
            <ac:spMk id="17" creationId="{CD1BCC38-541B-3057-083B-AD314BB5DADA}"/>
          </ac:spMkLst>
        </pc:spChg>
        <pc:spChg chg="add del mod">
          <ac:chgData name="Khaza Ahmed (PG Research)" userId="e606b0a9-72ee-43ac-a8f5-368b09304c72" providerId="ADAL" clId="{A6307A5E-BEC2-403F-94AE-92FC3209E72A}" dt="2022-09-10T15:31:07.066" v="10" actId="26606"/>
          <ac:spMkLst>
            <pc:docMk/>
            <pc:sldMk cId="807687825" sldId="278"/>
            <ac:spMk id="18" creationId="{09351481-60CE-AD9B-417B-347FF0D98F5A}"/>
          </ac:spMkLst>
        </pc:spChg>
        <pc:spChg chg="add del mod">
          <ac:chgData name="Khaza Ahmed (PG Research)" userId="e606b0a9-72ee-43ac-a8f5-368b09304c72" providerId="ADAL" clId="{A6307A5E-BEC2-403F-94AE-92FC3209E72A}" dt="2022-09-10T15:32:50.714" v="14" actId="478"/>
          <ac:spMkLst>
            <pc:docMk/>
            <pc:sldMk cId="807687825" sldId="278"/>
            <ac:spMk id="20" creationId="{4C6A7E94-240D-EC4A-E427-581D491D8AC7}"/>
          </ac:spMkLst>
        </pc:spChg>
      </pc:sldChg>
      <pc:sldChg chg="modSp add mod or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693248593" sldId="283"/>
        </pc:sldMkLst>
        <pc:spChg chg="mod">
          <ac:chgData name="Khaza Ahmed (PG Research)" userId="e606b0a9-72ee-43ac-a8f5-368b09304c72" providerId="ADAL" clId="{A6307A5E-BEC2-403F-94AE-92FC3209E72A}" dt="2022-09-10T17:02:18.978" v="1170" actId="2711"/>
          <ac:spMkLst>
            <pc:docMk/>
            <pc:sldMk cId="693248593" sldId="283"/>
            <ac:spMk id="2" creationId="{F889B958-3B27-400F-8A23-7C690989A19A}"/>
          </ac:spMkLst>
        </pc:spChg>
        <pc:spChg chg="mod">
          <ac:chgData name="Khaza Ahmed (PG Research)" userId="e606b0a9-72ee-43ac-a8f5-368b09304c72" providerId="ADAL" clId="{A6307A5E-BEC2-403F-94AE-92FC3209E72A}" dt="2022-09-10T15:40:27.266" v="116" actId="20577"/>
          <ac:spMkLst>
            <pc:docMk/>
            <pc:sldMk cId="693248593" sldId="283"/>
            <ac:spMk id="3" creationId="{44285E06-DFE2-4834-8B1E-DFEB6E36E79A}"/>
          </ac:spMkLst>
        </pc:spChg>
      </pc:sldChg>
      <pc:sldChg chg="addSp delSp modSp add mo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18785200" sldId="285"/>
        </pc:sldMkLst>
        <pc:spChg chg="del">
          <ac:chgData name="Khaza Ahmed (PG Research)" userId="e606b0a9-72ee-43ac-a8f5-368b09304c72" providerId="ADAL" clId="{A6307A5E-BEC2-403F-94AE-92FC3209E72A}" dt="2022-09-10T15:35:04.442" v="25" actId="478"/>
          <ac:spMkLst>
            <pc:docMk/>
            <pc:sldMk cId="18785200" sldId="285"/>
            <ac:spMk id="2" creationId="{0BB7A2B6-1E08-4B10-AD6C-A185F937323A}"/>
          </ac:spMkLst>
        </pc:spChg>
        <pc:spChg chg="mod">
          <ac:chgData name="Khaza Ahmed (PG Research)" userId="e606b0a9-72ee-43ac-a8f5-368b09304c72" providerId="ADAL" clId="{A6307A5E-BEC2-403F-94AE-92FC3209E72A}" dt="2022-09-10T15:38:39.653" v="90"/>
          <ac:spMkLst>
            <pc:docMk/>
            <pc:sldMk cId="18785200" sldId="285"/>
            <ac:spMk id="3" creationId="{C899CFC4-1F68-4CDA-A27C-B7DC5595732A}"/>
          </ac:spMkLst>
        </pc:spChg>
        <pc:spChg chg="add del mod">
          <ac:chgData name="Khaza Ahmed (PG Research)" userId="e606b0a9-72ee-43ac-a8f5-368b09304c72" providerId="ADAL" clId="{A6307A5E-BEC2-403F-94AE-92FC3209E72A}" dt="2022-09-10T15:35:08.361" v="26" actId="478"/>
          <ac:spMkLst>
            <pc:docMk/>
            <pc:sldMk cId="18785200" sldId="285"/>
            <ac:spMk id="6" creationId="{9D6F5BC7-56A2-449F-9574-653F4197E397}"/>
          </ac:spMkLst>
        </pc:spChg>
        <pc:spChg chg="add mod">
          <ac:chgData name="Khaza Ahmed (PG Research)" userId="e606b0a9-72ee-43ac-a8f5-368b09304c72" providerId="ADAL" clId="{A6307A5E-BEC2-403F-94AE-92FC3209E72A}" dt="2022-09-10T17:02:06.965" v="1168" actId="2711"/>
          <ac:spMkLst>
            <pc:docMk/>
            <pc:sldMk cId="18785200" sldId="285"/>
            <ac:spMk id="9" creationId="{FB924731-579D-43B5-8B39-B547CDD4B116}"/>
          </ac:spMkLst>
        </pc:spChg>
        <pc:graphicFrameChg chg="mod">
          <ac:chgData name="Khaza Ahmed (PG Research)" userId="e606b0a9-72ee-43ac-a8f5-368b09304c72" providerId="ADAL" clId="{A6307A5E-BEC2-403F-94AE-92FC3209E72A}" dt="2022-09-10T15:38:39.653" v="90"/>
          <ac:graphicFrameMkLst>
            <pc:docMk/>
            <pc:sldMk cId="18785200" sldId="285"/>
            <ac:graphicFrameMk id="8" creationId="{00000000-0000-0000-0000-000000000000}"/>
          </ac:graphicFrameMkLst>
        </pc:graphicFrameChg>
      </pc:sldChg>
      <pc:sldChg chg="addSp delSp modSp new mo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1766649948" sldId="286"/>
        </pc:sldMkLst>
        <pc:spChg chg="mod">
          <ac:chgData name="Khaza Ahmed (PG Research)" userId="e606b0a9-72ee-43ac-a8f5-368b09304c72" providerId="ADAL" clId="{A6307A5E-BEC2-403F-94AE-92FC3209E72A}" dt="2022-09-10T17:02:13.024" v="1169" actId="2711"/>
          <ac:spMkLst>
            <pc:docMk/>
            <pc:sldMk cId="1766649948" sldId="286"/>
            <ac:spMk id="2" creationId="{0495C68D-8C4A-4174-84B9-9073317BE5D4}"/>
          </ac:spMkLst>
        </pc:spChg>
        <pc:spChg chg="del">
          <ac:chgData name="Khaza Ahmed (PG Research)" userId="e606b0a9-72ee-43ac-a8f5-368b09304c72" providerId="ADAL" clId="{A6307A5E-BEC2-403F-94AE-92FC3209E72A}" dt="2022-09-10T15:36:44.794" v="70" actId="478"/>
          <ac:spMkLst>
            <pc:docMk/>
            <pc:sldMk cId="1766649948" sldId="286"/>
            <ac:spMk id="3" creationId="{1F52FA57-321A-4046-BF54-037EA077372B}"/>
          </ac:spMkLst>
        </pc:spChg>
        <pc:spChg chg="add mod">
          <ac:chgData name="Khaza Ahmed (PG Research)" userId="e606b0a9-72ee-43ac-a8f5-368b09304c72" providerId="ADAL" clId="{A6307A5E-BEC2-403F-94AE-92FC3209E72A}" dt="2022-09-10T15:39:45.889" v="100" actId="1076"/>
          <ac:spMkLst>
            <pc:docMk/>
            <pc:sldMk cId="1766649948" sldId="286"/>
            <ac:spMk id="9" creationId="{3664AF2F-2D29-46D3-8271-E5EF6FBF5A2C}"/>
          </ac:spMkLst>
        </pc:spChg>
        <pc:spChg chg="add mod">
          <ac:chgData name="Khaza Ahmed (PG Research)" userId="e606b0a9-72ee-43ac-a8f5-368b09304c72" providerId="ADAL" clId="{A6307A5E-BEC2-403F-94AE-92FC3209E72A}" dt="2022-09-10T15:38:39.653" v="90"/>
          <ac:spMkLst>
            <pc:docMk/>
            <pc:sldMk cId="1766649948" sldId="286"/>
            <ac:spMk id="10" creationId="{EDCCAB9A-4CBD-43AA-8109-AF3CA04C408D}"/>
          </ac:spMkLst>
        </pc:spChg>
        <pc:spChg chg="add mod">
          <ac:chgData name="Khaza Ahmed (PG Research)" userId="e606b0a9-72ee-43ac-a8f5-368b09304c72" providerId="ADAL" clId="{A6307A5E-BEC2-403F-94AE-92FC3209E72A}" dt="2022-09-10T15:39:25.912" v="96" actId="1076"/>
          <ac:spMkLst>
            <pc:docMk/>
            <pc:sldMk cId="1766649948" sldId="286"/>
            <ac:spMk id="11" creationId="{1402DBC2-6567-4256-BCC6-02BA6A814473}"/>
          </ac:spMkLst>
        </pc:spChg>
        <pc:graphicFrameChg chg="add mod">
          <ac:chgData name="Khaza Ahmed (PG Research)" userId="e606b0a9-72ee-43ac-a8f5-368b09304c72" providerId="ADAL" clId="{A6307A5E-BEC2-403F-94AE-92FC3209E72A}" dt="2022-09-10T15:38:39.653" v="90"/>
          <ac:graphicFrameMkLst>
            <pc:docMk/>
            <pc:sldMk cId="1766649948" sldId="286"/>
            <ac:graphicFrameMk id="7" creationId="{4E0756FF-4A9D-48BA-9867-92CD14A44083}"/>
          </ac:graphicFrameMkLst>
        </pc:graphicFrameChg>
        <pc:graphicFrameChg chg="add mod">
          <ac:chgData name="Khaza Ahmed (PG Research)" userId="e606b0a9-72ee-43ac-a8f5-368b09304c72" providerId="ADAL" clId="{A6307A5E-BEC2-403F-94AE-92FC3209E72A}" dt="2022-09-10T15:38:39.653" v="90"/>
          <ac:graphicFrameMkLst>
            <pc:docMk/>
            <pc:sldMk cId="1766649948" sldId="286"/>
            <ac:graphicFrameMk id="8" creationId="{13F5D4F7-E141-4F7A-B677-0E2D80F9B930}"/>
          </ac:graphicFrameMkLst>
        </pc:graphicFrameChg>
      </pc:sldChg>
      <pc:sldChg chg="add del">
        <pc:chgData name="Khaza Ahmed (PG Research)" userId="e606b0a9-72ee-43ac-a8f5-368b09304c72" providerId="ADAL" clId="{A6307A5E-BEC2-403F-94AE-92FC3209E72A}" dt="2022-09-10T15:38:17.160" v="87" actId="2890"/>
        <pc:sldMkLst>
          <pc:docMk/>
          <pc:sldMk cId="871159499" sldId="287"/>
        </pc:sldMkLst>
      </pc:sldChg>
      <pc:sldChg chg="addSp delSp modSp new mod modTransition modClrScheme chgLayout">
        <pc:chgData name="Khaza Ahmed (PG Research)" userId="e606b0a9-72ee-43ac-a8f5-368b09304c72" providerId="ADAL" clId="{A6307A5E-BEC2-403F-94AE-92FC3209E72A}" dt="2022-09-12T10:13:28.560" v="2041"/>
        <pc:sldMkLst>
          <pc:docMk/>
          <pc:sldMk cId="2477424714" sldId="287"/>
        </pc:sldMkLst>
        <pc:spChg chg="del">
          <ac:chgData name="Khaza Ahmed (PG Research)" userId="e606b0a9-72ee-43ac-a8f5-368b09304c72" providerId="ADAL" clId="{A6307A5E-BEC2-403F-94AE-92FC3209E72A}" dt="2022-09-10T15:45:29.399" v="213" actId="26606"/>
          <ac:spMkLst>
            <pc:docMk/>
            <pc:sldMk cId="2477424714" sldId="287"/>
            <ac:spMk id="2" creationId="{92798810-05C3-4643-99A3-797825D035FD}"/>
          </ac:spMkLst>
        </pc:spChg>
        <pc:spChg chg="del">
          <ac:chgData name="Khaza Ahmed (PG Research)" userId="e606b0a9-72ee-43ac-a8f5-368b09304c72" providerId="ADAL" clId="{A6307A5E-BEC2-403F-94AE-92FC3209E72A}" dt="2022-09-10T15:45:29.399" v="213" actId="26606"/>
          <ac:spMkLst>
            <pc:docMk/>
            <pc:sldMk cId="2477424714" sldId="287"/>
            <ac:spMk id="3" creationId="{4D63CEC0-0D10-481D-90AB-96E67985FE18}"/>
          </ac:spMkLst>
        </pc:spChg>
        <pc:spChg chg="mod">
          <ac:chgData name="Khaza Ahmed (PG Research)" userId="e606b0a9-72ee-43ac-a8f5-368b09304c72" providerId="ADAL" clId="{A6307A5E-BEC2-403F-94AE-92FC3209E72A}" dt="2022-09-10T15:45:29.399" v="213" actId="26606"/>
          <ac:spMkLst>
            <pc:docMk/>
            <pc:sldMk cId="2477424714" sldId="287"/>
            <ac:spMk id="4" creationId="{C13A6C85-F85B-4BC5-955B-B18280E2676E}"/>
          </ac:spMkLst>
        </pc:spChg>
        <pc:spChg chg="mod ord">
          <ac:chgData name="Khaza Ahmed (PG Research)" userId="e606b0a9-72ee-43ac-a8f5-368b09304c72" providerId="ADAL" clId="{A6307A5E-BEC2-403F-94AE-92FC3209E72A}" dt="2022-09-10T15:45:29.399" v="213" actId="26606"/>
          <ac:spMkLst>
            <pc:docMk/>
            <pc:sldMk cId="2477424714" sldId="287"/>
            <ac:spMk id="5" creationId="{1B1F640C-4A42-4099-9E60-924AA9C72E35}"/>
          </ac:spMkLst>
        </pc:spChg>
        <pc:spChg chg="mod">
          <ac:chgData name="Khaza Ahmed (PG Research)" userId="e606b0a9-72ee-43ac-a8f5-368b09304c72" providerId="ADAL" clId="{A6307A5E-BEC2-403F-94AE-92FC3209E72A}" dt="2022-09-10T15:45:29.399" v="213" actId="26606"/>
          <ac:spMkLst>
            <pc:docMk/>
            <pc:sldMk cId="2477424714" sldId="287"/>
            <ac:spMk id="6" creationId="{44EDFF4A-544D-4732-B1C7-B6F716461B9F}"/>
          </ac:spMkLst>
        </pc:spChg>
        <pc:spChg chg="add mod">
          <ac:chgData name="Khaza Ahmed (PG Research)" userId="e606b0a9-72ee-43ac-a8f5-368b09304c72" providerId="ADAL" clId="{A6307A5E-BEC2-403F-94AE-92FC3209E72A}" dt="2022-09-10T16:16:43.961" v="551" actId="1076"/>
          <ac:spMkLst>
            <pc:docMk/>
            <pc:sldMk cId="2477424714" sldId="287"/>
            <ac:spMk id="11" creationId="{4433E197-0932-40BA-8737-6410D5A4683F}"/>
          </ac:spMkLst>
        </pc:spChg>
        <pc:spChg chg="add del mod">
          <ac:chgData name="Khaza Ahmed (PG Research)" userId="e606b0a9-72ee-43ac-a8f5-368b09304c72" providerId="ADAL" clId="{A6307A5E-BEC2-403F-94AE-92FC3209E72A}" dt="2022-09-10T15:45:34.570" v="214" actId="478"/>
          <ac:spMkLst>
            <pc:docMk/>
            <pc:sldMk cId="2477424714" sldId="287"/>
            <ac:spMk id="12" creationId="{73B11553-52F3-5F73-536D-AB115AC64E4A}"/>
          </ac:spMkLst>
        </pc:spChg>
        <pc:spChg chg="add mod">
          <ac:chgData name="Khaza Ahmed (PG Research)" userId="e606b0a9-72ee-43ac-a8f5-368b09304c72" providerId="ADAL" clId="{A6307A5E-BEC2-403F-94AE-92FC3209E72A}" dt="2022-09-10T16:21:52.266" v="699" actId="207"/>
          <ac:spMkLst>
            <pc:docMk/>
            <pc:sldMk cId="2477424714" sldId="287"/>
            <ac:spMk id="13" creationId="{B1737F2F-411C-483E-8316-4D750E5E261D}"/>
          </ac:spMkLst>
        </pc:spChg>
        <pc:spChg chg="add del mod">
          <ac:chgData name="Khaza Ahmed (PG Research)" userId="e606b0a9-72ee-43ac-a8f5-368b09304c72" providerId="ADAL" clId="{A6307A5E-BEC2-403F-94AE-92FC3209E72A}" dt="2022-09-10T15:45:35.745" v="215" actId="478"/>
          <ac:spMkLst>
            <pc:docMk/>
            <pc:sldMk cId="2477424714" sldId="287"/>
            <ac:spMk id="14" creationId="{669C0C87-9110-7289-B5F8-4FBE4152A56C}"/>
          </ac:spMkLst>
        </pc:spChg>
        <pc:picChg chg="add del mod ord">
          <ac:chgData name="Khaza Ahmed (PG Research)" userId="e606b0a9-72ee-43ac-a8f5-368b09304c72" providerId="ADAL" clId="{A6307A5E-BEC2-403F-94AE-92FC3209E72A}" dt="2022-09-10T15:45:48.434" v="219" actId="478"/>
          <ac:picMkLst>
            <pc:docMk/>
            <pc:sldMk cId="2477424714" sldId="287"/>
            <ac:picMk id="7" creationId="{B14AA6B0-557A-4660-BD36-48441AFDFDED}"/>
          </ac:picMkLst>
        </pc:picChg>
      </pc:sldChg>
      <pc:sldChg chg="addSp modSp add mod or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3340263843" sldId="291"/>
        </pc:sldMkLst>
        <pc:spChg chg="mod">
          <ac:chgData name="Khaza Ahmed (PG Research)" userId="e606b0a9-72ee-43ac-a8f5-368b09304c72" providerId="ADAL" clId="{A6307A5E-BEC2-403F-94AE-92FC3209E72A}" dt="2022-09-10T17:02:24.129" v="1171" actId="2711"/>
          <ac:spMkLst>
            <pc:docMk/>
            <pc:sldMk cId="3340263843" sldId="291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5:43:20.457" v="193" actId="1076"/>
          <ac:spMkLst>
            <pc:docMk/>
            <pc:sldMk cId="3340263843" sldId="291"/>
            <ac:spMk id="3" creationId="{00000000-0000-0000-0000-000000000000}"/>
          </ac:spMkLst>
        </pc:spChg>
        <pc:spChg chg="add mod">
          <ac:chgData name="Khaza Ahmed (PG Research)" userId="e606b0a9-72ee-43ac-a8f5-368b09304c72" providerId="ADAL" clId="{A6307A5E-BEC2-403F-94AE-92FC3209E72A}" dt="2022-09-10T15:43:36.050" v="211" actId="20577"/>
          <ac:spMkLst>
            <pc:docMk/>
            <pc:sldMk cId="3340263843" sldId="291"/>
            <ac:spMk id="6" creationId="{F5E81635-01B3-46C3-9DDA-E6BEA0C9E534}"/>
          </ac:spMkLst>
        </pc:spChg>
      </pc:sldChg>
      <pc:sldChg chg="modSp del mod">
        <pc:chgData name="Khaza Ahmed (PG Research)" userId="e606b0a9-72ee-43ac-a8f5-368b09304c72" providerId="ADAL" clId="{A6307A5E-BEC2-403F-94AE-92FC3209E72A}" dt="2022-09-10T22:21:02.152" v="1365" actId="2696"/>
        <pc:sldMkLst>
          <pc:docMk/>
          <pc:sldMk cId="3923172812" sldId="296"/>
        </pc:sldMkLst>
        <pc:spChg chg="mod">
          <ac:chgData name="Khaza Ahmed (PG Research)" userId="e606b0a9-72ee-43ac-a8f5-368b09304c72" providerId="ADAL" clId="{A6307A5E-BEC2-403F-94AE-92FC3209E72A}" dt="2022-09-10T18:06:17.146" v="1280" actId="27636"/>
          <ac:spMkLst>
            <pc:docMk/>
            <pc:sldMk cId="3923172812" sldId="296"/>
            <ac:spMk id="3" creationId="{00000000-0000-0000-0000-000000000000}"/>
          </ac:spMkLst>
        </pc:spChg>
      </pc:sldChg>
      <pc:sldChg chg="modSp del mod modTransition delDesignElem">
        <pc:chgData name="Khaza Ahmed (PG Research)" userId="e606b0a9-72ee-43ac-a8f5-368b09304c72" providerId="ADAL" clId="{A6307A5E-BEC2-403F-94AE-92FC3209E72A}" dt="2022-09-12T10:13:28.560" v="2041"/>
        <pc:sldMkLst>
          <pc:docMk/>
          <pc:sldMk cId="1467151733" sldId="297"/>
        </pc:sldMkLst>
        <pc:spChg chg="mod">
          <ac:chgData name="Khaza Ahmed (PG Research)" userId="e606b0a9-72ee-43ac-a8f5-368b09304c72" providerId="ADAL" clId="{A6307A5E-BEC2-403F-94AE-92FC3209E72A}" dt="2022-09-10T18:09:05.495" v="1332" actId="1076"/>
          <ac:spMkLst>
            <pc:docMk/>
            <pc:sldMk cId="1467151733" sldId="297"/>
            <ac:spMk id="2" creationId="{00000000-0000-0000-0000-000000000000}"/>
          </ac:spMkLst>
        </pc:spChg>
        <pc:graphicFrameChg chg="mod">
          <ac:chgData name="Khaza Ahmed (PG Research)" userId="e606b0a9-72ee-43ac-a8f5-368b09304c72" providerId="ADAL" clId="{A6307A5E-BEC2-403F-94AE-92FC3209E72A}" dt="2022-09-10T18:09:29.113" v="1335" actId="1076"/>
          <ac:graphicFrameMkLst>
            <pc:docMk/>
            <pc:sldMk cId="1467151733" sldId="297"/>
            <ac:graphicFrameMk id="4" creationId="{00000000-0000-0000-0000-000000000000}"/>
          </ac:graphicFrameMkLst>
        </pc:graphicFrameChg>
      </pc:sldChg>
      <pc:sldChg chg="modSp del mod modTransition delDesignElem">
        <pc:chgData name="Khaza Ahmed (PG Research)" userId="e606b0a9-72ee-43ac-a8f5-368b09304c72" providerId="ADAL" clId="{A6307A5E-BEC2-403F-94AE-92FC3209E72A}" dt="2022-09-12T10:13:28.560" v="2041"/>
        <pc:sldMkLst>
          <pc:docMk/>
          <pc:sldMk cId="3937678398" sldId="298"/>
        </pc:sldMkLst>
        <pc:spChg chg="mod">
          <ac:chgData name="Khaza Ahmed (PG Research)" userId="e606b0a9-72ee-43ac-a8f5-368b09304c72" providerId="ADAL" clId="{A6307A5E-BEC2-403F-94AE-92FC3209E72A}" dt="2022-09-10T18:09:50.272" v="1337" actId="1076"/>
          <ac:spMkLst>
            <pc:docMk/>
            <pc:sldMk cId="3937678398" sldId="298"/>
            <ac:spMk id="3" creationId="{00000000-0000-0000-0000-000000000000}"/>
          </ac:spMkLst>
        </pc:spChg>
        <pc:graphicFrameChg chg="mod">
          <ac:chgData name="Khaza Ahmed (PG Research)" userId="e606b0a9-72ee-43ac-a8f5-368b09304c72" providerId="ADAL" clId="{A6307A5E-BEC2-403F-94AE-92FC3209E72A}" dt="2022-09-10T18:09:54.867" v="1338" actId="1076"/>
          <ac:graphicFrameMkLst>
            <pc:docMk/>
            <pc:sldMk cId="3937678398" sldId="298"/>
            <ac:graphicFrameMk id="2" creationId="{00000000-0000-0000-0000-000000000000}"/>
          </ac:graphicFrameMkLst>
        </pc:graphicFrameChg>
      </pc:sldChg>
      <pc:sldChg chg="modSp del mod delDesignElem">
        <pc:chgData name="Khaza Ahmed (PG Research)" userId="e606b0a9-72ee-43ac-a8f5-368b09304c72" providerId="ADAL" clId="{A6307A5E-BEC2-403F-94AE-92FC3209E72A}" dt="2022-09-10T22:31:30.606" v="1414" actId="2696"/>
        <pc:sldMkLst>
          <pc:docMk/>
          <pc:sldMk cId="1803302992" sldId="299"/>
        </pc:sldMkLst>
        <pc:spChg chg="mod">
          <ac:chgData name="Khaza Ahmed (PG Research)" userId="e606b0a9-72ee-43ac-a8f5-368b09304c72" providerId="ADAL" clId="{A6307A5E-BEC2-403F-94AE-92FC3209E72A}" dt="2022-09-10T22:30:57.761" v="1412" actId="207"/>
          <ac:spMkLst>
            <pc:docMk/>
            <pc:sldMk cId="1803302992" sldId="299"/>
            <ac:spMk id="2" creationId="{00000000-0000-0000-0000-000000000000}"/>
          </ac:spMkLst>
        </pc:spChg>
      </pc:sldChg>
      <pc:sldChg chg="modSp del mod modTransition delDesignElem">
        <pc:chgData name="Khaza Ahmed (PG Research)" userId="e606b0a9-72ee-43ac-a8f5-368b09304c72" providerId="ADAL" clId="{A6307A5E-BEC2-403F-94AE-92FC3209E72A}" dt="2022-09-12T10:13:28.560" v="2041"/>
        <pc:sldMkLst>
          <pc:docMk/>
          <pc:sldMk cId="367867690" sldId="300"/>
        </pc:sldMkLst>
        <pc:spChg chg="mod">
          <ac:chgData name="Khaza Ahmed (PG Research)" userId="e606b0a9-72ee-43ac-a8f5-368b09304c72" providerId="ADAL" clId="{A6307A5E-BEC2-403F-94AE-92FC3209E72A}" dt="2022-09-10T22:31:35.655" v="1415" actId="1076"/>
          <ac:spMkLst>
            <pc:docMk/>
            <pc:sldMk cId="367867690" sldId="300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22:31:38.190" v="1416" actId="1076"/>
          <ac:spMkLst>
            <pc:docMk/>
            <pc:sldMk cId="367867690" sldId="300"/>
            <ac:spMk id="3" creationId="{00000000-0000-0000-0000-000000000000}"/>
          </ac:spMkLst>
        </pc:spChg>
      </pc:sldChg>
      <pc:sldChg chg="addSp delSp modSp add mod ord modTransition setBg delDesignElem">
        <pc:chgData name="Khaza Ahmed (PG Research)" userId="e606b0a9-72ee-43ac-a8f5-368b09304c72" providerId="ADAL" clId="{A6307A5E-BEC2-403F-94AE-92FC3209E72A}" dt="2022-09-12T10:13:28.560" v="2041"/>
        <pc:sldMkLst>
          <pc:docMk/>
          <pc:sldMk cId="421170760" sldId="311"/>
        </pc:sldMkLst>
        <pc:spChg chg="mod">
          <ac:chgData name="Khaza Ahmed (PG Research)" userId="e606b0a9-72ee-43ac-a8f5-368b09304c72" providerId="ADAL" clId="{A6307A5E-BEC2-403F-94AE-92FC3209E72A}" dt="2022-09-10T17:02:30.117" v="1173" actId="27636"/>
          <ac:spMkLst>
            <pc:docMk/>
            <pc:sldMk cId="421170760" sldId="311"/>
            <ac:spMk id="2" creationId="{00000000-0000-0000-0000-000000000000}"/>
          </ac:spMkLst>
        </pc:spChg>
        <pc:spChg chg="del">
          <ac:chgData name="Khaza Ahmed (PG Research)" userId="e606b0a9-72ee-43ac-a8f5-368b09304c72" providerId="ADAL" clId="{A6307A5E-BEC2-403F-94AE-92FC3209E72A}" dt="2022-09-10T15:45:51.647" v="221"/>
          <ac:spMkLst>
            <pc:docMk/>
            <pc:sldMk cId="421170760" sldId="311"/>
            <ac:spMk id="9" creationId="{BACC6370-2D7E-4714-9D71-7542949D7D5D}"/>
          </ac:spMkLst>
        </pc:spChg>
        <pc:spChg chg="add mod">
          <ac:chgData name="Khaza Ahmed (PG Research)" userId="e606b0a9-72ee-43ac-a8f5-368b09304c72" providerId="ADAL" clId="{A6307A5E-BEC2-403F-94AE-92FC3209E72A}" dt="2022-09-10T15:49:17.623" v="291" actId="207"/>
          <ac:spMkLst>
            <pc:docMk/>
            <pc:sldMk cId="421170760" sldId="311"/>
            <ac:spMk id="10" creationId="{B70415A7-127E-446C-8D79-071DF6C5F909}"/>
          </ac:spMkLst>
        </pc:spChg>
        <pc:spChg chg="del">
          <ac:chgData name="Khaza Ahmed (PG Research)" userId="e606b0a9-72ee-43ac-a8f5-368b09304c72" providerId="ADAL" clId="{A6307A5E-BEC2-403F-94AE-92FC3209E72A}" dt="2022-09-10T15:45:51.647" v="221"/>
          <ac:spMkLst>
            <pc:docMk/>
            <pc:sldMk cId="421170760" sldId="311"/>
            <ac:spMk id="11" creationId="{256B2C21-A230-48C0-8DF1-C46611373C44}"/>
          </ac:spMkLst>
        </pc:spChg>
        <pc:spChg chg="del">
          <ac:chgData name="Khaza Ahmed (PG Research)" userId="e606b0a9-72ee-43ac-a8f5-368b09304c72" providerId="ADAL" clId="{A6307A5E-BEC2-403F-94AE-92FC3209E72A}" dt="2022-09-10T15:45:51.647" v="221"/>
          <ac:spMkLst>
            <pc:docMk/>
            <pc:sldMk cId="421170760" sldId="311"/>
            <ac:spMk id="13" creationId="{3847E18C-932D-4C95-AABA-FEC7C9499AD7}"/>
          </ac:spMkLst>
        </pc:spChg>
        <pc:spChg chg="del">
          <ac:chgData name="Khaza Ahmed (PG Research)" userId="e606b0a9-72ee-43ac-a8f5-368b09304c72" providerId="ADAL" clId="{A6307A5E-BEC2-403F-94AE-92FC3209E72A}" dt="2022-09-10T15:45:51.647" v="221"/>
          <ac:spMkLst>
            <pc:docMk/>
            <pc:sldMk cId="421170760" sldId="311"/>
            <ac:spMk id="15" creationId="{3150CB11-0C61-439E-910F-5787759E72A0}"/>
          </ac:spMkLst>
        </pc:spChg>
        <pc:spChg chg="del">
          <ac:chgData name="Khaza Ahmed (PG Research)" userId="e606b0a9-72ee-43ac-a8f5-368b09304c72" providerId="ADAL" clId="{A6307A5E-BEC2-403F-94AE-92FC3209E72A}" dt="2022-09-10T15:45:51.647" v="221"/>
          <ac:spMkLst>
            <pc:docMk/>
            <pc:sldMk cId="421170760" sldId="311"/>
            <ac:spMk id="17" creationId="{43F8A58B-5155-44CE-A5FF-7647B47D0A7A}"/>
          </ac:spMkLst>
        </pc:spChg>
        <pc:spChg chg="del">
          <ac:chgData name="Khaza Ahmed (PG Research)" userId="e606b0a9-72ee-43ac-a8f5-368b09304c72" providerId="ADAL" clId="{A6307A5E-BEC2-403F-94AE-92FC3209E72A}" dt="2022-09-10T15:45:51.647" v="221"/>
          <ac:spMkLst>
            <pc:docMk/>
            <pc:sldMk cId="421170760" sldId="311"/>
            <ac:spMk id="19" creationId="{443F2ACA-E6D6-4028-82DD-F03C262D5DE6}"/>
          </ac:spMkLst>
        </pc:spChg>
        <pc:graphicFrameChg chg="mod">
          <ac:chgData name="Khaza Ahmed (PG Research)" userId="e606b0a9-72ee-43ac-a8f5-368b09304c72" providerId="ADAL" clId="{A6307A5E-BEC2-403F-94AE-92FC3209E72A}" dt="2022-09-10T15:48:21.678" v="247" actId="1076"/>
          <ac:graphicFrameMkLst>
            <pc:docMk/>
            <pc:sldMk cId="421170760" sldId="311"/>
            <ac:graphicFrameMk id="5" creationId="{E934CB60-F436-4CF2-BCC6-56AC35E39AA1}"/>
          </ac:graphicFrameMkLst>
        </pc:graphicFrameChg>
      </pc:sldChg>
      <pc:sldChg chg="addSp delSp modSp new del mod modClrScheme chgLayout">
        <pc:chgData name="Khaza Ahmed (PG Research)" userId="e606b0a9-72ee-43ac-a8f5-368b09304c72" providerId="ADAL" clId="{A6307A5E-BEC2-403F-94AE-92FC3209E72A}" dt="2022-09-10T16:16:54.904" v="552" actId="2696"/>
        <pc:sldMkLst>
          <pc:docMk/>
          <pc:sldMk cId="1524422737" sldId="312"/>
        </pc:sldMkLst>
        <pc:spChg chg="del">
          <ac:chgData name="Khaza Ahmed (PG Research)" userId="e606b0a9-72ee-43ac-a8f5-368b09304c72" providerId="ADAL" clId="{A6307A5E-BEC2-403F-94AE-92FC3209E72A}" dt="2022-09-10T16:05:40.689" v="374" actId="478"/>
          <ac:spMkLst>
            <pc:docMk/>
            <pc:sldMk cId="1524422737" sldId="312"/>
            <ac:spMk id="2" creationId="{546B36A8-CAE5-48D7-AC3F-E13C713CF069}"/>
          </ac:spMkLst>
        </pc:spChg>
        <pc:spChg chg="del">
          <ac:chgData name="Khaza Ahmed (PG Research)" userId="e606b0a9-72ee-43ac-a8f5-368b09304c72" providerId="ADAL" clId="{A6307A5E-BEC2-403F-94AE-92FC3209E72A}" dt="2022-09-10T16:05:40.689" v="374" actId="478"/>
          <ac:spMkLst>
            <pc:docMk/>
            <pc:sldMk cId="1524422737" sldId="312"/>
            <ac:spMk id="3" creationId="{FD5946F1-4DCB-4A32-9419-F9DCD5B33475}"/>
          </ac:spMkLst>
        </pc:spChg>
        <pc:spChg chg="del">
          <ac:chgData name="Khaza Ahmed (PG Research)" userId="e606b0a9-72ee-43ac-a8f5-368b09304c72" providerId="ADAL" clId="{A6307A5E-BEC2-403F-94AE-92FC3209E72A}" dt="2022-09-10T16:05:40.689" v="374" actId="478"/>
          <ac:spMkLst>
            <pc:docMk/>
            <pc:sldMk cId="1524422737" sldId="312"/>
            <ac:spMk id="4" creationId="{DAE054A0-B3FD-4565-BBAB-0865E1989A88}"/>
          </ac:spMkLst>
        </pc:spChg>
        <pc:spChg chg="mod">
          <ac:chgData name="Khaza Ahmed (PG Research)" userId="e606b0a9-72ee-43ac-a8f5-368b09304c72" providerId="ADAL" clId="{A6307A5E-BEC2-403F-94AE-92FC3209E72A}" dt="2022-09-10T16:07:01.399" v="392" actId="26606"/>
          <ac:spMkLst>
            <pc:docMk/>
            <pc:sldMk cId="1524422737" sldId="312"/>
            <ac:spMk id="5" creationId="{C19D9F86-92BB-4F69-88F1-F3CD2D3493BE}"/>
          </ac:spMkLst>
        </pc:spChg>
        <pc:spChg chg="mod">
          <ac:chgData name="Khaza Ahmed (PG Research)" userId="e606b0a9-72ee-43ac-a8f5-368b09304c72" providerId="ADAL" clId="{A6307A5E-BEC2-403F-94AE-92FC3209E72A}" dt="2022-09-10T16:07:01.399" v="392" actId="26606"/>
          <ac:spMkLst>
            <pc:docMk/>
            <pc:sldMk cId="1524422737" sldId="312"/>
            <ac:spMk id="6" creationId="{0AC8606D-B825-4CB3-84B2-E167E4FBE16F}"/>
          </ac:spMkLst>
        </pc:spChg>
        <pc:spChg chg="add del mod">
          <ac:chgData name="Khaza Ahmed (PG Research)" userId="e606b0a9-72ee-43ac-a8f5-368b09304c72" providerId="ADAL" clId="{A6307A5E-BEC2-403F-94AE-92FC3209E72A}" dt="2022-09-10T16:07:01.394" v="391" actId="26606"/>
          <ac:spMkLst>
            <pc:docMk/>
            <pc:sldMk cId="1524422737" sldId="312"/>
            <ac:spMk id="1028" creationId="{0F003440-FC3E-69EA-78E1-B1A2D0336B23}"/>
          </ac:spMkLst>
        </pc:spChg>
        <pc:spChg chg="add del mod">
          <ac:chgData name="Khaza Ahmed (PG Research)" userId="e606b0a9-72ee-43ac-a8f5-368b09304c72" providerId="ADAL" clId="{A6307A5E-BEC2-403F-94AE-92FC3209E72A}" dt="2022-09-10T16:07:01.394" v="391" actId="26606"/>
          <ac:spMkLst>
            <pc:docMk/>
            <pc:sldMk cId="1524422737" sldId="312"/>
            <ac:spMk id="1029" creationId="{65B15F22-9BD6-DF9D-EF82-624F1FC8A652}"/>
          </ac:spMkLst>
        </pc:spChg>
        <pc:spChg chg="add del mod">
          <ac:chgData name="Khaza Ahmed (PG Research)" userId="e606b0a9-72ee-43ac-a8f5-368b09304c72" providerId="ADAL" clId="{A6307A5E-BEC2-403F-94AE-92FC3209E72A}" dt="2022-09-10T16:05:59.399" v="380" actId="26606"/>
          <ac:spMkLst>
            <pc:docMk/>
            <pc:sldMk cId="1524422737" sldId="312"/>
            <ac:spMk id="1031" creationId="{4096BDC2-7979-F101-158B-CE8D48EA090C}"/>
          </ac:spMkLst>
        </pc:spChg>
        <pc:spChg chg="add mod">
          <ac:chgData name="Khaza Ahmed (PG Research)" userId="e606b0a9-72ee-43ac-a8f5-368b09304c72" providerId="ADAL" clId="{A6307A5E-BEC2-403F-94AE-92FC3209E72A}" dt="2022-09-10T16:07:01.399" v="392" actId="26606"/>
          <ac:spMkLst>
            <pc:docMk/>
            <pc:sldMk cId="1524422737" sldId="312"/>
            <ac:spMk id="1032" creationId="{4CD8FADF-B9AB-031C-A6EF-D6BE77CAF45B}"/>
          </ac:spMkLst>
        </pc:spChg>
        <pc:spChg chg="add del mod">
          <ac:chgData name="Khaza Ahmed (PG Research)" userId="e606b0a9-72ee-43ac-a8f5-368b09304c72" providerId="ADAL" clId="{A6307A5E-BEC2-403F-94AE-92FC3209E72A}" dt="2022-09-10T16:05:59.399" v="380" actId="26606"/>
          <ac:spMkLst>
            <pc:docMk/>
            <pc:sldMk cId="1524422737" sldId="312"/>
            <ac:spMk id="1033" creationId="{5769865D-256A-BFB7-42EE-8F55B1119961}"/>
          </ac:spMkLst>
        </pc:spChg>
        <pc:spChg chg="add mod">
          <ac:chgData name="Khaza Ahmed (PG Research)" userId="e606b0a9-72ee-43ac-a8f5-368b09304c72" providerId="ADAL" clId="{A6307A5E-BEC2-403F-94AE-92FC3209E72A}" dt="2022-09-10T16:07:01.399" v="392" actId="26606"/>
          <ac:spMkLst>
            <pc:docMk/>
            <pc:sldMk cId="1524422737" sldId="312"/>
            <ac:spMk id="1034" creationId="{63CA8454-8D1E-AAF1-D261-64F47F37A82D}"/>
          </ac:spMkLst>
        </pc:spChg>
        <pc:spChg chg="add mod">
          <ac:chgData name="Khaza Ahmed (PG Research)" userId="e606b0a9-72ee-43ac-a8f5-368b09304c72" providerId="ADAL" clId="{A6307A5E-BEC2-403F-94AE-92FC3209E72A}" dt="2022-09-10T16:07:01.399" v="392" actId="26606"/>
          <ac:spMkLst>
            <pc:docMk/>
            <pc:sldMk cId="1524422737" sldId="312"/>
            <ac:spMk id="1035" creationId="{51F965AF-644A-FF0D-B6D0-1F242EBCEB00}"/>
          </ac:spMkLst>
        </pc:spChg>
        <pc:spChg chg="add mod">
          <ac:chgData name="Khaza Ahmed (PG Research)" userId="e606b0a9-72ee-43ac-a8f5-368b09304c72" providerId="ADAL" clId="{A6307A5E-BEC2-403F-94AE-92FC3209E72A}" dt="2022-09-10T16:07:01.399" v="392" actId="26606"/>
          <ac:spMkLst>
            <pc:docMk/>
            <pc:sldMk cId="1524422737" sldId="312"/>
            <ac:spMk id="1037" creationId="{61061C85-044A-AA63-7B11-1CC7492A8476}"/>
          </ac:spMkLst>
        </pc:spChg>
        <pc:picChg chg="add mod ord">
          <ac:chgData name="Khaza Ahmed (PG Research)" userId="e606b0a9-72ee-43ac-a8f5-368b09304c72" providerId="ADAL" clId="{A6307A5E-BEC2-403F-94AE-92FC3209E72A}" dt="2022-09-10T16:07:01.399" v="392" actId="26606"/>
          <ac:picMkLst>
            <pc:docMk/>
            <pc:sldMk cId="1524422737" sldId="312"/>
            <ac:picMk id="1026" creationId="{EFDFFC2D-3354-4159-AFC1-E8454737B3F5}"/>
          </ac:picMkLst>
        </pc:picChg>
      </pc:sldChg>
      <pc:sldChg chg="addSp delSp modSp new mo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1046714283" sldId="313"/>
        </pc:sldMkLst>
        <pc:spChg chg="del mod">
          <ac:chgData name="Khaza Ahmed (PG Research)" userId="e606b0a9-72ee-43ac-a8f5-368b09304c72" providerId="ADAL" clId="{A6307A5E-BEC2-403F-94AE-92FC3209E72A}" dt="2022-09-10T16:10:26.282" v="396" actId="478"/>
          <ac:spMkLst>
            <pc:docMk/>
            <pc:sldMk cId="1046714283" sldId="313"/>
            <ac:spMk id="2" creationId="{47C6B533-6D40-44D7-820D-DD6528CA4832}"/>
          </ac:spMkLst>
        </pc:spChg>
        <pc:spChg chg="del">
          <ac:chgData name="Khaza Ahmed (PG Research)" userId="e606b0a9-72ee-43ac-a8f5-368b09304c72" providerId="ADAL" clId="{A6307A5E-BEC2-403F-94AE-92FC3209E72A}" dt="2022-09-10T16:08:43.097" v="394" actId="478"/>
          <ac:spMkLst>
            <pc:docMk/>
            <pc:sldMk cId="1046714283" sldId="313"/>
            <ac:spMk id="3" creationId="{4E3A9745-442A-4E7C-9ACB-18C1A98382C7}"/>
          </ac:spMkLst>
        </pc:spChg>
        <pc:spChg chg="add mod">
          <ac:chgData name="Khaza Ahmed (PG Research)" userId="e606b0a9-72ee-43ac-a8f5-368b09304c72" providerId="ADAL" clId="{A6307A5E-BEC2-403F-94AE-92FC3209E72A}" dt="2022-09-10T16:13:50.659" v="524" actId="113"/>
          <ac:spMkLst>
            <pc:docMk/>
            <pc:sldMk cId="1046714283" sldId="313"/>
            <ac:spMk id="7" creationId="{84F64EE3-DA46-4202-A0BE-539D920CE4E2}"/>
          </ac:spMkLst>
        </pc:spChg>
      </pc:sldChg>
      <pc:sldChg chg="addSp delSp modSp add mod modTransition modClrScheme chgLayout">
        <pc:chgData name="Khaza Ahmed (PG Research)" userId="e606b0a9-72ee-43ac-a8f5-368b09304c72" providerId="ADAL" clId="{A6307A5E-BEC2-403F-94AE-92FC3209E72A}" dt="2022-09-12T10:13:28.560" v="2041"/>
        <pc:sldMkLst>
          <pc:docMk/>
          <pc:sldMk cId="1390510142" sldId="314"/>
        </pc:sldMkLst>
        <pc:spChg chg="add del mod ord">
          <ac:chgData name="Khaza Ahmed (PG Research)" userId="e606b0a9-72ee-43ac-a8f5-368b09304c72" providerId="ADAL" clId="{A6307A5E-BEC2-403F-94AE-92FC3209E72A}" dt="2022-09-10T16:18:54.903" v="556" actId="700"/>
          <ac:spMkLst>
            <pc:docMk/>
            <pc:sldMk cId="1390510142" sldId="314"/>
            <ac:spMk id="2" creationId="{8B267473-1639-485B-858F-68838B8C15A3}"/>
          </ac:spMkLst>
        </pc:spChg>
        <pc:spChg chg="add del mod ord">
          <ac:chgData name="Khaza Ahmed (PG Research)" userId="e606b0a9-72ee-43ac-a8f5-368b09304c72" providerId="ADAL" clId="{A6307A5E-BEC2-403F-94AE-92FC3209E72A}" dt="2022-09-10T16:18:54.903" v="556" actId="700"/>
          <ac:spMkLst>
            <pc:docMk/>
            <pc:sldMk cId="1390510142" sldId="314"/>
            <ac:spMk id="3" creationId="{1F4B7F6B-E76A-4618-AE78-61574917CA3F}"/>
          </ac:spMkLst>
        </pc:spChg>
        <pc:spChg chg="mod ord">
          <ac:chgData name="Khaza Ahmed (PG Research)" userId="e606b0a9-72ee-43ac-a8f5-368b09304c72" providerId="ADAL" clId="{A6307A5E-BEC2-403F-94AE-92FC3209E72A}" dt="2022-09-10T16:19:07.618" v="557" actId="26606"/>
          <ac:spMkLst>
            <pc:docMk/>
            <pc:sldMk cId="1390510142" sldId="314"/>
            <ac:spMk id="4" creationId="{C13A6C85-F85B-4BC5-955B-B18280E2676E}"/>
          </ac:spMkLst>
        </pc:spChg>
        <pc:spChg chg="mod ord">
          <ac:chgData name="Khaza Ahmed (PG Research)" userId="e606b0a9-72ee-43ac-a8f5-368b09304c72" providerId="ADAL" clId="{A6307A5E-BEC2-403F-94AE-92FC3209E72A}" dt="2022-09-10T16:19:07.618" v="557" actId="26606"/>
          <ac:spMkLst>
            <pc:docMk/>
            <pc:sldMk cId="1390510142" sldId="314"/>
            <ac:spMk id="5" creationId="{1B1F640C-4A42-4099-9E60-924AA9C72E35}"/>
          </ac:spMkLst>
        </pc:spChg>
        <pc:spChg chg="mod ord">
          <ac:chgData name="Khaza Ahmed (PG Research)" userId="e606b0a9-72ee-43ac-a8f5-368b09304c72" providerId="ADAL" clId="{A6307A5E-BEC2-403F-94AE-92FC3209E72A}" dt="2022-09-10T16:19:07.618" v="557" actId="26606"/>
          <ac:spMkLst>
            <pc:docMk/>
            <pc:sldMk cId="1390510142" sldId="314"/>
            <ac:spMk id="6" creationId="{44EDFF4A-544D-4732-B1C7-B6F716461B9F}"/>
          </ac:spMkLst>
        </pc:spChg>
        <pc:spChg chg="add del mod">
          <ac:chgData name="Khaza Ahmed (PG Research)" userId="e606b0a9-72ee-43ac-a8f5-368b09304c72" providerId="ADAL" clId="{A6307A5E-BEC2-403F-94AE-92FC3209E72A}" dt="2022-09-10T16:31:41.562" v="792" actId="478"/>
          <ac:spMkLst>
            <pc:docMk/>
            <pc:sldMk cId="1390510142" sldId="314"/>
            <ac:spMk id="8" creationId="{2CD765A9-D7BD-57AB-CDD1-70BBDB9D9C53}"/>
          </ac:spMkLst>
        </pc:spChg>
        <pc:spChg chg="del">
          <ac:chgData name="Khaza Ahmed (PG Research)" userId="e606b0a9-72ee-43ac-a8f5-368b09304c72" providerId="ADAL" clId="{A6307A5E-BEC2-403F-94AE-92FC3209E72A}" dt="2022-09-10T16:17:03.092" v="554" actId="478"/>
          <ac:spMkLst>
            <pc:docMk/>
            <pc:sldMk cId="1390510142" sldId="314"/>
            <ac:spMk id="11" creationId="{4433E197-0932-40BA-8737-6410D5A4683F}"/>
          </ac:spMkLst>
        </pc:spChg>
        <pc:spChg chg="add del mod">
          <ac:chgData name="Khaza Ahmed (PG Research)" userId="e606b0a9-72ee-43ac-a8f5-368b09304c72" providerId="ADAL" clId="{A6307A5E-BEC2-403F-94AE-92FC3209E72A}" dt="2022-09-10T16:33:04.111" v="802" actId="12084"/>
          <ac:spMkLst>
            <pc:docMk/>
            <pc:sldMk cId="1390510142" sldId="314"/>
            <ac:spMk id="13" creationId="{B15FBA18-B659-9CE2-17FE-8FD7F9994CA1}"/>
          </ac:spMkLst>
        </pc:spChg>
        <pc:spChg chg="add del mod">
          <ac:chgData name="Khaza Ahmed (PG Research)" userId="e606b0a9-72ee-43ac-a8f5-368b09304c72" providerId="ADAL" clId="{A6307A5E-BEC2-403F-94AE-92FC3209E72A}" dt="2022-09-10T16:24:57.998" v="780" actId="12084"/>
          <ac:spMkLst>
            <pc:docMk/>
            <pc:sldMk cId="1390510142" sldId="314"/>
            <ac:spMk id="15" creationId="{271828D4-89B5-8B95-A24C-9FC0A96EEB05}"/>
          </ac:spMkLst>
        </pc:spChg>
        <pc:graphicFrameChg chg="add del modGraphic">
          <ac:chgData name="Khaza Ahmed (PG Research)" userId="e606b0a9-72ee-43ac-a8f5-368b09304c72" providerId="ADAL" clId="{A6307A5E-BEC2-403F-94AE-92FC3209E72A}" dt="2022-09-10T16:24:10.479" v="779" actId="1032"/>
          <ac:graphicFrameMkLst>
            <pc:docMk/>
            <pc:sldMk cId="1390510142" sldId="314"/>
            <ac:graphicFrameMk id="7" creationId="{5C14FE4A-4E13-482B-912A-852E0A747F4D}"/>
          </ac:graphicFrameMkLst>
        </pc:graphicFrameChg>
        <pc:graphicFrameChg chg="add mod modGraphic">
          <ac:chgData name="Khaza Ahmed (PG Research)" userId="e606b0a9-72ee-43ac-a8f5-368b09304c72" providerId="ADAL" clId="{A6307A5E-BEC2-403F-94AE-92FC3209E72A}" dt="2022-09-10T16:46:17.966" v="946" actId="1076"/>
          <ac:graphicFrameMkLst>
            <pc:docMk/>
            <pc:sldMk cId="1390510142" sldId="314"/>
            <ac:graphicFrameMk id="9" creationId="{A22D7C1E-7E23-4933-BF37-D1604B33A3A3}"/>
          </ac:graphicFrameMkLst>
        </pc:graphicFrameChg>
        <pc:graphicFrameChg chg="add mod modGraphic">
          <ac:chgData name="Khaza Ahmed (PG Research)" userId="e606b0a9-72ee-43ac-a8f5-368b09304c72" providerId="ADAL" clId="{A6307A5E-BEC2-403F-94AE-92FC3209E72A}" dt="2022-09-10T16:46:08.149" v="944" actId="1076"/>
          <ac:graphicFrameMkLst>
            <pc:docMk/>
            <pc:sldMk cId="1390510142" sldId="314"/>
            <ac:graphicFrameMk id="10" creationId="{29DCB270-C900-443D-A72F-C69951225455}"/>
          </ac:graphicFrameMkLst>
        </pc:graphicFrameChg>
        <pc:graphicFrameChg chg="add mod modGraphic">
          <ac:chgData name="Khaza Ahmed (PG Research)" userId="e606b0a9-72ee-43ac-a8f5-368b09304c72" providerId="ADAL" clId="{A6307A5E-BEC2-403F-94AE-92FC3209E72A}" dt="2022-09-10T16:46:12.848" v="945" actId="1076"/>
          <ac:graphicFrameMkLst>
            <pc:docMk/>
            <pc:sldMk cId="1390510142" sldId="314"/>
            <ac:graphicFrameMk id="12" creationId="{839CD132-75C7-4806-8E18-E2D518F0F397}"/>
          </ac:graphicFrameMkLst>
        </pc:graphicFrameChg>
      </pc:sldChg>
      <pc:sldChg chg="addSp delSp modSp new mod modTransition modClrScheme chgLayout">
        <pc:chgData name="Khaza Ahmed (PG Research)" userId="e606b0a9-72ee-43ac-a8f5-368b09304c72" providerId="ADAL" clId="{A6307A5E-BEC2-403F-94AE-92FC3209E72A}" dt="2022-09-12T10:13:28.560" v="2041"/>
        <pc:sldMkLst>
          <pc:docMk/>
          <pc:sldMk cId="220945205" sldId="315"/>
        </pc:sldMkLst>
        <pc:spChg chg="mod">
          <ac:chgData name="Khaza Ahmed (PG Research)" userId="e606b0a9-72ee-43ac-a8f5-368b09304c72" providerId="ADAL" clId="{A6307A5E-BEC2-403F-94AE-92FC3209E72A}" dt="2022-09-10T17:02:58.091" v="1179" actId="2711"/>
          <ac:spMkLst>
            <pc:docMk/>
            <pc:sldMk cId="220945205" sldId="315"/>
            <ac:spMk id="2" creationId="{647C473A-29A2-42B7-8B3F-90F8A4B2387A}"/>
          </ac:spMkLst>
        </pc:spChg>
        <pc:spChg chg="del">
          <ac:chgData name="Khaza Ahmed (PG Research)" userId="e606b0a9-72ee-43ac-a8f5-368b09304c72" providerId="ADAL" clId="{A6307A5E-BEC2-403F-94AE-92FC3209E72A}" dt="2022-09-10T16:41:29.579" v="928" actId="478"/>
          <ac:spMkLst>
            <pc:docMk/>
            <pc:sldMk cId="220945205" sldId="315"/>
            <ac:spMk id="3" creationId="{EC9E0F31-385E-49B7-AE9E-05E0C07DEF2B}"/>
          </ac:spMkLst>
        </pc:spChg>
        <pc:spChg chg="del">
          <ac:chgData name="Khaza Ahmed (PG Research)" userId="e606b0a9-72ee-43ac-a8f5-368b09304c72" providerId="ADAL" clId="{A6307A5E-BEC2-403F-94AE-92FC3209E72A}" dt="2022-09-10T16:41:28.922" v="927" actId="478"/>
          <ac:spMkLst>
            <pc:docMk/>
            <pc:sldMk cId="220945205" sldId="315"/>
            <ac:spMk id="4" creationId="{DD41AD09-5F1D-4B5E-820C-8C84181045B7}"/>
          </ac:spMkLst>
        </pc:spChg>
        <pc:spChg chg="mod">
          <ac:chgData name="Khaza Ahmed (PG Research)" userId="e606b0a9-72ee-43ac-a8f5-368b09304c72" providerId="ADAL" clId="{A6307A5E-BEC2-403F-94AE-92FC3209E72A}" dt="2022-09-10T16:42:18.843" v="931" actId="26606"/>
          <ac:spMkLst>
            <pc:docMk/>
            <pc:sldMk cId="220945205" sldId="315"/>
            <ac:spMk id="5" creationId="{95E1C8E9-74CD-4BCC-9C35-E74C1169D4F3}"/>
          </ac:spMkLst>
        </pc:spChg>
        <pc:spChg chg="mod">
          <ac:chgData name="Khaza Ahmed (PG Research)" userId="e606b0a9-72ee-43ac-a8f5-368b09304c72" providerId="ADAL" clId="{A6307A5E-BEC2-403F-94AE-92FC3209E72A}" dt="2022-09-10T16:42:18.843" v="931" actId="26606"/>
          <ac:spMkLst>
            <pc:docMk/>
            <pc:sldMk cId="220945205" sldId="315"/>
            <ac:spMk id="6" creationId="{68851665-E340-4A72-8F5E-E43FDEF0F516}"/>
          </ac:spMkLst>
        </pc:spChg>
        <pc:spChg chg="add mod">
          <ac:chgData name="Khaza Ahmed (PG Research)" userId="e606b0a9-72ee-43ac-a8f5-368b09304c72" providerId="ADAL" clId="{A6307A5E-BEC2-403F-94AE-92FC3209E72A}" dt="2022-09-10T23:00:54.842" v="1624"/>
          <ac:spMkLst>
            <pc:docMk/>
            <pc:sldMk cId="220945205" sldId="315"/>
            <ac:spMk id="10" creationId="{1359FEB8-C191-4394-A929-623E6460C7DD}"/>
          </ac:spMkLst>
        </pc:spChg>
        <pc:spChg chg="add mod">
          <ac:chgData name="Khaza Ahmed (PG Research)" userId="e606b0a9-72ee-43ac-a8f5-368b09304c72" providerId="ADAL" clId="{A6307A5E-BEC2-403F-94AE-92FC3209E72A}" dt="2022-09-10T16:42:18.843" v="931" actId="26606"/>
          <ac:spMkLst>
            <pc:docMk/>
            <pc:sldMk cId="220945205" sldId="315"/>
            <ac:spMk id="13" creationId="{DC2DBE7D-865B-C871-CB7E-2D03C9CBD56D}"/>
          </ac:spMkLst>
        </pc:spChg>
        <pc:picChg chg="add mod ord">
          <ac:chgData name="Khaza Ahmed (PG Research)" userId="e606b0a9-72ee-43ac-a8f5-368b09304c72" providerId="ADAL" clId="{A6307A5E-BEC2-403F-94AE-92FC3209E72A}" dt="2022-09-10T16:42:48.030" v="933"/>
          <ac:picMkLst>
            <pc:docMk/>
            <pc:sldMk cId="220945205" sldId="315"/>
            <ac:picMk id="8" creationId="{E6322A20-79F5-4655-ADDA-77CBCD1818EA}"/>
          </ac:picMkLst>
        </pc:picChg>
      </pc:sldChg>
      <pc:sldChg chg="modSp new mod or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2628482669" sldId="316"/>
        </pc:sldMkLst>
        <pc:spChg chg="mod">
          <ac:chgData name="Khaza Ahmed (PG Research)" userId="e606b0a9-72ee-43ac-a8f5-368b09304c72" providerId="ADAL" clId="{A6307A5E-BEC2-403F-94AE-92FC3209E72A}" dt="2022-09-10T17:02:45.978" v="1177" actId="2711"/>
          <ac:spMkLst>
            <pc:docMk/>
            <pc:sldMk cId="2628482669" sldId="316"/>
            <ac:spMk id="2" creationId="{DBEB37BB-AF03-4002-A1DF-994BF36CF28B}"/>
          </ac:spMkLst>
        </pc:spChg>
        <pc:spChg chg="mod">
          <ac:chgData name="Khaza Ahmed (PG Research)" userId="e606b0a9-72ee-43ac-a8f5-368b09304c72" providerId="ADAL" clId="{A6307A5E-BEC2-403F-94AE-92FC3209E72A}" dt="2022-09-10T16:49:48.352" v="1016" actId="1076"/>
          <ac:spMkLst>
            <pc:docMk/>
            <pc:sldMk cId="2628482669" sldId="316"/>
            <ac:spMk id="3" creationId="{28E62C66-EA39-4B04-92D2-5D3C4BAA7BD1}"/>
          </ac:spMkLst>
        </pc:spChg>
      </pc:sldChg>
      <pc:sldChg chg="addSp delSp modSp new mod modTransition modAnim">
        <pc:chgData name="Khaza Ahmed (PG Research)" userId="e606b0a9-72ee-43ac-a8f5-368b09304c72" providerId="ADAL" clId="{A6307A5E-BEC2-403F-94AE-92FC3209E72A}" dt="2022-09-12T10:13:28.560" v="2041"/>
        <pc:sldMkLst>
          <pc:docMk/>
          <pc:sldMk cId="555018299" sldId="317"/>
        </pc:sldMkLst>
        <pc:spChg chg="mod">
          <ac:chgData name="Khaza Ahmed (PG Research)" userId="e606b0a9-72ee-43ac-a8f5-368b09304c72" providerId="ADAL" clId="{A6307A5E-BEC2-403F-94AE-92FC3209E72A}" dt="2022-09-10T17:02:51.065" v="1178" actId="2711"/>
          <ac:spMkLst>
            <pc:docMk/>
            <pc:sldMk cId="555018299" sldId="317"/>
            <ac:spMk id="2" creationId="{A6B77ACB-CED9-4E67-A6AD-271CAD0809B8}"/>
          </ac:spMkLst>
        </pc:spChg>
        <pc:spChg chg="del">
          <ac:chgData name="Khaza Ahmed (PG Research)" userId="e606b0a9-72ee-43ac-a8f5-368b09304c72" providerId="ADAL" clId="{A6307A5E-BEC2-403F-94AE-92FC3209E72A}" dt="2022-09-10T16:51:28.282" v="1048" actId="478"/>
          <ac:spMkLst>
            <pc:docMk/>
            <pc:sldMk cId="555018299" sldId="317"/>
            <ac:spMk id="3" creationId="{EC0376AD-55DD-4DD3-B1ED-83C457265F44}"/>
          </ac:spMkLst>
        </pc:spChg>
        <pc:spChg chg="add del mod">
          <ac:chgData name="Khaza Ahmed (PG Research)" userId="e606b0a9-72ee-43ac-a8f5-368b09304c72" providerId="ADAL" clId="{A6307A5E-BEC2-403F-94AE-92FC3209E72A}" dt="2022-09-10T16:54:41.909" v="1115" actId="478"/>
          <ac:spMkLst>
            <pc:docMk/>
            <pc:sldMk cId="555018299" sldId="317"/>
            <ac:spMk id="7" creationId="{DE552D99-3AC1-4EC1-B0AD-348C55AC195A}"/>
          </ac:spMkLst>
        </pc:spChg>
        <pc:spChg chg="add del mod">
          <ac:chgData name="Khaza Ahmed (PG Research)" userId="e606b0a9-72ee-43ac-a8f5-368b09304c72" providerId="ADAL" clId="{A6307A5E-BEC2-403F-94AE-92FC3209E72A}" dt="2022-09-10T16:54:43.010" v="1116" actId="478"/>
          <ac:spMkLst>
            <pc:docMk/>
            <pc:sldMk cId="555018299" sldId="317"/>
            <ac:spMk id="8" creationId="{6472566E-6C62-434E-AF46-80B997E01E83}"/>
          </ac:spMkLst>
        </pc:spChg>
        <pc:spChg chg="add del mod">
          <ac:chgData name="Khaza Ahmed (PG Research)" userId="e606b0a9-72ee-43ac-a8f5-368b09304c72" providerId="ADAL" clId="{A6307A5E-BEC2-403F-94AE-92FC3209E72A}" dt="2022-09-10T16:54:44.251" v="1117" actId="478"/>
          <ac:spMkLst>
            <pc:docMk/>
            <pc:sldMk cId="555018299" sldId="317"/>
            <ac:spMk id="9" creationId="{02A56A39-152C-4B90-BBD7-4A92A9134DD9}"/>
          </ac:spMkLst>
        </pc:spChg>
        <pc:picChg chg="add mod">
          <ac:chgData name="Khaza Ahmed (PG Research)" userId="e606b0a9-72ee-43ac-a8f5-368b09304c72" providerId="ADAL" clId="{A6307A5E-BEC2-403F-94AE-92FC3209E72A}" dt="2022-09-10T16:56:12.690" v="1128" actId="14100"/>
          <ac:picMkLst>
            <pc:docMk/>
            <pc:sldMk cId="555018299" sldId="317"/>
            <ac:picMk id="10" creationId="{F5670EF8-7B84-4978-9BE7-02E21B38DE83}"/>
          </ac:picMkLst>
        </pc:picChg>
      </pc:sldChg>
      <pc:sldChg chg="addSp modSp new mo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3834658695" sldId="318"/>
        </pc:sldMkLst>
        <pc:spChg chg="mod">
          <ac:chgData name="Khaza Ahmed (PG Research)" userId="e606b0a9-72ee-43ac-a8f5-368b09304c72" providerId="ADAL" clId="{A6307A5E-BEC2-403F-94AE-92FC3209E72A}" dt="2022-09-10T17:03:02.956" v="1180" actId="2711"/>
          <ac:spMkLst>
            <pc:docMk/>
            <pc:sldMk cId="3834658695" sldId="318"/>
            <ac:spMk id="2" creationId="{464C176F-F49A-4482-855C-987FDA77FA12}"/>
          </ac:spMkLst>
        </pc:spChg>
        <pc:spChg chg="mod">
          <ac:chgData name="Khaza Ahmed (PG Research)" userId="e606b0a9-72ee-43ac-a8f5-368b09304c72" providerId="ADAL" clId="{A6307A5E-BEC2-403F-94AE-92FC3209E72A}" dt="2022-09-10T16:58:42.195" v="1144" actId="14100"/>
          <ac:spMkLst>
            <pc:docMk/>
            <pc:sldMk cId="3834658695" sldId="318"/>
            <ac:spMk id="3" creationId="{3745B267-4133-4E3C-B233-1E15A5D5E3EE}"/>
          </ac:spMkLst>
        </pc:spChg>
        <pc:picChg chg="add mod">
          <ac:chgData name="Khaza Ahmed (PG Research)" userId="e606b0a9-72ee-43ac-a8f5-368b09304c72" providerId="ADAL" clId="{A6307A5E-BEC2-403F-94AE-92FC3209E72A}" dt="2022-09-10T16:59:10.701" v="1154" actId="1076"/>
          <ac:picMkLst>
            <pc:docMk/>
            <pc:sldMk cId="3834658695" sldId="318"/>
            <ac:picMk id="7" creationId="{299DA6BF-67C9-4FC1-881A-66EB34A9D496}"/>
          </ac:picMkLst>
        </pc:picChg>
      </pc:sldChg>
      <pc:sldChg chg="addSp delSp modSp new mo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3262077832" sldId="319"/>
        </pc:sldMkLst>
        <pc:spChg chg="mod">
          <ac:chgData name="Khaza Ahmed (PG Research)" userId="e606b0a9-72ee-43ac-a8f5-368b09304c72" providerId="ADAL" clId="{A6307A5E-BEC2-403F-94AE-92FC3209E72A}" dt="2022-09-10T17:48:52.637" v="1187" actId="113"/>
          <ac:spMkLst>
            <pc:docMk/>
            <pc:sldMk cId="3262077832" sldId="319"/>
            <ac:spMk id="2" creationId="{9096EC01-F1EB-4BEC-B8D8-69CCA63D283D}"/>
          </ac:spMkLst>
        </pc:spChg>
        <pc:spChg chg="del">
          <ac:chgData name="Khaza Ahmed (PG Research)" userId="e606b0a9-72ee-43ac-a8f5-368b09304c72" providerId="ADAL" clId="{A6307A5E-BEC2-403F-94AE-92FC3209E72A}" dt="2022-09-10T17:49:11.180" v="1188" actId="478"/>
          <ac:spMkLst>
            <pc:docMk/>
            <pc:sldMk cId="3262077832" sldId="319"/>
            <ac:spMk id="3" creationId="{B95763C7-3A16-45DF-A5EC-2B9882CE6D11}"/>
          </ac:spMkLst>
        </pc:spChg>
        <pc:spChg chg="add del">
          <ac:chgData name="Khaza Ahmed (PG Research)" userId="e606b0a9-72ee-43ac-a8f5-368b09304c72" providerId="ADAL" clId="{A6307A5E-BEC2-403F-94AE-92FC3209E72A}" dt="2022-09-10T17:49:16.734" v="1191" actId="22"/>
          <ac:spMkLst>
            <pc:docMk/>
            <pc:sldMk cId="3262077832" sldId="319"/>
            <ac:spMk id="8" creationId="{CC4F3EB1-4CB9-44CE-A4D0-72A7C314E02E}"/>
          </ac:spMkLst>
        </pc:spChg>
        <pc:spChg chg="add mod">
          <ac:chgData name="Khaza Ahmed (PG Research)" userId="e606b0a9-72ee-43ac-a8f5-368b09304c72" providerId="ADAL" clId="{A6307A5E-BEC2-403F-94AE-92FC3209E72A}" dt="2022-09-10T17:49:32.220" v="1193"/>
          <ac:spMkLst>
            <pc:docMk/>
            <pc:sldMk cId="3262077832" sldId="319"/>
            <ac:spMk id="10" creationId="{FBCEFA81-99E6-4B68-9F5C-35D07E3D125D}"/>
          </ac:spMkLst>
        </pc:spChg>
        <pc:spChg chg="add mod">
          <ac:chgData name="Khaza Ahmed (PG Research)" userId="e606b0a9-72ee-43ac-a8f5-368b09304c72" providerId="ADAL" clId="{A6307A5E-BEC2-403F-94AE-92FC3209E72A}" dt="2022-09-10T17:49:32.220" v="1193"/>
          <ac:spMkLst>
            <pc:docMk/>
            <pc:sldMk cId="3262077832" sldId="319"/>
            <ac:spMk id="11" creationId="{70EC59D6-0283-4C7B-B981-FBF8E03FE8FD}"/>
          </ac:spMkLst>
        </pc:spChg>
        <pc:grpChg chg="add mod">
          <ac:chgData name="Khaza Ahmed (PG Research)" userId="e606b0a9-72ee-43ac-a8f5-368b09304c72" providerId="ADAL" clId="{A6307A5E-BEC2-403F-94AE-92FC3209E72A}" dt="2022-09-10T17:49:32.220" v="1193"/>
          <ac:grpSpMkLst>
            <pc:docMk/>
            <pc:sldMk cId="3262077832" sldId="319"/>
            <ac:grpSpMk id="9" creationId="{9E69F4AA-5451-45FA-8339-2C25433B01F5}"/>
          </ac:grpSpMkLst>
        </pc:grpChg>
        <pc:graphicFrameChg chg="add mod">
          <ac:chgData name="Khaza Ahmed (PG Research)" userId="e606b0a9-72ee-43ac-a8f5-368b09304c72" providerId="ADAL" clId="{A6307A5E-BEC2-403F-94AE-92FC3209E72A}" dt="2022-09-10T17:49:57.465" v="1199" actId="1076"/>
          <ac:graphicFrameMkLst>
            <pc:docMk/>
            <pc:sldMk cId="3262077832" sldId="319"/>
            <ac:graphicFrameMk id="12" creationId="{2DCDC293-901F-4CB2-8F3D-1E7B8F9B45D0}"/>
          </ac:graphicFrameMkLst>
        </pc:graphicFrameChg>
      </pc:sldChg>
      <pc:sldChg chg="delSp modSp add mod ord modTransition setBg delDesignElem">
        <pc:chgData name="Khaza Ahmed (PG Research)" userId="e606b0a9-72ee-43ac-a8f5-368b09304c72" providerId="ADAL" clId="{A6307A5E-BEC2-403F-94AE-92FC3209E72A}" dt="2022-09-12T10:13:28.560" v="2041"/>
        <pc:sldMkLst>
          <pc:docMk/>
          <pc:sldMk cId="0" sldId="320"/>
        </pc:sldMkLst>
        <pc:spChg chg="mod">
          <ac:chgData name="Khaza Ahmed (PG Research)" userId="e606b0a9-72ee-43ac-a8f5-368b09304c72" providerId="ADAL" clId="{A6307A5E-BEC2-403F-94AE-92FC3209E72A}" dt="2022-09-10T17:01:19.083" v="1165" actId="122"/>
          <ac:spMkLst>
            <pc:docMk/>
            <pc:sldMk cId="0" sldId="320"/>
            <ac:spMk id="2" creationId="{00000000-0000-0000-0000-000000000000}"/>
          </ac:spMkLst>
        </pc:spChg>
        <pc:spChg chg="del">
          <ac:chgData name="Khaza Ahmed (PG Research)" userId="e606b0a9-72ee-43ac-a8f5-368b09304c72" providerId="ADAL" clId="{A6307A5E-BEC2-403F-94AE-92FC3209E72A}" dt="2022-09-10T17:00:44.089" v="1157"/>
          <ac:spMkLst>
            <pc:docMk/>
            <pc:sldMk cId="0" sldId="320"/>
            <ac:spMk id="10" creationId="{C5E6CFF1-2F42-4E10-9A97-F116F46F53FE}"/>
          </ac:spMkLst>
        </pc:spChg>
        <pc:graphicFrameChg chg="mod">
          <ac:chgData name="Khaza Ahmed (PG Research)" userId="e606b0a9-72ee-43ac-a8f5-368b09304c72" providerId="ADAL" clId="{A6307A5E-BEC2-403F-94AE-92FC3209E72A}" dt="2022-09-10T17:47:29.177" v="1184" actId="14100"/>
          <ac:graphicFrameMkLst>
            <pc:docMk/>
            <pc:sldMk cId="0" sldId="320"/>
            <ac:graphicFrameMk id="5" creationId="{907A8ECA-4A30-4D9A-B27E-6E269D5409AA}"/>
          </ac:graphicFrameMkLst>
        </pc:graphicFrameChg>
        <pc:picChg chg="del">
          <ac:chgData name="Khaza Ahmed (PG Research)" userId="e606b0a9-72ee-43ac-a8f5-368b09304c72" providerId="ADAL" clId="{A6307A5E-BEC2-403F-94AE-92FC3209E72A}" dt="2022-09-10T17:00:59.616" v="1160" actId="478"/>
          <ac:picMkLst>
            <pc:docMk/>
            <pc:sldMk cId="0" sldId="320"/>
            <ac:picMk id="6" creationId="{05871EA7-409E-433A-87CF-4727C67E0457}"/>
          </ac:picMkLst>
        </pc:picChg>
        <pc:cxnChg chg="del">
          <ac:chgData name="Khaza Ahmed (PG Research)" userId="e606b0a9-72ee-43ac-a8f5-368b09304c72" providerId="ADAL" clId="{A6307A5E-BEC2-403F-94AE-92FC3209E72A}" dt="2022-09-10T17:00:44.089" v="1157"/>
          <ac:cxnSpMkLst>
            <pc:docMk/>
            <pc:sldMk cId="0" sldId="320"/>
            <ac:cxnSpMk id="12" creationId="{67182200-4859-4C8D-BCBB-55B245C28BA3}"/>
          </ac:cxnSpMkLst>
        </pc:cxnChg>
      </pc:sldChg>
      <pc:sldChg chg="addSp delSp modSp add mod or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2785239842" sldId="321"/>
        </pc:sldMkLst>
        <pc:spChg chg="mod">
          <ac:chgData name="Khaza Ahmed (PG Research)" userId="e606b0a9-72ee-43ac-a8f5-368b09304c72" providerId="ADAL" clId="{A6307A5E-BEC2-403F-94AE-92FC3209E72A}" dt="2022-09-10T17:58:20.625" v="1256" actId="1076"/>
          <ac:spMkLst>
            <pc:docMk/>
            <pc:sldMk cId="2785239842" sldId="321"/>
            <ac:spMk id="2" creationId="{9096EC01-F1EB-4BEC-B8D8-69CCA63D283D}"/>
          </ac:spMkLst>
        </pc:spChg>
        <pc:spChg chg="add mod">
          <ac:chgData name="Khaza Ahmed (PG Research)" userId="e606b0a9-72ee-43ac-a8f5-368b09304c72" providerId="ADAL" clId="{A6307A5E-BEC2-403F-94AE-92FC3209E72A}" dt="2022-09-10T17:57:08.580" v="1242" actId="17032"/>
          <ac:spMkLst>
            <pc:docMk/>
            <pc:sldMk cId="2785239842" sldId="321"/>
            <ac:spMk id="10" creationId="{E2817E7F-A667-4BA5-A147-4AA51BAA45D9}"/>
          </ac:spMkLst>
        </pc:spChg>
        <pc:spChg chg="add mod">
          <ac:chgData name="Khaza Ahmed (PG Research)" userId="e606b0a9-72ee-43ac-a8f5-368b09304c72" providerId="ADAL" clId="{A6307A5E-BEC2-403F-94AE-92FC3209E72A}" dt="2022-09-10T17:57:20.805" v="1251" actId="404"/>
          <ac:spMkLst>
            <pc:docMk/>
            <pc:sldMk cId="2785239842" sldId="321"/>
            <ac:spMk id="11" creationId="{039A1445-C087-4DF4-87A7-32DDF32F179A}"/>
          </ac:spMkLst>
        </pc:spChg>
        <pc:grpChg chg="add mod">
          <ac:chgData name="Khaza Ahmed (PG Research)" userId="e606b0a9-72ee-43ac-a8f5-368b09304c72" providerId="ADAL" clId="{A6307A5E-BEC2-403F-94AE-92FC3209E72A}" dt="2022-09-10T17:56:26.937" v="1239" actId="1076"/>
          <ac:grpSpMkLst>
            <pc:docMk/>
            <pc:sldMk cId="2785239842" sldId="321"/>
            <ac:grpSpMk id="9" creationId="{78AEC1AD-8BF3-435D-AEBC-78B9D69C00CB}"/>
          </ac:grpSpMkLst>
        </pc:grpChg>
        <pc:graphicFrameChg chg="add mod modGraphic">
          <ac:chgData name="Khaza Ahmed (PG Research)" userId="e606b0a9-72ee-43ac-a8f5-368b09304c72" providerId="ADAL" clId="{A6307A5E-BEC2-403F-94AE-92FC3209E72A}" dt="2022-09-10T17:58:15.632" v="1255" actId="1076"/>
          <ac:graphicFrameMkLst>
            <pc:docMk/>
            <pc:sldMk cId="2785239842" sldId="321"/>
            <ac:graphicFrameMk id="3" creationId="{D4DA4A5E-FE6C-4B6F-B41B-DE0D0500BA05}"/>
          </ac:graphicFrameMkLst>
        </pc:graphicFrameChg>
        <pc:graphicFrameChg chg="add del mod">
          <ac:chgData name="Khaza Ahmed (PG Research)" userId="e606b0a9-72ee-43ac-a8f5-368b09304c72" providerId="ADAL" clId="{A6307A5E-BEC2-403F-94AE-92FC3209E72A}" dt="2022-09-10T17:52:21.525" v="1217"/>
          <ac:graphicFrameMkLst>
            <pc:docMk/>
            <pc:sldMk cId="2785239842" sldId="321"/>
            <ac:graphicFrameMk id="7" creationId="{8DC0F5F0-11A7-4999-B08E-6647823F1130}"/>
          </ac:graphicFrameMkLst>
        </pc:graphicFrameChg>
        <pc:graphicFrameChg chg="del mod">
          <ac:chgData name="Khaza Ahmed (PG Research)" userId="e606b0a9-72ee-43ac-a8f5-368b09304c72" providerId="ADAL" clId="{A6307A5E-BEC2-403F-94AE-92FC3209E72A}" dt="2022-09-10T17:50:40.368" v="1203" actId="478"/>
          <ac:graphicFrameMkLst>
            <pc:docMk/>
            <pc:sldMk cId="2785239842" sldId="321"/>
            <ac:graphicFrameMk id="12" creationId="{2DCDC293-901F-4CB2-8F3D-1E7B8F9B45D0}"/>
          </ac:graphicFrameMkLst>
        </pc:graphicFrameChg>
      </pc:sldChg>
      <pc:sldChg chg="addSp delSp modSp del mod modTransition delDesignElem">
        <pc:chgData name="Khaza Ahmed (PG Research)" userId="e606b0a9-72ee-43ac-a8f5-368b09304c72" providerId="ADAL" clId="{A6307A5E-BEC2-403F-94AE-92FC3209E72A}" dt="2022-09-12T10:13:28.560" v="2041"/>
        <pc:sldMkLst>
          <pc:docMk/>
          <pc:sldMk cId="0" sldId="332"/>
        </pc:sldMkLst>
        <pc:spChg chg="del">
          <ac:chgData name="Khaza Ahmed (PG Research)" userId="e606b0a9-72ee-43ac-a8f5-368b09304c72" providerId="ADAL" clId="{A6307A5E-BEC2-403F-94AE-92FC3209E72A}" dt="2022-09-10T18:07:41.321" v="1322" actId="478"/>
          <ac:spMkLst>
            <pc:docMk/>
            <pc:sldMk cId="0" sldId="332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8:08:01.445" v="1328" actId="27636"/>
          <ac:spMkLst>
            <pc:docMk/>
            <pc:sldMk cId="0" sldId="332"/>
            <ac:spMk id="3" creationId="{00000000-0000-0000-0000-000000000000}"/>
          </ac:spMkLst>
        </pc:spChg>
        <pc:spChg chg="add del mod">
          <ac:chgData name="Khaza Ahmed (PG Research)" userId="e606b0a9-72ee-43ac-a8f5-368b09304c72" providerId="ADAL" clId="{A6307A5E-BEC2-403F-94AE-92FC3209E72A}" dt="2022-09-10T18:07:42.855" v="1323" actId="478"/>
          <ac:spMkLst>
            <pc:docMk/>
            <pc:sldMk cId="0" sldId="332"/>
            <ac:spMk id="5" creationId="{5E0476BC-E136-4125-9AD6-A594BD40E6FE}"/>
          </ac:spMkLst>
        </pc:spChg>
        <pc:spChg chg="add del">
          <ac:chgData name="Khaza Ahmed (PG Research)" userId="e606b0a9-72ee-43ac-a8f5-368b09304c72" providerId="ADAL" clId="{A6307A5E-BEC2-403F-94AE-92FC3209E72A}" dt="2022-09-10T18:07:10.955" v="1289" actId="22"/>
          <ac:spMkLst>
            <pc:docMk/>
            <pc:sldMk cId="0" sldId="332"/>
            <ac:spMk id="11" creationId="{6BCF38B6-E869-475F-AFFC-C1995796447D}"/>
          </ac:spMkLst>
        </pc:spChg>
        <pc:spChg chg="add mod">
          <ac:chgData name="Khaza Ahmed (PG Research)" userId="e606b0a9-72ee-43ac-a8f5-368b09304c72" providerId="ADAL" clId="{A6307A5E-BEC2-403F-94AE-92FC3209E72A}" dt="2022-09-10T18:07:36.762" v="1321" actId="20577"/>
          <ac:spMkLst>
            <pc:docMk/>
            <pc:sldMk cId="0" sldId="332"/>
            <ac:spMk id="12" creationId="{C7F83ACC-C859-408C-ADF9-128901AC6B49}"/>
          </ac:spMkLst>
        </pc:spChg>
      </pc:sldChg>
      <pc:sldChg chg="addSp delSp modSp del mo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0" sldId="333"/>
        </pc:sldMkLst>
        <pc:spChg chg="add mod">
          <ac:chgData name="Khaza Ahmed (PG Research)" userId="e606b0a9-72ee-43ac-a8f5-368b09304c72" providerId="ADAL" clId="{A6307A5E-BEC2-403F-94AE-92FC3209E72A}" dt="2022-09-10T18:07:17.823" v="1290" actId="14100"/>
          <ac:spMkLst>
            <pc:docMk/>
            <pc:sldMk cId="0" sldId="333"/>
            <ac:spMk id="4" creationId="{C301F1B9-B163-4B5C-94AA-CF370E4B7479}"/>
          </ac:spMkLst>
        </pc:spChg>
        <pc:spChg chg="del mod">
          <ac:chgData name="Khaza Ahmed (PG Research)" userId="e606b0a9-72ee-43ac-a8f5-368b09304c72" providerId="ADAL" clId="{A6307A5E-BEC2-403F-94AE-92FC3209E72A}" dt="2022-09-10T18:06:37.999" v="1284" actId="478"/>
          <ac:spMkLst>
            <pc:docMk/>
            <pc:sldMk cId="0" sldId="333"/>
            <ac:spMk id="8194" creationId="{D70259BE-5E22-4BAC-9223-718616172C41}"/>
          </ac:spMkLst>
        </pc:spChg>
        <pc:picChg chg="mod">
          <ac:chgData name="Khaza Ahmed (PG Research)" userId="e606b0a9-72ee-43ac-a8f5-368b09304c72" providerId="ADAL" clId="{A6307A5E-BEC2-403F-94AE-92FC3209E72A}" dt="2022-09-10T18:06:43.919" v="1286" actId="1076"/>
          <ac:picMkLst>
            <pc:docMk/>
            <pc:sldMk cId="0" sldId="333"/>
            <ac:picMk id="8196" creationId="{CE2A3F15-E319-44BD-BBAF-8134910A8B25}"/>
          </ac:picMkLst>
        </pc:picChg>
      </pc:sldChg>
      <pc:sldChg chg="addSp delSp modSp add mod or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1026198861" sldId="334"/>
        </pc:sldMkLst>
        <pc:spChg chg="mod">
          <ac:chgData name="Khaza Ahmed (PG Research)" userId="e606b0a9-72ee-43ac-a8f5-368b09304c72" providerId="ADAL" clId="{A6307A5E-BEC2-403F-94AE-92FC3209E72A}" dt="2022-09-10T22:51:20.461" v="1444"/>
          <ac:spMkLst>
            <pc:docMk/>
            <pc:sldMk cId="1026198861" sldId="334"/>
            <ac:spMk id="2" creationId="{647C473A-29A2-42B7-8B3F-90F8A4B2387A}"/>
          </ac:spMkLst>
        </pc:spChg>
        <pc:spChg chg="add mod">
          <ac:chgData name="Khaza Ahmed (PG Research)" userId="e606b0a9-72ee-43ac-a8f5-368b09304c72" providerId="ADAL" clId="{A6307A5E-BEC2-403F-94AE-92FC3209E72A}" dt="2022-09-10T23:00:38.475" v="1623" actId="1076"/>
          <ac:spMkLst>
            <pc:docMk/>
            <pc:sldMk cId="1026198861" sldId="334"/>
            <ac:spMk id="9" creationId="{E56D2F43-EA3F-46AC-904C-B398FFAFB52B}"/>
          </ac:spMkLst>
        </pc:spChg>
        <pc:graphicFrameChg chg="add mod modGraphic">
          <ac:chgData name="Khaza Ahmed (PG Research)" userId="e606b0a9-72ee-43ac-a8f5-368b09304c72" providerId="ADAL" clId="{A6307A5E-BEC2-403F-94AE-92FC3209E72A}" dt="2022-09-10T22:55:02.584" v="1612" actId="20577"/>
          <ac:graphicFrameMkLst>
            <pc:docMk/>
            <pc:sldMk cId="1026198861" sldId="334"/>
            <ac:graphicFrameMk id="3" creationId="{88B8E21D-FD45-49B0-A8DB-A7F86EB20612}"/>
          </ac:graphicFrameMkLst>
        </pc:graphicFrameChg>
        <pc:picChg chg="del">
          <ac:chgData name="Khaza Ahmed (PG Research)" userId="e606b0a9-72ee-43ac-a8f5-368b09304c72" providerId="ADAL" clId="{A6307A5E-BEC2-403F-94AE-92FC3209E72A}" dt="2022-09-10T22:51:09.665" v="1443" actId="478"/>
          <ac:picMkLst>
            <pc:docMk/>
            <pc:sldMk cId="1026198861" sldId="334"/>
            <ac:picMk id="8" creationId="{E6322A20-79F5-4655-ADDA-77CBCD1818EA}"/>
          </ac:picMkLst>
        </pc:picChg>
      </pc:sldChg>
      <pc:sldChg chg="addSp delSp modSp new mo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3856636025" sldId="335"/>
        </pc:sldMkLst>
        <pc:spChg chg="mod">
          <ac:chgData name="Khaza Ahmed (PG Research)" userId="e606b0a9-72ee-43ac-a8f5-368b09304c72" providerId="ADAL" clId="{A6307A5E-BEC2-403F-94AE-92FC3209E72A}" dt="2022-09-10T23:06:38.783" v="1651" actId="207"/>
          <ac:spMkLst>
            <pc:docMk/>
            <pc:sldMk cId="3856636025" sldId="335"/>
            <ac:spMk id="2" creationId="{E4AB95E2-A5D4-4441-86DE-78D3716824DD}"/>
          </ac:spMkLst>
        </pc:spChg>
        <pc:spChg chg="del">
          <ac:chgData name="Khaza Ahmed (PG Research)" userId="e606b0a9-72ee-43ac-a8f5-368b09304c72" providerId="ADAL" clId="{A6307A5E-BEC2-403F-94AE-92FC3209E72A}" dt="2022-09-10T23:04:25.948" v="1626" actId="478"/>
          <ac:spMkLst>
            <pc:docMk/>
            <pc:sldMk cId="3856636025" sldId="335"/>
            <ac:spMk id="3" creationId="{E1D008C0-E00A-463F-A684-42FAEA29B020}"/>
          </ac:spMkLst>
        </pc:spChg>
        <pc:picChg chg="add mod">
          <ac:chgData name="Khaza Ahmed (PG Research)" userId="e606b0a9-72ee-43ac-a8f5-368b09304c72" providerId="ADAL" clId="{A6307A5E-BEC2-403F-94AE-92FC3209E72A}" dt="2022-09-10T23:05:01.354" v="1635" actId="1076"/>
          <ac:picMkLst>
            <pc:docMk/>
            <pc:sldMk cId="3856636025" sldId="335"/>
            <ac:picMk id="3074" creationId="{ABC88AF0-0090-4B7E-B5A9-12FB206B3F3C}"/>
          </ac:picMkLst>
        </pc:picChg>
      </pc:sldChg>
      <pc:sldChg chg="modSp del mod">
        <pc:chgData name="Khaza Ahmed (PG Research)" userId="e606b0a9-72ee-43ac-a8f5-368b09304c72" providerId="ADAL" clId="{A6307A5E-BEC2-403F-94AE-92FC3209E72A}" dt="2022-09-10T22:33:24.704" v="1441" actId="2696"/>
        <pc:sldMkLst>
          <pc:docMk/>
          <pc:sldMk cId="3731463764" sldId="336"/>
        </pc:sldMkLst>
        <pc:spChg chg="mod">
          <ac:chgData name="Khaza Ahmed (PG Research)" userId="e606b0a9-72ee-43ac-a8f5-368b09304c72" providerId="ADAL" clId="{A6307A5E-BEC2-403F-94AE-92FC3209E72A}" dt="2022-09-10T22:33:04.471" v="1437" actId="1076"/>
          <ac:spMkLst>
            <pc:docMk/>
            <pc:sldMk cId="3731463764" sldId="336"/>
            <ac:spMk id="4098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22:33:11.171" v="1440" actId="20577"/>
          <ac:spMkLst>
            <pc:docMk/>
            <pc:sldMk cId="3731463764" sldId="336"/>
            <ac:spMk id="4099" creationId="{00000000-0000-0000-0000-000000000000}"/>
          </ac:spMkLst>
        </pc:spChg>
      </pc:sldChg>
      <pc:sldMasterChg chg="modSp modSldLayout">
        <pc:chgData name="Khaza Ahmed (PG Research)" userId="e606b0a9-72ee-43ac-a8f5-368b09304c72" providerId="ADAL" clId="{A6307A5E-BEC2-403F-94AE-92FC3209E72A}" dt="2022-09-10T15:38:39.653" v="90"/>
        <pc:sldMasterMkLst>
          <pc:docMk/>
          <pc:sldMasterMk cId="3204300995" sldId="2147483660"/>
        </pc:sldMasterMkLst>
        <pc:spChg chg="mod">
          <ac:chgData name="Khaza Ahmed (PG Research)" userId="e606b0a9-72ee-43ac-a8f5-368b09304c72" providerId="ADAL" clId="{A6307A5E-BEC2-403F-94AE-92FC3209E72A}" dt="2022-09-10T15:38:39.653" v="90"/>
          <ac:spMkLst>
            <pc:docMk/>
            <pc:sldMasterMk cId="3204300995" sldId="2147483660"/>
            <ac:spMk id="4" creationId="{9C6041E6-F87D-4E72-B2F2-59F741FC8835}"/>
          </ac:spMkLst>
        </pc:spChg>
        <pc:spChg chg="mod">
          <ac:chgData name="Khaza Ahmed (PG Research)" userId="e606b0a9-72ee-43ac-a8f5-368b09304c72" providerId="ADAL" clId="{A6307A5E-BEC2-403F-94AE-92FC3209E72A}" dt="2022-09-10T15:38:39.653" v="90"/>
          <ac:spMkLst>
            <pc:docMk/>
            <pc:sldMasterMk cId="3204300995" sldId="2147483660"/>
            <ac:spMk id="6" creationId="{870D973B-9FE3-4237-AF7B-BFA9FEE09901}"/>
          </ac:spMkLst>
        </pc:spChg>
        <pc:spChg chg="mod">
          <ac:chgData name="Khaza Ahmed (PG Research)" userId="e606b0a9-72ee-43ac-a8f5-368b09304c72" providerId="ADAL" clId="{A6307A5E-BEC2-403F-94AE-92FC3209E72A}" dt="2022-09-10T15:38:39.653" v="90"/>
          <ac:spMkLst>
            <pc:docMk/>
            <pc:sldMasterMk cId="3204300995" sldId="2147483660"/>
            <ac:spMk id="1026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5:38:39.653" v="90"/>
          <ac:spMkLst>
            <pc:docMk/>
            <pc:sldMasterMk cId="3204300995" sldId="2147483660"/>
            <ac:spMk id="1027" creationId="{00000000-0000-0000-0000-000000000000}"/>
          </ac:spMkLst>
        </pc:spChg>
        <pc:sldLayoutChg chg="modSp">
          <pc:chgData name="Khaza Ahmed (PG Research)" userId="e606b0a9-72ee-43ac-a8f5-368b09304c72" providerId="ADAL" clId="{A6307A5E-BEC2-403F-94AE-92FC3209E72A}" dt="2022-09-10T15:38:39.653" v="90"/>
          <pc:sldLayoutMkLst>
            <pc:docMk/>
            <pc:sldMasterMk cId="3204300995" sldId="2147483660"/>
            <pc:sldLayoutMk cId="3530122622" sldId="2147483661"/>
          </pc:sldLayoutMkLst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530122622" sldId="2147483661"/>
              <ac:spMk id="2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530122622" sldId="2147483661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530122622" sldId="2147483661"/>
              <ac:spMk id="4" creationId="{C5BA379F-2687-42D5-BD11-CCFD486FA934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530122622" sldId="2147483661"/>
              <ac:spMk id="5" creationId="{6DDC0210-3A98-4E80-A493-9097B8EA885E}"/>
            </ac:spMkLst>
          </pc:spChg>
        </pc:sldLayoutChg>
        <pc:sldLayoutChg chg="modSp">
          <pc:chgData name="Khaza Ahmed (PG Research)" userId="e606b0a9-72ee-43ac-a8f5-368b09304c72" providerId="ADAL" clId="{A6307A5E-BEC2-403F-94AE-92FC3209E72A}" dt="2022-09-10T15:38:39.653" v="90"/>
          <pc:sldLayoutMkLst>
            <pc:docMk/>
            <pc:sldMasterMk cId="3204300995" sldId="2147483660"/>
            <pc:sldLayoutMk cId="1877085031" sldId="2147483662"/>
          </pc:sldLayoutMkLst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1877085031" sldId="2147483662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1877085031" sldId="2147483662"/>
              <ac:spMk id="5" creationId="{664C04FF-0357-4130-AC28-3F988C577F5A}"/>
            </ac:spMkLst>
          </pc:spChg>
        </pc:sldLayoutChg>
        <pc:sldLayoutChg chg="modSp">
          <pc:chgData name="Khaza Ahmed (PG Research)" userId="e606b0a9-72ee-43ac-a8f5-368b09304c72" providerId="ADAL" clId="{A6307A5E-BEC2-403F-94AE-92FC3209E72A}" dt="2022-09-10T15:38:39.653" v="90"/>
          <pc:sldLayoutMkLst>
            <pc:docMk/>
            <pc:sldMasterMk cId="3204300995" sldId="2147483660"/>
            <pc:sldLayoutMk cId="3017684229" sldId="2147483663"/>
          </pc:sldLayoutMkLst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017684229" sldId="2147483663"/>
              <ac:spMk id="2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017684229" sldId="2147483663"/>
              <ac:spMk id="3" creationId="{00000000-0000-0000-0000-000000000000}"/>
            </ac:spMkLst>
          </pc:spChg>
        </pc:sldLayoutChg>
        <pc:sldLayoutChg chg="modSp">
          <pc:chgData name="Khaza Ahmed (PG Research)" userId="e606b0a9-72ee-43ac-a8f5-368b09304c72" providerId="ADAL" clId="{A6307A5E-BEC2-403F-94AE-92FC3209E72A}" dt="2022-09-10T15:38:39.653" v="90"/>
          <pc:sldLayoutMkLst>
            <pc:docMk/>
            <pc:sldMasterMk cId="3204300995" sldId="2147483660"/>
            <pc:sldLayoutMk cId="2699619718" sldId="2147483664"/>
          </pc:sldLayoutMkLst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2699619718" sldId="2147483664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2699619718" sldId="2147483664"/>
              <ac:spMk id="4" creationId="{00000000-0000-0000-0000-000000000000}"/>
            </ac:spMkLst>
          </pc:spChg>
        </pc:sldLayoutChg>
        <pc:sldLayoutChg chg="modSp">
          <pc:chgData name="Khaza Ahmed (PG Research)" userId="e606b0a9-72ee-43ac-a8f5-368b09304c72" providerId="ADAL" clId="{A6307A5E-BEC2-403F-94AE-92FC3209E72A}" dt="2022-09-10T15:38:39.653" v="90"/>
          <pc:sldLayoutMkLst>
            <pc:docMk/>
            <pc:sldMasterMk cId="3204300995" sldId="2147483660"/>
            <pc:sldLayoutMk cId="3560442547" sldId="2147483665"/>
          </pc:sldLayoutMkLst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560442547" sldId="2147483665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560442547" sldId="2147483665"/>
              <ac:spMk id="4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560442547" sldId="2147483665"/>
              <ac:spMk id="5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560442547" sldId="2147483665"/>
              <ac:spMk id="6" creationId="{00000000-0000-0000-0000-000000000000}"/>
            </ac:spMkLst>
          </pc:spChg>
        </pc:sldLayoutChg>
        <pc:sldLayoutChg chg="modSp">
          <pc:chgData name="Khaza Ahmed (PG Research)" userId="e606b0a9-72ee-43ac-a8f5-368b09304c72" providerId="ADAL" clId="{A6307A5E-BEC2-403F-94AE-92FC3209E72A}" dt="2022-09-10T15:38:39.653" v="90"/>
          <pc:sldLayoutMkLst>
            <pc:docMk/>
            <pc:sldMasterMk cId="3204300995" sldId="2147483660"/>
            <pc:sldLayoutMk cId="2641499389" sldId="2147483668"/>
          </pc:sldLayoutMkLst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2641499389" sldId="2147483668"/>
              <ac:spMk id="2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2641499389" sldId="2147483668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2641499389" sldId="2147483668"/>
              <ac:spMk id="4" creationId="{00000000-0000-0000-0000-000000000000}"/>
            </ac:spMkLst>
          </pc:spChg>
        </pc:sldLayoutChg>
        <pc:sldLayoutChg chg="modSp">
          <pc:chgData name="Khaza Ahmed (PG Research)" userId="e606b0a9-72ee-43ac-a8f5-368b09304c72" providerId="ADAL" clId="{A6307A5E-BEC2-403F-94AE-92FC3209E72A}" dt="2022-09-10T15:38:39.653" v="90"/>
          <pc:sldLayoutMkLst>
            <pc:docMk/>
            <pc:sldMasterMk cId="3204300995" sldId="2147483660"/>
            <pc:sldLayoutMk cId="2843004744" sldId="2147483669"/>
          </pc:sldLayoutMkLst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2843004744" sldId="2147483669"/>
              <ac:spMk id="2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2843004744" sldId="2147483669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2843004744" sldId="2147483669"/>
              <ac:spMk id="4" creationId="{00000000-0000-0000-0000-000000000000}"/>
            </ac:spMkLst>
          </pc:spChg>
        </pc:sldLayoutChg>
        <pc:sldLayoutChg chg="modSp">
          <pc:chgData name="Khaza Ahmed (PG Research)" userId="e606b0a9-72ee-43ac-a8f5-368b09304c72" providerId="ADAL" clId="{A6307A5E-BEC2-403F-94AE-92FC3209E72A}" dt="2022-09-10T15:38:39.653" v="90"/>
          <pc:sldLayoutMkLst>
            <pc:docMk/>
            <pc:sldMasterMk cId="3204300995" sldId="2147483660"/>
            <pc:sldLayoutMk cId="4286854635" sldId="2147483671"/>
          </pc:sldLayoutMkLst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4286854635" sldId="2147483671"/>
              <ac:spMk id="2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4286854635" sldId="2147483671"/>
              <ac:spMk id="3" creationId="{00000000-0000-0000-0000-000000000000}"/>
            </ac:spMkLst>
          </pc:spChg>
        </pc:sldLayoutChg>
      </pc:sldMasterChg>
    </pc:docChg>
  </pc:docChgLst>
  <pc:docChgLst>
    <pc:chgData name="Khaza Ahmed" userId="6208a464-c5ab-4937-94a9-9b4e1df3dac2" providerId="ADAL" clId="{EEFF3FEC-B14E-42AD-9F40-009FE6C3A775}"/>
    <pc:docChg chg="addSld delSld modSld sldOrd">
      <pc:chgData name="Khaza Ahmed" userId="6208a464-c5ab-4937-94a9-9b4e1df3dac2" providerId="ADAL" clId="{EEFF3FEC-B14E-42AD-9F40-009FE6C3A775}" dt="2023-05-15T14:34:24.725" v="129" actId="20577"/>
      <pc:docMkLst>
        <pc:docMk/>
      </pc:docMkLst>
      <pc:sldChg chg="modSp mod">
        <pc:chgData name="Khaza Ahmed" userId="6208a464-c5ab-4937-94a9-9b4e1df3dac2" providerId="ADAL" clId="{EEFF3FEC-B14E-42AD-9F40-009FE6C3A775}" dt="2023-05-15T14:16:56.461" v="3" actId="20577"/>
        <pc:sldMkLst>
          <pc:docMk/>
          <pc:sldMk cId="3701750734" sldId="257"/>
        </pc:sldMkLst>
        <pc:graphicFrameChg chg="mod modGraphic">
          <ac:chgData name="Khaza Ahmed" userId="6208a464-c5ab-4937-94a9-9b4e1df3dac2" providerId="ADAL" clId="{EEFF3FEC-B14E-42AD-9F40-009FE6C3A775}" dt="2023-05-15T14:16:56.461" v="3" actId="20577"/>
          <ac:graphicFrameMkLst>
            <pc:docMk/>
            <pc:sldMk cId="3701750734" sldId="257"/>
            <ac:graphicFrameMk id="8" creationId="{50DDEED6-3AB5-4C58-8A94-CF1974FA6A2C}"/>
          </ac:graphicFrameMkLst>
        </pc:graphicFrameChg>
      </pc:sldChg>
      <pc:sldChg chg="modSp mod">
        <pc:chgData name="Khaza Ahmed" userId="6208a464-c5ab-4937-94a9-9b4e1df3dac2" providerId="ADAL" clId="{EEFF3FEC-B14E-42AD-9F40-009FE6C3A775}" dt="2023-05-15T14:34:24.725" v="129" actId="20577"/>
        <pc:sldMkLst>
          <pc:docMk/>
          <pc:sldMk cId="1517392727" sldId="259"/>
        </pc:sldMkLst>
        <pc:spChg chg="mod">
          <ac:chgData name="Khaza Ahmed" userId="6208a464-c5ab-4937-94a9-9b4e1df3dac2" providerId="ADAL" clId="{EEFF3FEC-B14E-42AD-9F40-009FE6C3A775}" dt="2023-05-15T14:34:24.725" v="129" actId="20577"/>
          <ac:spMkLst>
            <pc:docMk/>
            <pc:sldMk cId="1517392727" sldId="259"/>
            <ac:spMk id="3" creationId="{00000000-0000-0000-0000-000000000000}"/>
          </ac:spMkLst>
        </pc:spChg>
      </pc:sldChg>
      <pc:sldChg chg="modSp mod">
        <pc:chgData name="Khaza Ahmed" userId="6208a464-c5ab-4937-94a9-9b4e1df3dac2" providerId="ADAL" clId="{EEFF3FEC-B14E-42AD-9F40-009FE6C3A775}" dt="2023-05-15T14:26:37.499" v="67" actId="1076"/>
        <pc:sldMkLst>
          <pc:docMk/>
          <pc:sldMk cId="2279473154" sldId="265"/>
        </pc:sldMkLst>
        <pc:spChg chg="mod">
          <ac:chgData name="Khaza Ahmed" userId="6208a464-c5ab-4937-94a9-9b4e1df3dac2" providerId="ADAL" clId="{EEFF3FEC-B14E-42AD-9F40-009FE6C3A775}" dt="2023-05-15T14:26:37.499" v="67" actId="1076"/>
          <ac:spMkLst>
            <pc:docMk/>
            <pc:sldMk cId="2279473154" sldId="265"/>
            <ac:spMk id="13" creationId="{C16A903E-2599-44D2-9A9D-3070F5F05C3B}"/>
          </ac:spMkLst>
        </pc:spChg>
      </pc:sldChg>
      <pc:sldChg chg="del">
        <pc:chgData name="Khaza Ahmed" userId="6208a464-c5ab-4937-94a9-9b4e1df3dac2" providerId="ADAL" clId="{EEFF3FEC-B14E-42AD-9F40-009FE6C3A775}" dt="2023-05-15T14:20:47.761" v="16" actId="47"/>
        <pc:sldMkLst>
          <pc:docMk/>
          <pc:sldMk cId="839618446" sldId="266"/>
        </pc:sldMkLst>
      </pc:sldChg>
      <pc:sldChg chg="modSp mod">
        <pc:chgData name="Khaza Ahmed" userId="6208a464-c5ab-4937-94a9-9b4e1df3dac2" providerId="ADAL" clId="{EEFF3FEC-B14E-42AD-9F40-009FE6C3A775}" dt="2023-05-15T14:22:31.255" v="31" actId="20577"/>
        <pc:sldMkLst>
          <pc:docMk/>
          <pc:sldMk cId="807687825" sldId="278"/>
        </pc:sldMkLst>
        <pc:spChg chg="mod">
          <ac:chgData name="Khaza Ahmed" userId="6208a464-c5ab-4937-94a9-9b4e1df3dac2" providerId="ADAL" clId="{EEFF3FEC-B14E-42AD-9F40-009FE6C3A775}" dt="2023-05-15T14:22:31.255" v="31" actId="20577"/>
          <ac:spMkLst>
            <pc:docMk/>
            <pc:sldMk cId="807687825" sldId="278"/>
            <ac:spMk id="2" creationId="{00000000-0000-0000-0000-000000000000}"/>
          </ac:spMkLst>
        </pc:spChg>
      </pc:sldChg>
      <pc:sldChg chg="add">
        <pc:chgData name="Khaza Ahmed" userId="6208a464-c5ab-4937-94a9-9b4e1df3dac2" providerId="ADAL" clId="{EEFF3FEC-B14E-42AD-9F40-009FE6C3A775}" dt="2023-05-15T14:19:28.236" v="8"/>
        <pc:sldMkLst>
          <pc:docMk/>
          <pc:sldMk cId="0" sldId="282"/>
        </pc:sldMkLst>
      </pc:sldChg>
      <pc:sldChg chg="modSp add mod">
        <pc:chgData name="Khaza Ahmed" userId="6208a464-c5ab-4937-94a9-9b4e1df3dac2" providerId="ADAL" clId="{EEFF3FEC-B14E-42AD-9F40-009FE6C3A775}" dt="2023-05-15T14:25:42.017" v="66" actId="5793"/>
        <pc:sldMkLst>
          <pc:docMk/>
          <pc:sldMk cId="0" sldId="284"/>
        </pc:sldMkLst>
        <pc:spChg chg="mod">
          <ac:chgData name="Khaza Ahmed" userId="6208a464-c5ab-4937-94a9-9b4e1df3dac2" providerId="ADAL" clId="{EEFF3FEC-B14E-42AD-9F40-009FE6C3A775}" dt="2023-05-15T14:25:18.436" v="64" actId="20577"/>
          <ac:spMkLst>
            <pc:docMk/>
            <pc:sldMk cId="0" sldId="284"/>
            <ac:spMk id="2" creationId="{00000000-0000-0000-0000-000000000000}"/>
          </ac:spMkLst>
        </pc:spChg>
        <pc:spChg chg="mod">
          <ac:chgData name="Khaza Ahmed" userId="6208a464-c5ab-4937-94a9-9b4e1df3dac2" providerId="ADAL" clId="{EEFF3FEC-B14E-42AD-9F40-009FE6C3A775}" dt="2023-05-15T14:25:42.017" v="66" actId="5793"/>
          <ac:spMkLst>
            <pc:docMk/>
            <pc:sldMk cId="0" sldId="284"/>
            <ac:spMk id="3" creationId="{00000000-0000-0000-0000-000000000000}"/>
          </ac:spMkLst>
        </pc:spChg>
      </pc:sldChg>
      <pc:sldChg chg="del">
        <pc:chgData name="Khaza Ahmed" userId="6208a464-c5ab-4937-94a9-9b4e1df3dac2" providerId="ADAL" clId="{EEFF3FEC-B14E-42AD-9F40-009FE6C3A775}" dt="2023-05-15T14:17:58.611" v="5" actId="47"/>
        <pc:sldMkLst>
          <pc:docMk/>
          <pc:sldMk cId="2477424714" sldId="287"/>
        </pc:sldMkLst>
      </pc:sldChg>
      <pc:sldChg chg="add">
        <pc:chgData name="Khaza Ahmed" userId="6208a464-c5ab-4937-94a9-9b4e1df3dac2" providerId="ADAL" clId="{EEFF3FEC-B14E-42AD-9F40-009FE6C3A775}" dt="2023-05-15T14:19:28.236" v="8"/>
        <pc:sldMkLst>
          <pc:docMk/>
          <pc:sldMk cId="0" sldId="289"/>
        </pc:sldMkLst>
      </pc:sldChg>
      <pc:sldChg chg="add">
        <pc:chgData name="Khaza Ahmed" userId="6208a464-c5ab-4937-94a9-9b4e1df3dac2" providerId="ADAL" clId="{EEFF3FEC-B14E-42AD-9F40-009FE6C3A775}" dt="2023-05-15T14:19:28.236" v="8"/>
        <pc:sldMkLst>
          <pc:docMk/>
          <pc:sldMk cId="0" sldId="292"/>
        </pc:sldMkLst>
      </pc:sldChg>
      <pc:sldChg chg="add">
        <pc:chgData name="Khaza Ahmed" userId="6208a464-c5ab-4937-94a9-9b4e1df3dac2" providerId="ADAL" clId="{EEFF3FEC-B14E-42AD-9F40-009FE6C3A775}" dt="2023-05-15T14:19:28.236" v="8"/>
        <pc:sldMkLst>
          <pc:docMk/>
          <pc:sldMk cId="0" sldId="293"/>
        </pc:sldMkLst>
      </pc:sldChg>
      <pc:sldChg chg="del">
        <pc:chgData name="Khaza Ahmed" userId="6208a464-c5ab-4937-94a9-9b4e1df3dac2" providerId="ADAL" clId="{EEFF3FEC-B14E-42AD-9F40-009FE6C3A775}" dt="2023-05-15T14:20:44.521" v="15" actId="47"/>
        <pc:sldMkLst>
          <pc:docMk/>
          <pc:sldMk cId="367867690" sldId="300"/>
        </pc:sldMkLst>
      </pc:sldChg>
      <pc:sldChg chg="del">
        <pc:chgData name="Khaza Ahmed" userId="6208a464-c5ab-4937-94a9-9b4e1df3dac2" providerId="ADAL" clId="{EEFF3FEC-B14E-42AD-9F40-009FE6C3A775}" dt="2023-05-15T14:20:22.096" v="14" actId="47"/>
        <pc:sldMkLst>
          <pc:docMk/>
          <pc:sldMk cId="3262077832" sldId="319"/>
        </pc:sldMkLst>
      </pc:sldChg>
      <pc:sldChg chg="del">
        <pc:chgData name="Khaza Ahmed" userId="6208a464-c5ab-4937-94a9-9b4e1df3dac2" providerId="ADAL" clId="{EEFF3FEC-B14E-42AD-9F40-009FE6C3A775}" dt="2023-05-15T14:20:22.096" v="14" actId="47"/>
        <pc:sldMkLst>
          <pc:docMk/>
          <pc:sldMk cId="0" sldId="320"/>
        </pc:sldMkLst>
      </pc:sldChg>
      <pc:sldChg chg="del">
        <pc:chgData name="Khaza Ahmed" userId="6208a464-c5ab-4937-94a9-9b4e1df3dac2" providerId="ADAL" clId="{EEFF3FEC-B14E-42AD-9F40-009FE6C3A775}" dt="2023-05-15T14:20:22.096" v="14" actId="47"/>
        <pc:sldMkLst>
          <pc:docMk/>
          <pc:sldMk cId="2785239842" sldId="321"/>
        </pc:sldMkLst>
      </pc:sldChg>
      <pc:sldChg chg="del">
        <pc:chgData name="Khaza Ahmed" userId="6208a464-c5ab-4937-94a9-9b4e1df3dac2" providerId="ADAL" clId="{EEFF3FEC-B14E-42AD-9F40-009FE6C3A775}" dt="2023-05-15T14:18:51.616" v="7" actId="47"/>
        <pc:sldMkLst>
          <pc:docMk/>
          <pc:sldMk cId="0" sldId="332"/>
        </pc:sldMkLst>
      </pc:sldChg>
      <pc:sldChg chg="del">
        <pc:chgData name="Khaza Ahmed" userId="6208a464-c5ab-4937-94a9-9b4e1df3dac2" providerId="ADAL" clId="{EEFF3FEC-B14E-42AD-9F40-009FE6C3A775}" dt="2023-05-15T14:20:22.096" v="14" actId="47"/>
        <pc:sldMkLst>
          <pc:docMk/>
          <pc:sldMk cId="0" sldId="333"/>
        </pc:sldMkLst>
      </pc:sldChg>
      <pc:sldChg chg="del">
        <pc:chgData name="Khaza Ahmed" userId="6208a464-c5ab-4937-94a9-9b4e1df3dac2" providerId="ADAL" clId="{EEFF3FEC-B14E-42AD-9F40-009FE6C3A775}" dt="2023-05-15T14:20:22.096" v="14" actId="47"/>
        <pc:sldMkLst>
          <pc:docMk/>
          <pc:sldMk cId="1026198861" sldId="334"/>
        </pc:sldMkLst>
      </pc:sldChg>
      <pc:sldChg chg="add">
        <pc:chgData name="Khaza Ahmed" userId="6208a464-c5ab-4937-94a9-9b4e1df3dac2" providerId="ADAL" clId="{EEFF3FEC-B14E-42AD-9F40-009FE6C3A775}" dt="2023-05-15T14:17:55.921" v="4"/>
        <pc:sldMkLst>
          <pc:docMk/>
          <pc:sldMk cId="3304817357" sldId="336"/>
        </pc:sldMkLst>
      </pc:sldChg>
      <pc:sldChg chg="add">
        <pc:chgData name="Khaza Ahmed" userId="6208a464-c5ab-4937-94a9-9b4e1df3dac2" providerId="ADAL" clId="{EEFF3FEC-B14E-42AD-9F40-009FE6C3A775}" dt="2023-05-15T14:18:09.561" v="6"/>
        <pc:sldMkLst>
          <pc:docMk/>
          <pc:sldMk cId="4233800655" sldId="337"/>
        </pc:sldMkLst>
      </pc:sldChg>
      <pc:sldChg chg="add del">
        <pc:chgData name="Khaza Ahmed" userId="6208a464-c5ab-4937-94a9-9b4e1df3dac2" providerId="ADAL" clId="{EEFF3FEC-B14E-42AD-9F40-009FE6C3A775}" dt="2023-05-15T14:19:39.706" v="9" actId="47"/>
        <pc:sldMkLst>
          <pc:docMk/>
          <pc:sldMk cId="3400722040" sldId="338"/>
        </pc:sldMkLst>
      </pc:sldChg>
      <pc:sldChg chg="add del">
        <pc:chgData name="Khaza Ahmed" userId="6208a464-c5ab-4937-94a9-9b4e1df3dac2" providerId="ADAL" clId="{EEFF3FEC-B14E-42AD-9F40-009FE6C3A775}" dt="2023-05-15T14:19:41.476" v="10" actId="47"/>
        <pc:sldMkLst>
          <pc:docMk/>
          <pc:sldMk cId="2691123860" sldId="339"/>
        </pc:sldMkLst>
      </pc:sldChg>
      <pc:sldChg chg="add del">
        <pc:chgData name="Khaza Ahmed" userId="6208a464-c5ab-4937-94a9-9b4e1df3dac2" providerId="ADAL" clId="{EEFF3FEC-B14E-42AD-9F40-009FE6C3A775}" dt="2023-05-15T14:19:42.071" v="11" actId="47"/>
        <pc:sldMkLst>
          <pc:docMk/>
          <pc:sldMk cId="2591740334" sldId="340"/>
        </pc:sldMkLst>
      </pc:sldChg>
      <pc:sldChg chg="add del">
        <pc:chgData name="Khaza Ahmed" userId="6208a464-c5ab-4937-94a9-9b4e1df3dac2" providerId="ADAL" clId="{EEFF3FEC-B14E-42AD-9F40-009FE6C3A775}" dt="2023-05-15T14:19:42.757" v="12" actId="47"/>
        <pc:sldMkLst>
          <pc:docMk/>
          <pc:sldMk cId="1292831263" sldId="341"/>
        </pc:sldMkLst>
      </pc:sldChg>
      <pc:sldChg chg="add del">
        <pc:chgData name="Khaza Ahmed" userId="6208a464-c5ab-4937-94a9-9b4e1df3dac2" providerId="ADAL" clId="{EEFF3FEC-B14E-42AD-9F40-009FE6C3A775}" dt="2023-05-15T14:19:44.394" v="13" actId="47"/>
        <pc:sldMkLst>
          <pc:docMk/>
          <pc:sldMk cId="3883282705" sldId="342"/>
        </pc:sldMkLst>
      </pc:sldChg>
      <pc:sldChg chg="add">
        <pc:chgData name="Khaza Ahmed" userId="6208a464-c5ab-4937-94a9-9b4e1df3dac2" providerId="ADAL" clId="{EEFF3FEC-B14E-42AD-9F40-009FE6C3A775}" dt="2023-05-15T14:19:28.236" v="8"/>
        <pc:sldMkLst>
          <pc:docMk/>
          <pc:sldMk cId="1620931857" sldId="343"/>
        </pc:sldMkLst>
      </pc:sldChg>
      <pc:sldChg chg="modSp add mod">
        <pc:chgData name="Khaza Ahmed" userId="6208a464-c5ab-4937-94a9-9b4e1df3dac2" providerId="ADAL" clId="{EEFF3FEC-B14E-42AD-9F40-009FE6C3A775}" dt="2023-05-15T14:24:14.275" v="62" actId="207"/>
        <pc:sldMkLst>
          <pc:docMk/>
          <pc:sldMk cId="2187666140" sldId="344"/>
        </pc:sldMkLst>
        <pc:spChg chg="mod">
          <ac:chgData name="Khaza Ahmed" userId="6208a464-c5ab-4937-94a9-9b4e1df3dac2" providerId="ADAL" clId="{EEFF3FEC-B14E-42AD-9F40-009FE6C3A775}" dt="2023-05-15T14:24:14.275" v="62" actId="207"/>
          <ac:spMkLst>
            <pc:docMk/>
            <pc:sldMk cId="2187666140" sldId="344"/>
            <ac:spMk id="3" creationId="{F9D0D4B9-147E-3682-DF40-1BE8B4A39103}"/>
          </ac:spMkLst>
        </pc:spChg>
      </pc:sldChg>
      <pc:sldChg chg="add">
        <pc:chgData name="Khaza Ahmed" userId="6208a464-c5ab-4937-94a9-9b4e1df3dac2" providerId="ADAL" clId="{EEFF3FEC-B14E-42AD-9F40-009FE6C3A775}" dt="2023-05-15T14:19:28.236" v="8"/>
        <pc:sldMkLst>
          <pc:docMk/>
          <pc:sldMk cId="0" sldId="345"/>
        </pc:sldMkLst>
      </pc:sldChg>
      <pc:sldChg chg="add">
        <pc:chgData name="Khaza Ahmed" userId="6208a464-c5ab-4937-94a9-9b4e1df3dac2" providerId="ADAL" clId="{EEFF3FEC-B14E-42AD-9F40-009FE6C3A775}" dt="2023-05-15T14:19:28.236" v="8"/>
        <pc:sldMkLst>
          <pc:docMk/>
          <pc:sldMk cId="4285154807" sldId="346"/>
        </pc:sldMkLst>
      </pc:sldChg>
      <pc:sldChg chg="add">
        <pc:chgData name="Khaza Ahmed" userId="6208a464-c5ab-4937-94a9-9b4e1df3dac2" providerId="ADAL" clId="{EEFF3FEC-B14E-42AD-9F40-009FE6C3A775}" dt="2023-05-15T14:19:28.236" v="8"/>
        <pc:sldMkLst>
          <pc:docMk/>
          <pc:sldMk cId="3743769784" sldId="347"/>
        </pc:sldMkLst>
      </pc:sldChg>
      <pc:sldChg chg="add">
        <pc:chgData name="Khaza Ahmed" userId="6208a464-c5ab-4937-94a9-9b4e1df3dac2" providerId="ADAL" clId="{EEFF3FEC-B14E-42AD-9F40-009FE6C3A775}" dt="2023-05-15T14:19:28.236" v="8"/>
        <pc:sldMkLst>
          <pc:docMk/>
          <pc:sldMk cId="0" sldId="348"/>
        </pc:sldMkLst>
      </pc:sldChg>
      <pc:sldChg chg="add ord">
        <pc:chgData name="Khaza Ahmed" userId="6208a464-c5ab-4937-94a9-9b4e1df3dac2" providerId="ADAL" clId="{EEFF3FEC-B14E-42AD-9F40-009FE6C3A775}" dt="2023-05-15T14:21:17.971" v="18"/>
        <pc:sldMkLst>
          <pc:docMk/>
          <pc:sldMk cId="1648617752" sldId="349"/>
        </pc:sldMkLst>
      </pc:sldChg>
      <pc:sldChg chg="add ord">
        <pc:chgData name="Khaza Ahmed" userId="6208a464-c5ab-4937-94a9-9b4e1df3dac2" providerId="ADAL" clId="{EEFF3FEC-B14E-42AD-9F40-009FE6C3A775}" dt="2023-05-15T14:21:17.971" v="18"/>
        <pc:sldMkLst>
          <pc:docMk/>
          <pc:sldMk cId="2072666809" sldId="350"/>
        </pc:sldMkLst>
      </pc:sldChg>
      <pc:sldChg chg="add del">
        <pc:chgData name="Khaza Ahmed" userId="6208a464-c5ab-4937-94a9-9b4e1df3dac2" providerId="ADAL" clId="{EEFF3FEC-B14E-42AD-9F40-009FE6C3A775}" dt="2023-05-15T14:21:24.071" v="19" actId="47"/>
        <pc:sldMkLst>
          <pc:docMk/>
          <pc:sldMk cId="3795899234" sldId="35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BD764D-B6D1-4879-A70C-674375E3CE59}" type="datetimeFigureOut">
              <a:rPr lang="en-GB" smtClean="0"/>
              <a:t>16/05/2026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F9AA8C-64DB-4750-8C4C-232D6D7B7E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0517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208728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382737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823325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663229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443764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6162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679870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86270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486797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944816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0145581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098256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382197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208728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fld id="{06803C2A-1CDF-49BE-A6CB-71EA524127E9}" type="datetime1">
              <a:rPr lang="en-GB" smtClean="0"/>
              <a:t>16/05/2026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r>
              <a:rPr lang="en-GB"/>
              <a:t>International Financial Management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122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C8A9B3F-EF95-46CF-A3C6-AEC3D21447E9}" type="datetime1">
              <a:rPr lang="en-GB" smtClean="0"/>
              <a:t>16/05/2026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r>
              <a:rPr lang="en-GB"/>
              <a:t>International Financial Management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0850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D45E7E4-5C83-4E4D-AB1D-B5D553137229}" type="datetime1">
              <a:rPr lang="en-GB" smtClean="0"/>
              <a:t>16/05/2026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6842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39FD243-ADF3-4BCA-BDCB-C5D6C0AE4B66}" type="datetime1">
              <a:rPr lang="en-GB" smtClean="0"/>
              <a:t>16/05/2026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619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237593E-D2A7-4DD2-99F8-8ECA11FBA508}" type="datetime1">
              <a:rPr lang="en-GB" smtClean="0"/>
              <a:t>16/05/2026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442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64A1C52-5ECE-4A5F-9E4F-1CCD1C2B0987}" type="datetime1">
              <a:rPr lang="en-GB" smtClean="0"/>
              <a:t>16/05/2026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945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356C4E1-AED4-4217-B84A-16F265EAF1EB}" type="datetime1">
              <a:rPr lang="en-GB" smtClean="0"/>
              <a:t>16/05/2026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1104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35CAB6-8E39-44F1-97E9-5CD9C03FF56A}" type="datetime1">
              <a:rPr lang="en-GB" smtClean="0"/>
              <a:t>16/05/2026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499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43BE73C-E32C-437D-9211-97086E7325C8}" type="datetime1">
              <a:rPr lang="en-GB" smtClean="0"/>
              <a:t>16/05/2026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004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BFCEAC8-84FE-4561-A79F-471DBFFC941F}" type="datetime1">
              <a:rPr lang="en-GB" smtClean="0"/>
              <a:t>16/05/2026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2021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84030C6-9F44-43EF-9DA8-7AF5CBD10261}" type="datetime1">
              <a:rPr lang="en-GB" smtClean="0"/>
              <a:t>16/05/2026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8546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71FFEDD4-5072-4321-9AD2-2801448D51A0}" type="datetime1">
              <a:rPr lang="en-GB" smtClean="0"/>
              <a:t>16/05/2026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>
                <a:solidFill>
                  <a:srgbClr val="898989"/>
                </a:solidFill>
                <a:latin typeface="Myriad Pro"/>
              </a:defRPr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300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99432" y="2091961"/>
            <a:ext cx="7745136" cy="765564"/>
          </a:xfrm>
        </p:spPr>
        <p:txBody>
          <a:bodyPr/>
          <a:lstStyle/>
          <a:p>
            <a:r>
              <a:rPr lang="en-GB" altLang="en-US" sz="24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Module Title: Dissertation</a:t>
            </a:r>
            <a:br>
              <a:rPr lang="en-GB" altLang="en-US" sz="24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en-GB" altLang="en-US" sz="15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Module Code: LCBB 6014</a:t>
            </a:r>
            <a:endParaRPr lang="en-GB" altLang="en-US" sz="2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486249" y="3103903"/>
            <a:ext cx="5840057" cy="1793147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Week 1</a:t>
            </a:r>
          </a:p>
          <a:p>
            <a:pPr eaLnBrk="1" hangingPunct="1"/>
            <a:endParaRPr lang="en-GB" altLang="en-US" sz="21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eaLnBrk="1" hangingPunct="1"/>
            <a:r>
              <a:rPr lang="en-GB" altLang="en-US" sz="21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Introduction</a:t>
            </a:r>
          </a:p>
          <a:p>
            <a:pPr eaLnBrk="1" hangingPunct="1"/>
            <a:endParaRPr lang="en-GB" altLang="en-US" sz="2100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36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326306" y="5697253"/>
            <a:ext cx="547688" cy="25479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900" dirty="0">
              <a:solidFill>
                <a:srgbClr val="898989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9F0EED-E6B1-48C9-BFDA-6191CC451C7C}"/>
              </a:ext>
            </a:extLst>
          </p:cNvPr>
          <p:cNvSpPr txBox="1"/>
          <p:nvPr/>
        </p:nvSpPr>
        <p:spPr>
          <a:xfrm>
            <a:off x="3194895" y="1547438"/>
            <a:ext cx="2754210" cy="4213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sz="788" dirty="0">
              <a:solidFill>
                <a:srgbClr val="000000"/>
              </a:solidFill>
            </a:endParaRPr>
          </a:p>
          <a:p>
            <a:r>
              <a:rPr lang="en-GB" sz="788" dirty="0">
                <a:solidFill>
                  <a:srgbClr val="000000"/>
                </a:solidFill>
              </a:rPr>
              <a:t> </a:t>
            </a:r>
            <a:r>
              <a:rPr lang="en-GB" sz="1350" b="1" dirty="0">
                <a:solidFill>
                  <a:srgbClr val="FF0000"/>
                </a:solidFill>
              </a:rPr>
              <a:t>BA BUSINESS MANAGEMENT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5CC6A3-C6D9-4264-9089-CA30207D7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B033E-86E3-4B32-95AB-8F3AF42363E9}" type="datetime1">
              <a:rPr lang="en-GB" smtClean="0"/>
              <a:t>16/05/2026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1EE03-8FB5-48A0-9BF9-D90DC3909E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Weekly Schedule</a:t>
            </a: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50DDEED6-3AB5-4C58-8A94-CF1974FA6A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9106703"/>
              </p:ext>
            </p:extLst>
          </p:nvPr>
        </p:nvGraphicFramePr>
        <p:xfrm>
          <a:off x="1678301" y="1669916"/>
          <a:ext cx="5649985" cy="296672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016537">
                  <a:extLst>
                    <a:ext uri="{9D8B030D-6E8A-4147-A177-3AD203B41FA5}">
                      <a16:colId xmlns:a16="http://schemas.microsoft.com/office/drawing/2014/main" val="703729110"/>
                    </a:ext>
                  </a:extLst>
                </a:gridCol>
                <a:gridCol w="4633448">
                  <a:extLst>
                    <a:ext uri="{9D8B030D-6E8A-4147-A177-3AD203B41FA5}">
                      <a16:colId xmlns:a16="http://schemas.microsoft.com/office/drawing/2014/main" val="368423885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Week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Introduction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74295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Week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Setting Direction of Research/Dissertation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25232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Week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Literature Review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35574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Week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Methods/Methodology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61049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Week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Analysis/Discussion</a:t>
                      </a:r>
                      <a:r>
                        <a:rPr lang="en-GB" b="1"/>
                        <a:t>/Conclusion 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53655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Week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/>
                        <a:t>D</a:t>
                      </a:r>
                      <a:r>
                        <a:rPr lang="en-GB" b="1" dirty="0" err="1"/>
                        <a:t>issertation</a:t>
                      </a:r>
                      <a:r>
                        <a:rPr lang="en-GB" b="1" dirty="0"/>
                        <a:t> Structure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71700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Week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Qualitative Research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09673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Week 8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SPSS Workshop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200327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2EF0F3-62AD-4AB0-BBFD-52017B95E8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4BA00-9FAF-462D-B291-4D51CB45B1A7}" type="datetime1">
              <a:rPr lang="en-GB" smtClean="0"/>
              <a:t>16/05/2026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C776C6-7597-4593-8745-B83F57A0E4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7507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9CFC4-1F68-4CDA-A27C-B7DC559573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2375" y="1964596"/>
            <a:ext cx="6172200" cy="2780951"/>
          </a:xfrm>
        </p:spPr>
        <p:txBody>
          <a:bodyPr/>
          <a:lstStyle/>
          <a:p>
            <a:pPr marL="0" indent="0">
              <a:buNone/>
            </a:pPr>
            <a:r>
              <a:rPr lang="en-GB" sz="1500" dirty="0">
                <a:ea typeface="+mn-lt"/>
                <a:cs typeface="+mn-lt"/>
              </a:rPr>
              <a:t> The study time for the module is divided as follows:</a:t>
            </a:r>
          </a:p>
          <a:p>
            <a:pPr marL="0" indent="0">
              <a:buNone/>
            </a:pPr>
            <a:endParaRPr lang="en-GB" sz="15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105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05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05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05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05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05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05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05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050" dirty="0">
                <a:solidFill>
                  <a:srgbClr val="FF0000"/>
                </a:solidFill>
                <a:ea typeface="+mn-lt"/>
                <a:cs typeface="+mn-lt"/>
              </a:rPr>
              <a:t>Source: UWTSD Module Descriptor</a:t>
            </a:r>
            <a:endParaRPr lang="en-GB" sz="105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F92A6A-B6A6-461C-A0A2-AE81A3331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EBAB61F-969B-47FA-B7D5-5D850AF4D630}" type="datetime1">
              <a:rPr lang="en-GB" altLang="en-US" smtClean="0">
                <a:solidFill>
                  <a:prstClr val="black">
                    <a:tint val="75000"/>
                  </a:prstClr>
                </a:solidFill>
                <a:latin typeface="Myriad Pro"/>
              </a:rPr>
              <a:t>16/05/2026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F4438B-D677-4675-BD7C-5A3C3D3EFC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3</a:t>
            </a:fld>
            <a:endParaRPr lang="en-GB" altLang="en-US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5048650"/>
              </p:ext>
            </p:extLst>
          </p:nvPr>
        </p:nvGraphicFramePr>
        <p:xfrm>
          <a:off x="2540930" y="2481008"/>
          <a:ext cx="4062141" cy="1640408"/>
        </p:xfrm>
        <a:graphic>
          <a:graphicData uri="http://schemas.openxmlformats.org/drawingml/2006/table">
            <a:tbl>
              <a:tblPr firstRow="1" firstCol="1" bandRow="1"/>
              <a:tblGrid>
                <a:gridCol w="1912789">
                  <a:extLst>
                    <a:ext uri="{9D8B030D-6E8A-4147-A177-3AD203B41FA5}">
                      <a16:colId xmlns:a16="http://schemas.microsoft.com/office/drawing/2014/main" val="2048836160"/>
                    </a:ext>
                  </a:extLst>
                </a:gridCol>
                <a:gridCol w="795305">
                  <a:extLst>
                    <a:ext uri="{9D8B030D-6E8A-4147-A177-3AD203B41FA5}">
                      <a16:colId xmlns:a16="http://schemas.microsoft.com/office/drawing/2014/main" val="3736756566"/>
                    </a:ext>
                  </a:extLst>
                </a:gridCol>
                <a:gridCol w="1354047">
                  <a:extLst>
                    <a:ext uri="{9D8B030D-6E8A-4147-A177-3AD203B41FA5}">
                      <a16:colId xmlns:a16="http://schemas.microsoft.com/office/drawing/2014/main" val="51107024"/>
                    </a:ext>
                  </a:extLst>
                </a:gridCol>
              </a:tblGrid>
              <a:tr h="2343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 b="1" dirty="0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Activity Type</a:t>
                      </a:r>
                      <a:endParaRPr lang="en-GB" sz="1500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 b="1" dirty="0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Hours</a:t>
                      </a:r>
                      <a:endParaRPr lang="en-GB" sz="1500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 b="1" dirty="0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Percentage</a:t>
                      </a:r>
                      <a:endParaRPr lang="en-GB" sz="1500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8316971"/>
                  </a:ext>
                </a:extLst>
              </a:tr>
              <a:tr h="2343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Schedule Learning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40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10%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62818517"/>
                  </a:ext>
                </a:extLst>
              </a:tr>
              <a:tr h="46868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Independent Learning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360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90%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10378536"/>
                  </a:ext>
                </a:extLst>
              </a:tr>
              <a:tr h="46868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Placement Learning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0%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21018185"/>
                  </a:ext>
                </a:extLst>
              </a:tr>
              <a:tr h="2343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GB" sz="80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400</a:t>
                      </a:r>
                      <a:endParaRPr lang="en-GB" sz="800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100%</a:t>
                      </a:r>
                      <a:endParaRPr lang="en-GB" sz="800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78767631"/>
                  </a:ext>
                </a:extLst>
              </a:tr>
            </a:tbl>
          </a:graphicData>
        </a:graphic>
      </p:graphicFrame>
      <p:sp>
        <p:nvSpPr>
          <p:cNvPr id="9" name="Title 1">
            <a:extLst>
              <a:ext uri="{FF2B5EF4-FFF2-40B4-BE49-F238E27FC236}">
                <a16:creationId xmlns:a16="http://schemas.microsoft.com/office/drawing/2014/main" id="{FB924731-579D-43B5-8B39-B547CDD4B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05593"/>
            <a:ext cx="8229600" cy="857250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and Teaching Strategy</a:t>
            </a:r>
          </a:p>
        </p:txBody>
      </p:sp>
    </p:spTree>
    <p:extLst>
      <p:ext uri="{BB962C8B-B14F-4D97-AF65-F5344CB8AC3E}">
        <p14:creationId xmlns:p14="http://schemas.microsoft.com/office/powerpoint/2010/main" val="187852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5C68D-8C4A-4174-84B9-9073317BE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298"/>
            <a:ext cx="8229600" cy="1143000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Assessments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C524EF-702D-455B-850B-D344B2BDE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78C26-BC0B-4E38-A131-7AF0BFCCAF02}" type="datetime1">
              <a:rPr lang="en-GB" smtClean="0"/>
              <a:t>16/05/2026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6D4873-A8C4-4714-B6FB-7B04C202CE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4</a:t>
            </a:fld>
            <a:endParaRPr lang="en-GB"/>
          </a:p>
        </p:txBody>
      </p:sp>
      <p:graphicFrame>
        <p:nvGraphicFramePr>
          <p:cNvPr id="7" name="Content Placeholder 5">
            <a:extLst>
              <a:ext uri="{FF2B5EF4-FFF2-40B4-BE49-F238E27FC236}">
                <a16:creationId xmlns:a16="http://schemas.microsoft.com/office/drawing/2014/main" id="{4E0756FF-4A9D-48BA-9867-92CD14A440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2020225"/>
              </p:ext>
            </p:extLst>
          </p:nvPr>
        </p:nvGraphicFramePr>
        <p:xfrm>
          <a:off x="1625004" y="2208474"/>
          <a:ext cx="5656640" cy="707000"/>
        </p:xfrm>
        <a:graphic>
          <a:graphicData uri="http://schemas.openxmlformats.org/drawingml/2006/table">
            <a:tbl>
              <a:tblPr firstRow="1" firstCol="1" bandRow="1"/>
              <a:tblGrid>
                <a:gridCol w="2440210">
                  <a:extLst>
                    <a:ext uri="{9D8B030D-6E8A-4147-A177-3AD203B41FA5}">
                      <a16:colId xmlns:a16="http://schemas.microsoft.com/office/drawing/2014/main" val="3772626234"/>
                    </a:ext>
                  </a:extLst>
                </a:gridCol>
                <a:gridCol w="1640234">
                  <a:extLst>
                    <a:ext uri="{9D8B030D-6E8A-4147-A177-3AD203B41FA5}">
                      <a16:colId xmlns:a16="http://schemas.microsoft.com/office/drawing/2014/main" val="177933412"/>
                    </a:ext>
                  </a:extLst>
                </a:gridCol>
                <a:gridCol w="1576196">
                  <a:extLst>
                    <a:ext uri="{9D8B030D-6E8A-4147-A177-3AD203B41FA5}">
                      <a16:colId xmlns:a16="http://schemas.microsoft.com/office/drawing/2014/main" val="1809245905"/>
                    </a:ext>
                  </a:extLst>
                </a:gridCol>
              </a:tblGrid>
              <a:tr h="341904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Mode of Assessment</a:t>
                      </a:r>
                      <a:endParaRPr lang="en-GB" sz="800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Volume</a:t>
                      </a:r>
                      <a:endParaRPr lang="en-GB" sz="800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Weighting</a:t>
                      </a:r>
                      <a:endParaRPr lang="en-GB" sz="80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13178451"/>
                  </a:ext>
                </a:extLst>
              </a:tr>
              <a:tr h="365096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 written research proposal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1,500- 2,000 words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10%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0477407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13F5D4F7-E141-4F7A-B677-0E2D80F9B9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8838853"/>
              </p:ext>
            </p:extLst>
          </p:nvPr>
        </p:nvGraphicFramePr>
        <p:xfrm>
          <a:off x="1599444" y="3795732"/>
          <a:ext cx="5682200" cy="697308"/>
        </p:xfrm>
        <a:graphic>
          <a:graphicData uri="http://schemas.openxmlformats.org/drawingml/2006/table">
            <a:tbl>
              <a:tblPr firstRow="1" firstCol="1" bandRow="1"/>
              <a:tblGrid>
                <a:gridCol w="2399708">
                  <a:extLst>
                    <a:ext uri="{9D8B030D-6E8A-4147-A177-3AD203B41FA5}">
                      <a16:colId xmlns:a16="http://schemas.microsoft.com/office/drawing/2014/main" val="1484516791"/>
                    </a:ext>
                  </a:extLst>
                </a:gridCol>
                <a:gridCol w="2123538">
                  <a:extLst>
                    <a:ext uri="{9D8B030D-6E8A-4147-A177-3AD203B41FA5}">
                      <a16:colId xmlns:a16="http://schemas.microsoft.com/office/drawing/2014/main" val="3038759151"/>
                    </a:ext>
                  </a:extLst>
                </a:gridCol>
                <a:gridCol w="1158954">
                  <a:extLst>
                    <a:ext uri="{9D8B030D-6E8A-4147-A177-3AD203B41FA5}">
                      <a16:colId xmlns:a16="http://schemas.microsoft.com/office/drawing/2014/main" val="380335842"/>
                    </a:ext>
                  </a:extLst>
                </a:gridCol>
              </a:tblGrid>
              <a:tr h="285756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Mode of Assessment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Volume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Weighting</a:t>
                      </a:r>
                      <a:endParaRPr lang="en-GB" sz="800" b="1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91587985"/>
                  </a:ext>
                </a:extLst>
              </a:tr>
              <a:tr h="41155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Dissertation</a:t>
                      </a:r>
                      <a:endParaRPr kumimoji="0" lang="en-GB" sz="12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6,000</a:t>
                      </a: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90%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6599766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3664AF2F-2D29-46D3-8271-E5EF6FBF5A2C}"/>
              </a:ext>
            </a:extLst>
          </p:cNvPr>
          <p:cNvSpPr txBox="1"/>
          <p:nvPr/>
        </p:nvSpPr>
        <p:spPr>
          <a:xfrm>
            <a:off x="457200" y="3289241"/>
            <a:ext cx="80304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  <a:latin typeface="Myriad Pro (Body)"/>
              </a:rPr>
              <a:t>Assessment Component 02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CCAB9A-4CBD-43AA-8109-AF3CA04C408D}"/>
              </a:ext>
            </a:extLst>
          </p:cNvPr>
          <p:cNvSpPr txBox="1"/>
          <p:nvPr/>
        </p:nvSpPr>
        <p:spPr>
          <a:xfrm>
            <a:off x="1222375" y="4680058"/>
            <a:ext cx="594066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rgbClr val="FF0000"/>
                </a:solidFill>
                <a:latin typeface="+mj-lt"/>
              </a:rPr>
              <a:t>Source: UWTSD Module Descriptor</a:t>
            </a:r>
          </a:p>
        </p:txBody>
      </p:sp>
      <p:sp>
        <p:nvSpPr>
          <p:cNvPr id="11" name="Rectangle 1">
            <a:extLst>
              <a:ext uri="{FF2B5EF4-FFF2-40B4-BE49-F238E27FC236}">
                <a16:creationId xmlns:a16="http://schemas.microsoft.com/office/drawing/2014/main" id="{1402DBC2-6567-4256-BCC6-02BA6A8144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7989" y="1436759"/>
            <a:ext cx="3583353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>
            <a:lvl1pPr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defTabSz="685800">
              <a:tabLst>
                <a:tab pos="985838" algn="l"/>
              </a:tabLst>
            </a:pPr>
            <a:r>
              <a:rPr kumimoji="0" lang="en-GB" altLang="en-US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Myriad Pro (Body)"/>
                <a:ea typeface="Calibri" panose="020F0502020204030204" pitchFamily="34" charset="0"/>
                <a:cs typeface="Times New Roman" panose="02020603050405020304" pitchFamily="18" charset="0"/>
              </a:rPr>
              <a:t>Assessment Component 01</a:t>
            </a: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Myriad Pro (Body)"/>
            </a:endParaRPr>
          </a:p>
          <a:p>
            <a:pPr defTabSz="685800">
              <a:tabLst>
                <a:tab pos="985838" algn="l"/>
              </a:tabLst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Myriad Pro (Body)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Myriad Pro (Body)"/>
            </a:endParaRPr>
          </a:p>
          <a:p>
            <a:pPr defTabSz="685800">
              <a:tabLst>
                <a:tab pos="985838" algn="l"/>
              </a:tabLst>
            </a:pPr>
            <a:endParaRPr lang="en-GB" altLang="en-US" sz="1350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66499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9B958-3B27-400F-8A23-7C690989A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5900" y="395465"/>
            <a:ext cx="6172200" cy="475562"/>
          </a:xfrm>
        </p:spPr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Reading List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BB3AC-F623-4630-982B-8D019F425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06FAA3-546A-40E0-BC91-08531B825DF9}" type="datetime1">
              <a:rPr lang="en-GB" altLang="en-US" smtClean="0"/>
              <a:t>16/05/2026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B2F426-6B89-449B-8908-F7E1F6BC5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5</a:t>
            </a:fld>
            <a:endParaRPr lang="en-GB" alt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BF0FB51-8958-6D8A-B28F-AFEBA2724C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618631"/>
              </p:ext>
            </p:extLst>
          </p:nvPr>
        </p:nvGraphicFramePr>
        <p:xfrm>
          <a:off x="626333" y="1329748"/>
          <a:ext cx="7930438" cy="3468754"/>
        </p:xfrm>
        <a:graphic>
          <a:graphicData uri="http://schemas.openxmlformats.org/drawingml/2006/table">
            <a:tbl>
              <a:tblPr firstRow="1" firstCol="1" bandRow="1">
                <a:tableStyleId>{ED083AE6-46FA-4A59-8FB0-9F97EB10719F}</a:tableStyleId>
              </a:tblPr>
              <a:tblGrid>
                <a:gridCol w="1847710">
                  <a:extLst>
                    <a:ext uri="{9D8B030D-6E8A-4147-A177-3AD203B41FA5}">
                      <a16:colId xmlns:a16="http://schemas.microsoft.com/office/drawing/2014/main" val="1677893083"/>
                    </a:ext>
                  </a:extLst>
                </a:gridCol>
                <a:gridCol w="6082728">
                  <a:extLst>
                    <a:ext uri="{9D8B030D-6E8A-4147-A177-3AD203B41FA5}">
                      <a16:colId xmlns:a16="http://schemas.microsoft.com/office/drawing/2014/main" val="1067456448"/>
                    </a:ext>
                  </a:extLst>
                </a:gridCol>
              </a:tblGrid>
              <a:tr h="43179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1100" dirty="0">
                          <a:effectLst/>
                        </a:rPr>
                        <a:t>Essential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b="0" dirty="0">
                          <a:effectLst/>
                        </a:rPr>
                        <a:t>Saunders, M. N. K. (2019). </a:t>
                      </a:r>
                      <a:r>
                        <a:rPr lang="en-US" sz="1100" b="0" dirty="0">
                          <a:effectLst/>
                        </a:rPr>
                        <a:t>Research methods for business studies, 8</a:t>
                      </a:r>
                      <a:r>
                        <a:rPr lang="en-US" sz="1100" b="0" baseline="30000" dirty="0">
                          <a:effectLst/>
                        </a:rPr>
                        <a:t>th</a:t>
                      </a:r>
                      <a:r>
                        <a:rPr lang="en-US" sz="1100" b="0" dirty="0">
                          <a:effectLst/>
                        </a:rPr>
                        <a:t> ed. Harlow: Pearson </a:t>
                      </a:r>
                      <a:endParaRPr lang="en-GB" sz="11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67262356"/>
                  </a:ext>
                </a:extLst>
              </a:tr>
              <a:tr h="43179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1100">
                          <a:effectLst/>
                        </a:rPr>
                        <a:t>Essential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1100" dirty="0">
                          <a:effectLst/>
                        </a:rPr>
                        <a:t>Adams, J. (2014). Research Methods for Business and Social Science Students, New Delhi: SAGE Publications.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32726509"/>
                  </a:ext>
                </a:extLst>
              </a:tr>
              <a:tr h="43179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1100">
                          <a:effectLst/>
                        </a:rPr>
                        <a:t>Further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1100" dirty="0">
                          <a:effectLst/>
                        </a:rPr>
                        <a:t>Duignan, J. (2016). A dictionary of business research methods. Oxford: Oxford University Press.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08714884"/>
                  </a:ext>
                </a:extLst>
              </a:tr>
              <a:tr h="43179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1100">
                          <a:effectLst/>
                        </a:rPr>
                        <a:t>Further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1100" dirty="0">
                          <a:effectLst/>
                        </a:rPr>
                        <a:t>Denscombe, M. (2012). Research proposals: a practical guide. New York: McGraw Hill Open University Press.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77734572"/>
                  </a:ext>
                </a:extLst>
              </a:tr>
              <a:tr h="43179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1100">
                          <a:effectLst/>
                        </a:rPr>
                        <a:t>Further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1100" dirty="0" err="1">
                          <a:effectLst/>
                        </a:rPr>
                        <a:t>Blaxter</a:t>
                      </a:r>
                      <a:r>
                        <a:rPr lang="en-US" sz="1100" dirty="0">
                          <a:effectLst/>
                        </a:rPr>
                        <a:t>, L. (2010). Research proposals: a practical guide. New York: McGraw Hill Open University Press.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89678782"/>
                  </a:ext>
                </a:extLst>
              </a:tr>
              <a:tr h="65489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1100">
                          <a:effectLst/>
                        </a:rPr>
                        <a:t>Further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1100" dirty="0">
                          <a:effectLst/>
                        </a:rPr>
                        <a:t>Creswell, J.W. (2021). A concise introduction to mixed methods research. 2</a:t>
                      </a:r>
                      <a:r>
                        <a:rPr lang="en-US" sz="1100" baseline="30000" dirty="0">
                          <a:effectLst/>
                        </a:rPr>
                        <a:t>nd</a:t>
                      </a:r>
                      <a:r>
                        <a:rPr lang="en-US" sz="1100" dirty="0">
                          <a:effectLst/>
                        </a:rPr>
                        <a:t> ed. Thousand Oaks, California: SAGE Publishing.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54848994"/>
                  </a:ext>
                </a:extLst>
              </a:tr>
              <a:tr h="65489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100">
                          <a:effectLst/>
                        </a:rPr>
                        <a:t>Further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100" dirty="0">
                          <a:effectLst/>
                        </a:rPr>
                        <a:t>Bell, E., Harley, B. and Bryman, A. (2019). Business research methods. 5</a:t>
                      </a:r>
                      <a:r>
                        <a:rPr lang="en-US" sz="1100" baseline="30000" dirty="0">
                          <a:effectLst/>
                        </a:rPr>
                        <a:t>th</a:t>
                      </a:r>
                      <a:r>
                        <a:rPr lang="en-US" sz="1100" dirty="0">
                          <a:effectLst/>
                        </a:rPr>
                        <a:t> ed. Oxford: Oxford University Press. 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36175086"/>
                  </a:ext>
                </a:extLst>
              </a:tr>
            </a:tbl>
          </a:graphicData>
        </a:graphic>
      </p:graphicFrame>
      <p:sp>
        <p:nvSpPr>
          <p:cNvPr id="8" name="Title 1">
            <a:extLst>
              <a:ext uri="{FF2B5EF4-FFF2-40B4-BE49-F238E27FC236}">
                <a16:creationId xmlns:a16="http://schemas.microsoft.com/office/drawing/2014/main" id="{ED53B980-EF1B-2F47-29D5-2BE49555B3E8}"/>
              </a:ext>
            </a:extLst>
          </p:cNvPr>
          <p:cNvSpPr txBox="1">
            <a:spLocks/>
          </p:cNvSpPr>
          <p:nvPr/>
        </p:nvSpPr>
        <p:spPr bwMode="auto">
          <a:xfrm>
            <a:off x="350173" y="4942981"/>
            <a:ext cx="8229600" cy="634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5pPr>
            <a:lvl6pPr marL="3429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6pPr>
            <a:lvl7pPr marL="6858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7pPr>
            <a:lvl8pPr marL="10287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8pPr>
            <a:lvl9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b="1" dirty="0"/>
              <a:t>UWTSD library!!</a:t>
            </a:r>
          </a:p>
        </p:txBody>
      </p:sp>
    </p:spTree>
    <p:extLst>
      <p:ext uri="{BB962C8B-B14F-4D97-AF65-F5344CB8AC3E}">
        <p14:creationId xmlns:p14="http://schemas.microsoft.com/office/powerpoint/2010/main" val="6932485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7601"/>
          </a:xfrm>
        </p:spPr>
        <p:txBody>
          <a:bodyPr wrap="square" anchor="ctr">
            <a:normAutofit fontScale="90000"/>
          </a:bodyPr>
          <a:lstStyle/>
          <a:p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Lecture Overview</a:t>
            </a:r>
            <a:b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34BD45F6-C98F-4B28-BCEE-D58F45131FB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l="19501" r="19501"/>
          <a:stretch/>
        </p:blipFill>
        <p:spPr>
          <a:xfrm>
            <a:off x="398477" y="1298197"/>
            <a:ext cx="4038600" cy="3989040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648200" y="1298197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US" sz="1600" dirty="0"/>
              <a:t>Research Basic</a:t>
            </a:r>
          </a:p>
          <a:p>
            <a:pPr>
              <a:lnSpc>
                <a:spcPct val="200000"/>
              </a:lnSpc>
            </a:pPr>
            <a:r>
              <a:rPr lang="en-US" sz="1600" dirty="0"/>
              <a:t>Business Research</a:t>
            </a:r>
          </a:p>
          <a:p>
            <a:pPr>
              <a:lnSpc>
                <a:spcPct val="200000"/>
              </a:lnSpc>
            </a:pPr>
            <a:r>
              <a:rPr lang="en-US" sz="1600" dirty="0"/>
              <a:t>Basic vs Applied Research</a:t>
            </a:r>
          </a:p>
          <a:p>
            <a:pPr>
              <a:lnSpc>
                <a:spcPct val="200000"/>
              </a:lnSpc>
            </a:pPr>
            <a:r>
              <a:rPr lang="en-US" sz="1600" dirty="0"/>
              <a:t>Business research implications </a:t>
            </a:r>
          </a:p>
          <a:p>
            <a:pPr>
              <a:lnSpc>
                <a:spcPct val="200000"/>
              </a:lnSpc>
            </a:pPr>
            <a:r>
              <a:rPr lang="en-US" sz="1600" dirty="0"/>
              <a:t>Activity  </a:t>
            </a:r>
          </a:p>
          <a:p>
            <a:pPr marL="0" indent="0">
              <a:lnSpc>
                <a:spcPct val="90000"/>
              </a:lnSpc>
              <a:buNone/>
            </a:pPr>
            <a:endParaRPr lang="en-US" sz="1600" dirty="0"/>
          </a:p>
          <a:p>
            <a:pPr marL="0" indent="0">
              <a:lnSpc>
                <a:spcPct val="90000"/>
              </a:lnSpc>
              <a:buNone/>
            </a:pPr>
            <a:endParaRPr lang="en-US" sz="1600" dirty="0"/>
          </a:p>
        </p:txBody>
      </p:sp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4F23C76E-6645-F89A-E627-34DA7BF35A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7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</a:pPr>
            <a:fld id="{D12A0C4A-7608-4546-A227-EF597B6D36C6}" type="datetime1">
              <a:rPr lang="en-GB" smtClean="0"/>
              <a:t>16/05/2026</a:t>
            </a:fld>
            <a:endParaRPr lang="en-GB"/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593A5BCD-2909-7CD8-BC05-1AC70FC3D8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2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</a:pPr>
            <a:fld id="{F4BD6A3A-4F9D-41E3-A65D-BCC7D77E66B6}" type="slidenum">
              <a:rPr lang="en-GB" smtClean="0"/>
              <a:pPr>
                <a:spcAft>
                  <a:spcPts val="600"/>
                </a:spcAft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3927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/>
              <a:t>Terminology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697069" y="2289149"/>
            <a:ext cx="7749862" cy="22797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400" b="1" dirty="0"/>
              <a:t>Methods  - </a:t>
            </a:r>
            <a:r>
              <a:rPr lang="en-GB" sz="2400" dirty="0"/>
              <a:t>The techniques and procedures used to obtain data</a:t>
            </a:r>
          </a:p>
          <a:p>
            <a:pPr algn="just">
              <a:buClr>
                <a:schemeClr val="tx1"/>
              </a:buClr>
            </a:pPr>
            <a:endParaRPr lang="en-GB" sz="2400" b="1" dirty="0"/>
          </a:p>
          <a:p>
            <a:pPr algn="just">
              <a:buClr>
                <a:schemeClr val="tx1"/>
              </a:buClr>
            </a:pPr>
            <a:r>
              <a:rPr lang="en-GB" sz="2400" b="1" dirty="0"/>
              <a:t>Methodology  -</a:t>
            </a:r>
            <a:r>
              <a:rPr lang="en-GB" sz="2400" dirty="0"/>
              <a:t> The theory of how research should be undertaken </a:t>
            </a:r>
          </a:p>
          <a:p>
            <a:pPr>
              <a:buClr>
                <a:schemeClr val="tx1"/>
              </a:buClr>
            </a:pPr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1305987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211298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/>
              <a:t>What is Research?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67113" y="1068548"/>
            <a:ext cx="8984608" cy="447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000" dirty="0"/>
              <a:t>A systematic means of problem solving.</a:t>
            </a:r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r>
              <a:rPr lang="en-GB" sz="2000" dirty="0"/>
              <a:t>Research is a systematised effort to gain new knowledge.</a:t>
            </a:r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r>
              <a:rPr lang="en-GB" sz="2000" dirty="0"/>
              <a:t>Research is an endeavour to discover answers to intellectual and practical problems through the application of scientific method. </a:t>
            </a:r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r>
              <a:rPr lang="en-GB" sz="2000" dirty="0"/>
              <a:t>Research is the systematic process of collecting and analysing information (data) in order to increase our understanding of the phenomenon about which we are concerned or interested.</a:t>
            </a:r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r>
              <a:rPr lang="en-GB" sz="2000" dirty="0"/>
              <a:t>Research is the process of finding solutions to a problem after a thorough study and analysis of the situational factors.</a:t>
            </a:r>
          </a:p>
          <a:p>
            <a:pPr marL="0" indent="0" algn="just">
              <a:buNone/>
            </a:pPr>
            <a:endParaRPr lang="en-GB" sz="2000" dirty="0"/>
          </a:p>
          <a:p>
            <a:pPr algn="just"/>
            <a:endParaRPr lang="en-GB" sz="2000" dirty="0"/>
          </a:p>
          <a:p>
            <a:endParaRPr lang="en-US" sz="2000" dirty="0"/>
          </a:p>
          <a:p>
            <a:pPr marL="0" indent="0" eaLnBrk="1" hangingPunct="1">
              <a:buNone/>
              <a:defRPr/>
            </a:pPr>
            <a:endParaRPr lang="en-GB" altLang="en-US" sz="1600" dirty="0"/>
          </a:p>
        </p:txBody>
      </p:sp>
    </p:spTree>
    <p:extLst>
      <p:ext uri="{BB962C8B-B14F-4D97-AF65-F5344CB8AC3E}">
        <p14:creationId xmlns:p14="http://schemas.microsoft.com/office/powerpoint/2010/main" val="2745510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211298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/>
              <a:t>What is Research?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67113" y="1068548"/>
            <a:ext cx="8984608" cy="447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000" dirty="0"/>
              <a:t>Research provides the needed information that guides managers to make informed decisions to successfully deal with problems.</a:t>
            </a:r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r>
              <a:rPr lang="en-GB" sz="2000" dirty="0"/>
              <a:t>The information provided could be the result of a careful analysis of data gathered first-hand or of data that are already available (in the company).</a:t>
            </a:r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r>
              <a:rPr lang="en-GB" sz="2000" dirty="0"/>
              <a:t>Managers in organisations constantly  engage themselves in  studying and analysing issues and hence are involved in some form of research activity as they make decisions at the workplace.</a:t>
            </a:r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/>
            <a:endParaRPr lang="en-GB" sz="2000" dirty="0"/>
          </a:p>
          <a:p>
            <a:endParaRPr lang="en-US" sz="2000" dirty="0"/>
          </a:p>
          <a:p>
            <a:pPr marL="0" indent="0" eaLnBrk="1" hangingPunct="1">
              <a:buNone/>
              <a:defRPr/>
            </a:pPr>
            <a:endParaRPr lang="en-GB" altLang="en-US" sz="1600" dirty="0"/>
          </a:p>
        </p:txBody>
      </p:sp>
    </p:spTree>
    <p:extLst>
      <p:ext uri="{BB962C8B-B14F-4D97-AF65-F5344CB8AC3E}">
        <p14:creationId xmlns:p14="http://schemas.microsoft.com/office/powerpoint/2010/main" val="14297788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211298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/>
              <a:t>The Nature of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788565" y="1160827"/>
            <a:ext cx="7097088" cy="36963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sz="2000" b="1" dirty="0"/>
              <a:t>Characteristics:</a:t>
            </a:r>
          </a:p>
          <a:p>
            <a:pPr marL="0" indent="0" algn="just">
              <a:buNone/>
            </a:pPr>
            <a:endParaRPr lang="en-GB" sz="2000" b="1" dirty="0"/>
          </a:p>
          <a:p>
            <a:pPr algn="just"/>
            <a:r>
              <a:rPr lang="en-GB" sz="2000" dirty="0"/>
              <a:t>Data are collected systematically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dirty="0"/>
              <a:t>Data are interpreted systematically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dirty="0"/>
              <a:t>There is a clear purpose to find things out</a:t>
            </a:r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/>
            <a:endParaRPr lang="en-GB" sz="2000" dirty="0"/>
          </a:p>
          <a:p>
            <a:endParaRPr lang="en-US" sz="2000" dirty="0"/>
          </a:p>
          <a:p>
            <a:pPr marL="0" indent="0" eaLnBrk="1" hangingPunct="1">
              <a:buNone/>
              <a:defRPr/>
            </a:pPr>
            <a:endParaRPr lang="en-GB" altLang="en-US" sz="1600" dirty="0"/>
          </a:p>
        </p:txBody>
      </p:sp>
    </p:spTree>
    <p:extLst>
      <p:ext uri="{BB962C8B-B14F-4D97-AF65-F5344CB8AC3E}">
        <p14:creationId xmlns:p14="http://schemas.microsoft.com/office/powerpoint/2010/main" val="17518212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211298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/>
              <a:t>The Nature of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1006679" y="1068549"/>
            <a:ext cx="7189365" cy="43759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sz="2000" b="1" dirty="0"/>
              <a:t>What does it suggest “systemically” and to “to find out things”:</a:t>
            </a:r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r>
              <a:rPr lang="en-GB" sz="2000" dirty="0"/>
              <a:t>“</a:t>
            </a:r>
            <a:r>
              <a:rPr lang="en-GB" sz="2000" b="1" dirty="0">
                <a:solidFill>
                  <a:srgbClr val="FF0000"/>
                </a:solidFill>
              </a:rPr>
              <a:t>Systematic</a:t>
            </a:r>
            <a:r>
              <a:rPr lang="en-GB" sz="2000" dirty="0"/>
              <a:t>” suggests that research is based on logical relationships and not just beliefs.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r>
              <a:rPr lang="en-GB" sz="2000" dirty="0"/>
              <a:t>“</a:t>
            </a:r>
            <a:r>
              <a:rPr lang="en-GB" sz="2000" b="1" dirty="0">
                <a:solidFill>
                  <a:srgbClr val="FF0000"/>
                </a:solidFill>
              </a:rPr>
              <a:t>To find out things</a:t>
            </a:r>
            <a:r>
              <a:rPr lang="en-GB" sz="2000" dirty="0"/>
              <a:t>” suggests there are a multiplicity of possible purposes of your research. These may include describing, explaining, understanding, criticizing, and analysing. </a:t>
            </a:r>
          </a:p>
          <a:p>
            <a:pPr algn="just"/>
            <a:endParaRPr lang="en-GB" sz="2000" dirty="0"/>
          </a:p>
          <a:p>
            <a:endParaRPr lang="en-US" sz="1800" dirty="0"/>
          </a:p>
          <a:p>
            <a:pPr marL="0" indent="0" eaLnBrk="1" hangingPunct="1">
              <a:buNone/>
              <a:defRPr/>
            </a:pPr>
            <a:endParaRPr lang="en-GB" altLang="en-US" sz="1600" dirty="0"/>
          </a:p>
        </p:txBody>
      </p:sp>
    </p:spTree>
    <p:extLst>
      <p:ext uri="{BB962C8B-B14F-4D97-AF65-F5344CB8AC3E}">
        <p14:creationId xmlns:p14="http://schemas.microsoft.com/office/powerpoint/2010/main" val="32081695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/>
              <a:t>Scientific Observation is Systematic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462943" y="1889829"/>
            <a:ext cx="4467526" cy="3078342"/>
          </a:xfrm>
        </p:spPr>
        <p:txBody>
          <a:bodyPr/>
          <a:lstStyle/>
          <a:p>
            <a:pPr marL="0" indent="0" algn="just">
              <a:buNone/>
            </a:pPr>
            <a:r>
              <a:rPr lang="en-GB" b="1" dirty="0"/>
              <a:t>“YOU SEE, BUT YOU </a:t>
            </a:r>
          </a:p>
          <a:p>
            <a:pPr marL="0" indent="0" algn="just">
              <a:buNone/>
            </a:pPr>
            <a:r>
              <a:rPr lang="en-GB" b="1" dirty="0"/>
              <a:t>  DO NOT OBSERVE.”  </a:t>
            </a:r>
          </a:p>
          <a:p>
            <a:pPr marL="0" indent="0" algn="just">
              <a:buNone/>
            </a:pPr>
            <a:endParaRPr lang="en-GB" b="1" dirty="0"/>
          </a:p>
          <a:p>
            <a:pPr marL="0" indent="0" algn="just">
              <a:buNone/>
            </a:pPr>
            <a:r>
              <a:rPr lang="en-GB" b="1" dirty="0"/>
              <a:t>	</a:t>
            </a:r>
            <a:r>
              <a:rPr lang="en-GB" dirty="0"/>
              <a:t>Sherlock Holmes</a:t>
            </a:r>
          </a:p>
          <a:p>
            <a:pPr algn="just"/>
            <a:endParaRPr lang="en-GB" dirty="0"/>
          </a:p>
          <a:p>
            <a:endParaRPr lang="en-US" sz="2100" dirty="0"/>
          </a:p>
          <a:p>
            <a:pPr marL="0" indent="0">
              <a:buNone/>
              <a:defRPr/>
            </a:pPr>
            <a:endParaRPr lang="en-GB" alt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6DD06A-7073-4DA1-B5FF-F99438FF39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6283" y="1714501"/>
            <a:ext cx="2963912" cy="2963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7837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72261" y="212349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/>
              <a:t>What Can Be Observed?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F56257BB-72A7-4B67-8E79-7D6D0B989A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7895" y="1157553"/>
            <a:ext cx="6750749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69056" tIns="34529" rIns="69056" bIns="34529">
            <a:spAutoFit/>
          </a:bodyPr>
          <a:lstStyle/>
          <a:p>
            <a:r>
              <a:rPr lang="en-US" altLang="en-US" b="1" dirty="0"/>
              <a:t>Phenomena                                                 Example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72D80BD8-0C62-4967-B5AD-FFFE50671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453" y="1592238"/>
            <a:ext cx="9012045" cy="3763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69056" tIns="34529" rIns="69056" bIns="34529">
            <a:spAutoFit/>
          </a:bodyPr>
          <a:lstStyle/>
          <a:p>
            <a:r>
              <a:rPr lang="en-US" altLang="en-US" sz="1600" dirty="0"/>
              <a:t>Human behavior or physical		Shoppers movement action pattern in a store</a:t>
            </a:r>
          </a:p>
          <a:p>
            <a:endParaRPr lang="en-US" altLang="en-US" sz="1600" dirty="0"/>
          </a:p>
          <a:p>
            <a:r>
              <a:rPr lang="en-US" altLang="en-US" sz="1600" dirty="0"/>
              <a:t>Verbal behavior 			Statements made by airline travelers who wait in line</a:t>
            </a:r>
          </a:p>
          <a:p>
            <a:endParaRPr lang="en-US" altLang="en-US" sz="1600" dirty="0"/>
          </a:p>
          <a:p>
            <a:r>
              <a:rPr lang="en-US" altLang="en-US" sz="1600" dirty="0"/>
              <a:t>Expressive behavior			Facial expressions, tone of voice, and other form of body 				language</a:t>
            </a:r>
          </a:p>
          <a:p>
            <a:endParaRPr lang="en-US" altLang="en-US" sz="1600" dirty="0">
              <a:latin typeface="Arial" panose="020B0604020202020204" pitchFamily="34" charset="0"/>
            </a:endParaRPr>
          </a:p>
          <a:p>
            <a:r>
              <a:rPr lang="en-GB" altLang="en-US" sz="1600" dirty="0"/>
              <a:t>Spatial relations and locations		How close visitors at an art museum stand to paintings</a:t>
            </a:r>
          </a:p>
          <a:p>
            <a:endParaRPr lang="en-GB" altLang="en-US" sz="1600" dirty="0"/>
          </a:p>
          <a:p>
            <a:r>
              <a:rPr lang="en-GB" altLang="en-US" sz="1600" dirty="0"/>
              <a:t>Temporal patterns			How long fast-food customers wait for their order to be served</a:t>
            </a:r>
          </a:p>
          <a:p>
            <a:endParaRPr lang="en-GB" altLang="en-US" sz="1600" dirty="0"/>
          </a:p>
          <a:p>
            <a:r>
              <a:rPr lang="en-GB" altLang="en-US" sz="1600" dirty="0"/>
              <a:t>Physical objects			What brand name items are stored in consumers’ pantries</a:t>
            </a:r>
          </a:p>
          <a:p>
            <a:endParaRPr lang="en-GB" altLang="en-US" sz="1600" dirty="0"/>
          </a:p>
          <a:p>
            <a:r>
              <a:rPr lang="en-GB" altLang="en-US" sz="1600" dirty="0"/>
              <a:t>Verbal and Pictorial Records		Bar codes on product packages</a:t>
            </a:r>
            <a:endParaRPr lang="en-US" altLang="en-US" sz="16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01836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345522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/>
              <a:t>Business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602560" y="1538790"/>
            <a:ext cx="7938881" cy="36184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100" b="1" dirty="0">
                <a:solidFill>
                  <a:srgbClr val="FF0000"/>
                </a:solidFill>
              </a:rPr>
              <a:t>Business research </a:t>
            </a:r>
            <a:r>
              <a:rPr lang="en-GB" sz="2100" dirty="0"/>
              <a:t>is defined as  the systematic and objective process of generating information for aid in making business decisions. 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100" b="1" dirty="0"/>
              <a:t>Business Research Types: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100" dirty="0"/>
              <a:t>Basic Research</a:t>
            </a:r>
          </a:p>
          <a:p>
            <a:pPr lvl="2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00" dirty="0"/>
              <a:t>Attempts to expand the limits of knowledge.</a:t>
            </a:r>
          </a:p>
          <a:p>
            <a:pPr lvl="2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00" dirty="0"/>
              <a:t>Not directly involved in the solution to a pragmatic problem.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100" dirty="0"/>
              <a:t>Applied Research</a:t>
            </a:r>
          </a:p>
          <a:p>
            <a:pPr lvl="2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00" dirty="0"/>
              <a:t>Conducted when a decision must be made about a specific real-life problem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35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100" dirty="0"/>
          </a:p>
          <a:p>
            <a:pPr algn="just">
              <a:buClr>
                <a:schemeClr val="tx1"/>
              </a:buClr>
            </a:pPr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2897030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2A812F-13EB-4B38-248D-1F5AA960D9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6C4E1-AED4-4217-B84A-16F265EAF1EB}" type="datetime1">
              <a:rPr lang="en-GB" smtClean="0"/>
              <a:t>16/05/2026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91719E4-4C36-3636-7B70-F25661D384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15</a:t>
            </a:fld>
            <a:endParaRPr lang="en-GB"/>
          </a:p>
        </p:txBody>
      </p:sp>
      <p:sp>
        <p:nvSpPr>
          <p:cNvPr id="4" name="Figure 6.1">
            <a:extLst>
              <a:ext uri="{FF2B5EF4-FFF2-40B4-BE49-F238E27FC236}">
                <a16:creationId xmlns:a16="http://schemas.microsoft.com/office/drawing/2014/main" id="{8516EA2C-1D4B-1D99-1F5E-A49D180B382E}"/>
              </a:ext>
            </a:extLst>
          </p:cNvPr>
          <p:cNvSpPr txBox="1">
            <a:spLocks/>
          </p:cNvSpPr>
          <p:nvPr/>
        </p:nvSpPr>
        <p:spPr>
          <a:xfrm>
            <a:off x="457200" y="25878"/>
            <a:ext cx="8229600" cy="779465"/>
          </a:xfrm>
          <a:prstGeom prst="rect">
            <a:avLst/>
          </a:prstGeom>
        </p:spPr>
        <p:txBody>
          <a:bodyPr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5pPr>
            <a:lvl6pPr marL="3429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6pPr>
            <a:lvl7pPr marL="6858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7pPr>
            <a:lvl8pPr marL="10287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8pPr>
            <a:lvl9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US" sz="3400" b="1" dirty="0"/>
              <a:t>Basic and applied research</a:t>
            </a:r>
          </a:p>
        </p:txBody>
      </p:sp>
      <p:sp>
        <p:nvSpPr>
          <p:cNvPr id="5" name="Caption">
            <a:extLst>
              <a:ext uri="{FF2B5EF4-FFF2-40B4-BE49-F238E27FC236}">
                <a16:creationId xmlns:a16="http://schemas.microsoft.com/office/drawing/2014/main" id="{19BA4C36-20E3-3C6F-7D1E-394CC81C5339}"/>
              </a:ext>
            </a:extLst>
          </p:cNvPr>
          <p:cNvSpPr txBox="1">
            <a:spLocks/>
          </p:cNvSpPr>
          <p:nvPr/>
        </p:nvSpPr>
        <p:spPr bwMode="auto">
          <a:xfrm>
            <a:off x="1773959" y="5467361"/>
            <a:ext cx="6016026" cy="1306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257175" indent="-257175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57213" indent="-214313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800" i="1" dirty="0"/>
              <a:t>Sources</a:t>
            </a:r>
            <a:r>
              <a:rPr lang="en-US" sz="800" dirty="0"/>
              <a:t>: Authors’ experience; </a:t>
            </a:r>
            <a:r>
              <a:rPr lang="en-US" sz="800" dirty="0" err="1"/>
              <a:t>Easterby</a:t>
            </a:r>
            <a:r>
              <a:rPr lang="en-US" sz="800" dirty="0"/>
              <a:t>-Smith et al. (2012) ; Hedrick et al. (1993), MacIntosh et al. (2017)</a:t>
            </a:r>
            <a:endParaRPr lang="en-US" sz="1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66D6BC-39F1-AB9B-CE28-7A12CABD4C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4014" y="657399"/>
            <a:ext cx="6435971" cy="4809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0498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97428" y="370689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/>
              <a:t>Distinction Between Applied and Basic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413538" y="1916832"/>
            <a:ext cx="8208912" cy="3240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Clr>
                <a:schemeClr val="tx1"/>
              </a:buClr>
              <a:buNone/>
            </a:pPr>
            <a:r>
              <a:rPr lang="en-GB" sz="2100" b="1" dirty="0"/>
              <a:t>The main distinction between applied and basic business research is: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100" b="1" dirty="0">
                <a:solidFill>
                  <a:srgbClr val="FF0000"/>
                </a:solidFill>
              </a:rPr>
              <a:t>Applied research </a:t>
            </a:r>
            <a:r>
              <a:rPr lang="en-GB" sz="2100" dirty="0"/>
              <a:t>is specifically aimed at solving a currently experienced problem.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100" b="1" dirty="0">
                <a:solidFill>
                  <a:srgbClr val="FF0000"/>
                </a:solidFill>
              </a:rPr>
              <a:t>Basic research </a:t>
            </a:r>
            <a:r>
              <a:rPr lang="en-GB" sz="2100" dirty="0"/>
              <a:t>has a broader objective of generating knowledge and understanding of phenomena and problems that occur in various organizational settings.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100" dirty="0"/>
              <a:t>Both types of research follow the same steps of systematic inquiry to arrive at solutions to problems.</a:t>
            </a:r>
          </a:p>
          <a:p>
            <a:pPr marL="342900" lvl="1" indent="0" algn="just">
              <a:buClr>
                <a:schemeClr val="tx1"/>
              </a:buClr>
              <a:buNone/>
            </a:pPr>
            <a:endParaRPr lang="en-GB" sz="135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100" dirty="0"/>
          </a:p>
          <a:p>
            <a:pPr algn="just">
              <a:buClr>
                <a:schemeClr val="tx1"/>
              </a:buClr>
            </a:pPr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23216043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244854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/>
              <a:t>Examples of Basic and Applied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602560" y="1538790"/>
            <a:ext cx="7938881" cy="36184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100" dirty="0"/>
              <a:t>Basic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650" dirty="0"/>
              <a:t>University professors engage in basic research in an effort to understand and generate more knowledge about various aspects of businesses, such as:</a:t>
            </a:r>
          </a:p>
          <a:p>
            <a:pPr lvl="2" algn="just">
              <a:buClr>
                <a:schemeClr val="tx1"/>
              </a:buClr>
            </a:pPr>
            <a:r>
              <a:rPr lang="en-GB" sz="1500" dirty="0"/>
              <a:t>How to improve the effectiveness of information systems.</a:t>
            </a:r>
          </a:p>
          <a:p>
            <a:pPr lvl="2" algn="just">
              <a:buClr>
                <a:schemeClr val="tx1"/>
              </a:buClr>
            </a:pPr>
            <a:r>
              <a:rPr lang="en-GB" sz="1500" dirty="0"/>
              <a:t>How to integrate technology into the overall strategic objectives of an organization.</a:t>
            </a:r>
          </a:p>
          <a:p>
            <a:pPr lvl="2" algn="just">
              <a:buClr>
                <a:schemeClr val="tx1"/>
              </a:buClr>
            </a:pPr>
            <a:r>
              <a:rPr lang="en-GB" sz="1500" dirty="0"/>
              <a:t>How to increase the productivity of the employees.</a:t>
            </a:r>
          </a:p>
          <a:p>
            <a:pPr lvl="2" algn="just">
              <a:buClr>
                <a:schemeClr val="tx1"/>
              </a:buClr>
            </a:pPr>
            <a:r>
              <a:rPr lang="en-GB" sz="1500" dirty="0"/>
              <a:t>How to increase the effectiveness of small businesses.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100" dirty="0"/>
              <a:t>Applied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650" dirty="0"/>
              <a:t>Apple’s iPod sales increased by 200% from 2001 to 2008. but the sales decreased by 6% in 2009. What is the reason for this decrease?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650" dirty="0"/>
              <a:t>The question is: what will apple do about this problem?</a:t>
            </a:r>
          </a:p>
          <a:p>
            <a:pPr marL="342900" lvl="1" indent="0" algn="just">
              <a:buClr>
                <a:schemeClr val="tx1"/>
              </a:buClr>
              <a:buNone/>
            </a:pPr>
            <a:endParaRPr lang="en-GB" sz="135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100" dirty="0"/>
          </a:p>
          <a:p>
            <a:pPr algn="just">
              <a:buClr>
                <a:schemeClr val="tx1"/>
              </a:buClr>
            </a:pPr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24122060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387467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/>
              <a:t>The Importance of Business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413538" y="1808820"/>
            <a:ext cx="8262918" cy="3240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75" dirty="0"/>
              <a:t>Sometimes managers make good decisions and the problem gets solved.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75" dirty="0"/>
              <a:t>Sometimes managers make poor decisions and the problem persists.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75" dirty="0"/>
              <a:t>The difference between making good decisions and poor decisions,  lies in how managers go about the decision-making process.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75" dirty="0"/>
              <a:t>Good decision making fetches a “yes” answer to the following questions:</a:t>
            </a:r>
          </a:p>
          <a:p>
            <a:pPr marL="685800" lvl="1" indent="-342900" algn="just">
              <a:buClr>
                <a:schemeClr val="tx1"/>
              </a:buClr>
              <a:buFont typeface="+mj-lt"/>
              <a:buAutoNum type="arabicPeriod"/>
            </a:pPr>
            <a:r>
              <a:rPr lang="en-GB" sz="1350" dirty="0"/>
              <a:t>Do managers identify where exactly the problem lies?</a:t>
            </a:r>
          </a:p>
          <a:p>
            <a:pPr marL="685800" lvl="1" indent="-342900" algn="just">
              <a:buClr>
                <a:schemeClr val="tx1"/>
              </a:buClr>
              <a:buFont typeface="+mj-lt"/>
              <a:buAutoNum type="arabicPeriod"/>
            </a:pPr>
            <a:r>
              <a:rPr lang="en-GB" sz="1350" dirty="0"/>
              <a:t>Do they correctly  recognize the relevant factors in the situation needing investigation?</a:t>
            </a:r>
          </a:p>
          <a:p>
            <a:pPr marL="685800" lvl="1" indent="-342900" algn="just">
              <a:buClr>
                <a:schemeClr val="tx1"/>
              </a:buClr>
              <a:buFont typeface="+mj-lt"/>
              <a:buAutoNum type="arabicPeriod"/>
            </a:pPr>
            <a:r>
              <a:rPr lang="en-GB" sz="1350" dirty="0"/>
              <a:t>Do they know what types of information are to be gathered and how?</a:t>
            </a:r>
          </a:p>
          <a:p>
            <a:pPr marL="685800" lvl="1" indent="-342900" algn="just">
              <a:buClr>
                <a:schemeClr val="tx1"/>
              </a:buClr>
              <a:buFont typeface="+mj-lt"/>
              <a:buAutoNum type="arabicPeriod"/>
            </a:pPr>
            <a:r>
              <a:rPr lang="en-GB" sz="1350" dirty="0"/>
              <a:t>Do they know how to make use of the information so collected and draw appropriate conclusions to make the right decisions.</a:t>
            </a:r>
          </a:p>
          <a:p>
            <a:pPr marL="685800" lvl="1" indent="-342900" algn="just">
              <a:buClr>
                <a:schemeClr val="tx1"/>
              </a:buClr>
              <a:buFont typeface="+mj-lt"/>
              <a:buAutoNum type="arabicPeriod"/>
            </a:pPr>
            <a:r>
              <a:rPr lang="en-GB" sz="1350" dirty="0"/>
              <a:t>Do they know  how to implement the results of this process to solve  the problem?</a:t>
            </a:r>
          </a:p>
          <a:p>
            <a:pPr marL="685800" lvl="1" indent="-342900" algn="just">
              <a:buClr>
                <a:schemeClr val="tx1"/>
              </a:buClr>
              <a:buFont typeface="+mj-lt"/>
              <a:buAutoNum type="arabicPeriod"/>
            </a:pPr>
            <a:endParaRPr lang="en-GB" sz="1350" dirty="0"/>
          </a:p>
          <a:p>
            <a:pPr marL="685800" lvl="1" indent="-342900" algn="just">
              <a:buClr>
                <a:schemeClr val="tx1"/>
              </a:buClr>
              <a:buFont typeface="+mj-lt"/>
              <a:buAutoNum type="arabicPeriod"/>
            </a:pPr>
            <a:endParaRPr lang="en-GB" sz="1500" dirty="0"/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1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35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100" dirty="0"/>
          </a:p>
          <a:p>
            <a:pPr algn="just">
              <a:buClr>
                <a:schemeClr val="tx1"/>
              </a:buClr>
            </a:pPr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40472954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253243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/>
              <a:t>Fields Where Business Research is Often Used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413538" y="1538790"/>
            <a:ext cx="8316924" cy="36184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75" dirty="0"/>
              <a:t>General Business Conditions and Corporate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200" dirty="0"/>
              <a:t>E.g. short- &amp; long-range forecasting, business and industry trends, global environments, plant and warehouse location 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75" dirty="0"/>
              <a:t>Financial and Accounting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forecasts of financial interest rate trends, capital formation alternatives, credit risk, cost analysis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75" dirty="0"/>
              <a:t>Management and Organizational Behaviour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total quality management, employee productivity, leadership style, absenteeism and turnover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75" dirty="0"/>
              <a:t>Sales and Marketing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market potentials, market share, advertising research, buyer behaviour, customer satisfaction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75" dirty="0"/>
              <a:t>Information Systems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knowledge </a:t>
            </a:r>
            <a:r>
              <a:rPr lang="en-GB" sz="1125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information needs assessment, database analysis, customer relationship management systems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75" dirty="0"/>
              <a:t>Corporate Responsibility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ecological impact, sex, age, and racial discrimination, worker equity, social values and ethics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1" indent="0" algn="just" defTabSz="685800">
              <a:spcBef>
                <a:spcPct val="0"/>
              </a:spcBef>
              <a:buClr>
                <a:prstClr val="black"/>
              </a:buClr>
              <a:buFont typeface="Wingdings" panose="05000000000000000000" pitchFamily="2" charset="2"/>
              <a:buChar char="§"/>
              <a:defRPr/>
            </a:pPr>
            <a:endParaRPr lang="en-GB" sz="15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250" dirty="0"/>
          </a:p>
          <a:p>
            <a:pPr marL="685800" lvl="1" indent="-342900" algn="just">
              <a:buClr>
                <a:schemeClr val="tx1"/>
              </a:buClr>
              <a:buFont typeface="+mj-lt"/>
              <a:buAutoNum type="arabicPeriod"/>
            </a:pPr>
            <a:endParaRPr lang="en-GB" sz="1350" dirty="0"/>
          </a:p>
          <a:p>
            <a:pPr marL="685800" lvl="1" indent="-342900" algn="just">
              <a:buClr>
                <a:schemeClr val="tx1"/>
              </a:buClr>
              <a:buFont typeface="+mj-lt"/>
              <a:buAutoNum type="arabicPeriod"/>
            </a:pPr>
            <a:endParaRPr lang="en-GB" sz="1500" dirty="0"/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1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35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100" dirty="0"/>
          </a:p>
          <a:p>
            <a:pPr algn="just">
              <a:buClr>
                <a:schemeClr val="tx1"/>
              </a:buClr>
            </a:pPr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28499587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353911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/>
              <a:t>Ethics and Business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413538" y="1592796"/>
            <a:ext cx="8262918" cy="3510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00" b="1" dirty="0">
                <a:solidFill>
                  <a:schemeClr val="accent6">
                    <a:lumMod val="50000"/>
                  </a:schemeClr>
                </a:solidFill>
              </a:rPr>
              <a:t>Ethics</a:t>
            </a:r>
            <a:r>
              <a:rPr lang="en-GB" sz="1800" dirty="0"/>
              <a:t> in business research refers  to a code of conduct of behaviour while  conducting research.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00" dirty="0"/>
              <a:t>Ethical conduct applies to the organization and the members that sponsor the research, the researchers who undertake the research, and the respondents who provide them with the necessary data.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00" dirty="0"/>
              <a:t>The members that sponsor the research should do it in good faith, pay attention to what the results indicate, and pursue organizational rather than self-interest.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00" dirty="0"/>
              <a:t>Ethical  conduct should also be reflected in the behaviour of the </a:t>
            </a:r>
            <a:r>
              <a:rPr lang="en-GB" sz="1800" dirty="0">
                <a:solidFill>
                  <a:srgbClr val="FF0000"/>
                </a:solidFill>
              </a:rPr>
              <a:t>researchers</a:t>
            </a:r>
            <a:r>
              <a:rPr lang="en-GB" sz="1800" dirty="0"/>
              <a:t> who conduct the investigation, the </a:t>
            </a:r>
            <a:r>
              <a:rPr lang="en-GB" sz="1800" dirty="0">
                <a:solidFill>
                  <a:srgbClr val="FF0000"/>
                </a:solidFill>
              </a:rPr>
              <a:t>participants</a:t>
            </a:r>
            <a:r>
              <a:rPr lang="en-GB" sz="1800" dirty="0"/>
              <a:t> who provide the data, the </a:t>
            </a:r>
            <a:r>
              <a:rPr lang="en-GB" sz="1800" dirty="0">
                <a:solidFill>
                  <a:srgbClr val="FF0000"/>
                </a:solidFill>
              </a:rPr>
              <a:t>analysts</a:t>
            </a:r>
            <a:r>
              <a:rPr lang="en-GB" sz="1800" dirty="0"/>
              <a:t> who provide the results, and </a:t>
            </a:r>
            <a:r>
              <a:rPr lang="en-GB" sz="1800" dirty="0">
                <a:solidFill>
                  <a:srgbClr val="FF0000"/>
                </a:solidFill>
              </a:rPr>
              <a:t>the entire research team </a:t>
            </a:r>
            <a:r>
              <a:rPr lang="en-GB" sz="1800" dirty="0"/>
              <a:t>that presents the interpretation of the results and suggests alternative solutions.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250" dirty="0"/>
          </a:p>
          <a:p>
            <a:pPr marL="685800" lvl="1" indent="-342900" algn="just">
              <a:buClr>
                <a:schemeClr val="tx1"/>
              </a:buClr>
              <a:buFont typeface="+mj-lt"/>
              <a:buAutoNum type="arabicPeriod"/>
            </a:pPr>
            <a:endParaRPr lang="en-GB" sz="1350" dirty="0"/>
          </a:p>
          <a:p>
            <a:pPr marL="685800" lvl="1" indent="-342900" algn="just">
              <a:buClr>
                <a:schemeClr val="tx1"/>
              </a:buClr>
              <a:buFont typeface="+mj-lt"/>
              <a:buAutoNum type="arabicPeriod"/>
            </a:pPr>
            <a:endParaRPr lang="en-GB" sz="1500" dirty="0"/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1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35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100" dirty="0"/>
          </a:p>
          <a:p>
            <a:pPr algn="just">
              <a:buClr>
                <a:schemeClr val="tx1"/>
              </a:buClr>
            </a:pPr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29558161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123626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/>
              <a:t>Activity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697069" y="980876"/>
            <a:ext cx="7749862" cy="22797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1800" dirty="0"/>
              <a:t>Discuss your interested areas or subject and narrow down your interest by following the tasks below: </a:t>
            </a:r>
          </a:p>
          <a:p>
            <a:pPr algn="just">
              <a:buClr>
                <a:schemeClr val="tx1"/>
              </a:buClr>
            </a:pPr>
            <a:endParaRPr lang="en-GB" sz="1800" dirty="0"/>
          </a:p>
          <a:p>
            <a:pPr lvl="1" algn="just">
              <a:buClr>
                <a:schemeClr val="tx1"/>
              </a:buClr>
            </a:pPr>
            <a:r>
              <a:rPr lang="en-GB" altLang="en-US" sz="1500" dirty="0"/>
              <a:t>Identify areas/subject of your interest</a:t>
            </a:r>
          </a:p>
          <a:p>
            <a:pPr lvl="1" algn="just">
              <a:buClr>
                <a:schemeClr val="tx1"/>
              </a:buClr>
            </a:pPr>
            <a:r>
              <a:rPr lang="en-GB" altLang="en-US" sz="1500" dirty="0"/>
              <a:t>Overview all the possible contents </a:t>
            </a:r>
          </a:p>
          <a:p>
            <a:pPr lvl="1" algn="just">
              <a:buClr>
                <a:schemeClr val="tx1"/>
              </a:buClr>
            </a:pPr>
            <a:r>
              <a:rPr lang="en-GB" altLang="en-US" sz="1500" dirty="0"/>
              <a:t>Select only one content that you are genuinely interested </a:t>
            </a:r>
          </a:p>
          <a:p>
            <a:pPr lvl="1" algn="just">
              <a:buClr>
                <a:schemeClr val="tx1"/>
              </a:buClr>
            </a:pPr>
            <a:r>
              <a:rPr lang="en-GB" altLang="en-US" sz="1500" dirty="0"/>
              <a:t>Overview different aspects of the selected content </a:t>
            </a:r>
          </a:p>
          <a:p>
            <a:pPr lvl="1" algn="just">
              <a:buClr>
                <a:schemeClr val="tx1"/>
              </a:buClr>
            </a:pPr>
            <a:r>
              <a:rPr lang="en-GB" altLang="en-US" sz="1500" dirty="0"/>
              <a:t>Identify different challenges or issues of the selected content</a:t>
            </a:r>
          </a:p>
          <a:p>
            <a:pPr lvl="1" algn="just">
              <a:buClr>
                <a:schemeClr val="tx1"/>
              </a:buClr>
            </a:pPr>
            <a:r>
              <a:rPr lang="en-GB" altLang="en-US" sz="1500" dirty="0"/>
              <a:t>Select only one challenge or issue or problem </a:t>
            </a:r>
          </a:p>
          <a:p>
            <a:pPr lvl="1" algn="just">
              <a:buClr>
                <a:schemeClr val="tx1"/>
              </a:buClr>
            </a:pPr>
            <a:r>
              <a:rPr lang="en-GB" altLang="en-US" sz="1500" dirty="0"/>
              <a:t>Develop the topic/title that can address the problem </a:t>
            </a:r>
            <a:endParaRPr lang="en-GB" altLang="en-US" sz="1500" b="1" dirty="0"/>
          </a:p>
          <a:p>
            <a:pPr lvl="1" algn="just">
              <a:buClr>
                <a:schemeClr val="tx1"/>
              </a:buClr>
            </a:pPr>
            <a:endParaRPr lang="en-GB" altLang="en-US" sz="15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6DFFBA-8F14-F5B7-6750-B050636D3648}"/>
              </a:ext>
            </a:extLst>
          </p:cNvPr>
          <p:cNvSpPr txBox="1">
            <a:spLocks/>
          </p:cNvSpPr>
          <p:nvPr/>
        </p:nvSpPr>
        <p:spPr bwMode="auto">
          <a:xfrm>
            <a:off x="213646" y="4117829"/>
            <a:ext cx="8716707" cy="13727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/>
            <a:r>
              <a:rPr lang="en-GB" altLang="en-US" sz="1400" b="1" dirty="0">
                <a:solidFill>
                  <a:srgbClr val="0070C0"/>
                </a:solidFill>
              </a:rPr>
              <a:t>Once, you could think of a specific topic/title, speak to your lecturer and finalise your research topic.</a:t>
            </a:r>
          </a:p>
          <a:p>
            <a:pPr eaLnBrk="1" hangingPunct="1"/>
            <a:r>
              <a:rPr lang="en-GB" altLang="en-US" sz="1400" b="1" dirty="0">
                <a:solidFill>
                  <a:srgbClr val="0070C0"/>
                </a:solidFill>
              </a:rPr>
              <a:t> </a:t>
            </a:r>
          </a:p>
          <a:p>
            <a:pPr eaLnBrk="1" hangingPunct="1"/>
            <a:r>
              <a:rPr lang="en-GB" altLang="en-US" sz="1400" b="1" dirty="0">
                <a:solidFill>
                  <a:srgbClr val="0070C0"/>
                </a:solidFill>
              </a:rPr>
              <a:t>Remember, your research idea would be as smaller &amp; simpler as possible</a:t>
            </a:r>
          </a:p>
          <a:p>
            <a:pPr eaLnBrk="1" hangingPunct="1"/>
            <a:endParaRPr lang="en-GB" altLang="en-US" sz="1400" b="1" dirty="0">
              <a:solidFill>
                <a:srgbClr val="0070C0"/>
              </a:solidFill>
            </a:endParaRPr>
          </a:p>
          <a:p>
            <a:pPr eaLnBrk="1" hangingPunct="1"/>
            <a:r>
              <a:rPr lang="en-GB" altLang="en-US" sz="1800" b="1" dirty="0">
                <a:solidFill>
                  <a:srgbClr val="FF0000"/>
                </a:solidFill>
              </a:rPr>
              <a:t>Must submit your topic title by Week 3 </a:t>
            </a:r>
          </a:p>
          <a:p>
            <a:pPr eaLnBrk="1" hangingPunct="1"/>
            <a:endParaRPr lang="en-GB" altLang="en-US" sz="1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26952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606DCE-6E7F-DB0C-B105-A7930C9491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FD243-ADF3-4BCA-BDCB-C5D6C0AE4B66}" type="datetime1">
              <a:rPr lang="en-GB" smtClean="0"/>
              <a:t>16/05/2026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3A46A-D794-37C0-1819-A11EBE56BE8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22</a:t>
            </a:fld>
            <a:endParaRPr lang="en-GB"/>
          </a:p>
        </p:txBody>
      </p:sp>
      <p:pic>
        <p:nvPicPr>
          <p:cNvPr id="2050" name="Picture 2" descr="RES Research Fellows | IADB">
            <a:extLst>
              <a:ext uri="{FF2B5EF4-FFF2-40B4-BE49-F238E27FC236}">
                <a16:creationId xmlns:a16="http://schemas.microsoft.com/office/drawing/2014/main" id="{D55BDEC8-4D78-C234-4F9B-F3C8256CCC8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3578" b="12643"/>
          <a:stretch/>
        </p:blipFill>
        <p:spPr bwMode="auto">
          <a:xfrm>
            <a:off x="28085" y="22019"/>
            <a:ext cx="9099137" cy="5674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B27960-0100-B21C-D581-0DA0F61DD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590" y="1914695"/>
            <a:ext cx="8229600" cy="1143000"/>
          </a:xfrm>
        </p:spPr>
        <p:txBody>
          <a:bodyPr/>
          <a:lstStyle/>
          <a:p>
            <a:r>
              <a:rPr lang="en-GB" sz="5400" b="1" dirty="0"/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170453005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D34569BD-AEF9-498D-A008-B077E5310D67}" vid="{359A477F-2B49-4062-B8BD-0B9E4E1852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1</TotalTime>
  <Words>1583</Words>
  <Application>Microsoft Office PowerPoint</Application>
  <PresentationFormat>On-screen Show (4:3)</PresentationFormat>
  <Paragraphs>318</Paragraphs>
  <Slides>22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Myriad Pro</vt:lpstr>
      <vt:lpstr>Myriad Pro (Body)</vt:lpstr>
      <vt:lpstr>Arial</vt:lpstr>
      <vt:lpstr>Arial Black</vt:lpstr>
      <vt:lpstr>Calibri</vt:lpstr>
      <vt:lpstr>Wingdings</vt:lpstr>
      <vt:lpstr>UWTSD</vt:lpstr>
      <vt:lpstr>Module Title: Dissertation Module Code: LCBB 6014</vt:lpstr>
      <vt:lpstr>Weekly Schedule</vt:lpstr>
      <vt:lpstr>Learning and Teaching Strategy</vt:lpstr>
      <vt:lpstr>Module Assessments</vt:lpstr>
      <vt:lpstr>Reading List</vt:lpstr>
      <vt:lpstr>Lecture Overview </vt:lpstr>
      <vt:lpstr>Terminology</vt:lpstr>
      <vt:lpstr>What is Research?</vt:lpstr>
      <vt:lpstr>What is Research?</vt:lpstr>
      <vt:lpstr>The Nature of Research</vt:lpstr>
      <vt:lpstr>The Nature of Research</vt:lpstr>
      <vt:lpstr>Scientific Observation is Systematic</vt:lpstr>
      <vt:lpstr>What Can Be Observed?</vt:lpstr>
      <vt:lpstr>Business Research</vt:lpstr>
      <vt:lpstr>PowerPoint Presentation</vt:lpstr>
      <vt:lpstr>Distinction Between Applied and Basic Research</vt:lpstr>
      <vt:lpstr>Examples of Basic and Applied Research</vt:lpstr>
      <vt:lpstr>The Importance of Business Research</vt:lpstr>
      <vt:lpstr>Fields Where Business Research is Often Used </vt:lpstr>
      <vt:lpstr>Ethics and Business Research</vt:lpstr>
      <vt:lpstr>Activity</vt:lpstr>
      <vt:lpstr>Thank you </vt:lpstr>
    </vt:vector>
  </TitlesOfParts>
  <Company>University of Dundee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Title: International Financial Management Module Code: LCBB6002</dc:title>
  <dc:creator>Khaza Ahmed (PG Research)</dc:creator>
  <cp:lastModifiedBy>Sampath Liyanage Rodrigo</cp:lastModifiedBy>
  <cp:revision>6</cp:revision>
  <dcterms:created xsi:type="dcterms:W3CDTF">2022-09-10T15:12:48Z</dcterms:created>
  <dcterms:modified xsi:type="dcterms:W3CDTF">2026-05-16T12:47:43Z</dcterms:modified>
</cp:coreProperties>
</file>