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481EF-C1FE-4D5D-B08E-514E80842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4A02FC-9482-4AC8-BC7D-2FD628E72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CBDB1-FF86-49E2-93F7-3599B420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5E6F2-44B6-4EA9-9FE5-56D0D38C0E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818B1-F452-4A30-999A-72D38CA1A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19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222D1-A76D-4159-88F2-0EE19F256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6FAF3-3168-4CEF-BC66-88A0DC37A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D7EAE-28F3-4436-9696-46D13064E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9598D-166C-40E7-ADEA-6875EEF64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00AC5-AA2D-4C93-B718-F6E674133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556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A014C-FAEA-475E-9118-BDBD590A4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66DAA-ED35-4772-BA6B-F196EC9E0D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3B1BA-EBAD-4479-BE06-D34C488A8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AB1BD-C30A-4225-96BE-6393781ED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8B4E7-1712-40B7-817B-CE3EF5B3B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783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007C5-0F40-4542-A607-DE97EDA6C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E6BED-2A4C-49B9-A796-1ACFA3F74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C9AFC4-18EB-4B78-A30B-A21DFF31A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8698F3-77BF-47F3-8DFC-AF3504C2E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1CD81F-6106-4FF3-8F62-81A613C94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7BF5C9-B06C-480C-91CC-E39D0B843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556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30A49-7082-48AE-9BE2-1C8ACDCE3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F51C84-E23F-4583-9028-AD04B4445E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261924-AB50-4A7E-8315-17F4CF799D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02318F-5270-444E-8646-B278A762A1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032114-648B-48AB-8B9B-2A97115DC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0120E8-CC58-4DBB-B33E-985FD69B4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AB6534-079A-4DAE-AE5E-D02AFCF65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AA2C38-575C-4492-BD61-286788D8F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52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2A078-6A52-440E-BB0E-1CFB30F4A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EA717A-59D6-4C43-9A17-8975F3B25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762A88-E467-4C29-99D2-8EF789201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452A2-0754-4A55-915B-4057FD862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89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5D9579-FB0B-4479-99FA-D6679AE7B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44CAD6-91E9-479B-AF04-A1E6D2E3C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A7C02B-ABB8-40F5-AB63-056F4649C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52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80072-36E3-490B-8B1A-C7C26613B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70017-B8D4-4D62-9894-257027807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B44337-B71C-40B9-B733-F1B5C0105C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CDEF6B-653B-45C3-85E3-0C369896E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F6031F-DCED-40A9-879C-881C0B153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D94E5D-66D1-4647-A363-CD2D4D6A3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901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3CCA-88CF-4319-A059-EC53384B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58EF8B-8E52-4F32-A16A-7D8B21E58A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0C328-4438-4B7A-A056-F8D3E6D87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9D9CA-E1ED-408A-A244-2A88BD4B3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DE4E2C-430C-4C0F-884A-D3D5EEFAC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BBC19-9839-40E9-BE9D-7F57F4ED9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287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D30C0-6F4F-4976-B127-CE84BE3AF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1A1E34-B3B6-40E3-A5C9-02AC48B89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56B38-8CDE-4C41-B616-08397A49F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ABEF3-7B7C-4981-9A19-4CDF29B38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453D3-B989-4047-B264-44B8F0EC9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014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F9EF4B-192F-4A7E-AA66-27C3A093B1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C4CDB6-9A98-4FC8-B2C1-621FB2BE2D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C122D-3764-4BC7-A3CF-E49ACD683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31A2D-5410-49DD-AE66-7F842146D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C18B4-1860-46E0-90D5-28AA1AA9B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848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175B0A-6DF7-44A1-9D7A-4BC632345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4A69A-EC98-4EDC-AC5D-87C8DA11C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02CC6-E84C-4A51-BDEF-28DF14B00E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4302A3-E83B-4BB8-9B8F-1DE44BE7A81E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58AF0F-AE4B-4144-BC3A-7F2780F7B2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6A142-8244-4ACE-95FE-95CD01FD72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789DB-4188-46D4-B2D1-86A4ABB996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5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nspcc.org.uk/case-reviews/recently-published-case-reviews" TargetMode="External"/><Relationship Id="rId2" Type="http://schemas.openxmlformats.org/officeDocument/2006/relationships/hyperlink" Target="https://resourcecentre.savethechildren.net/library/save-childrens-definition-child-protec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peoplepopulationandcommunity/crimeandjustice/bulletins/childabuseinenglandandwales/january2020#:~:text=The%20Crime%20Survey%20for%20England,years%20(8.5%20million%20people)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3EE57-C84F-41EC-869E-0349A7189C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00270"/>
            <a:ext cx="12191999" cy="2387600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BMSW4001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 (ACE)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Individual Presentations (</a:t>
            </a:r>
            <a:r>
              <a:rPr lang="en-GB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Task 1)</a:t>
            </a:r>
            <a:br>
              <a:rPr lang="en-GB" alt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2A445E-4D55-47D6-8E33-C1748997EB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0018" y="3142250"/>
            <a:ext cx="9144000" cy="1443002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MARIA TEMITAYO KEHINDE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</a:p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2021291</a:t>
            </a:r>
          </a:p>
          <a:p>
            <a:pPr eaLnBrk="1" hangingPunct="1"/>
            <a:endParaRPr lang="en-GB" alt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928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6D9FC-276D-44E8-B14A-CF00B730B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ME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C5A8B-EBE8-4913-AB02-5F733A859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Maria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Temitayo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Kehinde </a:t>
            </a:r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my name </a:t>
            </a:r>
          </a:p>
          <a:p>
            <a:pPr algn="just"/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am a </a:t>
            </a:r>
            <a:r>
              <a:rPr lang="en-US" sz="28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 EXPERT</a:t>
            </a:r>
          </a:p>
          <a:p>
            <a:pPr marL="0" indent="0" algn="just">
              <a:buNone/>
            </a:pPr>
            <a:endParaRPr lang="en-US" sz="28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have a Bachelor degree in social work</a:t>
            </a:r>
          </a:p>
          <a:p>
            <a:pPr algn="just"/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the prestigious University of Whales </a:t>
            </a:r>
          </a:p>
          <a:p>
            <a:pPr algn="just"/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children and saving lives is my passion </a:t>
            </a:r>
            <a:endParaRPr lang="en-US" sz="28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414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0FAAF-8C8A-441A-B408-B3359B010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65C20-4607-4E44-8DF9-2835DFC3A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Passion for the rights and safety of children</a:t>
            </a:r>
          </a:p>
          <a:p>
            <a:pPr algn="just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WEAKNESS: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 very emotional  </a:t>
            </a:r>
          </a:p>
          <a:p>
            <a:pPr marL="0" indent="0" algn="just"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OPPORTUNITY: 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 part of the solutions in the society.  </a:t>
            </a:r>
          </a:p>
          <a:p>
            <a:pPr marL="0" indent="0" algn="just">
              <a:buNone/>
            </a:pP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Racism in our society </a:t>
            </a:r>
          </a:p>
          <a:p>
            <a:pPr algn="just"/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859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80F43-16F1-41DB-9C3F-F4DDE9E23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MY RESPONSIBILITIES AS A CPO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C3A07-777C-4875-9C2F-BA42C5E261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  <a:r>
              <a:rPr lang="en-US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children from harm and abuse. </a:t>
            </a:r>
          </a:p>
          <a:p>
            <a:pPr marL="0" indent="0" algn="just">
              <a:buNone/>
            </a:pPr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US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Harm </a:t>
            </a:r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Abuse </a:t>
            </a:r>
            <a:r>
              <a:rPr lang="en-US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includes violence:</a:t>
            </a:r>
          </a:p>
          <a:p>
            <a:pPr algn="just"/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2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eglect</a:t>
            </a:r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Emotional</a:t>
            </a:r>
            <a:endParaRPr lang="en-US" sz="2800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exual </a:t>
            </a:r>
            <a:r>
              <a:rPr lang="en-US" sz="28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8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buse</a:t>
            </a:r>
            <a:r>
              <a:rPr lang="en-US" sz="28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202124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615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1CDBF-F527-44BF-8046-DCD5AF33B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      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 P’S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9572E-7514-4182-8506-2BB496BC7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Prevention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Paramountcy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 Partnership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4. Protection and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5. Parental Responsibility.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232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ECAE1-AA93-4B19-ACAF-4D01FC4B7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sz="44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AS A CHILD PROTECTION EXPERT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3F436-9294-4D8F-A387-B0EEB786A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 fontAlgn="base"/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 can manage my situation around victims</a:t>
            </a:r>
          </a:p>
          <a:p>
            <a:pPr marL="0" indent="0" algn="just" fontAlgn="base">
              <a:buNone/>
            </a:pPr>
            <a:endParaRPr lang="en-US" sz="28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Supervise</a:t>
            </a:r>
          </a:p>
          <a:p>
            <a:pPr marL="0" indent="0" algn="just" fontAlgn="base">
              <a:buNone/>
            </a:pP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rganize activities</a:t>
            </a:r>
          </a:p>
          <a:p>
            <a:pPr marL="0" indent="0" algn="just" fontAlgn="base">
              <a:buNone/>
            </a:pP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ompile information</a:t>
            </a:r>
          </a:p>
          <a:p>
            <a:pPr marL="0" indent="0" algn="just" fontAlgn="base">
              <a:buNone/>
            </a:pP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8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 well as work well within teams.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274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449F-7CF2-4D24-A8C1-2EDCF5184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SOME </a:t>
            </a:r>
            <a:r>
              <a:rPr lang="en-US" sz="36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AND QUALITIES THAT I POSSES</a:t>
            </a:r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46895-80BB-417B-A9D1-1D4D4CCA5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 to 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with clients </a:t>
            </a: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ritical thinking ability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Problem solving</a:t>
            </a:r>
            <a:endParaRPr lang="en-US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ime management skills.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ommunicate verbally and through writing </a:t>
            </a:r>
          </a:p>
          <a:p>
            <a:r>
              <a:rPr lang="en-US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Ability to multi-task.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8402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79F24-FBFF-4240-AB7B-CB1BA66EB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dirty="0"/>
              <a:t>       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A607B-A7CD-4505-B3CD-D62F04ECC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am capable of this job 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have the right skill sets</a:t>
            </a:r>
          </a:p>
          <a:p>
            <a:pPr marL="0" indent="0">
              <a:buNone/>
            </a:pPr>
            <a:endParaRPr lang="en-US" sz="28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If employed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promised to work professionally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accordance to the law of the land 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give the right values.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3580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E252F-4F6E-4DF5-AAC3-2907815A9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/>
              <a:t>      </a:t>
            </a:r>
            <a:r>
              <a:rPr lang="en-US" sz="44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7991A-C4AE-4C1A-80B8-BF3CCF9D6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l"/>
            <a:r>
              <a:rPr lang="en-US" sz="28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Chris Beckett</a:t>
            </a:r>
            <a:r>
              <a:rPr lang="en-US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based at the Division of Social Work and Social Policy, Anglia Ruskin University. He is the author of three best-selling SAGE textbooks: Human Growth and Development; Values and Ethics in Social Work (with Andrew Maynard); Essential Theory for Social Work Practice.</a:t>
            </a:r>
          </a:p>
          <a:p>
            <a:pPr algn="l"/>
            <a:r>
              <a:rPr lang="en-US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https://resourcecentre.savethechildren.net/library/save-childrens-definition-child-protection</a:t>
            </a:r>
            <a:endParaRPr lang="en-US" sz="28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8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https://learning.nspcc.org.uk/case-reviews/recently-published-case-reviews</a:t>
            </a:r>
            <a:r>
              <a:rPr lang="en-US" sz="28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case study of child abuse and how the child protection team helped.</a:t>
            </a:r>
          </a:p>
          <a:p>
            <a:pPr algn="l"/>
            <a:r>
              <a:rPr lang="en-US" sz="28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https://www.ons.gov.uk/peoplepopulationandcommunity/crimeandjustice/bulletins/childabuseinenglandandwales/january2020#:~:text=The%20Crime%20Survey%20for%20England,years%20(8.5%20million%20people)</a:t>
            </a:r>
            <a:r>
              <a:rPr lang="en-US" sz="28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Statistics of abuse in children </a:t>
            </a:r>
          </a:p>
          <a:p>
            <a:pPr algn="l"/>
            <a:endParaRPr lang="en-US" sz="2800" b="0" i="0" dirty="0">
              <a:solidFill>
                <a:srgbClr val="333333"/>
              </a:solidFill>
              <a:effectLst/>
              <a:latin typeface="Open Sans"/>
            </a:endParaRPr>
          </a:p>
          <a:p>
            <a:pPr marL="0" indent="0" algn="l">
              <a:buNone/>
            </a:pPr>
            <a:endParaRPr lang="en-US" b="0" i="0" dirty="0">
              <a:solidFill>
                <a:srgbClr val="333333"/>
              </a:solidFill>
              <a:effectLst/>
              <a:latin typeface="Open Sans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930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F7177-26D7-4DA6-9077-BA133CF8E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1325563"/>
          </a:xfrm>
          <a:solidFill>
            <a:schemeClr val="tx2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THANK YOU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8B0F3-03F6-4155-81F1-EE01B03F4244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tx2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9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9600" dirty="0">
                <a:solidFill>
                  <a:schemeClr val="bg1"/>
                </a:solidFill>
              </a:rPr>
              <a:t>THANK YOU</a:t>
            </a:r>
            <a:r>
              <a:rPr lang="en-US" sz="9600" dirty="0"/>
              <a:t> 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422946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380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Open Sans</vt:lpstr>
      <vt:lpstr>Times New Roman</vt:lpstr>
      <vt:lpstr>Wingdings</vt:lpstr>
      <vt:lpstr>Office Theme</vt:lpstr>
      <vt:lpstr>BMSW4001 Academic and Employability Skills (ACE) Individual Presentations (Task 1) </vt:lpstr>
      <vt:lpstr>     ABOUT ME </vt:lpstr>
      <vt:lpstr>     SWOT</vt:lpstr>
      <vt:lpstr>     MY RESPONSIBILITIES AS A CPO</vt:lpstr>
      <vt:lpstr>       THE 5 P’S</vt:lpstr>
      <vt:lpstr>     AS A CHILD PROTECTION EXPERT</vt:lpstr>
      <vt:lpstr>     SOME SKILLS AND QUALITIES THAT I POSSES</vt:lpstr>
      <vt:lpstr>        CONCLUSION </vt:lpstr>
      <vt:lpstr>      REFERENCES</vt:lpstr>
      <vt:lpstr>                          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 Academic and Employability Skills (ACE) Individual Presentations (Task 1)</dc:title>
  <dc:creator>BEFINE DESIGNERS</dc:creator>
  <cp:lastModifiedBy>Maria Temitayo Kehinde (2021291)</cp:lastModifiedBy>
  <cp:revision>23</cp:revision>
  <dcterms:created xsi:type="dcterms:W3CDTF">2021-04-11T13:56:18Z</dcterms:created>
  <dcterms:modified xsi:type="dcterms:W3CDTF">2021-04-11T19:13:20Z</dcterms:modified>
</cp:coreProperties>
</file>