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3.xml" ContentType="application/vnd.openxmlformats-officedocument.theme+xml"/>
  <Override PartName="/ppt/slideLayouts/slideLayout38.xml" ContentType="application/vnd.openxmlformats-officedocument.presentationml.slideLayout+xml"/>
  <Override PartName="/ppt/theme/theme4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theme/theme5.xml" ContentType="application/vnd.openxmlformats-officedocument.theme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theme/theme8.xml" ContentType="application/vnd.openxmlformats-officedocument.theme+xml"/>
  <Override PartName="/ppt/theme/theme9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908" r:id="rId4"/>
    <p:sldMasterId id="2147483938" r:id="rId5"/>
    <p:sldMasterId id="2147483950" r:id="rId6"/>
    <p:sldMasterId id="2147483963" r:id="rId7"/>
    <p:sldMasterId id="2147483965" r:id="rId8"/>
    <p:sldMasterId id="2147483980" r:id="rId9"/>
    <p:sldMasterId id="2147483995" r:id="rId10"/>
    <p:sldMasterId id="2147484009" r:id="rId11"/>
  </p:sldMasterIdLst>
  <p:notesMasterIdLst>
    <p:notesMasterId r:id="rId35"/>
  </p:notesMasterIdLst>
  <p:sldIdLst>
    <p:sldId id="1217" r:id="rId12"/>
    <p:sldId id="399" r:id="rId13"/>
    <p:sldId id="1266" r:id="rId14"/>
    <p:sldId id="1305" r:id="rId15"/>
    <p:sldId id="1269" r:id="rId16"/>
    <p:sldId id="1275" r:id="rId17"/>
    <p:sldId id="1276" r:id="rId18"/>
    <p:sldId id="1277" r:id="rId19"/>
    <p:sldId id="1278" r:id="rId20"/>
    <p:sldId id="1270" r:id="rId21"/>
    <p:sldId id="1280" r:id="rId22"/>
    <p:sldId id="1268" r:id="rId23"/>
    <p:sldId id="1316" r:id="rId24"/>
    <p:sldId id="1318" r:id="rId25"/>
    <p:sldId id="1317" r:id="rId26"/>
    <p:sldId id="285" r:id="rId27"/>
    <p:sldId id="1223" r:id="rId28"/>
    <p:sldId id="1315" r:id="rId29"/>
    <p:sldId id="1314" r:id="rId30"/>
    <p:sldId id="1313" r:id="rId31"/>
    <p:sldId id="1258" r:id="rId32"/>
    <p:sldId id="274" r:id="rId33"/>
    <p:sldId id="1159" r:id="rId3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66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FFECFEC-3A78-4DD0-99F2-1B03E4C78A0F}" v="112" dt="2025-12-02T19:14:59.98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578" autoAdjust="0"/>
    <p:restoredTop sz="94811"/>
  </p:normalViewPr>
  <p:slideViewPr>
    <p:cSldViewPr snapToGrid="0" snapToObjects="1">
      <p:cViewPr varScale="1">
        <p:scale>
          <a:sx n="57" d="100"/>
          <a:sy n="57" d="100"/>
        </p:scale>
        <p:origin x="62" y="31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-514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2.xml"/><Relationship Id="rId18" Type="http://schemas.openxmlformats.org/officeDocument/2006/relationships/slide" Target="slides/slide7.xml"/><Relationship Id="rId26" Type="http://schemas.openxmlformats.org/officeDocument/2006/relationships/slide" Target="slides/slide15.xml"/><Relationship Id="rId39" Type="http://schemas.openxmlformats.org/officeDocument/2006/relationships/tableStyles" Target="tableStyles.xml"/><Relationship Id="rId21" Type="http://schemas.openxmlformats.org/officeDocument/2006/relationships/slide" Target="slides/slide10.xml"/><Relationship Id="rId34" Type="http://schemas.openxmlformats.org/officeDocument/2006/relationships/slide" Target="slides/slide23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5.xml"/><Relationship Id="rId20" Type="http://schemas.openxmlformats.org/officeDocument/2006/relationships/slide" Target="slides/slide9.xml"/><Relationship Id="rId29" Type="http://schemas.openxmlformats.org/officeDocument/2006/relationships/slide" Target="slides/slide18.xml"/><Relationship Id="rId41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3.xml"/><Relationship Id="rId32" Type="http://schemas.openxmlformats.org/officeDocument/2006/relationships/slide" Target="slides/slide21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4.xml"/><Relationship Id="rId23" Type="http://schemas.openxmlformats.org/officeDocument/2006/relationships/slide" Target="slides/slide12.xml"/><Relationship Id="rId28" Type="http://schemas.openxmlformats.org/officeDocument/2006/relationships/slide" Target="slides/slide17.xml"/><Relationship Id="rId36" Type="http://schemas.openxmlformats.org/officeDocument/2006/relationships/presProps" Target="presProps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8.xml"/><Relationship Id="rId31" Type="http://schemas.openxmlformats.org/officeDocument/2006/relationships/slide" Target="slides/slide20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3.xml"/><Relationship Id="rId22" Type="http://schemas.openxmlformats.org/officeDocument/2006/relationships/slide" Target="slides/slide11.xml"/><Relationship Id="rId27" Type="http://schemas.openxmlformats.org/officeDocument/2006/relationships/slide" Target="slides/slide16.xml"/><Relationship Id="rId30" Type="http://schemas.openxmlformats.org/officeDocument/2006/relationships/slide" Target="slides/slide19.xml"/><Relationship Id="rId35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" Target="slides/slide1.xml"/><Relationship Id="rId17" Type="http://schemas.openxmlformats.org/officeDocument/2006/relationships/slide" Target="slides/slide6.xml"/><Relationship Id="rId25" Type="http://schemas.openxmlformats.org/officeDocument/2006/relationships/slide" Target="slides/slide14.xml"/><Relationship Id="rId33" Type="http://schemas.openxmlformats.org/officeDocument/2006/relationships/slide" Target="slides/slide22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eil Dyer" userId="f48cccbf-306c-476d-ac12-27135fb93a1f" providerId="ADAL" clId="{106366F9-12B7-4EDE-8E75-413261EDCB56}"/>
    <pc:docChg chg="undo custSel addSld delSld modSld sldOrd">
      <pc:chgData name="Neil Dyer" userId="f48cccbf-306c-476d-ac12-27135fb93a1f" providerId="ADAL" clId="{106366F9-12B7-4EDE-8E75-413261EDCB56}" dt="2024-11-19T21:34:54.717" v="930"/>
      <pc:docMkLst>
        <pc:docMk/>
      </pc:docMkLst>
      <pc:sldChg chg="modSp del mod">
        <pc:chgData name="Neil Dyer" userId="f48cccbf-306c-476d-ac12-27135fb93a1f" providerId="ADAL" clId="{106366F9-12B7-4EDE-8E75-413261EDCB56}" dt="2024-11-13T14:17:50.455" v="929" actId="14100"/>
        <pc:sldMkLst>
          <pc:docMk/>
          <pc:sldMk cId="830105781" sldId="274"/>
        </pc:sldMkLst>
      </pc:sldChg>
      <pc:sldChg chg="add">
        <pc:chgData name="Neil Dyer" userId="f48cccbf-306c-476d-ac12-27135fb93a1f" providerId="ADAL" clId="{106366F9-12B7-4EDE-8E75-413261EDCB56}" dt="2024-11-13T13:43:12.266" v="49"/>
        <pc:sldMkLst>
          <pc:docMk/>
          <pc:sldMk cId="1131935523" sldId="288"/>
        </pc:sldMkLst>
      </pc:sldChg>
      <pc:sldChg chg="add del setBg">
        <pc:chgData name="Neil Dyer" userId="f48cccbf-306c-476d-ac12-27135fb93a1f" providerId="ADAL" clId="{106366F9-12B7-4EDE-8E75-413261EDCB56}" dt="2024-11-13T13:46:07.722" v="60"/>
        <pc:sldMkLst>
          <pc:docMk/>
          <pc:sldMk cId="3254629911" sldId="399"/>
        </pc:sldMkLst>
      </pc:sldChg>
      <pc:sldChg chg="ord">
        <pc:chgData name="Neil Dyer" userId="f48cccbf-306c-476d-ac12-27135fb93a1f" providerId="ADAL" clId="{106366F9-12B7-4EDE-8E75-413261EDCB56}" dt="2024-11-13T13:54:33.738" v="431"/>
        <pc:sldMkLst>
          <pc:docMk/>
          <pc:sldMk cId="3084364210" sldId="477"/>
        </pc:sldMkLst>
      </pc:sldChg>
      <pc:sldChg chg="add">
        <pc:chgData name="Neil Dyer" userId="f48cccbf-306c-476d-ac12-27135fb93a1f" providerId="ADAL" clId="{106366F9-12B7-4EDE-8E75-413261EDCB56}" dt="2024-11-13T13:43:35.154" v="50"/>
        <pc:sldMkLst>
          <pc:docMk/>
          <pc:sldMk cId="573689465" sldId="963"/>
        </pc:sldMkLst>
      </pc:sldChg>
      <pc:sldChg chg="del">
        <pc:chgData name="Neil Dyer" userId="f48cccbf-306c-476d-ac12-27135fb93a1f" providerId="ADAL" clId="{106366F9-12B7-4EDE-8E75-413261EDCB56}" dt="2024-11-13T13:42:55.362" v="48" actId="47"/>
        <pc:sldMkLst>
          <pc:docMk/>
          <pc:sldMk cId="1111625582" sldId="963"/>
        </pc:sldMkLst>
      </pc:sldChg>
      <pc:sldChg chg="add">
        <pc:chgData name="Neil Dyer" userId="f48cccbf-306c-476d-ac12-27135fb93a1f" providerId="ADAL" clId="{106366F9-12B7-4EDE-8E75-413261EDCB56}" dt="2024-11-13T13:43:35.154" v="50"/>
        <pc:sldMkLst>
          <pc:docMk/>
          <pc:sldMk cId="2223829420" sldId="965"/>
        </pc:sldMkLst>
      </pc:sldChg>
      <pc:sldChg chg="del">
        <pc:chgData name="Neil Dyer" userId="f48cccbf-306c-476d-ac12-27135fb93a1f" providerId="ADAL" clId="{106366F9-12B7-4EDE-8E75-413261EDCB56}" dt="2024-11-13T13:42:55.362" v="48" actId="47"/>
        <pc:sldMkLst>
          <pc:docMk/>
          <pc:sldMk cId="4256611780" sldId="965"/>
        </pc:sldMkLst>
      </pc:sldChg>
      <pc:sldChg chg="del">
        <pc:chgData name="Neil Dyer" userId="f48cccbf-306c-476d-ac12-27135fb93a1f" providerId="ADAL" clId="{106366F9-12B7-4EDE-8E75-413261EDCB56}" dt="2024-11-13T13:42:55.362" v="48" actId="47"/>
        <pc:sldMkLst>
          <pc:docMk/>
          <pc:sldMk cId="1327935624" sldId="966"/>
        </pc:sldMkLst>
      </pc:sldChg>
      <pc:sldChg chg="add">
        <pc:chgData name="Neil Dyer" userId="f48cccbf-306c-476d-ac12-27135fb93a1f" providerId="ADAL" clId="{106366F9-12B7-4EDE-8E75-413261EDCB56}" dt="2024-11-13T13:43:35.154" v="50"/>
        <pc:sldMkLst>
          <pc:docMk/>
          <pc:sldMk cId="3477827399" sldId="966"/>
        </pc:sldMkLst>
      </pc:sldChg>
      <pc:sldChg chg="add">
        <pc:chgData name="Neil Dyer" userId="f48cccbf-306c-476d-ac12-27135fb93a1f" providerId="ADAL" clId="{106366F9-12B7-4EDE-8E75-413261EDCB56}" dt="2024-11-13T13:43:35.154" v="50"/>
        <pc:sldMkLst>
          <pc:docMk/>
          <pc:sldMk cId="51837834" sldId="967"/>
        </pc:sldMkLst>
      </pc:sldChg>
      <pc:sldChg chg="del">
        <pc:chgData name="Neil Dyer" userId="f48cccbf-306c-476d-ac12-27135fb93a1f" providerId="ADAL" clId="{106366F9-12B7-4EDE-8E75-413261EDCB56}" dt="2024-11-13T13:42:55.362" v="48" actId="47"/>
        <pc:sldMkLst>
          <pc:docMk/>
          <pc:sldMk cId="1120398189" sldId="967"/>
        </pc:sldMkLst>
      </pc:sldChg>
      <pc:sldChg chg="del">
        <pc:chgData name="Neil Dyer" userId="f48cccbf-306c-476d-ac12-27135fb93a1f" providerId="ADAL" clId="{106366F9-12B7-4EDE-8E75-413261EDCB56}" dt="2024-11-13T13:42:55.362" v="48" actId="47"/>
        <pc:sldMkLst>
          <pc:docMk/>
          <pc:sldMk cId="1602849920" sldId="968"/>
        </pc:sldMkLst>
      </pc:sldChg>
      <pc:sldChg chg="del">
        <pc:chgData name="Neil Dyer" userId="f48cccbf-306c-476d-ac12-27135fb93a1f" providerId="ADAL" clId="{106366F9-12B7-4EDE-8E75-413261EDCB56}" dt="2024-11-13T13:42:55.362" v="48" actId="47"/>
        <pc:sldMkLst>
          <pc:docMk/>
          <pc:sldMk cId="388153661" sldId="969"/>
        </pc:sldMkLst>
      </pc:sldChg>
      <pc:sldChg chg="del">
        <pc:chgData name="Neil Dyer" userId="f48cccbf-306c-476d-ac12-27135fb93a1f" providerId="ADAL" clId="{106366F9-12B7-4EDE-8E75-413261EDCB56}" dt="2024-11-13T13:42:55.362" v="48" actId="47"/>
        <pc:sldMkLst>
          <pc:docMk/>
          <pc:sldMk cId="35510011" sldId="970"/>
        </pc:sldMkLst>
      </pc:sldChg>
      <pc:sldChg chg="del">
        <pc:chgData name="Neil Dyer" userId="f48cccbf-306c-476d-ac12-27135fb93a1f" providerId="ADAL" clId="{106366F9-12B7-4EDE-8E75-413261EDCB56}" dt="2024-11-13T13:42:55.362" v="48" actId="47"/>
        <pc:sldMkLst>
          <pc:docMk/>
          <pc:sldMk cId="4284558051" sldId="989"/>
        </pc:sldMkLst>
      </pc:sldChg>
      <pc:sldChg chg="del">
        <pc:chgData name="Neil Dyer" userId="f48cccbf-306c-476d-ac12-27135fb93a1f" providerId="ADAL" clId="{106366F9-12B7-4EDE-8E75-413261EDCB56}" dt="2024-11-13T13:51:19.627" v="128" actId="47"/>
        <pc:sldMkLst>
          <pc:docMk/>
          <pc:sldMk cId="4084806982" sldId="1114"/>
        </pc:sldMkLst>
      </pc:sldChg>
      <pc:sldChg chg="del">
        <pc:chgData name="Neil Dyer" userId="f48cccbf-306c-476d-ac12-27135fb93a1f" providerId="ADAL" clId="{106366F9-12B7-4EDE-8E75-413261EDCB56}" dt="2024-11-13T13:42:55.362" v="48" actId="47"/>
        <pc:sldMkLst>
          <pc:docMk/>
          <pc:sldMk cId="1346962504" sldId="1146"/>
        </pc:sldMkLst>
      </pc:sldChg>
      <pc:sldChg chg="ord">
        <pc:chgData name="Neil Dyer" userId="f48cccbf-306c-476d-ac12-27135fb93a1f" providerId="ADAL" clId="{106366F9-12B7-4EDE-8E75-413261EDCB56}" dt="2024-11-13T13:54:41.518" v="435"/>
        <pc:sldMkLst>
          <pc:docMk/>
          <pc:sldMk cId="69213985" sldId="1170"/>
        </pc:sldMkLst>
      </pc:sldChg>
      <pc:sldChg chg="add">
        <pc:chgData name="Neil Dyer" userId="f48cccbf-306c-476d-ac12-27135fb93a1f" providerId="ADAL" clId="{106366F9-12B7-4EDE-8E75-413261EDCB56}" dt="2024-11-13T13:45:14.143" v="59"/>
        <pc:sldMkLst>
          <pc:docMk/>
          <pc:sldMk cId="3615454011" sldId="1188"/>
        </pc:sldMkLst>
      </pc:sldChg>
      <pc:sldChg chg="add del">
        <pc:chgData name="Neil Dyer" userId="f48cccbf-306c-476d-ac12-27135fb93a1f" providerId="ADAL" clId="{106366F9-12B7-4EDE-8E75-413261EDCB56}" dt="2024-11-13T13:45:08.473" v="58" actId="2696"/>
        <pc:sldMkLst>
          <pc:docMk/>
          <pc:sldMk cId="3688878638" sldId="1188"/>
        </pc:sldMkLst>
      </pc:sldChg>
      <pc:sldChg chg="add del">
        <pc:chgData name="Neil Dyer" userId="f48cccbf-306c-476d-ac12-27135fb93a1f" providerId="ADAL" clId="{106366F9-12B7-4EDE-8E75-413261EDCB56}" dt="2024-11-13T13:45:08.473" v="58" actId="2696"/>
        <pc:sldMkLst>
          <pc:docMk/>
          <pc:sldMk cId="665980723" sldId="1189"/>
        </pc:sldMkLst>
      </pc:sldChg>
      <pc:sldChg chg="add">
        <pc:chgData name="Neil Dyer" userId="f48cccbf-306c-476d-ac12-27135fb93a1f" providerId="ADAL" clId="{106366F9-12B7-4EDE-8E75-413261EDCB56}" dt="2024-11-13T13:45:14.143" v="59"/>
        <pc:sldMkLst>
          <pc:docMk/>
          <pc:sldMk cId="2462976618" sldId="1189"/>
        </pc:sldMkLst>
      </pc:sldChg>
      <pc:sldChg chg="del">
        <pc:chgData name="Neil Dyer" userId="f48cccbf-306c-476d-ac12-27135fb93a1f" providerId="ADAL" clId="{106366F9-12B7-4EDE-8E75-413261EDCB56}" dt="2024-11-13T13:42:55.362" v="48" actId="47"/>
        <pc:sldMkLst>
          <pc:docMk/>
          <pc:sldMk cId="3030367123" sldId="1202"/>
        </pc:sldMkLst>
      </pc:sldChg>
      <pc:sldChg chg="modSp add del mod setBg">
        <pc:chgData name="Neil Dyer" userId="f48cccbf-306c-476d-ac12-27135fb93a1f" providerId="ADAL" clId="{106366F9-12B7-4EDE-8E75-413261EDCB56}" dt="2024-11-13T13:41:54.042" v="47" actId="20577"/>
        <pc:sldMkLst>
          <pc:docMk/>
          <pc:sldMk cId="1422932293" sldId="1217"/>
        </pc:sldMkLst>
      </pc:sldChg>
      <pc:sldChg chg="del">
        <pc:chgData name="Neil Dyer" userId="f48cccbf-306c-476d-ac12-27135fb93a1f" providerId="ADAL" clId="{106366F9-12B7-4EDE-8E75-413261EDCB56}" dt="2024-11-13T13:42:55.362" v="48" actId="47"/>
        <pc:sldMkLst>
          <pc:docMk/>
          <pc:sldMk cId="3862602177" sldId="1222"/>
        </pc:sldMkLst>
      </pc:sldChg>
      <pc:sldChg chg="del">
        <pc:chgData name="Neil Dyer" userId="f48cccbf-306c-476d-ac12-27135fb93a1f" providerId="ADAL" clId="{106366F9-12B7-4EDE-8E75-413261EDCB56}" dt="2024-11-13T13:42:55.362" v="48" actId="47"/>
        <pc:sldMkLst>
          <pc:docMk/>
          <pc:sldMk cId="4242059509" sldId="1223"/>
        </pc:sldMkLst>
      </pc:sldChg>
      <pc:sldChg chg="del">
        <pc:chgData name="Neil Dyer" userId="f48cccbf-306c-476d-ac12-27135fb93a1f" providerId="ADAL" clId="{106366F9-12B7-4EDE-8E75-413261EDCB56}" dt="2024-11-13T13:42:55.362" v="48" actId="47"/>
        <pc:sldMkLst>
          <pc:docMk/>
          <pc:sldMk cId="3747259600" sldId="1259"/>
        </pc:sldMkLst>
      </pc:sldChg>
      <pc:sldChg chg="del">
        <pc:chgData name="Neil Dyer" userId="f48cccbf-306c-476d-ac12-27135fb93a1f" providerId="ADAL" clId="{106366F9-12B7-4EDE-8E75-413261EDCB56}" dt="2024-11-13T13:42:55.362" v="48" actId="47"/>
        <pc:sldMkLst>
          <pc:docMk/>
          <pc:sldMk cId="1065671751" sldId="1260"/>
        </pc:sldMkLst>
      </pc:sldChg>
      <pc:sldChg chg="modSp add del mod">
        <pc:chgData name="Neil Dyer" userId="f48cccbf-306c-476d-ac12-27135fb93a1f" providerId="ADAL" clId="{106366F9-12B7-4EDE-8E75-413261EDCB56}" dt="2024-11-13T13:43:35.154" v="50"/>
        <pc:sldMkLst>
          <pc:docMk/>
          <pc:sldMk cId="2964714622" sldId="1261"/>
        </pc:sldMkLst>
      </pc:sldChg>
      <pc:sldChg chg="add del">
        <pc:chgData name="Neil Dyer" userId="f48cccbf-306c-476d-ac12-27135fb93a1f" providerId="ADAL" clId="{106366F9-12B7-4EDE-8E75-413261EDCB56}" dt="2024-11-13T13:43:35.154" v="50"/>
        <pc:sldMkLst>
          <pc:docMk/>
          <pc:sldMk cId="352073185" sldId="1262"/>
        </pc:sldMkLst>
      </pc:sldChg>
      <pc:sldChg chg="modSp ord">
        <pc:chgData name="Neil Dyer" userId="f48cccbf-306c-476d-ac12-27135fb93a1f" providerId="ADAL" clId="{106366F9-12B7-4EDE-8E75-413261EDCB56}" dt="2024-11-13T13:44:34.519" v="56" actId="20577"/>
        <pc:sldMkLst>
          <pc:docMk/>
          <pc:sldMk cId="2173176272" sldId="1263"/>
        </pc:sldMkLst>
      </pc:sldChg>
      <pc:sldChg chg="del">
        <pc:chgData name="Neil Dyer" userId="f48cccbf-306c-476d-ac12-27135fb93a1f" providerId="ADAL" clId="{106366F9-12B7-4EDE-8E75-413261EDCB56}" dt="2024-11-13T13:42:55.362" v="48" actId="47"/>
        <pc:sldMkLst>
          <pc:docMk/>
          <pc:sldMk cId="3402886661" sldId="1264"/>
        </pc:sldMkLst>
      </pc:sldChg>
      <pc:sldChg chg="del">
        <pc:chgData name="Neil Dyer" userId="f48cccbf-306c-476d-ac12-27135fb93a1f" providerId="ADAL" clId="{106366F9-12B7-4EDE-8E75-413261EDCB56}" dt="2024-11-13T13:40:21.690" v="2" actId="47"/>
        <pc:sldMkLst>
          <pc:docMk/>
          <pc:sldMk cId="671331766" sldId="1265"/>
        </pc:sldMkLst>
      </pc:sldChg>
      <pc:sldChg chg="add del">
        <pc:chgData name="Neil Dyer" userId="f48cccbf-306c-476d-ac12-27135fb93a1f" providerId="ADAL" clId="{106366F9-12B7-4EDE-8E75-413261EDCB56}" dt="2024-11-13T13:40:33.591" v="3"/>
        <pc:sldMkLst>
          <pc:docMk/>
          <pc:sldMk cId="3387872939" sldId="1266"/>
        </pc:sldMkLst>
      </pc:sldChg>
      <pc:sldChg chg="del">
        <pc:chgData name="Neil Dyer" userId="f48cccbf-306c-476d-ac12-27135fb93a1f" providerId="ADAL" clId="{106366F9-12B7-4EDE-8E75-413261EDCB56}" dt="2024-11-13T13:42:55.362" v="48" actId="47"/>
        <pc:sldMkLst>
          <pc:docMk/>
          <pc:sldMk cId="14638529" sldId="1267"/>
        </pc:sldMkLst>
      </pc:sldChg>
      <pc:sldChg chg="add">
        <pc:chgData name="Neil Dyer" userId="f48cccbf-306c-476d-ac12-27135fb93a1f" providerId="ADAL" clId="{106366F9-12B7-4EDE-8E75-413261EDCB56}" dt="2024-11-13T13:40:33.591" v="3"/>
        <pc:sldMkLst>
          <pc:docMk/>
          <pc:sldMk cId="657014399" sldId="1268"/>
        </pc:sldMkLst>
      </pc:sldChg>
      <pc:sldChg chg="del">
        <pc:chgData name="Neil Dyer" userId="f48cccbf-306c-476d-ac12-27135fb93a1f" providerId="ADAL" clId="{106366F9-12B7-4EDE-8E75-413261EDCB56}" dt="2024-11-13T13:40:21.690" v="2" actId="47"/>
        <pc:sldMkLst>
          <pc:docMk/>
          <pc:sldMk cId="1882468738" sldId="1268"/>
        </pc:sldMkLst>
      </pc:sldChg>
      <pc:sldChg chg="add del">
        <pc:chgData name="Neil Dyer" userId="f48cccbf-306c-476d-ac12-27135fb93a1f" providerId="ADAL" clId="{106366F9-12B7-4EDE-8E75-413261EDCB56}" dt="2024-11-13T13:40:33.591" v="3"/>
        <pc:sldMkLst>
          <pc:docMk/>
          <pc:sldMk cId="942898386" sldId="1269"/>
        </pc:sldMkLst>
      </pc:sldChg>
      <pc:sldChg chg="add del">
        <pc:chgData name="Neil Dyer" userId="f48cccbf-306c-476d-ac12-27135fb93a1f" providerId="ADAL" clId="{106366F9-12B7-4EDE-8E75-413261EDCB56}" dt="2024-11-13T13:40:33.591" v="3"/>
        <pc:sldMkLst>
          <pc:docMk/>
          <pc:sldMk cId="1691897007" sldId="1270"/>
        </pc:sldMkLst>
      </pc:sldChg>
      <pc:sldChg chg="add">
        <pc:chgData name="Neil Dyer" userId="f48cccbf-306c-476d-ac12-27135fb93a1f" providerId="ADAL" clId="{106366F9-12B7-4EDE-8E75-413261EDCB56}" dt="2024-11-13T13:43:35.154" v="50"/>
        <pc:sldMkLst>
          <pc:docMk/>
          <pc:sldMk cId="99956095" sldId="1273"/>
        </pc:sldMkLst>
      </pc:sldChg>
      <pc:sldChg chg="add">
        <pc:chgData name="Neil Dyer" userId="f48cccbf-306c-476d-ac12-27135fb93a1f" providerId="ADAL" clId="{106366F9-12B7-4EDE-8E75-413261EDCB56}" dt="2024-11-13T13:43:35.154" v="50"/>
        <pc:sldMkLst>
          <pc:docMk/>
          <pc:sldMk cId="3449356067" sldId="1274"/>
        </pc:sldMkLst>
      </pc:sldChg>
      <pc:sldChg chg="add del">
        <pc:chgData name="Neil Dyer" userId="f48cccbf-306c-476d-ac12-27135fb93a1f" providerId="ADAL" clId="{106366F9-12B7-4EDE-8E75-413261EDCB56}" dt="2024-11-13T13:40:33.591" v="3"/>
        <pc:sldMkLst>
          <pc:docMk/>
          <pc:sldMk cId="2175172117" sldId="1275"/>
        </pc:sldMkLst>
      </pc:sldChg>
      <pc:sldChg chg="add del">
        <pc:chgData name="Neil Dyer" userId="f48cccbf-306c-476d-ac12-27135fb93a1f" providerId="ADAL" clId="{106366F9-12B7-4EDE-8E75-413261EDCB56}" dt="2024-11-13T13:40:33.591" v="3"/>
        <pc:sldMkLst>
          <pc:docMk/>
          <pc:sldMk cId="2985042514" sldId="1276"/>
        </pc:sldMkLst>
      </pc:sldChg>
      <pc:sldChg chg="add del">
        <pc:chgData name="Neil Dyer" userId="f48cccbf-306c-476d-ac12-27135fb93a1f" providerId="ADAL" clId="{106366F9-12B7-4EDE-8E75-413261EDCB56}" dt="2024-11-13T13:40:33.591" v="3"/>
        <pc:sldMkLst>
          <pc:docMk/>
          <pc:sldMk cId="1290332622" sldId="1277"/>
        </pc:sldMkLst>
      </pc:sldChg>
      <pc:sldChg chg="add del">
        <pc:chgData name="Neil Dyer" userId="f48cccbf-306c-476d-ac12-27135fb93a1f" providerId="ADAL" clId="{106366F9-12B7-4EDE-8E75-413261EDCB56}" dt="2024-11-13T13:40:33.591" v="3"/>
        <pc:sldMkLst>
          <pc:docMk/>
          <pc:sldMk cId="1857006415" sldId="1278"/>
        </pc:sldMkLst>
      </pc:sldChg>
      <pc:sldChg chg="add del">
        <pc:chgData name="Neil Dyer" userId="f48cccbf-306c-476d-ac12-27135fb93a1f" providerId="ADAL" clId="{106366F9-12B7-4EDE-8E75-413261EDCB56}" dt="2024-11-13T13:40:33.591" v="3"/>
        <pc:sldMkLst>
          <pc:docMk/>
          <pc:sldMk cId="4022778883" sldId="1280"/>
        </pc:sldMkLst>
      </pc:sldChg>
      <pc:sldChg chg="add">
        <pc:chgData name="Neil Dyer" userId="f48cccbf-306c-476d-ac12-27135fb93a1f" providerId="ADAL" clId="{106366F9-12B7-4EDE-8E75-413261EDCB56}" dt="2024-11-13T13:40:33.591" v="3"/>
        <pc:sldMkLst>
          <pc:docMk/>
          <pc:sldMk cId="671331766" sldId="1305"/>
        </pc:sldMkLst>
      </pc:sldChg>
      <pc:sldChg chg="add">
        <pc:chgData name="Neil Dyer" userId="f48cccbf-306c-476d-ac12-27135fb93a1f" providerId="ADAL" clId="{106366F9-12B7-4EDE-8E75-413261EDCB56}" dt="2024-11-13T13:43:35.154" v="50"/>
        <pc:sldMkLst>
          <pc:docMk/>
          <pc:sldMk cId="3307113331" sldId="1306"/>
        </pc:sldMkLst>
      </pc:sldChg>
      <pc:sldChg chg="add">
        <pc:chgData name="Neil Dyer" userId="f48cccbf-306c-476d-ac12-27135fb93a1f" providerId="ADAL" clId="{106366F9-12B7-4EDE-8E75-413261EDCB56}" dt="2024-11-13T13:43:35.154" v="50"/>
        <pc:sldMkLst>
          <pc:docMk/>
          <pc:sldMk cId="2777488916" sldId="1307"/>
        </pc:sldMkLst>
      </pc:sldChg>
      <pc:sldChg chg="add">
        <pc:chgData name="Neil Dyer" userId="f48cccbf-306c-476d-ac12-27135fb93a1f" providerId="ADAL" clId="{106366F9-12B7-4EDE-8E75-413261EDCB56}" dt="2024-11-13T13:43:35.154" v="50"/>
        <pc:sldMkLst>
          <pc:docMk/>
          <pc:sldMk cId="3749669209" sldId="1308"/>
        </pc:sldMkLst>
      </pc:sldChg>
      <pc:sldChg chg="add del setBg">
        <pc:chgData name="Neil Dyer" userId="f48cccbf-306c-476d-ac12-27135fb93a1f" providerId="ADAL" clId="{106366F9-12B7-4EDE-8E75-413261EDCB56}" dt="2024-11-13T13:51:20.768" v="129" actId="47"/>
        <pc:sldMkLst>
          <pc:docMk/>
          <pc:sldMk cId="2334249478" sldId="1309"/>
        </pc:sldMkLst>
      </pc:sldChg>
      <pc:sldChg chg="addSp delSp modSp add mod ord setBg">
        <pc:chgData name="Neil Dyer" userId="f48cccbf-306c-476d-ac12-27135fb93a1f" providerId="ADAL" clId="{106366F9-12B7-4EDE-8E75-413261EDCB56}" dt="2024-11-13T14:09:50.127" v="447" actId="1076"/>
        <pc:sldMkLst>
          <pc:docMk/>
          <pc:sldMk cId="2032467725" sldId="1310"/>
        </pc:sldMkLst>
      </pc:sldChg>
      <pc:sldChg chg="add">
        <pc:chgData name="Neil Dyer" userId="f48cccbf-306c-476d-ac12-27135fb93a1f" providerId="ADAL" clId="{106366F9-12B7-4EDE-8E75-413261EDCB56}" dt="2024-11-13T13:44:58.754" v="57"/>
        <pc:sldMkLst>
          <pc:docMk/>
          <pc:sldMk cId="2750810937" sldId="1311"/>
        </pc:sldMkLst>
      </pc:sldChg>
      <pc:sldChg chg="add setBg">
        <pc:chgData name="Neil Dyer" userId="f48cccbf-306c-476d-ac12-27135fb93a1f" providerId="ADAL" clId="{106366F9-12B7-4EDE-8E75-413261EDCB56}" dt="2024-11-13T13:46:17.268" v="61"/>
        <pc:sldMkLst>
          <pc:docMk/>
          <pc:sldMk cId="2387555252" sldId="1312"/>
        </pc:sldMkLst>
      </pc:sldChg>
      <pc:sldChg chg="addSp delSp modSp add mod delAnim modAnim">
        <pc:chgData name="Neil Dyer" userId="f48cccbf-306c-476d-ac12-27135fb93a1f" providerId="ADAL" clId="{106366F9-12B7-4EDE-8E75-413261EDCB56}" dt="2024-11-19T21:34:54.717" v="930"/>
        <pc:sldMkLst>
          <pc:docMk/>
          <pc:sldMk cId="1787078665" sldId="1313"/>
        </pc:sldMkLst>
      </pc:sldChg>
      <pc:sldChg chg="modSp add">
        <pc:chgData name="Neil Dyer" userId="f48cccbf-306c-476d-ac12-27135fb93a1f" providerId="ADAL" clId="{106366F9-12B7-4EDE-8E75-413261EDCB56}" dt="2024-11-13T13:53:50.518" v="429" actId="20577"/>
        <pc:sldMkLst>
          <pc:docMk/>
          <pc:sldMk cId="1924783852" sldId="1314"/>
        </pc:sldMkLst>
      </pc:sldChg>
      <pc:sldChg chg="addSp delSp modSp add mod">
        <pc:chgData name="Neil Dyer" userId="f48cccbf-306c-476d-ac12-27135fb93a1f" providerId="ADAL" clId="{106366F9-12B7-4EDE-8E75-413261EDCB56}" dt="2024-11-13T14:09:23.687" v="441" actId="1076"/>
        <pc:sldMkLst>
          <pc:docMk/>
          <pc:sldMk cId="239313787" sldId="1315"/>
        </pc:sldMkLst>
      </pc:sldChg>
      <pc:sldMasterChg chg="delSldLayout">
        <pc:chgData name="Neil Dyer" userId="f48cccbf-306c-476d-ac12-27135fb93a1f" providerId="ADAL" clId="{106366F9-12B7-4EDE-8E75-413261EDCB56}" dt="2024-11-13T13:42:55.362" v="48" actId="47"/>
        <pc:sldMasterMkLst>
          <pc:docMk/>
          <pc:sldMasterMk cId="2266913461" sldId="2147483980"/>
        </pc:sldMasterMkLst>
        <pc:sldLayoutChg chg="del">
          <pc:chgData name="Neil Dyer" userId="f48cccbf-306c-476d-ac12-27135fb93a1f" providerId="ADAL" clId="{106366F9-12B7-4EDE-8E75-413261EDCB56}" dt="2024-11-13T13:42:55.362" v="48" actId="47"/>
          <pc:sldLayoutMkLst>
            <pc:docMk/>
            <pc:sldMasterMk cId="2266913461" sldId="2147483980"/>
            <pc:sldLayoutMk cId="3786989897" sldId="2147483992"/>
          </pc:sldLayoutMkLst>
        </pc:sldLayoutChg>
      </pc:sldMasterChg>
      <pc:sldMasterChg chg="delSldLayout">
        <pc:chgData name="Neil Dyer" userId="f48cccbf-306c-476d-ac12-27135fb93a1f" providerId="ADAL" clId="{106366F9-12B7-4EDE-8E75-413261EDCB56}" dt="2024-11-13T13:42:55.362" v="48" actId="47"/>
        <pc:sldMasterMkLst>
          <pc:docMk/>
          <pc:sldMasterMk cId="3284865735" sldId="2147483995"/>
        </pc:sldMasterMkLst>
        <pc:sldLayoutChg chg="del">
          <pc:chgData name="Neil Dyer" userId="f48cccbf-306c-476d-ac12-27135fb93a1f" providerId="ADAL" clId="{106366F9-12B7-4EDE-8E75-413261EDCB56}" dt="2024-11-13T13:42:55.362" v="48" actId="47"/>
          <pc:sldLayoutMkLst>
            <pc:docMk/>
            <pc:sldMasterMk cId="3284865735" sldId="2147483995"/>
            <pc:sldLayoutMk cId="1081202822" sldId="2147484008"/>
          </pc:sldLayoutMkLst>
        </pc:sldLayoutChg>
      </pc:sldMasterChg>
    </pc:docChg>
  </pc:docChgLst>
  <pc:docChgLst>
    <pc:chgData name="Neil Dyer" userId="f48cccbf-306c-476d-ac12-27135fb93a1f" providerId="ADAL" clId="{7ECDE436-8190-4D3A-A012-ED99DB08CA68}"/>
    <pc:docChg chg="undo custSel addSld delSld modSld sldOrd">
      <pc:chgData name="Neil Dyer" userId="f48cccbf-306c-476d-ac12-27135fb93a1f" providerId="ADAL" clId="{7ECDE436-8190-4D3A-A012-ED99DB08CA68}" dt="2025-12-02T19:14:59.980" v="1355"/>
      <pc:docMkLst>
        <pc:docMk/>
      </pc:docMkLst>
      <pc:sldChg chg="mod modShow">
        <pc:chgData name="Neil Dyer" userId="f48cccbf-306c-476d-ac12-27135fb93a1f" providerId="ADAL" clId="{7ECDE436-8190-4D3A-A012-ED99DB08CA68}" dt="2025-12-02T18:55:57.495" v="136" actId="729"/>
        <pc:sldMkLst>
          <pc:docMk/>
          <pc:sldMk cId="830105781" sldId="274"/>
        </pc:sldMkLst>
      </pc:sldChg>
      <pc:sldChg chg="addSp delSp modSp add del mod setBg">
        <pc:chgData name="Neil Dyer" userId="f48cccbf-306c-476d-ac12-27135fb93a1f" providerId="ADAL" clId="{7ECDE436-8190-4D3A-A012-ED99DB08CA68}" dt="2025-12-02T19:13:50.889" v="1353" actId="1035"/>
        <pc:sldMkLst>
          <pc:docMk/>
          <pc:sldMk cId="2837319455" sldId="285"/>
        </pc:sldMkLst>
        <pc:spChg chg="add del mod">
          <ac:chgData name="Neil Dyer" userId="f48cccbf-306c-476d-ac12-27135fb93a1f" providerId="ADAL" clId="{7ECDE436-8190-4D3A-A012-ED99DB08CA68}" dt="2025-12-02T18:58:36.449" v="166" actId="478"/>
          <ac:spMkLst>
            <pc:docMk/>
            <pc:sldMk cId="2837319455" sldId="285"/>
            <ac:spMk id="3" creationId="{F9BDC4DF-E44D-A17B-E452-23F95B0FB930}"/>
          </ac:spMkLst>
        </pc:spChg>
        <pc:spChg chg="del">
          <ac:chgData name="Neil Dyer" userId="f48cccbf-306c-476d-ac12-27135fb93a1f" providerId="ADAL" clId="{7ECDE436-8190-4D3A-A012-ED99DB08CA68}" dt="2025-12-02T18:58:34.588" v="165" actId="478"/>
          <ac:spMkLst>
            <pc:docMk/>
            <pc:sldMk cId="2837319455" sldId="285"/>
            <ac:spMk id="4" creationId="{1D650259-B4C4-A5E6-91FD-B43765D6B952}"/>
          </ac:spMkLst>
        </pc:spChg>
        <pc:spChg chg="add mod">
          <ac:chgData name="Neil Dyer" userId="f48cccbf-306c-476d-ac12-27135fb93a1f" providerId="ADAL" clId="{7ECDE436-8190-4D3A-A012-ED99DB08CA68}" dt="2025-12-02T19:13:12.452" v="1277" actId="20577"/>
          <ac:spMkLst>
            <pc:docMk/>
            <pc:sldMk cId="2837319455" sldId="285"/>
            <ac:spMk id="5" creationId="{315E56A8-6217-42CB-FB6E-F1130F0046AB}"/>
          </ac:spMkLst>
        </pc:spChg>
        <pc:spChg chg="add mod">
          <ac:chgData name="Neil Dyer" userId="f48cccbf-306c-476d-ac12-27135fb93a1f" providerId="ADAL" clId="{7ECDE436-8190-4D3A-A012-ED99DB08CA68}" dt="2025-12-02T19:13:50.889" v="1353" actId="1035"/>
          <ac:spMkLst>
            <pc:docMk/>
            <pc:sldMk cId="2837319455" sldId="285"/>
            <ac:spMk id="6" creationId="{8792C50D-DBAB-3AC2-87AC-2C90B54B314D}"/>
          </ac:spMkLst>
        </pc:spChg>
        <pc:picChg chg="mod modCrop">
          <ac:chgData name="Neil Dyer" userId="f48cccbf-306c-476d-ac12-27135fb93a1f" providerId="ADAL" clId="{7ECDE436-8190-4D3A-A012-ED99DB08CA68}" dt="2025-12-02T18:59:49.416" v="316" actId="1076"/>
          <ac:picMkLst>
            <pc:docMk/>
            <pc:sldMk cId="2837319455" sldId="285"/>
            <ac:picMk id="9" creationId="{3F147A83-5BDA-6E8B-9D81-059DF6FA73AA}"/>
          </ac:picMkLst>
        </pc:picChg>
      </pc:sldChg>
      <pc:sldChg chg="del">
        <pc:chgData name="Neil Dyer" userId="f48cccbf-306c-476d-ac12-27135fb93a1f" providerId="ADAL" clId="{7ECDE436-8190-4D3A-A012-ED99DB08CA68}" dt="2025-12-02T18:53:43.937" v="130" actId="47"/>
        <pc:sldMkLst>
          <pc:docMk/>
          <pc:sldMk cId="1131935523" sldId="288"/>
        </pc:sldMkLst>
      </pc:sldChg>
      <pc:sldChg chg="modSp mod modAnim">
        <pc:chgData name="Neil Dyer" userId="f48cccbf-306c-476d-ac12-27135fb93a1f" providerId="ADAL" clId="{7ECDE436-8190-4D3A-A012-ED99DB08CA68}" dt="2025-12-02T18:52:56.682" v="129" actId="20577"/>
        <pc:sldMkLst>
          <pc:docMk/>
          <pc:sldMk cId="3254629911" sldId="399"/>
        </pc:sldMkLst>
        <pc:spChg chg="mod">
          <ac:chgData name="Neil Dyer" userId="f48cccbf-306c-476d-ac12-27135fb93a1f" providerId="ADAL" clId="{7ECDE436-8190-4D3A-A012-ED99DB08CA68}" dt="2025-12-02T18:52:05.989" v="55" actId="20577"/>
          <ac:spMkLst>
            <pc:docMk/>
            <pc:sldMk cId="3254629911" sldId="399"/>
            <ac:spMk id="2" creationId="{39450539-3BEF-46BA-A10B-07B76B7996A5}"/>
          </ac:spMkLst>
        </pc:spChg>
        <pc:spChg chg="mod">
          <ac:chgData name="Neil Dyer" userId="f48cccbf-306c-476d-ac12-27135fb93a1f" providerId="ADAL" clId="{7ECDE436-8190-4D3A-A012-ED99DB08CA68}" dt="2025-12-02T18:52:56.682" v="129" actId="20577"/>
          <ac:spMkLst>
            <pc:docMk/>
            <pc:sldMk cId="3254629911" sldId="399"/>
            <ac:spMk id="3" creationId="{850F911F-1399-41F7-907D-8829EA992A7C}"/>
          </ac:spMkLst>
        </pc:spChg>
      </pc:sldChg>
      <pc:sldChg chg="del">
        <pc:chgData name="Neil Dyer" userId="f48cccbf-306c-476d-ac12-27135fb93a1f" providerId="ADAL" clId="{7ECDE436-8190-4D3A-A012-ED99DB08CA68}" dt="2025-12-02T18:53:43.937" v="130" actId="47"/>
        <pc:sldMkLst>
          <pc:docMk/>
          <pc:sldMk cId="3084364210" sldId="477"/>
        </pc:sldMkLst>
      </pc:sldChg>
      <pc:sldChg chg="del">
        <pc:chgData name="Neil Dyer" userId="f48cccbf-306c-476d-ac12-27135fb93a1f" providerId="ADAL" clId="{7ECDE436-8190-4D3A-A012-ED99DB08CA68}" dt="2025-12-02T18:53:43.937" v="130" actId="47"/>
        <pc:sldMkLst>
          <pc:docMk/>
          <pc:sldMk cId="573689465" sldId="963"/>
        </pc:sldMkLst>
      </pc:sldChg>
      <pc:sldChg chg="del">
        <pc:chgData name="Neil Dyer" userId="f48cccbf-306c-476d-ac12-27135fb93a1f" providerId="ADAL" clId="{7ECDE436-8190-4D3A-A012-ED99DB08CA68}" dt="2025-12-02T18:53:43.937" v="130" actId="47"/>
        <pc:sldMkLst>
          <pc:docMk/>
          <pc:sldMk cId="2223829420" sldId="965"/>
        </pc:sldMkLst>
      </pc:sldChg>
      <pc:sldChg chg="del">
        <pc:chgData name="Neil Dyer" userId="f48cccbf-306c-476d-ac12-27135fb93a1f" providerId="ADAL" clId="{7ECDE436-8190-4D3A-A012-ED99DB08CA68}" dt="2025-12-02T18:53:43.937" v="130" actId="47"/>
        <pc:sldMkLst>
          <pc:docMk/>
          <pc:sldMk cId="3477827399" sldId="966"/>
        </pc:sldMkLst>
      </pc:sldChg>
      <pc:sldChg chg="del">
        <pc:chgData name="Neil Dyer" userId="f48cccbf-306c-476d-ac12-27135fb93a1f" providerId="ADAL" clId="{7ECDE436-8190-4D3A-A012-ED99DB08CA68}" dt="2025-12-02T18:53:43.937" v="130" actId="47"/>
        <pc:sldMkLst>
          <pc:docMk/>
          <pc:sldMk cId="51837834" sldId="967"/>
        </pc:sldMkLst>
      </pc:sldChg>
      <pc:sldChg chg="del">
        <pc:chgData name="Neil Dyer" userId="f48cccbf-306c-476d-ac12-27135fb93a1f" providerId="ADAL" clId="{7ECDE436-8190-4D3A-A012-ED99DB08CA68}" dt="2025-12-02T18:53:43.937" v="130" actId="47"/>
        <pc:sldMkLst>
          <pc:docMk/>
          <pc:sldMk cId="69213985" sldId="1170"/>
        </pc:sldMkLst>
      </pc:sldChg>
      <pc:sldChg chg="del">
        <pc:chgData name="Neil Dyer" userId="f48cccbf-306c-476d-ac12-27135fb93a1f" providerId="ADAL" clId="{7ECDE436-8190-4D3A-A012-ED99DB08CA68}" dt="2025-12-02T18:53:43.937" v="130" actId="47"/>
        <pc:sldMkLst>
          <pc:docMk/>
          <pc:sldMk cId="3615454011" sldId="1188"/>
        </pc:sldMkLst>
      </pc:sldChg>
      <pc:sldChg chg="del">
        <pc:chgData name="Neil Dyer" userId="f48cccbf-306c-476d-ac12-27135fb93a1f" providerId="ADAL" clId="{7ECDE436-8190-4D3A-A012-ED99DB08CA68}" dt="2025-12-02T18:53:43.937" v="130" actId="47"/>
        <pc:sldMkLst>
          <pc:docMk/>
          <pc:sldMk cId="2462976618" sldId="1189"/>
        </pc:sldMkLst>
      </pc:sldChg>
      <pc:sldChg chg="modSp mod">
        <pc:chgData name="Neil Dyer" userId="f48cccbf-306c-476d-ac12-27135fb93a1f" providerId="ADAL" clId="{7ECDE436-8190-4D3A-A012-ED99DB08CA68}" dt="2025-12-02T18:51:09.882" v="22" actId="20577"/>
        <pc:sldMkLst>
          <pc:docMk/>
          <pc:sldMk cId="1422932293" sldId="1217"/>
        </pc:sldMkLst>
        <pc:spChg chg="mod">
          <ac:chgData name="Neil Dyer" userId="f48cccbf-306c-476d-ac12-27135fb93a1f" providerId="ADAL" clId="{7ECDE436-8190-4D3A-A012-ED99DB08CA68}" dt="2025-12-02T18:51:09.882" v="22" actId="20577"/>
          <ac:spMkLst>
            <pc:docMk/>
            <pc:sldMk cId="1422932293" sldId="1217"/>
            <ac:spMk id="4" creationId="{F87B34D3-CF74-F251-B88E-14F79E250091}"/>
          </ac:spMkLst>
        </pc:spChg>
        <pc:spChg chg="mod">
          <ac:chgData name="Neil Dyer" userId="f48cccbf-306c-476d-ac12-27135fb93a1f" providerId="ADAL" clId="{7ECDE436-8190-4D3A-A012-ED99DB08CA68}" dt="2025-12-02T18:51:02.575" v="20" actId="20577"/>
          <ac:spMkLst>
            <pc:docMk/>
            <pc:sldMk cId="1422932293" sldId="1217"/>
            <ac:spMk id="6" creationId="{2DDBD4A8-0007-5EFA-628C-3A9FCA50BB6B}"/>
          </ac:spMkLst>
        </pc:spChg>
      </pc:sldChg>
      <pc:sldChg chg="addSp modSp add mod modAnim">
        <pc:chgData name="Neil Dyer" userId="f48cccbf-306c-476d-ac12-27135fb93a1f" providerId="ADAL" clId="{7ECDE436-8190-4D3A-A012-ED99DB08CA68}" dt="2025-12-02T19:07:23.343" v="969" actId="207"/>
        <pc:sldMkLst>
          <pc:docMk/>
          <pc:sldMk cId="3338076098" sldId="1223"/>
        </pc:sldMkLst>
        <pc:spChg chg="add mod ord">
          <ac:chgData name="Neil Dyer" userId="f48cccbf-306c-476d-ac12-27135fb93a1f" providerId="ADAL" clId="{7ECDE436-8190-4D3A-A012-ED99DB08CA68}" dt="2025-12-02T19:07:23.343" v="969" actId="207"/>
          <ac:spMkLst>
            <pc:docMk/>
            <pc:sldMk cId="3338076098" sldId="1223"/>
            <ac:spMk id="3" creationId="{D06E3E3B-95D3-3C25-1D8D-C309AE353876}"/>
          </ac:spMkLst>
        </pc:spChg>
        <pc:spChg chg="mod">
          <ac:chgData name="Neil Dyer" userId="f48cccbf-306c-476d-ac12-27135fb93a1f" providerId="ADAL" clId="{7ECDE436-8190-4D3A-A012-ED99DB08CA68}" dt="2025-12-02T19:06:57.512" v="966" actId="27636"/>
          <ac:spMkLst>
            <pc:docMk/>
            <pc:sldMk cId="3338076098" sldId="1223"/>
            <ac:spMk id="7" creationId="{AC336D53-6753-6FF4-4C1D-8451A3152808}"/>
          </ac:spMkLst>
        </pc:spChg>
        <pc:spChg chg="mod">
          <ac:chgData name="Neil Dyer" userId="f48cccbf-306c-476d-ac12-27135fb93a1f" providerId="ADAL" clId="{7ECDE436-8190-4D3A-A012-ED99DB08CA68}" dt="2025-12-02T19:06:37.277" v="964" actId="20577"/>
          <ac:spMkLst>
            <pc:docMk/>
            <pc:sldMk cId="3338076098" sldId="1223"/>
            <ac:spMk id="8" creationId="{77D8BEBC-B369-7D40-C408-862C9FEE1CB8}"/>
          </ac:spMkLst>
        </pc:spChg>
      </pc:sldChg>
      <pc:sldChg chg="del">
        <pc:chgData name="Neil Dyer" userId="f48cccbf-306c-476d-ac12-27135fb93a1f" providerId="ADAL" clId="{7ECDE436-8190-4D3A-A012-ED99DB08CA68}" dt="2025-12-02T18:53:43.937" v="130" actId="47"/>
        <pc:sldMkLst>
          <pc:docMk/>
          <pc:sldMk cId="3298366231" sldId="1249"/>
        </pc:sldMkLst>
      </pc:sldChg>
      <pc:sldChg chg="del">
        <pc:chgData name="Neil Dyer" userId="f48cccbf-306c-476d-ac12-27135fb93a1f" providerId="ADAL" clId="{7ECDE436-8190-4D3A-A012-ED99DB08CA68}" dt="2025-12-02T18:53:43.937" v="130" actId="47"/>
        <pc:sldMkLst>
          <pc:docMk/>
          <pc:sldMk cId="2964714622" sldId="1261"/>
        </pc:sldMkLst>
      </pc:sldChg>
      <pc:sldChg chg="del">
        <pc:chgData name="Neil Dyer" userId="f48cccbf-306c-476d-ac12-27135fb93a1f" providerId="ADAL" clId="{7ECDE436-8190-4D3A-A012-ED99DB08CA68}" dt="2025-12-02T18:53:43.937" v="130" actId="47"/>
        <pc:sldMkLst>
          <pc:docMk/>
          <pc:sldMk cId="352073185" sldId="1262"/>
        </pc:sldMkLst>
      </pc:sldChg>
      <pc:sldChg chg="del">
        <pc:chgData name="Neil Dyer" userId="f48cccbf-306c-476d-ac12-27135fb93a1f" providerId="ADAL" clId="{7ECDE436-8190-4D3A-A012-ED99DB08CA68}" dt="2025-12-02T18:53:43.937" v="130" actId="47"/>
        <pc:sldMkLst>
          <pc:docMk/>
          <pc:sldMk cId="2173176272" sldId="1263"/>
        </pc:sldMkLst>
      </pc:sldChg>
      <pc:sldChg chg="modAnim">
        <pc:chgData name="Neil Dyer" userId="f48cccbf-306c-476d-ac12-27135fb93a1f" providerId="ADAL" clId="{7ECDE436-8190-4D3A-A012-ED99DB08CA68}" dt="2025-12-02T19:14:59.980" v="1355"/>
        <pc:sldMkLst>
          <pc:docMk/>
          <pc:sldMk cId="3387872939" sldId="1266"/>
        </pc:sldMkLst>
      </pc:sldChg>
      <pc:sldChg chg="del">
        <pc:chgData name="Neil Dyer" userId="f48cccbf-306c-476d-ac12-27135fb93a1f" providerId="ADAL" clId="{7ECDE436-8190-4D3A-A012-ED99DB08CA68}" dt="2025-12-02T18:53:43.937" v="130" actId="47"/>
        <pc:sldMkLst>
          <pc:docMk/>
          <pc:sldMk cId="99956095" sldId="1273"/>
        </pc:sldMkLst>
      </pc:sldChg>
      <pc:sldChg chg="del">
        <pc:chgData name="Neil Dyer" userId="f48cccbf-306c-476d-ac12-27135fb93a1f" providerId="ADAL" clId="{7ECDE436-8190-4D3A-A012-ED99DB08CA68}" dt="2025-12-02T18:53:43.937" v="130" actId="47"/>
        <pc:sldMkLst>
          <pc:docMk/>
          <pc:sldMk cId="3449356067" sldId="1274"/>
        </pc:sldMkLst>
      </pc:sldChg>
      <pc:sldChg chg="del">
        <pc:chgData name="Neil Dyer" userId="f48cccbf-306c-476d-ac12-27135fb93a1f" providerId="ADAL" clId="{7ECDE436-8190-4D3A-A012-ED99DB08CA68}" dt="2025-12-02T18:53:43.937" v="130" actId="47"/>
        <pc:sldMkLst>
          <pc:docMk/>
          <pc:sldMk cId="1149856355" sldId="1279"/>
        </pc:sldMkLst>
      </pc:sldChg>
      <pc:sldChg chg="del">
        <pc:chgData name="Neil Dyer" userId="f48cccbf-306c-476d-ac12-27135fb93a1f" providerId="ADAL" clId="{7ECDE436-8190-4D3A-A012-ED99DB08CA68}" dt="2025-12-02T18:53:43.937" v="130" actId="47"/>
        <pc:sldMkLst>
          <pc:docMk/>
          <pc:sldMk cId="3307113331" sldId="1306"/>
        </pc:sldMkLst>
      </pc:sldChg>
      <pc:sldChg chg="del">
        <pc:chgData name="Neil Dyer" userId="f48cccbf-306c-476d-ac12-27135fb93a1f" providerId="ADAL" clId="{7ECDE436-8190-4D3A-A012-ED99DB08CA68}" dt="2025-12-02T18:53:43.937" v="130" actId="47"/>
        <pc:sldMkLst>
          <pc:docMk/>
          <pc:sldMk cId="2777488916" sldId="1307"/>
        </pc:sldMkLst>
      </pc:sldChg>
      <pc:sldChg chg="del">
        <pc:chgData name="Neil Dyer" userId="f48cccbf-306c-476d-ac12-27135fb93a1f" providerId="ADAL" clId="{7ECDE436-8190-4D3A-A012-ED99DB08CA68}" dt="2025-12-02T18:53:43.937" v="130" actId="47"/>
        <pc:sldMkLst>
          <pc:docMk/>
          <pc:sldMk cId="3749669209" sldId="1308"/>
        </pc:sldMkLst>
      </pc:sldChg>
      <pc:sldChg chg="del">
        <pc:chgData name="Neil Dyer" userId="f48cccbf-306c-476d-ac12-27135fb93a1f" providerId="ADAL" clId="{7ECDE436-8190-4D3A-A012-ED99DB08CA68}" dt="2025-12-02T18:53:43.937" v="130" actId="47"/>
        <pc:sldMkLst>
          <pc:docMk/>
          <pc:sldMk cId="2032467725" sldId="1310"/>
        </pc:sldMkLst>
      </pc:sldChg>
      <pc:sldChg chg="del">
        <pc:chgData name="Neil Dyer" userId="f48cccbf-306c-476d-ac12-27135fb93a1f" providerId="ADAL" clId="{7ECDE436-8190-4D3A-A012-ED99DB08CA68}" dt="2025-12-02T18:53:43.937" v="130" actId="47"/>
        <pc:sldMkLst>
          <pc:docMk/>
          <pc:sldMk cId="2750810937" sldId="1311"/>
        </pc:sldMkLst>
      </pc:sldChg>
      <pc:sldChg chg="del">
        <pc:chgData name="Neil Dyer" userId="f48cccbf-306c-476d-ac12-27135fb93a1f" providerId="ADAL" clId="{7ECDE436-8190-4D3A-A012-ED99DB08CA68}" dt="2025-12-02T18:54:16.293" v="135" actId="47"/>
        <pc:sldMkLst>
          <pc:docMk/>
          <pc:sldMk cId="2387555252" sldId="1312"/>
        </pc:sldMkLst>
      </pc:sldChg>
      <pc:sldChg chg="add del mod modShow">
        <pc:chgData name="Neil Dyer" userId="f48cccbf-306c-476d-ac12-27135fb93a1f" providerId="ADAL" clId="{7ECDE436-8190-4D3A-A012-ED99DB08CA68}" dt="2025-12-02T18:54:02.266" v="133" actId="729"/>
        <pc:sldMkLst>
          <pc:docMk/>
          <pc:sldMk cId="1787078665" sldId="1313"/>
        </pc:sldMkLst>
      </pc:sldChg>
      <pc:sldChg chg="add mod modShow">
        <pc:chgData name="Neil Dyer" userId="f48cccbf-306c-476d-ac12-27135fb93a1f" providerId="ADAL" clId="{7ECDE436-8190-4D3A-A012-ED99DB08CA68}" dt="2025-12-02T19:07:45.495" v="970" actId="729"/>
        <pc:sldMkLst>
          <pc:docMk/>
          <pc:sldMk cId="1176983480" sldId="1314"/>
        </pc:sldMkLst>
      </pc:sldChg>
      <pc:sldChg chg="del">
        <pc:chgData name="Neil Dyer" userId="f48cccbf-306c-476d-ac12-27135fb93a1f" providerId="ADAL" clId="{7ECDE436-8190-4D3A-A012-ED99DB08CA68}" dt="2025-12-02T18:53:43.937" v="130" actId="47"/>
        <pc:sldMkLst>
          <pc:docMk/>
          <pc:sldMk cId="1924783852" sldId="1314"/>
        </pc:sldMkLst>
      </pc:sldChg>
      <pc:sldChg chg="del">
        <pc:chgData name="Neil Dyer" userId="f48cccbf-306c-476d-ac12-27135fb93a1f" providerId="ADAL" clId="{7ECDE436-8190-4D3A-A012-ED99DB08CA68}" dt="2025-12-02T18:53:43.937" v="130" actId="47"/>
        <pc:sldMkLst>
          <pc:docMk/>
          <pc:sldMk cId="239313787" sldId="1315"/>
        </pc:sldMkLst>
      </pc:sldChg>
      <pc:sldChg chg="modSp add mod modShow">
        <pc:chgData name="Neil Dyer" userId="f48cccbf-306c-476d-ac12-27135fb93a1f" providerId="ADAL" clId="{7ECDE436-8190-4D3A-A012-ED99DB08CA68}" dt="2025-12-02T19:08:51.801" v="1210" actId="14100"/>
        <pc:sldMkLst>
          <pc:docMk/>
          <pc:sldMk cId="1578259442" sldId="1315"/>
        </pc:sldMkLst>
        <pc:spChg chg="mod">
          <ac:chgData name="Neil Dyer" userId="f48cccbf-306c-476d-ac12-27135fb93a1f" providerId="ADAL" clId="{7ECDE436-8190-4D3A-A012-ED99DB08CA68}" dt="2025-12-02T19:08:06.650" v="995" actId="20577"/>
          <ac:spMkLst>
            <pc:docMk/>
            <pc:sldMk cId="1578259442" sldId="1315"/>
            <ac:spMk id="2" creationId="{6FC49C07-F8C9-9C8C-55A1-980C3C185BA0}"/>
          </ac:spMkLst>
        </pc:spChg>
        <pc:spChg chg="mod">
          <ac:chgData name="Neil Dyer" userId="f48cccbf-306c-476d-ac12-27135fb93a1f" providerId="ADAL" clId="{7ECDE436-8190-4D3A-A012-ED99DB08CA68}" dt="2025-12-02T19:08:51.801" v="1210" actId="14100"/>
          <ac:spMkLst>
            <pc:docMk/>
            <pc:sldMk cId="1578259442" sldId="1315"/>
            <ac:spMk id="3" creationId="{6CEAB1F2-63C7-6BED-1C43-6BDEC09ADC25}"/>
          </ac:spMkLst>
        </pc:spChg>
      </pc:sldChg>
      <pc:sldChg chg="addSp delSp modSp add mod">
        <pc:chgData name="Neil Dyer" userId="f48cccbf-306c-476d-ac12-27135fb93a1f" providerId="ADAL" clId="{7ECDE436-8190-4D3A-A012-ED99DB08CA68}" dt="2025-12-02T19:11:08.236" v="1235" actId="1076"/>
        <pc:sldMkLst>
          <pc:docMk/>
          <pc:sldMk cId="3451942181" sldId="1316"/>
        </pc:sldMkLst>
        <pc:spChg chg="mod">
          <ac:chgData name="Neil Dyer" userId="f48cccbf-306c-476d-ac12-27135fb93a1f" providerId="ADAL" clId="{7ECDE436-8190-4D3A-A012-ED99DB08CA68}" dt="2025-12-02T19:09:57.277" v="1226" actId="115"/>
          <ac:spMkLst>
            <pc:docMk/>
            <pc:sldMk cId="3451942181" sldId="1316"/>
            <ac:spMk id="2" creationId="{C7C02492-A94C-D2BA-7964-2A8D8CC5ECBA}"/>
          </ac:spMkLst>
        </pc:spChg>
        <pc:spChg chg="del">
          <ac:chgData name="Neil Dyer" userId="f48cccbf-306c-476d-ac12-27135fb93a1f" providerId="ADAL" clId="{7ECDE436-8190-4D3A-A012-ED99DB08CA68}" dt="2025-12-02T19:09:59.717" v="1227" actId="478"/>
          <ac:spMkLst>
            <pc:docMk/>
            <pc:sldMk cId="3451942181" sldId="1316"/>
            <ac:spMk id="3" creationId="{71FD43BA-EBB5-A69C-DEF7-14A8BDFBD8CC}"/>
          </ac:spMkLst>
        </pc:spChg>
        <pc:spChg chg="add del mod">
          <ac:chgData name="Neil Dyer" userId="f48cccbf-306c-476d-ac12-27135fb93a1f" providerId="ADAL" clId="{7ECDE436-8190-4D3A-A012-ED99DB08CA68}" dt="2025-12-02T19:10:02.115" v="1228" actId="478"/>
          <ac:spMkLst>
            <pc:docMk/>
            <pc:sldMk cId="3451942181" sldId="1316"/>
            <ac:spMk id="6" creationId="{E593B88F-58BF-2467-1DA6-3ABBEF3ABAF3}"/>
          </ac:spMkLst>
        </pc:spChg>
        <pc:picChg chg="add mod">
          <ac:chgData name="Neil Dyer" userId="f48cccbf-306c-476d-ac12-27135fb93a1f" providerId="ADAL" clId="{7ECDE436-8190-4D3A-A012-ED99DB08CA68}" dt="2025-12-02T19:11:08.236" v="1235" actId="1076"/>
          <ac:picMkLst>
            <pc:docMk/>
            <pc:sldMk cId="3451942181" sldId="1316"/>
            <ac:picMk id="8" creationId="{DFE7199F-A33F-B3A0-3696-9174E3134E9B}"/>
          </ac:picMkLst>
        </pc:picChg>
      </pc:sldChg>
      <pc:sldChg chg="add del">
        <pc:chgData name="Neil Dyer" userId="f48cccbf-306c-476d-ac12-27135fb93a1f" providerId="ADAL" clId="{7ECDE436-8190-4D3A-A012-ED99DB08CA68}" dt="2025-12-02T19:10:19.313" v="1230"/>
        <pc:sldMkLst>
          <pc:docMk/>
          <pc:sldMk cId="3842219761" sldId="1317"/>
        </pc:sldMkLst>
      </pc:sldChg>
      <pc:sldChg chg="addSp delSp modSp add mod">
        <pc:chgData name="Neil Dyer" userId="f48cccbf-306c-476d-ac12-27135fb93a1f" providerId="ADAL" clId="{7ECDE436-8190-4D3A-A012-ED99DB08CA68}" dt="2025-12-02T19:12:49.912" v="1253" actId="1076"/>
        <pc:sldMkLst>
          <pc:docMk/>
          <pc:sldMk cId="4180161704" sldId="1317"/>
        </pc:sldMkLst>
        <pc:spChg chg="del">
          <ac:chgData name="Neil Dyer" userId="f48cccbf-306c-476d-ac12-27135fb93a1f" providerId="ADAL" clId="{7ECDE436-8190-4D3A-A012-ED99DB08CA68}" dt="2025-12-02T19:12:45.098" v="1251" actId="478"/>
          <ac:spMkLst>
            <pc:docMk/>
            <pc:sldMk cId="4180161704" sldId="1317"/>
            <ac:spMk id="2" creationId="{14067525-773F-7F81-103D-7B08289FECA2}"/>
          </ac:spMkLst>
        </pc:spChg>
        <pc:spChg chg="add del mod">
          <ac:chgData name="Neil Dyer" userId="f48cccbf-306c-476d-ac12-27135fb93a1f" providerId="ADAL" clId="{7ECDE436-8190-4D3A-A012-ED99DB08CA68}" dt="2025-12-02T19:12:47.166" v="1252" actId="478"/>
          <ac:spMkLst>
            <pc:docMk/>
            <pc:sldMk cId="4180161704" sldId="1317"/>
            <ac:spMk id="7" creationId="{122765F8-916F-A808-7E53-A4D2BEAE0A42}"/>
          </ac:spMkLst>
        </pc:spChg>
        <pc:picChg chg="add mod">
          <ac:chgData name="Neil Dyer" userId="f48cccbf-306c-476d-ac12-27135fb93a1f" providerId="ADAL" clId="{7ECDE436-8190-4D3A-A012-ED99DB08CA68}" dt="2025-12-02T19:12:49.912" v="1253" actId="1076"/>
          <ac:picMkLst>
            <pc:docMk/>
            <pc:sldMk cId="4180161704" sldId="1317"/>
            <ac:picMk id="4" creationId="{6CF521E2-ABA2-E432-411F-32BC42B29155}"/>
          </ac:picMkLst>
        </pc:picChg>
        <pc:picChg chg="del">
          <ac:chgData name="Neil Dyer" userId="f48cccbf-306c-476d-ac12-27135fb93a1f" providerId="ADAL" clId="{7ECDE436-8190-4D3A-A012-ED99DB08CA68}" dt="2025-12-02T19:12:24.108" v="1244" actId="478"/>
          <ac:picMkLst>
            <pc:docMk/>
            <pc:sldMk cId="4180161704" sldId="1317"/>
            <ac:picMk id="8" creationId="{C15107B2-D4A9-C6AD-9BE8-83A2441B1DB9}"/>
          </ac:picMkLst>
        </pc:picChg>
      </pc:sldChg>
      <pc:sldChg chg="addSp delSp modSp add mod ord">
        <pc:chgData name="Neil Dyer" userId="f48cccbf-306c-476d-ac12-27135fb93a1f" providerId="ADAL" clId="{7ECDE436-8190-4D3A-A012-ED99DB08CA68}" dt="2025-12-02T19:11:50.439" v="1243"/>
        <pc:sldMkLst>
          <pc:docMk/>
          <pc:sldMk cId="3714277358" sldId="1318"/>
        </pc:sldMkLst>
        <pc:picChg chg="add mod">
          <ac:chgData name="Neil Dyer" userId="f48cccbf-306c-476d-ac12-27135fb93a1f" providerId="ADAL" clId="{7ECDE436-8190-4D3A-A012-ED99DB08CA68}" dt="2025-12-02T19:11:42.397" v="1241" actId="1076"/>
          <ac:picMkLst>
            <pc:docMk/>
            <pc:sldMk cId="3714277358" sldId="1318"/>
            <ac:picMk id="4" creationId="{C484E0D6-6D32-F1D8-DDEE-25D5CD40D97B}"/>
          </ac:picMkLst>
        </pc:picChg>
        <pc:picChg chg="del">
          <ac:chgData name="Neil Dyer" userId="f48cccbf-306c-476d-ac12-27135fb93a1f" providerId="ADAL" clId="{7ECDE436-8190-4D3A-A012-ED99DB08CA68}" dt="2025-12-02T19:11:34.419" v="1238" actId="478"/>
          <ac:picMkLst>
            <pc:docMk/>
            <pc:sldMk cId="3714277358" sldId="1318"/>
            <ac:picMk id="8" creationId="{0CA49989-15A8-F0E3-451C-DB4303716806}"/>
          </ac:picMkLst>
        </pc:picChg>
      </pc:sldChg>
      <pc:sldMasterChg chg="delSldLayout">
        <pc:chgData name="Neil Dyer" userId="f48cccbf-306c-476d-ac12-27135fb93a1f" providerId="ADAL" clId="{7ECDE436-8190-4D3A-A012-ED99DB08CA68}" dt="2025-12-02T18:53:43.937" v="130" actId="47"/>
        <pc:sldMasterMkLst>
          <pc:docMk/>
          <pc:sldMasterMk cId="1067674076" sldId="2147483908"/>
        </pc:sldMasterMkLst>
        <pc:sldLayoutChg chg="del">
          <pc:chgData name="Neil Dyer" userId="f48cccbf-306c-476d-ac12-27135fb93a1f" providerId="ADAL" clId="{7ECDE436-8190-4D3A-A012-ED99DB08CA68}" dt="2025-12-02T18:53:43.937" v="130" actId="47"/>
          <pc:sldLayoutMkLst>
            <pc:docMk/>
            <pc:sldMasterMk cId="1067674076" sldId="2147483908"/>
            <pc:sldLayoutMk cId="2741402938" sldId="2147483894"/>
          </pc:sldLayoutMkLst>
        </pc:sldLayoutChg>
      </pc:sldMasterChg>
    </pc:docChg>
  </pc:docChgLst>
  <pc:docChgLst>
    <pc:chgData name="Neil Dyer" userId="f48cccbf-306c-476d-ac12-27135fb93a1f" providerId="ADAL" clId="{FBF6C64D-0CCA-405E-B89F-CF148707CCE0}"/>
    <pc:docChg chg="undo custSel addSld delSld modSld sldOrd delMainMaster">
      <pc:chgData name="Neil Dyer" userId="f48cccbf-306c-476d-ac12-27135fb93a1f" providerId="ADAL" clId="{FBF6C64D-0CCA-405E-B89F-CF148707CCE0}" dt="2024-05-21T11:28:30.492" v="2104" actId="1076"/>
      <pc:docMkLst>
        <pc:docMk/>
      </pc:docMkLst>
      <pc:sldChg chg="modSp mod ord">
        <pc:chgData name="Neil Dyer" userId="f48cccbf-306c-476d-ac12-27135fb93a1f" providerId="ADAL" clId="{FBF6C64D-0CCA-405E-B89F-CF148707CCE0}" dt="2024-05-21T11:28:30.492" v="2104" actId="1076"/>
        <pc:sldMkLst>
          <pc:docMk/>
          <pc:sldMk cId="830105781" sldId="274"/>
        </pc:sldMkLst>
      </pc:sldChg>
      <pc:sldChg chg="del">
        <pc:chgData name="Neil Dyer" userId="f48cccbf-306c-476d-ac12-27135fb93a1f" providerId="ADAL" clId="{FBF6C64D-0CCA-405E-B89F-CF148707CCE0}" dt="2024-05-14T14:47:06.546" v="42" actId="47"/>
        <pc:sldMkLst>
          <pc:docMk/>
          <pc:sldMk cId="3279718462" sldId="295"/>
        </pc:sldMkLst>
      </pc:sldChg>
      <pc:sldChg chg="del">
        <pc:chgData name="Neil Dyer" userId="f48cccbf-306c-476d-ac12-27135fb93a1f" providerId="ADAL" clId="{FBF6C64D-0CCA-405E-B89F-CF148707CCE0}" dt="2024-05-14T14:47:06.546" v="42" actId="47"/>
        <pc:sldMkLst>
          <pc:docMk/>
          <pc:sldMk cId="1944157251" sldId="298"/>
        </pc:sldMkLst>
      </pc:sldChg>
      <pc:sldChg chg="del">
        <pc:chgData name="Neil Dyer" userId="f48cccbf-306c-476d-ac12-27135fb93a1f" providerId="ADAL" clId="{FBF6C64D-0CCA-405E-B89F-CF148707CCE0}" dt="2024-05-14T14:47:06.546" v="42" actId="47"/>
        <pc:sldMkLst>
          <pc:docMk/>
          <pc:sldMk cId="2304905417" sldId="302"/>
        </pc:sldMkLst>
      </pc:sldChg>
      <pc:sldChg chg="del delDesignElem">
        <pc:chgData name="Neil Dyer" userId="f48cccbf-306c-476d-ac12-27135fb93a1f" providerId="ADAL" clId="{FBF6C64D-0CCA-405E-B89F-CF148707CCE0}" dt="2024-05-14T14:48:58.672" v="47" actId="2696"/>
        <pc:sldMkLst>
          <pc:docMk/>
          <pc:sldMk cId="3818758706" sldId="313"/>
        </pc:sldMkLst>
      </pc:sldChg>
      <pc:sldChg chg="del delDesignElem">
        <pc:chgData name="Neil Dyer" userId="f48cccbf-306c-476d-ac12-27135fb93a1f" providerId="ADAL" clId="{FBF6C64D-0CCA-405E-B89F-CF148707CCE0}" dt="2024-05-14T14:25:51.138" v="38" actId="47"/>
        <pc:sldMkLst>
          <pc:docMk/>
          <pc:sldMk cId="163597916" sldId="314"/>
        </pc:sldMkLst>
      </pc:sldChg>
      <pc:sldChg chg="modSp del mod delDesignElem">
        <pc:chgData name="Neil Dyer" userId="f48cccbf-306c-476d-ac12-27135fb93a1f" providerId="ADAL" clId="{FBF6C64D-0CCA-405E-B89F-CF148707CCE0}" dt="2024-05-14T14:48:58.672" v="47" actId="2696"/>
        <pc:sldMkLst>
          <pc:docMk/>
          <pc:sldMk cId="3340610369" sldId="319"/>
        </pc:sldMkLst>
      </pc:sldChg>
      <pc:sldChg chg="del delDesignElem">
        <pc:chgData name="Neil Dyer" userId="f48cccbf-306c-476d-ac12-27135fb93a1f" providerId="ADAL" clId="{FBF6C64D-0CCA-405E-B89F-CF148707CCE0}" dt="2024-05-14T14:26:28.609" v="40" actId="47"/>
        <pc:sldMkLst>
          <pc:docMk/>
          <pc:sldMk cId="1557363944" sldId="321"/>
        </pc:sldMkLst>
      </pc:sldChg>
      <pc:sldChg chg="del">
        <pc:chgData name="Neil Dyer" userId="f48cccbf-306c-476d-ac12-27135fb93a1f" providerId="ADAL" clId="{FBF6C64D-0CCA-405E-B89F-CF148707CCE0}" dt="2024-05-14T14:47:06.546" v="42" actId="47"/>
        <pc:sldMkLst>
          <pc:docMk/>
          <pc:sldMk cId="3929613870" sldId="322"/>
        </pc:sldMkLst>
      </pc:sldChg>
      <pc:sldChg chg="del">
        <pc:chgData name="Neil Dyer" userId="f48cccbf-306c-476d-ac12-27135fb93a1f" providerId="ADAL" clId="{FBF6C64D-0CCA-405E-B89F-CF148707CCE0}" dt="2024-05-14T14:47:06.546" v="42" actId="47"/>
        <pc:sldMkLst>
          <pc:docMk/>
          <pc:sldMk cId="228410137" sldId="324"/>
        </pc:sldMkLst>
      </pc:sldChg>
      <pc:sldChg chg="del">
        <pc:chgData name="Neil Dyer" userId="f48cccbf-306c-476d-ac12-27135fb93a1f" providerId="ADAL" clId="{FBF6C64D-0CCA-405E-B89F-CF148707CCE0}" dt="2024-05-14T14:47:06.546" v="42" actId="47"/>
        <pc:sldMkLst>
          <pc:docMk/>
          <pc:sldMk cId="359383882" sldId="328"/>
        </pc:sldMkLst>
      </pc:sldChg>
      <pc:sldChg chg="add setBg">
        <pc:chgData name="Neil Dyer" userId="f48cccbf-306c-476d-ac12-27135fb93a1f" providerId="ADAL" clId="{FBF6C64D-0CCA-405E-B89F-CF148707CCE0}" dt="2024-05-14T15:18:40.896" v="48"/>
        <pc:sldMkLst>
          <pc:docMk/>
          <pc:sldMk cId="3254629911" sldId="399"/>
        </pc:sldMkLst>
      </pc:sldChg>
      <pc:sldChg chg="del">
        <pc:chgData name="Neil Dyer" userId="f48cccbf-306c-476d-ac12-27135fb93a1f" providerId="ADAL" clId="{FBF6C64D-0CCA-405E-B89F-CF148707CCE0}" dt="2024-05-14T15:40:20.522" v="1018" actId="47"/>
        <pc:sldMkLst>
          <pc:docMk/>
          <pc:sldMk cId="3273682672" sldId="430"/>
        </pc:sldMkLst>
      </pc:sldChg>
      <pc:sldChg chg="add del">
        <pc:chgData name="Neil Dyer" userId="f48cccbf-306c-476d-ac12-27135fb93a1f" providerId="ADAL" clId="{FBF6C64D-0CCA-405E-B89F-CF148707CCE0}" dt="2024-05-15T11:15:10.056" v="1224" actId="47"/>
        <pc:sldMkLst>
          <pc:docMk/>
          <pc:sldMk cId="1890973791" sldId="484"/>
        </pc:sldMkLst>
      </pc:sldChg>
      <pc:sldChg chg="del delDesignElem">
        <pc:chgData name="Neil Dyer" userId="f48cccbf-306c-476d-ac12-27135fb93a1f" providerId="ADAL" clId="{FBF6C64D-0CCA-405E-B89F-CF148707CCE0}" dt="2024-05-14T14:48:58.672" v="47" actId="2696"/>
        <pc:sldMkLst>
          <pc:docMk/>
          <pc:sldMk cId="0" sldId="505"/>
        </pc:sldMkLst>
      </pc:sldChg>
      <pc:sldChg chg="add del">
        <pc:chgData name="Neil Dyer" userId="f48cccbf-306c-476d-ac12-27135fb93a1f" providerId="ADAL" clId="{FBF6C64D-0CCA-405E-B89F-CF148707CCE0}" dt="2024-05-15T11:11:50.278" v="1063" actId="2696"/>
        <pc:sldMkLst>
          <pc:docMk/>
          <pc:sldMk cId="849241216" sldId="603"/>
        </pc:sldMkLst>
      </pc:sldChg>
      <pc:sldChg chg="del">
        <pc:chgData name="Neil Dyer" userId="f48cccbf-306c-476d-ac12-27135fb93a1f" providerId="ADAL" clId="{FBF6C64D-0CCA-405E-B89F-CF148707CCE0}" dt="2024-05-14T14:47:06.546" v="42" actId="47"/>
        <pc:sldMkLst>
          <pc:docMk/>
          <pc:sldMk cId="4130512317" sldId="681"/>
        </pc:sldMkLst>
      </pc:sldChg>
      <pc:sldChg chg="del">
        <pc:chgData name="Neil Dyer" userId="f48cccbf-306c-476d-ac12-27135fb93a1f" providerId="ADAL" clId="{FBF6C64D-0CCA-405E-B89F-CF148707CCE0}" dt="2024-05-14T14:47:06.546" v="42" actId="47"/>
        <pc:sldMkLst>
          <pc:docMk/>
          <pc:sldMk cId="2368689426" sldId="822"/>
        </pc:sldMkLst>
      </pc:sldChg>
      <pc:sldChg chg="add del">
        <pc:chgData name="Neil Dyer" userId="f48cccbf-306c-476d-ac12-27135fb93a1f" providerId="ADAL" clId="{FBF6C64D-0CCA-405E-B89F-CF148707CCE0}" dt="2024-05-14T15:20:57.016" v="116" actId="47"/>
        <pc:sldMkLst>
          <pc:docMk/>
          <pc:sldMk cId="4292098374" sldId="936"/>
        </pc:sldMkLst>
      </pc:sldChg>
      <pc:sldChg chg="modSp del mod delDesignElem">
        <pc:chgData name="Neil Dyer" userId="f48cccbf-306c-476d-ac12-27135fb93a1f" providerId="ADAL" clId="{FBF6C64D-0CCA-405E-B89F-CF148707CCE0}" dt="2024-05-14T14:48:58.672" v="47" actId="2696"/>
        <pc:sldMkLst>
          <pc:docMk/>
          <pc:sldMk cId="2113044203" sldId="944"/>
        </pc:sldMkLst>
      </pc:sldChg>
      <pc:sldChg chg="del delDesignElem">
        <pc:chgData name="Neil Dyer" userId="f48cccbf-306c-476d-ac12-27135fb93a1f" providerId="ADAL" clId="{FBF6C64D-0CCA-405E-B89F-CF148707CCE0}" dt="2024-05-14T14:48:58.672" v="47" actId="2696"/>
        <pc:sldMkLst>
          <pc:docMk/>
          <pc:sldMk cId="3810975872" sldId="945"/>
        </pc:sldMkLst>
      </pc:sldChg>
      <pc:sldChg chg="del delDesignElem">
        <pc:chgData name="Neil Dyer" userId="f48cccbf-306c-476d-ac12-27135fb93a1f" providerId="ADAL" clId="{FBF6C64D-0CCA-405E-B89F-CF148707CCE0}" dt="2024-05-14T14:48:58.672" v="47" actId="2696"/>
        <pc:sldMkLst>
          <pc:docMk/>
          <pc:sldMk cId="2745554311" sldId="952"/>
        </pc:sldMkLst>
      </pc:sldChg>
      <pc:sldChg chg="add setBg">
        <pc:chgData name="Neil Dyer" userId="f48cccbf-306c-476d-ac12-27135fb93a1f" providerId="ADAL" clId="{FBF6C64D-0CCA-405E-B89F-CF148707CCE0}" dt="2024-05-14T15:18:40.896" v="48"/>
        <pc:sldMkLst>
          <pc:docMk/>
          <pc:sldMk cId="1111625582" sldId="963"/>
        </pc:sldMkLst>
      </pc:sldChg>
      <pc:sldChg chg="del">
        <pc:chgData name="Neil Dyer" userId="f48cccbf-306c-476d-ac12-27135fb93a1f" providerId="ADAL" clId="{FBF6C64D-0CCA-405E-B89F-CF148707CCE0}" dt="2024-05-14T15:18:45.568" v="49" actId="47"/>
        <pc:sldMkLst>
          <pc:docMk/>
          <pc:sldMk cId="3341728130" sldId="964"/>
        </pc:sldMkLst>
      </pc:sldChg>
      <pc:sldChg chg="add">
        <pc:chgData name="Neil Dyer" userId="f48cccbf-306c-476d-ac12-27135fb93a1f" providerId="ADAL" clId="{FBF6C64D-0CCA-405E-B89F-CF148707CCE0}" dt="2024-05-14T15:18:40.896" v="48"/>
        <pc:sldMkLst>
          <pc:docMk/>
          <pc:sldMk cId="4256611780" sldId="965"/>
        </pc:sldMkLst>
      </pc:sldChg>
      <pc:sldChg chg="add setBg">
        <pc:chgData name="Neil Dyer" userId="f48cccbf-306c-476d-ac12-27135fb93a1f" providerId="ADAL" clId="{FBF6C64D-0CCA-405E-B89F-CF148707CCE0}" dt="2024-05-14T15:18:40.896" v="48"/>
        <pc:sldMkLst>
          <pc:docMk/>
          <pc:sldMk cId="1327935624" sldId="966"/>
        </pc:sldMkLst>
      </pc:sldChg>
      <pc:sldChg chg="add setBg">
        <pc:chgData name="Neil Dyer" userId="f48cccbf-306c-476d-ac12-27135fb93a1f" providerId="ADAL" clId="{FBF6C64D-0CCA-405E-B89F-CF148707CCE0}" dt="2024-05-14T15:18:40.896" v="48"/>
        <pc:sldMkLst>
          <pc:docMk/>
          <pc:sldMk cId="1120398189" sldId="967"/>
        </pc:sldMkLst>
      </pc:sldChg>
      <pc:sldChg chg="del">
        <pc:chgData name="Neil Dyer" userId="f48cccbf-306c-476d-ac12-27135fb93a1f" providerId="ADAL" clId="{FBF6C64D-0CCA-405E-B89F-CF148707CCE0}" dt="2024-05-14T14:47:06.546" v="42" actId="47"/>
        <pc:sldMkLst>
          <pc:docMk/>
          <pc:sldMk cId="1197865726" sldId="968"/>
        </pc:sldMkLst>
      </pc:sldChg>
      <pc:sldChg chg="add">
        <pc:chgData name="Neil Dyer" userId="f48cccbf-306c-476d-ac12-27135fb93a1f" providerId="ADAL" clId="{FBF6C64D-0CCA-405E-B89F-CF148707CCE0}" dt="2024-05-14T15:18:40.896" v="48"/>
        <pc:sldMkLst>
          <pc:docMk/>
          <pc:sldMk cId="1602849920" sldId="968"/>
        </pc:sldMkLst>
      </pc:sldChg>
      <pc:sldChg chg="add">
        <pc:chgData name="Neil Dyer" userId="f48cccbf-306c-476d-ac12-27135fb93a1f" providerId="ADAL" clId="{FBF6C64D-0CCA-405E-B89F-CF148707CCE0}" dt="2024-05-14T15:18:40.896" v="48"/>
        <pc:sldMkLst>
          <pc:docMk/>
          <pc:sldMk cId="388153661" sldId="969"/>
        </pc:sldMkLst>
      </pc:sldChg>
      <pc:sldChg chg="del">
        <pc:chgData name="Neil Dyer" userId="f48cccbf-306c-476d-ac12-27135fb93a1f" providerId="ADAL" clId="{FBF6C64D-0CCA-405E-B89F-CF148707CCE0}" dt="2024-05-14T14:47:06.546" v="42" actId="47"/>
        <pc:sldMkLst>
          <pc:docMk/>
          <pc:sldMk cId="1634245237" sldId="969"/>
        </pc:sldMkLst>
      </pc:sldChg>
      <pc:sldChg chg="addSp delSp modSp add mod">
        <pc:chgData name="Neil Dyer" userId="f48cccbf-306c-476d-ac12-27135fb93a1f" providerId="ADAL" clId="{FBF6C64D-0CCA-405E-B89F-CF148707CCE0}" dt="2024-05-14T15:20:46.656" v="114" actId="1440"/>
        <pc:sldMkLst>
          <pc:docMk/>
          <pc:sldMk cId="35510011" sldId="970"/>
        </pc:sldMkLst>
      </pc:sldChg>
      <pc:sldChg chg="modSp mod">
        <pc:chgData name="Neil Dyer" userId="f48cccbf-306c-476d-ac12-27135fb93a1f" providerId="ADAL" clId="{FBF6C64D-0CCA-405E-B89F-CF148707CCE0}" dt="2024-05-14T15:42:01.640" v="1061" actId="1076"/>
        <pc:sldMkLst>
          <pc:docMk/>
          <pc:sldMk cId="4284558051" sldId="989"/>
        </pc:sldMkLst>
      </pc:sldChg>
      <pc:sldChg chg="del delDesignElem">
        <pc:chgData name="Neil Dyer" userId="f48cccbf-306c-476d-ac12-27135fb93a1f" providerId="ADAL" clId="{FBF6C64D-0CCA-405E-B89F-CF148707CCE0}" dt="2024-05-14T14:48:58.672" v="47" actId="2696"/>
        <pc:sldMkLst>
          <pc:docMk/>
          <pc:sldMk cId="4079684975" sldId="1024"/>
        </pc:sldMkLst>
      </pc:sldChg>
      <pc:sldChg chg="del">
        <pc:chgData name="Neil Dyer" userId="f48cccbf-306c-476d-ac12-27135fb93a1f" providerId="ADAL" clId="{FBF6C64D-0CCA-405E-B89F-CF148707CCE0}" dt="2024-05-14T14:47:06.546" v="42" actId="47"/>
        <pc:sldMkLst>
          <pc:docMk/>
          <pc:sldMk cId="2181033221" sldId="1039"/>
        </pc:sldMkLst>
      </pc:sldChg>
      <pc:sldChg chg="del">
        <pc:chgData name="Neil Dyer" userId="f48cccbf-306c-476d-ac12-27135fb93a1f" providerId="ADAL" clId="{FBF6C64D-0CCA-405E-B89F-CF148707CCE0}" dt="2024-05-14T14:47:06.546" v="42" actId="47"/>
        <pc:sldMkLst>
          <pc:docMk/>
          <pc:sldMk cId="492534554" sldId="1040"/>
        </pc:sldMkLst>
      </pc:sldChg>
      <pc:sldChg chg="del">
        <pc:chgData name="Neil Dyer" userId="f48cccbf-306c-476d-ac12-27135fb93a1f" providerId="ADAL" clId="{FBF6C64D-0CCA-405E-B89F-CF148707CCE0}" dt="2024-05-14T14:47:06.546" v="42" actId="47"/>
        <pc:sldMkLst>
          <pc:docMk/>
          <pc:sldMk cId="922730554" sldId="1043"/>
        </pc:sldMkLst>
      </pc:sldChg>
      <pc:sldChg chg="del">
        <pc:chgData name="Neil Dyer" userId="f48cccbf-306c-476d-ac12-27135fb93a1f" providerId="ADAL" clId="{FBF6C64D-0CCA-405E-B89F-CF148707CCE0}" dt="2024-05-14T14:23:44.648" v="33" actId="47"/>
        <pc:sldMkLst>
          <pc:docMk/>
          <pc:sldMk cId="0" sldId="1051"/>
        </pc:sldMkLst>
      </pc:sldChg>
      <pc:sldChg chg="del">
        <pc:chgData name="Neil Dyer" userId="f48cccbf-306c-476d-ac12-27135fb93a1f" providerId="ADAL" clId="{FBF6C64D-0CCA-405E-B89F-CF148707CCE0}" dt="2024-05-14T14:47:06.546" v="42" actId="47"/>
        <pc:sldMkLst>
          <pc:docMk/>
          <pc:sldMk cId="830626255" sldId="1052"/>
        </pc:sldMkLst>
      </pc:sldChg>
      <pc:sldChg chg="del">
        <pc:chgData name="Neil Dyer" userId="f48cccbf-306c-476d-ac12-27135fb93a1f" providerId="ADAL" clId="{FBF6C64D-0CCA-405E-B89F-CF148707CCE0}" dt="2024-05-14T14:48:58.672" v="47" actId="2696"/>
        <pc:sldMkLst>
          <pc:docMk/>
          <pc:sldMk cId="0" sldId="1053"/>
        </pc:sldMkLst>
      </pc:sldChg>
      <pc:sldChg chg="del delDesignElem">
        <pc:chgData name="Neil Dyer" userId="f48cccbf-306c-476d-ac12-27135fb93a1f" providerId="ADAL" clId="{FBF6C64D-0CCA-405E-B89F-CF148707CCE0}" dt="2024-05-14T14:48:58.672" v="47" actId="2696"/>
        <pc:sldMkLst>
          <pc:docMk/>
          <pc:sldMk cId="1858734037" sldId="1055"/>
        </pc:sldMkLst>
      </pc:sldChg>
      <pc:sldChg chg="del">
        <pc:chgData name="Neil Dyer" userId="f48cccbf-306c-476d-ac12-27135fb93a1f" providerId="ADAL" clId="{FBF6C64D-0CCA-405E-B89F-CF148707CCE0}" dt="2024-05-14T14:47:06.546" v="42" actId="47"/>
        <pc:sldMkLst>
          <pc:docMk/>
          <pc:sldMk cId="3510495355" sldId="1077"/>
        </pc:sldMkLst>
      </pc:sldChg>
      <pc:sldChg chg="del">
        <pc:chgData name="Neil Dyer" userId="f48cccbf-306c-476d-ac12-27135fb93a1f" providerId="ADAL" clId="{FBF6C64D-0CCA-405E-B89F-CF148707CCE0}" dt="2024-05-14T14:47:06.546" v="42" actId="47"/>
        <pc:sldMkLst>
          <pc:docMk/>
          <pc:sldMk cId="3174652673" sldId="1080"/>
        </pc:sldMkLst>
      </pc:sldChg>
      <pc:sldChg chg="del">
        <pc:chgData name="Neil Dyer" userId="f48cccbf-306c-476d-ac12-27135fb93a1f" providerId="ADAL" clId="{FBF6C64D-0CCA-405E-B89F-CF148707CCE0}" dt="2024-05-14T14:47:06.546" v="42" actId="47"/>
        <pc:sldMkLst>
          <pc:docMk/>
          <pc:sldMk cId="213137781" sldId="1092"/>
        </pc:sldMkLst>
      </pc:sldChg>
      <pc:sldChg chg="del delDesignElem">
        <pc:chgData name="Neil Dyer" userId="f48cccbf-306c-476d-ac12-27135fb93a1f" providerId="ADAL" clId="{FBF6C64D-0CCA-405E-B89F-CF148707CCE0}" dt="2024-05-14T14:25:56.773" v="39" actId="47"/>
        <pc:sldMkLst>
          <pc:docMk/>
          <pc:sldMk cId="681033760" sldId="1095"/>
        </pc:sldMkLst>
      </pc:sldChg>
      <pc:sldChg chg="add del">
        <pc:chgData name="Neil Dyer" userId="f48cccbf-306c-476d-ac12-27135fb93a1f" providerId="ADAL" clId="{FBF6C64D-0CCA-405E-B89F-CF148707CCE0}" dt="2024-05-15T11:11:50.278" v="1063" actId="2696"/>
        <pc:sldMkLst>
          <pc:docMk/>
          <pc:sldMk cId="3516933280" sldId="1095"/>
        </pc:sldMkLst>
      </pc:sldChg>
      <pc:sldChg chg="add del">
        <pc:chgData name="Neil Dyer" userId="f48cccbf-306c-476d-ac12-27135fb93a1f" providerId="ADAL" clId="{FBF6C64D-0CCA-405E-B89F-CF148707CCE0}" dt="2024-05-15T11:15:08.187" v="1223" actId="47"/>
        <pc:sldMkLst>
          <pc:docMk/>
          <pc:sldMk cId="138182027" sldId="1096"/>
        </pc:sldMkLst>
      </pc:sldChg>
      <pc:sldChg chg="del">
        <pc:chgData name="Neil Dyer" userId="f48cccbf-306c-476d-ac12-27135fb93a1f" providerId="ADAL" clId="{FBF6C64D-0CCA-405E-B89F-CF148707CCE0}" dt="2024-05-14T14:47:06.546" v="42" actId="47"/>
        <pc:sldMkLst>
          <pc:docMk/>
          <pc:sldMk cId="127368476" sldId="1113"/>
        </pc:sldMkLst>
      </pc:sldChg>
      <pc:sldChg chg="addSp delSp modSp add del mod setBg">
        <pc:chgData name="Neil Dyer" userId="f48cccbf-306c-476d-ac12-27135fb93a1f" providerId="ADAL" clId="{FBF6C64D-0CCA-405E-B89F-CF148707CCE0}" dt="2024-05-14T15:39:54.139" v="1016" actId="478"/>
        <pc:sldMkLst>
          <pc:docMk/>
          <pc:sldMk cId="4084806982" sldId="1114"/>
        </pc:sldMkLst>
      </pc:sldChg>
      <pc:sldChg chg="del">
        <pc:chgData name="Neil Dyer" userId="f48cccbf-306c-476d-ac12-27135fb93a1f" providerId="ADAL" clId="{FBF6C64D-0CCA-405E-B89F-CF148707CCE0}" dt="2024-05-14T15:40:18.424" v="1017" actId="47"/>
        <pc:sldMkLst>
          <pc:docMk/>
          <pc:sldMk cId="1438431428" sldId="1124"/>
        </pc:sldMkLst>
      </pc:sldChg>
      <pc:sldChg chg="del">
        <pc:chgData name="Neil Dyer" userId="f48cccbf-306c-476d-ac12-27135fb93a1f" providerId="ADAL" clId="{FBF6C64D-0CCA-405E-B89F-CF148707CCE0}" dt="2024-05-14T14:47:06.546" v="42" actId="47"/>
        <pc:sldMkLst>
          <pc:docMk/>
          <pc:sldMk cId="2453197627" sldId="1137"/>
        </pc:sldMkLst>
      </pc:sldChg>
      <pc:sldChg chg="modSp del mod delDesignElem">
        <pc:chgData name="Neil Dyer" userId="f48cccbf-306c-476d-ac12-27135fb93a1f" providerId="ADAL" clId="{FBF6C64D-0CCA-405E-B89F-CF148707CCE0}" dt="2024-05-14T14:48:58.672" v="47" actId="2696"/>
        <pc:sldMkLst>
          <pc:docMk/>
          <pc:sldMk cId="2948883572" sldId="1153"/>
        </pc:sldMkLst>
      </pc:sldChg>
      <pc:sldChg chg="del delDesignElem">
        <pc:chgData name="Neil Dyer" userId="f48cccbf-306c-476d-ac12-27135fb93a1f" providerId="ADAL" clId="{FBF6C64D-0CCA-405E-B89F-CF148707CCE0}" dt="2024-05-14T14:48:58.672" v="47" actId="2696"/>
        <pc:sldMkLst>
          <pc:docMk/>
          <pc:sldMk cId="3876150881" sldId="1154"/>
        </pc:sldMkLst>
      </pc:sldChg>
      <pc:sldChg chg="del delDesignElem">
        <pc:chgData name="Neil Dyer" userId="f48cccbf-306c-476d-ac12-27135fb93a1f" providerId="ADAL" clId="{FBF6C64D-0CCA-405E-B89F-CF148707CCE0}" dt="2024-05-14T14:26:28.609" v="40" actId="47"/>
        <pc:sldMkLst>
          <pc:docMk/>
          <pc:sldMk cId="4238040876" sldId="1157"/>
        </pc:sldMkLst>
      </pc:sldChg>
      <pc:sldChg chg="modSp mod">
        <pc:chgData name="Neil Dyer" userId="f48cccbf-306c-476d-ac12-27135fb93a1f" providerId="ADAL" clId="{FBF6C64D-0CCA-405E-B89F-CF148707CCE0}" dt="2024-05-20T21:28:55.724" v="1756" actId="20577"/>
        <pc:sldMkLst>
          <pc:docMk/>
          <pc:sldMk cId="3721960759" sldId="1159"/>
        </pc:sldMkLst>
      </pc:sldChg>
      <pc:sldChg chg="modSp del mod delDesignElem">
        <pc:chgData name="Neil Dyer" userId="f48cccbf-306c-476d-ac12-27135fb93a1f" providerId="ADAL" clId="{FBF6C64D-0CCA-405E-B89F-CF148707CCE0}" dt="2024-05-14T14:48:58.672" v="47" actId="2696"/>
        <pc:sldMkLst>
          <pc:docMk/>
          <pc:sldMk cId="2819899681" sldId="1160"/>
        </pc:sldMkLst>
      </pc:sldChg>
      <pc:sldChg chg="del delDesignElem">
        <pc:chgData name="Neil Dyer" userId="f48cccbf-306c-476d-ac12-27135fb93a1f" providerId="ADAL" clId="{FBF6C64D-0CCA-405E-B89F-CF148707CCE0}" dt="2024-05-14T14:26:28.609" v="40" actId="47"/>
        <pc:sldMkLst>
          <pc:docMk/>
          <pc:sldMk cId="3217503052" sldId="1162"/>
        </pc:sldMkLst>
      </pc:sldChg>
      <pc:sldChg chg="del delDesignElem">
        <pc:chgData name="Neil Dyer" userId="f48cccbf-306c-476d-ac12-27135fb93a1f" providerId="ADAL" clId="{FBF6C64D-0CCA-405E-B89F-CF148707CCE0}" dt="2024-05-14T14:48:58.672" v="47" actId="2696"/>
        <pc:sldMkLst>
          <pc:docMk/>
          <pc:sldMk cId="3062824560" sldId="1164"/>
        </pc:sldMkLst>
      </pc:sldChg>
      <pc:sldChg chg="del delDesignElem">
        <pc:chgData name="Neil Dyer" userId="f48cccbf-306c-476d-ac12-27135fb93a1f" providerId="ADAL" clId="{FBF6C64D-0CCA-405E-B89F-CF148707CCE0}" dt="2024-05-14T14:25:51.138" v="38" actId="47"/>
        <pc:sldMkLst>
          <pc:docMk/>
          <pc:sldMk cId="2254286235" sldId="1165"/>
        </pc:sldMkLst>
      </pc:sldChg>
      <pc:sldChg chg="del delDesignElem">
        <pc:chgData name="Neil Dyer" userId="f48cccbf-306c-476d-ac12-27135fb93a1f" providerId="ADAL" clId="{FBF6C64D-0CCA-405E-B89F-CF148707CCE0}" dt="2024-05-14T14:25:56.773" v="39" actId="47"/>
        <pc:sldMkLst>
          <pc:docMk/>
          <pc:sldMk cId="924347061" sldId="1166"/>
        </pc:sldMkLst>
      </pc:sldChg>
      <pc:sldChg chg="del delDesignElem">
        <pc:chgData name="Neil Dyer" userId="f48cccbf-306c-476d-ac12-27135fb93a1f" providerId="ADAL" clId="{FBF6C64D-0CCA-405E-B89F-CF148707CCE0}" dt="2024-05-14T14:48:58.672" v="47" actId="2696"/>
        <pc:sldMkLst>
          <pc:docMk/>
          <pc:sldMk cId="2122236801" sldId="1167"/>
        </pc:sldMkLst>
      </pc:sldChg>
      <pc:sldChg chg="del ord">
        <pc:chgData name="Neil Dyer" userId="f48cccbf-306c-476d-ac12-27135fb93a1f" providerId="ADAL" clId="{FBF6C64D-0CCA-405E-B89F-CF148707CCE0}" dt="2024-05-14T15:32:59.739" v="940" actId="47"/>
        <pc:sldMkLst>
          <pc:docMk/>
          <pc:sldMk cId="1698984192" sldId="1169"/>
        </pc:sldMkLst>
      </pc:sldChg>
      <pc:sldChg chg="addSp delSp modSp add mod">
        <pc:chgData name="Neil Dyer" userId="f48cccbf-306c-476d-ac12-27135fb93a1f" providerId="ADAL" clId="{FBF6C64D-0CCA-405E-B89F-CF148707CCE0}" dt="2024-05-14T15:34:56.014" v="985" actId="1036"/>
        <pc:sldMkLst>
          <pc:docMk/>
          <pc:sldMk cId="69213985" sldId="1170"/>
        </pc:sldMkLst>
      </pc:sldChg>
      <pc:sldChg chg="del">
        <pc:chgData name="Neil Dyer" userId="f48cccbf-306c-476d-ac12-27135fb93a1f" providerId="ADAL" clId="{FBF6C64D-0CCA-405E-B89F-CF148707CCE0}" dt="2024-05-14T15:33:46.166" v="941" actId="2696"/>
        <pc:sldMkLst>
          <pc:docMk/>
          <pc:sldMk cId="339907423" sldId="1170"/>
        </pc:sldMkLst>
      </pc:sldChg>
      <pc:sldChg chg="del">
        <pc:chgData name="Neil Dyer" userId="f48cccbf-306c-476d-ac12-27135fb93a1f" providerId="ADAL" clId="{FBF6C64D-0CCA-405E-B89F-CF148707CCE0}" dt="2024-05-14T14:47:06.546" v="42" actId="47"/>
        <pc:sldMkLst>
          <pc:docMk/>
          <pc:sldMk cId="199532834" sldId="1197"/>
        </pc:sldMkLst>
      </pc:sldChg>
      <pc:sldChg chg="ord">
        <pc:chgData name="Neil Dyer" userId="f48cccbf-306c-476d-ac12-27135fb93a1f" providerId="ADAL" clId="{FBF6C64D-0CCA-405E-B89F-CF148707CCE0}" dt="2024-05-14T15:19:12.033" v="52"/>
        <pc:sldMkLst>
          <pc:docMk/>
          <pc:sldMk cId="3030367123" sldId="1202"/>
        </pc:sldMkLst>
      </pc:sldChg>
      <pc:sldChg chg="add del">
        <pc:chgData name="Neil Dyer" userId="f48cccbf-306c-476d-ac12-27135fb93a1f" providerId="ADAL" clId="{FBF6C64D-0CCA-405E-B89F-CF148707CCE0}" dt="2024-05-14T15:20:57.016" v="116" actId="47"/>
        <pc:sldMkLst>
          <pc:docMk/>
          <pc:sldMk cId="4274245111" sldId="1203"/>
        </pc:sldMkLst>
      </pc:sldChg>
      <pc:sldChg chg="add del">
        <pc:chgData name="Neil Dyer" userId="f48cccbf-306c-476d-ac12-27135fb93a1f" providerId="ADAL" clId="{FBF6C64D-0CCA-405E-B89F-CF148707CCE0}" dt="2024-05-14T15:20:52.049" v="115" actId="47"/>
        <pc:sldMkLst>
          <pc:docMk/>
          <pc:sldMk cId="1436501150" sldId="1214"/>
        </pc:sldMkLst>
      </pc:sldChg>
      <pc:sldChg chg="add">
        <pc:chgData name="Neil Dyer" userId="f48cccbf-306c-476d-ac12-27135fb93a1f" providerId="ADAL" clId="{FBF6C64D-0CCA-405E-B89F-CF148707CCE0}" dt="2024-05-14T15:18:40.896" v="48"/>
        <pc:sldMkLst>
          <pc:docMk/>
          <pc:sldMk cId="3862602177" sldId="1222"/>
        </pc:sldMkLst>
      </pc:sldChg>
      <pc:sldChg chg="add">
        <pc:chgData name="Neil Dyer" userId="f48cccbf-306c-476d-ac12-27135fb93a1f" providerId="ADAL" clId="{FBF6C64D-0CCA-405E-B89F-CF148707CCE0}" dt="2024-05-14T15:18:40.896" v="48"/>
        <pc:sldMkLst>
          <pc:docMk/>
          <pc:sldMk cId="4242059509" sldId="1223"/>
        </pc:sldMkLst>
      </pc:sldChg>
      <pc:sldChg chg="del">
        <pc:chgData name="Neil Dyer" userId="f48cccbf-306c-476d-ac12-27135fb93a1f" providerId="ADAL" clId="{FBF6C64D-0CCA-405E-B89F-CF148707CCE0}" dt="2024-05-14T14:47:06.546" v="42" actId="47"/>
        <pc:sldMkLst>
          <pc:docMk/>
          <pc:sldMk cId="3087477046" sldId="1229"/>
        </pc:sldMkLst>
      </pc:sldChg>
      <pc:sldChg chg="del">
        <pc:chgData name="Neil Dyer" userId="f48cccbf-306c-476d-ac12-27135fb93a1f" providerId="ADAL" clId="{FBF6C64D-0CCA-405E-B89F-CF148707CCE0}" dt="2024-05-14T15:19:03.852" v="50" actId="47"/>
        <pc:sldMkLst>
          <pc:docMk/>
          <pc:sldMk cId="909189212" sldId="1244"/>
        </pc:sldMkLst>
      </pc:sldChg>
      <pc:sldChg chg="del">
        <pc:chgData name="Neil Dyer" userId="f48cccbf-306c-476d-ac12-27135fb93a1f" providerId="ADAL" clId="{FBF6C64D-0CCA-405E-B89F-CF148707CCE0}" dt="2024-05-14T15:33:46.166" v="941" actId="2696"/>
        <pc:sldMkLst>
          <pc:docMk/>
          <pc:sldMk cId="3298366231" sldId="1249"/>
        </pc:sldMkLst>
      </pc:sldChg>
      <pc:sldChg chg="del">
        <pc:chgData name="Neil Dyer" userId="f48cccbf-306c-476d-ac12-27135fb93a1f" providerId="ADAL" clId="{FBF6C64D-0CCA-405E-B89F-CF148707CCE0}" dt="2024-05-14T14:47:06.546" v="42" actId="47"/>
        <pc:sldMkLst>
          <pc:docMk/>
          <pc:sldMk cId="3536896740" sldId="1250"/>
        </pc:sldMkLst>
      </pc:sldChg>
      <pc:sldChg chg="del">
        <pc:chgData name="Neil Dyer" userId="f48cccbf-306c-476d-ac12-27135fb93a1f" providerId="ADAL" clId="{FBF6C64D-0CCA-405E-B89F-CF148707CCE0}" dt="2024-05-14T14:47:06.546" v="42" actId="47"/>
        <pc:sldMkLst>
          <pc:docMk/>
          <pc:sldMk cId="311908042" sldId="1251"/>
        </pc:sldMkLst>
      </pc:sldChg>
      <pc:sldChg chg="del">
        <pc:chgData name="Neil Dyer" userId="f48cccbf-306c-476d-ac12-27135fb93a1f" providerId="ADAL" clId="{FBF6C64D-0CCA-405E-B89F-CF148707CCE0}" dt="2024-05-14T14:47:06.546" v="42" actId="47"/>
        <pc:sldMkLst>
          <pc:docMk/>
          <pc:sldMk cId="3665777211" sldId="1252"/>
        </pc:sldMkLst>
      </pc:sldChg>
      <pc:sldChg chg="del">
        <pc:chgData name="Neil Dyer" userId="f48cccbf-306c-476d-ac12-27135fb93a1f" providerId="ADAL" clId="{FBF6C64D-0CCA-405E-B89F-CF148707CCE0}" dt="2024-05-14T14:47:06.546" v="42" actId="47"/>
        <pc:sldMkLst>
          <pc:docMk/>
          <pc:sldMk cId="3196922115" sldId="1253"/>
        </pc:sldMkLst>
      </pc:sldChg>
      <pc:sldChg chg="del">
        <pc:chgData name="Neil Dyer" userId="f48cccbf-306c-476d-ac12-27135fb93a1f" providerId="ADAL" clId="{FBF6C64D-0CCA-405E-B89F-CF148707CCE0}" dt="2024-05-14T14:47:06.546" v="42" actId="47"/>
        <pc:sldMkLst>
          <pc:docMk/>
          <pc:sldMk cId="1623503857" sldId="1254"/>
        </pc:sldMkLst>
      </pc:sldChg>
      <pc:sldChg chg="del">
        <pc:chgData name="Neil Dyer" userId="f48cccbf-306c-476d-ac12-27135fb93a1f" providerId="ADAL" clId="{FBF6C64D-0CCA-405E-B89F-CF148707CCE0}" dt="2024-05-14T14:47:06.546" v="42" actId="47"/>
        <pc:sldMkLst>
          <pc:docMk/>
          <pc:sldMk cId="1112012361" sldId="1255"/>
        </pc:sldMkLst>
      </pc:sldChg>
      <pc:sldChg chg="del">
        <pc:chgData name="Neil Dyer" userId="f48cccbf-306c-476d-ac12-27135fb93a1f" providerId="ADAL" clId="{FBF6C64D-0CCA-405E-B89F-CF148707CCE0}" dt="2024-05-14T14:47:06.546" v="42" actId="47"/>
        <pc:sldMkLst>
          <pc:docMk/>
          <pc:sldMk cId="3807096582" sldId="1256"/>
        </pc:sldMkLst>
      </pc:sldChg>
      <pc:sldChg chg="del">
        <pc:chgData name="Neil Dyer" userId="f48cccbf-306c-476d-ac12-27135fb93a1f" providerId="ADAL" clId="{FBF6C64D-0CCA-405E-B89F-CF148707CCE0}" dt="2024-05-14T14:47:06.546" v="42" actId="47"/>
        <pc:sldMkLst>
          <pc:docMk/>
          <pc:sldMk cId="3327160592" sldId="1257"/>
        </pc:sldMkLst>
      </pc:sldChg>
      <pc:sldChg chg="add">
        <pc:chgData name="Neil Dyer" userId="f48cccbf-306c-476d-ac12-27135fb93a1f" providerId="ADAL" clId="{FBF6C64D-0CCA-405E-B89F-CF148707CCE0}" dt="2024-05-20T21:27:05.444" v="1751"/>
        <pc:sldMkLst>
          <pc:docMk/>
          <pc:sldMk cId="108870010" sldId="1258"/>
        </pc:sldMkLst>
      </pc:sldChg>
      <pc:sldChg chg="add del ord">
        <pc:chgData name="Neil Dyer" userId="f48cccbf-306c-476d-ac12-27135fb93a1f" providerId="ADAL" clId="{FBF6C64D-0CCA-405E-B89F-CF148707CCE0}" dt="2024-05-20T21:26:58.207" v="1750" actId="2696"/>
        <pc:sldMkLst>
          <pc:docMk/>
          <pc:sldMk cId="1159629338" sldId="1258"/>
        </pc:sldMkLst>
      </pc:sldChg>
      <pc:sldChg chg="del">
        <pc:chgData name="Neil Dyer" userId="f48cccbf-306c-476d-ac12-27135fb93a1f" providerId="ADAL" clId="{FBF6C64D-0CCA-405E-B89F-CF148707CCE0}" dt="2024-05-14T14:47:06.546" v="42" actId="47"/>
        <pc:sldMkLst>
          <pc:docMk/>
          <pc:sldMk cId="2932096130" sldId="1259"/>
        </pc:sldMkLst>
      </pc:sldChg>
      <pc:sldChg chg="add setBg">
        <pc:chgData name="Neil Dyer" userId="f48cccbf-306c-476d-ac12-27135fb93a1f" providerId="ADAL" clId="{FBF6C64D-0CCA-405E-B89F-CF148707CCE0}" dt="2024-05-14T15:18:40.896" v="48"/>
        <pc:sldMkLst>
          <pc:docMk/>
          <pc:sldMk cId="3747259600" sldId="1259"/>
        </pc:sldMkLst>
      </pc:sldChg>
      <pc:sldChg chg="add">
        <pc:chgData name="Neil Dyer" userId="f48cccbf-306c-476d-ac12-27135fb93a1f" providerId="ADAL" clId="{FBF6C64D-0CCA-405E-B89F-CF148707CCE0}" dt="2024-05-14T15:21:07.422" v="117"/>
        <pc:sldMkLst>
          <pc:docMk/>
          <pc:sldMk cId="1065671751" sldId="1260"/>
        </pc:sldMkLst>
      </pc:sldChg>
      <pc:sldChg chg="del">
        <pc:chgData name="Neil Dyer" userId="f48cccbf-306c-476d-ac12-27135fb93a1f" providerId="ADAL" clId="{FBF6C64D-0CCA-405E-B89F-CF148707CCE0}" dt="2024-05-14T14:48:58.672" v="47" actId="2696"/>
        <pc:sldMkLst>
          <pc:docMk/>
          <pc:sldMk cId="1857944818" sldId="1260"/>
        </pc:sldMkLst>
      </pc:sldChg>
      <pc:sldChg chg="add del">
        <pc:chgData name="Neil Dyer" userId="f48cccbf-306c-476d-ac12-27135fb93a1f" providerId="ADAL" clId="{FBF6C64D-0CCA-405E-B89F-CF148707CCE0}" dt="2024-05-14T14:48:58.672" v="47" actId="2696"/>
        <pc:sldMkLst>
          <pc:docMk/>
          <pc:sldMk cId="627494587" sldId="1261"/>
        </pc:sldMkLst>
      </pc:sldChg>
      <pc:sldChg chg="modSp add mod">
        <pc:chgData name="Neil Dyer" userId="f48cccbf-306c-476d-ac12-27135fb93a1f" providerId="ADAL" clId="{FBF6C64D-0CCA-405E-B89F-CF148707CCE0}" dt="2024-05-14T15:22:38.919" v="249" actId="114"/>
        <pc:sldMkLst>
          <pc:docMk/>
          <pc:sldMk cId="2964714622" sldId="1261"/>
        </pc:sldMkLst>
      </pc:sldChg>
      <pc:sldChg chg="modSp add mod">
        <pc:chgData name="Neil Dyer" userId="f48cccbf-306c-476d-ac12-27135fb93a1f" providerId="ADAL" clId="{FBF6C64D-0CCA-405E-B89F-CF148707CCE0}" dt="2024-05-14T15:24:34.919" v="305" actId="14100"/>
        <pc:sldMkLst>
          <pc:docMk/>
          <pc:sldMk cId="352073185" sldId="1262"/>
        </pc:sldMkLst>
      </pc:sldChg>
      <pc:sldChg chg="modSp add setBg">
        <pc:chgData name="Neil Dyer" userId="f48cccbf-306c-476d-ac12-27135fb93a1f" providerId="ADAL" clId="{FBF6C64D-0CCA-405E-B89F-CF148707CCE0}" dt="2024-05-14T15:36:12.801" v="989" actId="20577"/>
        <pc:sldMkLst>
          <pc:docMk/>
          <pc:sldMk cId="2173176272" sldId="1263"/>
        </pc:sldMkLst>
      </pc:sldChg>
      <pc:sldChg chg="add">
        <pc:chgData name="Neil Dyer" userId="f48cccbf-306c-476d-ac12-27135fb93a1f" providerId="ADAL" clId="{FBF6C64D-0CCA-405E-B89F-CF148707CCE0}" dt="2024-05-14T15:41:41.403" v="1059"/>
        <pc:sldMkLst>
          <pc:docMk/>
          <pc:sldMk cId="3402886661" sldId="1264"/>
        </pc:sldMkLst>
      </pc:sldChg>
      <pc:sldChg chg="addSp delSp modSp add mod ord modAnim">
        <pc:chgData name="Neil Dyer" userId="f48cccbf-306c-476d-ac12-27135fb93a1f" providerId="ADAL" clId="{FBF6C64D-0CCA-405E-B89F-CF148707CCE0}" dt="2024-05-17T22:16:55.092" v="1406" actId="1076"/>
        <pc:sldMkLst>
          <pc:docMk/>
          <pc:sldMk cId="671331766" sldId="1265"/>
        </pc:sldMkLst>
      </pc:sldChg>
      <pc:sldChg chg="addSp delSp modSp add mod">
        <pc:chgData name="Neil Dyer" userId="f48cccbf-306c-476d-ac12-27135fb93a1f" providerId="ADAL" clId="{FBF6C64D-0CCA-405E-B89F-CF148707CCE0}" dt="2024-05-20T21:23:48.361" v="1747" actId="207"/>
        <pc:sldMkLst>
          <pc:docMk/>
          <pc:sldMk cId="3387872939" sldId="1266"/>
        </pc:sldMkLst>
      </pc:sldChg>
      <pc:sldChg chg="modSp add mod">
        <pc:chgData name="Neil Dyer" userId="f48cccbf-306c-476d-ac12-27135fb93a1f" providerId="ADAL" clId="{FBF6C64D-0CCA-405E-B89F-CF148707CCE0}" dt="2024-05-17T22:20:18.754" v="1440" actId="13926"/>
        <pc:sldMkLst>
          <pc:docMk/>
          <pc:sldMk cId="14638529" sldId="1267"/>
        </pc:sldMkLst>
      </pc:sldChg>
      <pc:sldChg chg="addSp delSp modSp add mod">
        <pc:chgData name="Neil Dyer" userId="f48cccbf-306c-476d-ac12-27135fb93a1f" providerId="ADAL" clId="{FBF6C64D-0CCA-405E-B89F-CF148707CCE0}" dt="2024-05-17T22:38:07.653" v="1598" actId="1076"/>
        <pc:sldMkLst>
          <pc:docMk/>
          <pc:sldMk cId="1882468738" sldId="1268"/>
        </pc:sldMkLst>
      </pc:sldChg>
      <pc:sldChg chg="addSp delSp modSp add mod">
        <pc:chgData name="Neil Dyer" userId="f48cccbf-306c-476d-ac12-27135fb93a1f" providerId="ADAL" clId="{FBF6C64D-0CCA-405E-B89F-CF148707CCE0}" dt="2024-05-20T21:21:21.904" v="1746" actId="20577"/>
        <pc:sldMkLst>
          <pc:docMk/>
          <pc:sldMk cId="942898386" sldId="1269"/>
        </pc:sldMkLst>
      </pc:sldChg>
      <pc:sldChg chg="addSp delSp modSp add mod delAnim modAnim modNotesTx">
        <pc:chgData name="Neil Dyer" userId="f48cccbf-306c-476d-ac12-27135fb93a1f" providerId="ADAL" clId="{FBF6C64D-0CCA-405E-B89F-CF148707CCE0}" dt="2024-05-20T21:53:20.146" v="1938" actId="20577"/>
        <pc:sldMkLst>
          <pc:docMk/>
          <pc:sldMk cId="1691897007" sldId="1270"/>
        </pc:sldMkLst>
      </pc:sldChg>
      <pc:sldChg chg="modSp add del mod">
        <pc:chgData name="Neil Dyer" userId="f48cccbf-306c-476d-ac12-27135fb93a1f" providerId="ADAL" clId="{FBF6C64D-0CCA-405E-B89F-CF148707CCE0}" dt="2024-05-20T21:19:14.880" v="1728" actId="47"/>
        <pc:sldMkLst>
          <pc:docMk/>
          <pc:sldMk cId="711678335" sldId="1271"/>
        </pc:sldMkLst>
      </pc:sldChg>
      <pc:sldChg chg="modSp add del mod">
        <pc:chgData name="Neil Dyer" userId="f48cccbf-306c-476d-ac12-27135fb93a1f" providerId="ADAL" clId="{FBF6C64D-0CCA-405E-B89F-CF148707CCE0}" dt="2024-05-20T21:19:51.059" v="1731" actId="47"/>
        <pc:sldMkLst>
          <pc:docMk/>
          <pc:sldMk cId="2874870764" sldId="1272"/>
        </pc:sldMkLst>
      </pc:sldChg>
      <pc:sldChg chg="modSp add del mod">
        <pc:chgData name="Neil Dyer" userId="f48cccbf-306c-476d-ac12-27135fb93a1f" providerId="ADAL" clId="{FBF6C64D-0CCA-405E-B89F-CF148707CCE0}" dt="2024-05-20T21:20:32.743" v="1738" actId="47"/>
        <pc:sldMkLst>
          <pc:docMk/>
          <pc:sldMk cId="3660733173" sldId="1273"/>
        </pc:sldMkLst>
      </pc:sldChg>
      <pc:sldChg chg="modSp add del mod">
        <pc:chgData name="Neil Dyer" userId="f48cccbf-306c-476d-ac12-27135fb93a1f" providerId="ADAL" clId="{FBF6C64D-0CCA-405E-B89F-CF148707CCE0}" dt="2024-05-20T21:21:04.401" v="1743" actId="47"/>
        <pc:sldMkLst>
          <pc:docMk/>
          <pc:sldMk cId="2494344920" sldId="1274"/>
        </pc:sldMkLst>
      </pc:sldChg>
      <pc:sldChg chg="modSp add mod">
        <pc:chgData name="Neil Dyer" userId="f48cccbf-306c-476d-ac12-27135fb93a1f" providerId="ADAL" clId="{FBF6C64D-0CCA-405E-B89F-CF148707CCE0}" dt="2024-05-20T21:18:32.969" v="1722" actId="20577"/>
        <pc:sldMkLst>
          <pc:docMk/>
          <pc:sldMk cId="2175172117" sldId="1275"/>
        </pc:sldMkLst>
      </pc:sldChg>
      <pc:sldChg chg="add del">
        <pc:chgData name="Neil Dyer" userId="f48cccbf-306c-476d-ac12-27135fb93a1f" providerId="ADAL" clId="{FBF6C64D-0CCA-405E-B89F-CF148707CCE0}" dt="2024-05-20T21:15:47.097" v="1695" actId="47"/>
        <pc:sldMkLst>
          <pc:docMk/>
          <pc:sldMk cId="2920123774" sldId="1275"/>
        </pc:sldMkLst>
      </pc:sldChg>
      <pc:sldChg chg="modSp add mod">
        <pc:chgData name="Neil Dyer" userId="f48cccbf-306c-476d-ac12-27135fb93a1f" providerId="ADAL" clId="{FBF6C64D-0CCA-405E-B89F-CF148707CCE0}" dt="2024-05-20T21:19:39.789" v="1730"/>
        <pc:sldMkLst>
          <pc:docMk/>
          <pc:sldMk cId="2985042514" sldId="1276"/>
        </pc:sldMkLst>
      </pc:sldChg>
      <pc:sldChg chg="modSp add mod">
        <pc:chgData name="Neil Dyer" userId="f48cccbf-306c-476d-ac12-27135fb93a1f" providerId="ADAL" clId="{FBF6C64D-0CCA-405E-B89F-CF148707CCE0}" dt="2024-05-20T21:20:22.126" v="1736" actId="20577"/>
        <pc:sldMkLst>
          <pc:docMk/>
          <pc:sldMk cId="1290332622" sldId="1277"/>
        </pc:sldMkLst>
      </pc:sldChg>
      <pc:sldChg chg="modSp add mod">
        <pc:chgData name="Neil Dyer" userId="f48cccbf-306c-476d-ac12-27135fb93a1f" providerId="ADAL" clId="{FBF6C64D-0CCA-405E-B89F-CF148707CCE0}" dt="2024-05-20T21:20:56.555" v="1742"/>
        <pc:sldMkLst>
          <pc:docMk/>
          <pc:sldMk cId="1857006415" sldId="1278"/>
        </pc:sldMkLst>
      </pc:sldChg>
      <pc:sldChg chg="add">
        <pc:chgData name="Neil Dyer" userId="f48cccbf-306c-476d-ac12-27135fb93a1f" providerId="ADAL" clId="{FBF6C64D-0CCA-405E-B89F-CF148707CCE0}" dt="2024-05-20T21:27:16.011" v="1752"/>
        <pc:sldMkLst>
          <pc:docMk/>
          <pc:sldMk cId="1149856355" sldId="1279"/>
        </pc:sldMkLst>
      </pc:sldChg>
      <pc:sldChg chg="addSp delSp modSp add mod delAnim modAnim">
        <pc:chgData name="Neil Dyer" userId="f48cccbf-306c-476d-ac12-27135fb93a1f" providerId="ADAL" clId="{FBF6C64D-0CCA-405E-B89F-CF148707CCE0}" dt="2024-05-21T11:27:13.501" v="1984" actId="14100"/>
        <pc:sldMkLst>
          <pc:docMk/>
          <pc:sldMk cId="4022778883" sldId="1280"/>
        </pc:sldMkLst>
      </pc:sldChg>
      <pc:sldMasterChg chg="del delSldLayout">
        <pc:chgData name="Neil Dyer" userId="f48cccbf-306c-476d-ac12-27135fb93a1f" providerId="ADAL" clId="{FBF6C64D-0CCA-405E-B89F-CF148707CCE0}" dt="2024-05-14T15:40:18.424" v="1017" actId="47"/>
        <pc:sldMasterMkLst>
          <pc:docMk/>
          <pc:sldMasterMk cId="209789965" sldId="2147483968"/>
        </pc:sldMasterMkLst>
        <pc:sldLayoutChg chg="del">
          <pc:chgData name="Neil Dyer" userId="f48cccbf-306c-476d-ac12-27135fb93a1f" providerId="ADAL" clId="{FBF6C64D-0CCA-405E-B89F-CF148707CCE0}" dt="2024-05-14T15:40:18.424" v="1017" actId="47"/>
          <pc:sldLayoutMkLst>
            <pc:docMk/>
            <pc:sldMasterMk cId="209789965" sldId="2147483968"/>
            <pc:sldLayoutMk cId="1982508694" sldId="2147483969"/>
          </pc:sldLayoutMkLst>
        </pc:sldLayoutChg>
        <pc:sldLayoutChg chg="del">
          <pc:chgData name="Neil Dyer" userId="f48cccbf-306c-476d-ac12-27135fb93a1f" providerId="ADAL" clId="{FBF6C64D-0CCA-405E-B89F-CF148707CCE0}" dt="2024-05-14T15:40:18.424" v="1017" actId="47"/>
          <pc:sldLayoutMkLst>
            <pc:docMk/>
            <pc:sldMasterMk cId="209789965" sldId="2147483968"/>
            <pc:sldLayoutMk cId="855883206" sldId="2147483970"/>
          </pc:sldLayoutMkLst>
        </pc:sldLayoutChg>
        <pc:sldLayoutChg chg="del">
          <pc:chgData name="Neil Dyer" userId="f48cccbf-306c-476d-ac12-27135fb93a1f" providerId="ADAL" clId="{FBF6C64D-0CCA-405E-B89F-CF148707CCE0}" dt="2024-05-14T15:40:18.424" v="1017" actId="47"/>
          <pc:sldLayoutMkLst>
            <pc:docMk/>
            <pc:sldMasterMk cId="209789965" sldId="2147483968"/>
            <pc:sldLayoutMk cId="1932488557" sldId="2147483971"/>
          </pc:sldLayoutMkLst>
        </pc:sldLayoutChg>
        <pc:sldLayoutChg chg="del">
          <pc:chgData name="Neil Dyer" userId="f48cccbf-306c-476d-ac12-27135fb93a1f" providerId="ADAL" clId="{FBF6C64D-0CCA-405E-B89F-CF148707CCE0}" dt="2024-05-14T15:40:18.424" v="1017" actId="47"/>
          <pc:sldLayoutMkLst>
            <pc:docMk/>
            <pc:sldMasterMk cId="209789965" sldId="2147483968"/>
            <pc:sldLayoutMk cId="2060306581" sldId="2147483972"/>
          </pc:sldLayoutMkLst>
        </pc:sldLayoutChg>
        <pc:sldLayoutChg chg="del">
          <pc:chgData name="Neil Dyer" userId="f48cccbf-306c-476d-ac12-27135fb93a1f" providerId="ADAL" clId="{FBF6C64D-0CCA-405E-B89F-CF148707CCE0}" dt="2024-05-14T15:40:18.424" v="1017" actId="47"/>
          <pc:sldLayoutMkLst>
            <pc:docMk/>
            <pc:sldMasterMk cId="209789965" sldId="2147483968"/>
            <pc:sldLayoutMk cId="3139890444" sldId="2147483973"/>
          </pc:sldLayoutMkLst>
        </pc:sldLayoutChg>
        <pc:sldLayoutChg chg="del">
          <pc:chgData name="Neil Dyer" userId="f48cccbf-306c-476d-ac12-27135fb93a1f" providerId="ADAL" clId="{FBF6C64D-0CCA-405E-B89F-CF148707CCE0}" dt="2024-05-14T15:40:18.424" v="1017" actId="47"/>
          <pc:sldLayoutMkLst>
            <pc:docMk/>
            <pc:sldMasterMk cId="209789965" sldId="2147483968"/>
            <pc:sldLayoutMk cId="2216388788" sldId="2147483974"/>
          </pc:sldLayoutMkLst>
        </pc:sldLayoutChg>
        <pc:sldLayoutChg chg="del">
          <pc:chgData name="Neil Dyer" userId="f48cccbf-306c-476d-ac12-27135fb93a1f" providerId="ADAL" clId="{FBF6C64D-0CCA-405E-B89F-CF148707CCE0}" dt="2024-05-14T15:40:18.424" v="1017" actId="47"/>
          <pc:sldLayoutMkLst>
            <pc:docMk/>
            <pc:sldMasterMk cId="209789965" sldId="2147483968"/>
            <pc:sldLayoutMk cId="3922619263" sldId="2147483975"/>
          </pc:sldLayoutMkLst>
        </pc:sldLayoutChg>
        <pc:sldLayoutChg chg="del">
          <pc:chgData name="Neil Dyer" userId="f48cccbf-306c-476d-ac12-27135fb93a1f" providerId="ADAL" clId="{FBF6C64D-0CCA-405E-B89F-CF148707CCE0}" dt="2024-05-14T15:40:18.424" v="1017" actId="47"/>
          <pc:sldLayoutMkLst>
            <pc:docMk/>
            <pc:sldMasterMk cId="209789965" sldId="2147483968"/>
            <pc:sldLayoutMk cId="463470796" sldId="2147483976"/>
          </pc:sldLayoutMkLst>
        </pc:sldLayoutChg>
        <pc:sldLayoutChg chg="del">
          <pc:chgData name="Neil Dyer" userId="f48cccbf-306c-476d-ac12-27135fb93a1f" providerId="ADAL" clId="{FBF6C64D-0CCA-405E-B89F-CF148707CCE0}" dt="2024-05-14T15:40:18.424" v="1017" actId="47"/>
          <pc:sldLayoutMkLst>
            <pc:docMk/>
            <pc:sldMasterMk cId="209789965" sldId="2147483968"/>
            <pc:sldLayoutMk cId="567890688" sldId="2147483977"/>
          </pc:sldLayoutMkLst>
        </pc:sldLayoutChg>
        <pc:sldLayoutChg chg="del">
          <pc:chgData name="Neil Dyer" userId="f48cccbf-306c-476d-ac12-27135fb93a1f" providerId="ADAL" clId="{FBF6C64D-0CCA-405E-B89F-CF148707CCE0}" dt="2024-05-14T15:40:18.424" v="1017" actId="47"/>
          <pc:sldLayoutMkLst>
            <pc:docMk/>
            <pc:sldMasterMk cId="209789965" sldId="2147483968"/>
            <pc:sldLayoutMk cId="2714600935" sldId="2147483978"/>
          </pc:sldLayoutMkLst>
        </pc:sldLayoutChg>
        <pc:sldLayoutChg chg="del">
          <pc:chgData name="Neil Dyer" userId="f48cccbf-306c-476d-ac12-27135fb93a1f" providerId="ADAL" clId="{FBF6C64D-0CCA-405E-B89F-CF148707CCE0}" dt="2024-05-14T15:40:18.424" v="1017" actId="47"/>
          <pc:sldLayoutMkLst>
            <pc:docMk/>
            <pc:sldMasterMk cId="209789965" sldId="2147483968"/>
            <pc:sldLayoutMk cId="152413426" sldId="2147483979"/>
          </pc:sldLayoutMkLst>
        </pc:sldLayoutChg>
      </pc:sldMasterChg>
      <pc:sldMasterChg chg="delSldLayout">
        <pc:chgData name="Neil Dyer" userId="f48cccbf-306c-476d-ac12-27135fb93a1f" providerId="ADAL" clId="{FBF6C64D-0CCA-405E-B89F-CF148707CCE0}" dt="2024-05-14T15:40:20.522" v="1018" actId="47"/>
        <pc:sldMasterMkLst>
          <pc:docMk/>
          <pc:sldMasterMk cId="3290892765" sldId="2147484009"/>
        </pc:sldMasterMkLst>
        <pc:sldLayoutChg chg="del">
          <pc:chgData name="Neil Dyer" userId="f48cccbf-306c-476d-ac12-27135fb93a1f" providerId="ADAL" clId="{FBF6C64D-0CCA-405E-B89F-CF148707CCE0}" dt="2024-05-14T15:40:20.522" v="1018" actId="47"/>
          <pc:sldLayoutMkLst>
            <pc:docMk/>
            <pc:sldMasterMk cId="3290892765" sldId="2147484009"/>
            <pc:sldLayoutMk cId="3545202724" sldId="2147484013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9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12/2/2025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3BA10E5-FEB7-4B96-8A89-D29E412E3667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584158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Around 2 minutes in the pitch ends – can leave play or restart lecture depending on engagement.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FFDD11-B3EC-214B-B984-1798BFAD033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728186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Around 2 minutes in the pitch ends – can leave play or restart lecture depending on engagement.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FFDD11-B3EC-214B-B984-1798BFAD033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158374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E3B68D-FDA5-8E74-C9FD-2F7706C642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93591E5-E9F0-1623-A38A-4239153C088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7803DAC-5BA1-7048-A4DE-84DF940F95D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A1D94CE-5E80-A882-F05C-4F4D058557A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3BA10E5-FEB7-4B96-8A89-D29E412E3667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439748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8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189" indent="0" algn="ctr">
              <a:buNone/>
              <a:defRPr sz="2000"/>
            </a:lvl2pPr>
            <a:lvl3pPr marL="914377" indent="0" algn="ctr">
              <a:buNone/>
              <a:defRPr sz="1800"/>
            </a:lvl3pPr>
            <a:lvl4pPr marL="1371566" indent="0" algn="ctr">
              <a:buNone/>
              <a:defRPr sz="1600"/>
            </a:lvl4pPr>
            <a:lvl5pPr marL="1828754" indent="0" algn="ctr">
              <a:buNone/>
              <a:defRPr sz="1600"/>
            </a:lvl5pPr>
            <a:lvl6pPr marL="2285943" indent="0" algn="ctr">
              <a:buNone/>
              <a:defRPr sz="1600"/>
            </a:lvl6pPr>
            <a:lvl7pPr marL="2743131" indent="0" algn="ctr">
              <a:buNone/>
              <a:defRPr sz="1600"/>
            </a:lvl7pPr>
            <a:lvl8pPr marL="3200320" indent="0" algn="ctr">
              <a:buNone/>
              <a:defRPr sz="1600"/>
            </a:lvl8pPr>
            <a:lvl9pPr marL="3657509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04614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6CB343E-04A8-389B-5290-40B807079C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DC2D04E-2323-66E8-A802-DBD0B57917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6A74D7D-0FD5-1F90-04E7-1A0A1455B5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2592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189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377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56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754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5943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131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32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509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68376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23322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64229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51145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65253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08931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189" indent="0">
              <a:buNone/>
              <a:defRPr sz="2800"/>
            </a:lvl2pPr>
            <a:lvl3pPr marL="914377" indent="0">
              <a:buNone/>
              <a:defRPr sz="2400"/>
            </a:lvl3pPr>
            <a:lvl4pPr marL="1371566" indent="0">
              <a:buNone/>
              <a:defRPr sz="2000"/>
            </a:lvl4pPr>
            <a:lvl5pPr marL="1828754" indent="0">
              <a:buNone/>
              <a:defRPr sz="2000"/>
            </a:lvl5pPr>
            <a:lvl6pPr marL="2285943" indent="0">
              <a:buNone/>
              <a:defRPr sz="2000"/>
            </a:lvl6pPr>
            <a:lvl7pPr marL="2743131" indent="0">
              <a:buNone/>
              <a:defRPr sz="2000"/>
            </a:lvl7pPr>
            <a:lvl8pPr marL="3200320" indent="0">
              <a:buNone/>
              <a:defRPr sz="2000"/>
            </a:lvl8pPr>
            <a:lvl9pPr marL="3657509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64136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34475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00577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41734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574102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67391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663411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12/2/2025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49458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12/2/2025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650293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12/2/2025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630641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12/2/2025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688279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12/2/2025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164278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12/2/2025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520353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12/2/2025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046100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12/2/2025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874810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12/2/2025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16286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12/2/2025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634471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12/2/2025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244738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12/2/2025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275160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12/2/2025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679013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12/2/2025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333187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12/2/2025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403594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12/2/2025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959113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12/2/2025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234411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12/2/2025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675854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12/2/2025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890991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12/2/2025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221918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12/2/2025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325857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12/2/2025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862080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337100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30755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6864" y="228600"/>
            <a:ext cx="10871200" cy="99060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7728C56-A700-42D5-9636-0B2B03B88053}" type="datetimeFigureOut">
              <a:rPr lang="en-US" smtClean="0"/>
              <a:pPr>
                <a:defRPr/>
              </a:pPr>
              <a:t>12/2/2025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D9806F36-EC1D-4F3D-AF0A-E18899F058C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816864" y="1600200"/>
            <a:ext cx="108712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51400218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189" indent="0" algn="ctr">
              <a:buNone/>
              <a:defRPr sz="2000"/>
            </a:lvl2pPr>
            <a:lvl3pPr marL="914377" indent="0" algn="ctr">
              <a:buNone/>
              <a:defRPr sz="1800"/>
            </a:lvl3pPr>
            <a:lvl4pPr marL="1371566" indent="0" algn="ctr">
              <a:buNone/>
              <a:defRPr sz="1600"/>
            </a:lvl4pPr>
            <a:lvl5pPr marL="1828754" indent="0" algn="ctr">
              <a:buNone/>
              <a:defRPr sz="1600"/>
            </a:lvl5pPr>
            <a:lvl6pPr marL="2285943" indent="0" algn="ctr">
              <a:buNone/>
              <a:defRPr sz="1600"/>
            </a:lvl6pPr>
            <a:lvl7pPr marL="2743131" indent="0" algn="ctr">
              <a:buNone/>
              <a:defRPr sz="1600"/>
            </a:lvl7pPr>
            <a:lvl8pPr marL="3200320" indent="0" algn="ctr">
              <a:buNone/>
              <a:defRPr sz="1600"/>
            </a:lvl8pPr>
            <a:lvl9pPr marL="3657509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989654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6CB343E-04A8-389B-5290-40B807079C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DC2D04E-2323-66E8-A802-DBD0B57917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6A74D7D-0FD5-1F90-04E7-1A0A1455B5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0076065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189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377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56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754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5943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131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32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509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961724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30803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576839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407322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652550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5640672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189" indent="0">
              <a:buNone/>
              <a:defRPr sz="2800"/>
            </a:lvl2pPr>
            <a:lvl3pPr marL="914377" indent="0">
              <a:buNone/>
              <a:defRPr sz="2400"/>
            </a:lvl3pPr>
            <a:lvl4pPr marL="1371566" indent="0">
              <a:buNone/>
              <a:defRPr sz="2000"/>
            </a:lvl4pPr>
            <a:lvl5pPr marL="1828754" indent="0">
              <a:buNone/>
              <a:defRPr sz="2000"/>
            </a:lvl5pPr>
            <a:lvl6pPr marL="2285943" indent="0">
              <a:buNone/>
              <a:defRPr sz="2000"/>
            </a:lvl6pPr>
            <a:lvl7pPr marL="2743131" indent="0">
              <a:buNone/>
              <a:defRPr sz="2000"/>
            </a:lvl7pPr>
            <a:lvl8pPr marL="3200320" indent="0">
              <a:buNone/>
              <a:defRPr sz="2000"/>
            </a:lvl8pPr>
            <a:lvl9pPr marL="3657509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5193765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9499290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225004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1158543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7919792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8662514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9105718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9350158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8536357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107616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349670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640599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8965951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6043714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9657297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2351346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63751" y="260353"/>
            <a:ext cx="9120716" cy="99377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2063751" y="1628775"/>
            <a:ext cx="4457700" cy="46799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6724651" y="1628775"/>
            <a:ext cx="4459816" cy="4679950"/>
          </a:xfrm>
        </p:spPr>
        <p:txBody>
          <a:bodyPr>
            <a:normAutofit/>
          </a:bodyPr>
          <a:lstStyle/>
          <a:p>
            <a:pPr lvl="0"/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396415898"/>
      </p:ext>
    </p:extLst>
  </p:cSld>
  <p:clrMapOvr>
    <a:masterClrMapping/>
  </p:clrMapOvr>
  <p:transition>
    <p:dissolve/>
  </p:transition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0249871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993360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2" y="1516008"/>
            <a:ext cx="5160433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3659254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301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18.xml"/><Relationship Id="rId7" Type="http://schemas.openxmlformats.org/officeDocument/2006/relationships/slideLayout" Target="../slideLayouts/slideLayout22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6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5.xml"/><Relationship Id="rId4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4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4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29.xml"/><Relationship Id="rId7" Type="http://schemas.openxmlformats.org/officeDocument/2006/relationships/slideLayout" Target="../slideLayouts/slideLayout33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8.xml"/><Relationship Id="rId1" Type="http://schemas.openxmlformats.org/officeDocument/2006/relationships/slideLayout" Target="../slideLayouts/slideLayout27.xml"/><Relationship Id="rId6" Type="http://schemas.openxmlformats.org/officeDocument/2006/relationships/slideLayout" Target="../slideLayouts/slideLayout32.xml"/><Relationship Id="rId11" Type="http://schemas.openxmlformats.org/officeDocument/2006/relationships/slideLayout" Target="../slideLayouts/slideLayout37.xml"/><Relationship Id="rId5" Type="http://schemas.openxmlformats.org/officeDocument/2006/relationships/slideLayout" Target="../slideLayouts/slideLayout31.xml"/><Relationship Id="rId10" Type="http://schemas.openxmlformats.org/officeDocument/2006/relationships/slideLayout" Target="../slideLayouts/slideLayout36.xml"/><Relationship Id="rId4" Type="http://schemas.openxmlformats.org/officeDocument/2006/relationships/slideLayout" Target="../slideLayouts/slideLayout30.xml"/><Relationship Id="rId9" Type="http://schemas.openxmlformats.org/officeDocument/2006/relationships/slideLayout" Target="../slideLayouts/slideLayout35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38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8.xml"/><Relationship Id="rId13" Type="http://schemas.openxmlformats.org/officeDocument/2006/relationships/slideLayout" Target="../slideLayouts/slideLayout53.xml"/><Relationship Id="rId3" Type="http://schemas.openxmlformats.org/officeDocument/2006/relationships/slideLayout" Target="../slideLayouts/slideLayout43.xml"/><Relationship Id="rId7" Type="http://schemas.openxmlformats.org/officeDocument/2006/relationships/slideLayout" Target="../slideLayouts/slideLayout47.xml"/><Relationship Id="rId12" Type="http://schemas.openxmlformats.org/officeDocument/2006/relationships/slideLayout" Target="../slideLayouts/slideLayout52.xml"/><Relationship Id="rId2" Type="http://schemas.openxmlformats.org/officeDocument/2006/relationships/slideLayout" Target="../slideLayouts/slideLayout42.xml"/><Relationship Id="rId1" Type="http://schemas.openxmlformats.org/officeDocument/2006/relationships/slideLayout" Target="../slideLayouts/slideLayout41.xml"/><Relationship Id="rId6" Type="http://schemas.openxmlformats.org/officeDocument/2006/relationships/slideLayout" Target="../slideLayouts/slideLayout46.xml"/><Relationship Id="rId11" Type="http://schemas.openxmlformats.org/officeDocument/2006/relationships/slideLayout" Target="../slideLayouts/slideLayout51.xml"/><Relationship Id="rId5" Type="http://schemas.openxmlformats.org/officeDocument/2006/relationships/slideLayout" Target="../slideLayouts/slideLayout45.xml"/><Relationship Id="rId15" Type="http://schemas.openxmlformats.org/officeDocument/2006/relationships/image" Target="../media/image1.jpg"/><Relationship Id="rId10" Type="http://schemas.openxmlformats.org/officeDocument/2006/relationships/slideLayout" Target="../slideLayouts/slideLayout50.xml"/><Relationship Id="rId4" Type="http://schemas.openxmlformats.org/officeDocument/2006/relationships/slideLayout" Target="../slideLayouts/slideLayout44.xml"/><Relationship Id="rId9" Type="http://schemas.openxmlformats.org/officeDocument/2006/relationships/slideLayout" Target="../slideLayouts/slideLayout49.xml"/><Relationship Id="rId14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5" Type="http://schemas.openxmlformats.org/officeDocument/2006/relationships/image" Target="../media/image1.jpg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9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5" Type="http://schemas.openxmlformats.org/officeDocument/2006/relationships/image" Target="../media/image6.png"/><Relationship Id="rId4" Type="http://schemas.openxmlformats.org/officeDocument/2006/relationships/theme" Target="../theme/theme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7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76740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09" r:id="rId1"/>
    <p:sldLayoutId id="2147483910" r:id="rId2"/>
    <p:sldLayoutId id="2147483911" r:id="rId3"/>
    <p:sldLayoutId id="2147483912" r:id="rId4"/>
    <p:sldLayoutId id="2147483913" r:id="rId5"/>
    <p:sldLayoutId id="2147483914" r:id="rId6"/>
    <p:sldLayoutId id="2147483915" r:id="rId7"/>
    <p:sldLayoutId id="2147483916" r:id="rId8"/>
    <p:sldLayoutId id="2147483917" r:id="rId9"/>
    <p:sldLayoutId id="2147483918" r:id="rId10"/>
    <p:sldLayoutId id="2147483919" r:id="rId11"/>
    <p:sldLayoutId id="2147483806" r:id="rId12"/>
    <p:sldLayoutId id="2147483881" r:id="rId13"/>
    <p:sldLayoutId id="2147483819" r:id="rId14"/>
    <p:sldLayoutId id="2147483856" r:id="rId15"/>
  </p:sldLayoutIdLst>
  <p:txStyles>
    <p:titleStyle>
      <a:lvl1pPr algn="l" defTabSz="914377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594" indent="-228594" algn="l" defTabSz="914377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783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2971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160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349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537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726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914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103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77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66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54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43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31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2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0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ext&#10;&#10;Description automatically generated with low confidence">
            <a:extLst>
              <a:ext uri="{FF2B5EF4-FFF2-40B4-BE49-F238E27FC236}">
                <a16:creationId xmlns:a16="http://schemas.microsoft.com/office/drawing/2014/main" id="{CD47BF98-06ED-7B44-BEB7-FB20FA299010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34381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39" r:id="rId1"/>
    <p:sldLayoutId id="2147483940" r:id="rId2"/>
    <p:sldLayoutId id="2147483941" r:id="rId3"/>
    <p:sldLayoutId id="2147483942" r:id="rId4"/>
    <p:sldLayoutId id="2147483943" r:id="rId5"/>
    <p:sldLayoutId id="2147483944" r:id="rId6"/>
    <p:sldLayoutId id="2147483945" r:id="rId7"/>
    <p:sldLayoutId id="2147483946" r:id="rId8"/>
    <p:sldLayoutId id="2147483947" r:id="rId9"/>
    <p:sldLayoutId id="2147483948" r:id="rId10"/>
    <p:sldLayoutId id="214748394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63900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51" r:id="rId1"/>
    <p:sldLayoutId id="2147483952" r:id="rId2"/>
    <p:sldLayoutId id="2147483953" r:id="rId3"/>
    <p:sldLayoutId id="2147483954" r:id="rId4"/>
    <p:sldLayoutId id="2147483955" r:id="rId5"/>
    <p:sldLayoutId id="2147483956" r:id="rId6"/>
    <p:sldLayoutId id="2147483957" r:id="rId7"/>
    <p:sldLayoutId id="2147483958" r:id="rId8"/>
    <p:sldLayoutId id="2147483959" r:id="rId9"/>
    <p:sldLayoutId id="2147483960" r:id="rId10"/>
    <p:sldLayoutId id="214748396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37414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6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44BC08C-2962-454D-849E-17D2822D138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92486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66" r:id="rId1"/>
    <p:sldLayoutId id="2147483967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69134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81" r:id="rId1"/>
    <p:sldLayoutId id="2147483982" r:id="rId2"/>
    <p:sldLayoutId id="2147483983" r:id="rId3"/>
    <p:sldLayoutId id="2147483984" r:id="rId4"/>
    <p:sldLayoutId id="2147483985" r:id="rId5"/>
    <p:sldLayoutId id="2147483986" r:id="rId6"/>
    <p:sldLayoutId id="2147483987" r:id="rId7"/>
    <p:sldLayoutId id="2147483988" r:id="rId8"/>
    <p:sldLayoutId id="2147483989" r:id="rId9"/>
    <p:sldLayoutId id="2147483990" r:id="rId10"/>
    <p:sldLayoutId id="2147483991" r:id="rId11"/>
    <p:sldLayoutId id="2147483993" r:id="rId12"/>
    <p:sldLayoutId id="2147483994" r:id="rId13"/>
  </p:sldLayoutIdLst>
  <p:txStyles>
    <p:titleStyle>
      <a:lvl1pPr algn="l" defTabSz="914377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594" indent="-228594" algn="l" defTabSz="914377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783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2971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160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349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537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726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914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103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77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66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54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43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31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2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0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48657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96" r:id="rId1"/>
    <p:sldLayoutId id="2147483997" r:id="rId2"/>
    <p:sldLayoutId id="2147483998" r:id="rId3"/>
    <p:sldLayoutId id="2147483999" r:id="rId4"/>
    <p:sldLayoutId id="2147484000" r:id="rId5"/>
    <p:sldLayoutId id="2147484001" r:id="rId6"/>
    <p:sldLayoutId id="2147484002" r:id="rId7"/>
    <p:sldLayoutId id="2147484003" r:id="rId8"/>
    <p:sldLayoutId id="2147484004" r:id="rId9"/>
    <p:sldLayoutId id="2147484005" r:id="rId10"/>
    <p:sldLayoutId id="2147484006" r:id="rId11"/>
    <p:sldLayoutId id="2147484007" r:id="rId12"/>
    <p:sldLayoutId id="2147484013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089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10" r:id="rId1"/>
    <p:sldLayoutId id="2147484011" r:id="rId2"/>
    <p:sldLayoutId id="2147484012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6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onlinebizbooster.net/businesses-that-run-themselves/" TargetMode="External"/><Relationship Id="rId2" Type="http://schemas.openxmlformats.org/officeDocument/2006/relationships/hyperlink" Target="https://piktochart.com/presentation-maker/" TargetMode="External"/><Relationship Id="rId1" Type="http://schemas.openxmlformats.org/officeDocument/2006/relationships/slideLayout" Target="../slideLayouts/slideLayout53.xml"/><Relationship Id="rId5" Type="http://schemas.openxmlformats.org/officeDocument/2006/relationships/hyperlink" Target="https://www.piqsels.com/en/public-domain-photo-zkvku" TargetMode="External"/><Relationship Id="rId4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slideLayout" Target="../slideLayouts/slideLayout53.xml"/><Relationship Id="rId1" Type="http://schemas.openxmlformats.org/officeDocument/2006/relationships/video" Target="https://www.youtube.com/embed/l0hVIH3EnlQ?feature=oembed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star-symbol-icon-satisfaction-1183330/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star-symbol-icon-satisfaction-1183330/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star-symbol-icon-satisfaction-1183330/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star-symbol-icon-satisfaction-1183330/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star-symbol-icon-satisfaction-1183330/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53.xml"/><Relationship Id="rId1" Type="http://schemas.openxmlformats.org/officeDocument/2006/relationships/video" Target="https://www.youtube.com/embed/dfUfwg1pY2s?feature=oembed" TargetMode="External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53.xml"/><Relationship Id="rId1" Type="http://schemas.openxmlformats.org/officeDocument/2006/relationships/video" Target="https://www.youtube.com/embed/EL0algP6C4E?feature=oembed" TargetMode="External"/><Relationship Id="rId4" Type="http://schemas.openxmlformats.org/officeDocument/2006/relationships/image" Target="../media/image1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xels.com/photo/business-presentation-project-project-management-2399065/" TargetMode="Externa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5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4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4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4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4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5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5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5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7B34D3-CF74-F251-B88E-14F79E250091}"/>
              </a:ext>
            </a:extLst>
          </p:cNvPr>
          <p:cNvSpPr txBox="1"/>
          <p:nvPr/>
        </p:nvSpPr>
        <p:spPr>
          <a:xfrm>
            <a:off x="386350" y="784690"/>
            <a:ext cx="414728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BMIH5012/D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6E66B9-5E97-9ABB-EF4B-9D37D0CF9BE5}"/>
              </a:ext>
            </a:extLst>
          </p:cNvPr>
          <p:cNvSpPr txBox="1"/>
          <p:nvPr/>
        </p:nvSpPr>
        <p:spPr>
          <a:xfrm>
            <a:off x="386350" y="1634872"/>
            <a:ext cx="549381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Entrepreneurship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DBD4A8-0007-5EFA-628C-3A9FCA50BB6B}"/>
              </a:ext>
            </a:extLst>
          </p:cNvPr>
          <p:cNvSpPr txBox="1"/>
          <p:nvPr/>
        </p:nvSpPr>
        <p:spPr>
          <a:xfrm>
            <a:off x="330691" y="3391231"/>
            <a:ext cx="64040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Successful Business Pitching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29322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450539-3BEF-46BA-A10B-07B76B7996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325369"/>
            <a:ext cx="5705151" cy="1956841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defTabSz="914400" fontAlgn="t">
              <a:spcAft>
                <a:spcPts val="600"/>
              </a:spcAft>
            </a:pPr>
            <a:r>
              <a:rPr lang="en-US" sz="3900" b="1" u="sng" dirty="0">
                <a:solidFill>
                  <a:srgbClr val="002060"/>
                </a:solidFill>
                <a:latin typeface="+mn-lt"/>
                <a:cs typeface="+mj-cs"/>
              </a:rPr>
              <a:t>Assessment 2</a:t>
            </a:r>
            <a:br>
              <a:rPr lang="en-US" sz="3000" b="1" u="sng" dirty="0">
                <a:solidFill>
                  <a:srgbClr val="002060"/>
                </a:solidFill>
                <a:latin typeface="+mn-lt"/>
                <a:cs typeface="+mj-cs"/>
              </a:rPr>
            </a:br>
            <a:br>
              <a:rPr lang="en-US" sz="3000" b="1" dirty="0">
                <a:solidFill>
                  <a:srgbClr val="002060"/>
                </a:solidFill>
                <a:latin typeface="+mn-lt"/>
                <a:cs typeface="+mj-cs"/>
              </a:rPr>
            </a:br>
            <a:r>
              <a:rPr lang="en-US" sz="2700" b="1" dirty="0">
                <a:solidFill>
                  <a:schemeClr val="accent2">
                    <a:lumMod val="75000"/>
                  </a:schemeClr>
                </a:solidFill>
                <a:latin typeface="+mn-lt"/>
                <a:cs typeface="+mj-cs"/>
              </a:rPr>
              <a:t>DEADLINE: Wednesday 14</a:t>
            </a:r>
            <a:r>
              <a:rPr lang="en-US" sz="2700" b="1" baseline="30000" dirty="0">
                <a:solidFill>
                  <a:schemeClr val="accent2">
                    <a:lumMod val="75000"/>
                  </a:schemeClr>
                </a:solidFill>
                <a:latin typeface="+mn-lt"/>
                <a:cs typeface="+mj-cs"/>
              </a:rPr>
              <a:t>th</a:t>
            </a:r>
            <a:r>
              <a:rPr lang="en-US" sz="2700" b="1" dirty="0">
                <a:solidFill>
                  <a:schemeClr val="accent2">
                    <a:lumMod val="75000"/>
                  </a:schemeClr>
                </a:solidFill>
                <a:latin typeface="+mn-lt"/>
                <a:cs typeface="+mj-cs"/>
              </a:rPr>
              <a:t> January 2026*</a:t>
            </a:r>
            <a:br>
              <a:rPr lang="en-US" sz="2700" b="1" dirty="0">
                <a:solidFill>
                  <a:schemeClr val="accent2">
                    <a:lumMod val="75000"/>
                  </a:schemeClr>
                </a:solidFill>
                <a:latin typeface="+mn-lt"/>
                <a:cs typeface="+mj-cs"/>
              </a:rPr>
            </a:br>
            <a:r>
              <a:rPr lang="en-US" sz="2700" b="1" dirty="0">
                <a:solidFill>
                  <a:srgbClr val="002060"/>
                </a:solidFill>
                <a:latin typeface="+mn-lt"/>
                <a:cs typeface="+mj-cs"/>
              </a:rPr>
              <a:t>10-min presentation / 5-min Q&amp;A</a:t>
            </a:r>
            <a:endParaRPr lang="en-US" sz="2700" dirty="0">
              <a:solidFill>
                <a:srgbClr val="002060"/>
              </a:solidFill>
              <a:latin typeface="+mn-lt"/>
              <a:cs typeface="+mj-c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50F911F-1399-41F7-907D-8829EA992A7C}"/>
              </a:ext>
            </a:extLst>
          </p:cNvPr>
          <p:cNvSpPr txBox="1">
            <a:spLocks/>
          </p:cNvSpPr>
          <p:nvPr/>
        </p:nvSpPr>
        <p:spPr>
          <a:xfrm>
            <a:off x="640079" y="2540663"/>
            <a:ext cx="5077432" cy="332066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indent="-228600" fontAlgn="t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02060"/>
                </a:solidFill>
              </a:rPr>
              <a:t>To support your written business plan, you are required to share the overall concept, analysis and highlights in a 10-minute formal, ‘business pitch’ style, presentation. </a:t>
            </a:r>
          </a:p>
          <a:p>
            <a:pPr indent="-228600" fontAlgn="t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02060"/>
                </a:solidFill>
              </a:rPr>
              <a:t>Following your presentation there will be a 5-minute Q&amp;A session with the panel to further explore your business idea. </a:t>
            </a:r>
          </a:p>
          <a:p>
            <a:pPr indent="-228600" fontAlgn="t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2200" dirty="0">
              <a:solidFill>
                <a:srgbClr val="002060"/>
              </a:solidFill>
            </a:endParaRPr>
          </a:p>
          <a:p>
            <a:pPr fontAlgn="t">
              <a:spcBef>
                <a:spcPts val="600"/>
              </a:spcBef>
              <a:spcAft>
                <a:spcPts val="600"/>
              </a:spcAft>
            </a:pPr>
            <a:r>
              <a:rPr lang="en-GB" sz="1900" b="1" dirty="0">
                <a:solidFill>
                  <a:srgbClr val="FF0000"/>
                </a:solidFill>
              </a:rPr>
              <a:t>*Times slots to be confirmed </a:t>
            </a:r>
            <a:br>
              <a:rPr lang="en-GB" sz="1900" b="1" dirty="0">
                <a:solidFill>
                  <a:srgbClr val="FF0000"/>
                </a:solidFill>
              </a:rPr>
            </a:br>
            <a:r>
              <a:rPr lang="en-GB" sz="1900" b="1" i="1" dirty="0">
                <a:solidFill>
                  <a:srgbClr val="FF0000"/>
                </a:solidFill>
              </a:rPr>
              <a:t>(between 9.30 and 11.30am)</a:t>
            </a:r>
          </a:p>
          <a:p>
            <a:pPr indent="-228600" fontAlgn="t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2200" dirty="0">
              <a:solidFill>
                <a:srgbClr val="002060"/>
              </a:solidFill>
            </a:endParaRPr>
          </a:p>
          <a:p>
            <a:pPr fontAlgn="t">
              <a:spcBef>
                <a:spcPts val="600"/>
              </a:spcBef>
              <a:spcAft>
                <a:spcPts val="600"/>
              </a:spcAft>
            </a:pPr>
            <a:endParaRPr lang="en-US" sz="2200" dirty="0">
              <a:solidFill>
                <a:srgbClr val="002060"/>
              </a:solidFill>
            </a:endParaRPr>
          </a:p>
        </p:txBody>
      </p:sp>
      <p:pic>
        <p:nvPicPr>
          <p:cNvPr id="5" name="Picture 4" descr="People in office">
            <a:extLst>
              <a:ext uri="{FF2B5EF4-FFF2-40B4-BE49-F238E27FC236}">
                <a16:creationId xmlns:a16="http://schemas.microsoft.com/office/drawing/2014/main" id="{54D8D9F2-FBAC-C0BC-248E-92BB659F269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829" r="15218" b="-1"/>
          <a:stretch/>
        </p:blipFill>
        <p:spPr>
          <a:xfrm>
            <a:off x="6345231" y="10"/>
            <a:ext cx="5845246" cy="5827584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254629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886D299D-41D7-E936-4EFF-6897A944927E}"/>
              </a:ext>
            </a:extLst>
          </p:cNvPr>
          <p:cNvSpPr txBox="1">
            <a:spLocks/>
          </p:cNvSpPr>
          <p:nvPr/>
        </p:nvSpPr>
        <p:spPr>
          <a:xfrm>
            <a:off x="0" y="471439"/>
            <a:ext cx="6691959" cy="69225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377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0" marR="0" lvl="0" indent="0" algn="ctr" defTabSz="914400" rtl="0" eaLnBrk="1" fontAlgn="t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9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j-ea"/>
                <a:cs typeface="Arial" panose="020B0604020202020204" pitchFamily="34" charset="0"/>
              </a:rPr>
              <a:t>What is a Business Pitch?</a:t>
            </a:r>
            <a:endParaRPr kumimoji="0" lang="en-US" sz="27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 panose="020F0502020204030204"/>
              <a:ea typeface="+mj-ea"/>
              <a:cs typeface="Arial" panose="020B0604020202020204" pitchFamily="34" charset="0"/>
            </a:endParaRPr>
          </a:p>
        </p:txBody>
      </p:sp>
      <p:sp>
        <p:nvSpPr>
          <p:cNvPr id="4" name="Text Box 3">
            <a:extLst>
              <a:ext uri="{FF2B5EF4-FFF2-40B4-BE49-F238E27FC236}">
                <a16:creationId xmlns:a16="http://schemas.microsoft.com/office/drawing/2014/main" id="{08AD17FF-EA63-0699-2C54-B11E2EC6680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015" y="1594884"/>
            <a:ext cx="6549656" cy="345558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20000"/>
          </a:bodyPr>
          <a:lstStyle>
            <a:defPPr>
              <a:defRPr lang="en-US"/>
            </a:defPPr>
            <a:lvl1pPr defTabSz="914400" fontAlgn="base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b="1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 business pitch is a </a:t>
            </a:r>
            <a:r>
              <a:rPr kumimoji="0" lang="en-GB" sz="2800" b="1" i="0" u="sng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presentation</a:t>
            </a:r>
            <a:r>
              <a:rPr kumimoji="0" lang="en-GB" sz="2800" b="1" i="0" u="sng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 of a </a:t>
            </a:r>
            <a:r>
              <a:rPr kumimoji="0" lang="en-GB" sz="2800" b="1" i="0" u="sng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business idea</a:t>
            </a:r>
            <a:r>
              <a:rPr kumimoji="0" lang="en-GB" sz="2800" b="1" i="0" u="sng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 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to a group of people who can help turn your idea into a reality.</a:t>
            </a: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rgbClr val="4472C4">
                  <a:lumMod val="50000"/>
                </a:srgb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1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You can pitch to: </a:t>
            </a: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Investors who can help fund your idea</a:t>
            </a: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Potential customers who will pay for your product or service</a:t>
            </a: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Advocates who will support your idea</a:t>
            </a:r>
          </a:p>
        </p:txBody>
      </p:sp>
      <p:pic>
        <p:nvPicPr>
          <p:cNvPr id="6" name="Picture 5" descr="A person standing in front of a whiteboard&#10;&#10;Description automatically generated">
            <a:extLst>
              <a:ext uri="{FF2B5EF4-FFF2-40B4-BE49-F238E27FC236}">
                <a16:creationId xmlns:a16="http://schemas.microsoft.com/office/drawing/2014/main" id="{4E476331-981B-78E4-4FD1-4A4273B6A66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22794" r="21709"/>
          <a:stretch/>
        </p:blipFill>
        <p:spPr>
          <a:xfrm>
            <a:off x="7381660" y="0"/>
            <a:ext cx="4810340" cy="5781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7872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886D299D-41D7-E936-4EFF-6897A944927E}"/>
              </a:ext>
            </a:extLst>
          </p:cNvPr>
          <p:cNvSpPr txBox="1">
            <a:spLocks/>
          </p:cNvSpPr>
          <p:nvPr/>
        </p:nvSpPr>
        <p:spPr>
          <a:xfrm>
            <a:off x="2750020" y="311951"/>
            <a:ext cx="6691959" cy="692255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/>
          </a:bodyPr>
          <a:lstStyle>
            <a:lvl1pPr algn="l" defTabSz="914377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0" marR="0" lvl="0" indent="0" algn="ctr" defTabSz="914400" rtl="0" eaLnBrk="1" fontAlgn="t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9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j-ea"/>
                <a:cs typeface="Arial" panose="020B0604020202020204" pitchFamily="34" charset="0"/>
              </a:rPr>
              <a:t>The Art of a Good Business Pitch</a:t>
            </a: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 panose="020F0502020204030204"/>
              <a:ea typeface="+mj-ea"/>
              <a:cs typeface="Arial" panose="020B0604020202020204" pitchFamily="34" charset="0"/>
            </a:endParaRPr>
          </a:p>
        </p:txBody>
      </p:sp>
      <p:pic>
        <p:nvPicPr>
          <p:cNvPr id="2" name="Online Media 1" title="The Secret to Successfully Pitching an Idea | The Way We Work, a TED series">
            <a:hlinkClick r:id="" action="ppaction://media"/>
            <a:extLst>
              <a:ext uri="{FF2B5EF4-FFF2-40B4-BE49-F238E27FC236}">
                <a16:creationId xmlns:a16="http://schemas.microsoft.com/office/drawing/2014/main" id="{0171C4EF-B2D3-618F-0940-652019AA92C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402654" y="1205346"/>
            <a:ext cx="7386692" cy="4170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1331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886D299D-41D7-E936-4EFF-6897A944927E}"/>
              </a:ext>
            </a:extLst>
          </p:cNvPr>
          <p:cNvSpPr txBox="1">
            <a:spLocks/>
          </p:cNvSpPr>
          <p:nvPr/>
        </p:nvSpPr>
        <p:spPr>
          <a:xfrm>
            <a:off x="382772" y="471439"/>
            <a:ext cx="6691959" cy="69225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377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0" marR="0" lvl="0" indent="0" algn="l" defTabSz="914400" rtl="0" eaLnBrk="1" fontAlgn="t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9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j-ea"/>
                <a:cs typeface="Arial" panose="020B0604020202020204" pitchFamily="34" charset="0"/>
              </a:rPr>
              <a:t>Tips for Top Pitching</a:t>
            </a: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 panose="020F0502020204030204"/>
              <a:ea typeface="+mj-ea"/>
              <a:cs typeface="Arial" panose="020B0604020202020204" pitchFamily="34" charset="0"/>
            </a:endParaRPr>
          </a:p>
        </p:txBody>
      </p:sp>
      <p:sp>
        <p:nvSpPr>
          <p:cNvPr id="4" name="Text Box 3">
            <a:extLst>
              <a:ext uri="{FF2B5EF4-FFF2-40B4-BE49-F238E27FC236}">
                <a16:creationId xmlns:a16="http://schemas.microsoft.com/office/drawing/2014/main" id="{08AD17FF-EA63-0699-2C54-B11E2EC6680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2772" y="1360967"/>
            <a:ext cx="7304567" cy="426365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defTabSz="914400" fontAlgn="base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b="1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1" u="none" strike="noStrike" kern="1200" cap="none" spc="0" normalizeH="0" baseline="0" noProof="0">
                <a:ln>
                  <a:noFill/>
                </a:ln>
                <a:solidFill>
                  <a:srgbClr val="ED7D31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No. 1:  Crafting a Compelling Story</a:t>
            </a: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1" i="0" u="none" strike="noStrike" kern="1200" cap="none" spc="0" normalizeH="0" baseline="0" noProof="0">
              <a:ln>
                <a:noFill/>
              </a:ln>
              <a:solidFill>
                <a:srgbClr val="ED7D31"/>
              </a:solidFill>
              <a:effectLst/>
              <a:uLnTx/>
              <a:uFillTx/>
              <a:latin typeface="Söhne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Storytelling:</a:t>
            </a: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 Importance of weaving a compelling narrative.</a:t>
            </a: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Hook:</a:t>
            </a: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 Start with an engaging hook to grab attention.</a:t>
            </a: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Emotional Connection:</a:t>
            </a: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 Create an emotional connection with the audience.</a:t>
            </a: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93DEC85-CF3C-55AB-C4C4-D94D5295E5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2619" r="12619"/>
          <a:stretch/>
        </p:blipFill>
        <p:spPr>
          <a:xfrm>
            <a:off x="7841673" y="0"/>
            <a:ext cx="4350327" cy="5818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28983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886D299D-41D7-E936-4EFF-6897A944927E}"/>
              </a:ext>
            </a:extLst>
          </p:cNvPr>
          <p:cNvSpPr txBox="1">
            <a:spLocks/>
          </p:cNvSpPr>
          <p:nvPr/>
        </p:nvSpPr>
        <p:spPr>
          <a:xfrm>
            <a:off x="382772" y="471439"/>
            <a:ext cx="6691959" cy="69225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377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0" marR="0" lvl="0" indent="0" algn="l" defTabSz="914400" rtl="0" eaLnBrk="1" fontAlgn="t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9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j-ea"/>
                <a:cs typeface="Arial" panose="020B0604020202020204" pitchFamily="34" charset="0"/>
              </a:rPr>
              <a:t>Tips for Top Pitching</a:t>
            </a: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 panose="020F0502020204030204"/>
              <a:ea typeface="+mj-ea"/>
              <a:cs typeface="Arial" panose="020B0604020202020204" pitchFamily="34" charset="0"/>
            </a:endParaRPr>
          </a:p>
        </p:txBody>
      </p:sp>
      <p:sp>
        <p:nvSpPr>
          <p:cNvPr id="4" name="Text Box 3">
            <a:extLst>
              <a:ext uri="{FF2B5EF4-FFF2-40B4-BE49-F238E27FC236}">
                <a16:creationId xmlns:a16="http://schemas.microsoft.com/office/drawing/2014/main" id="{08AD17FF-EA63-0699-2C54-B11E2EC6680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2772" y="1360967"/>
            <a:ext cx="7304567" cy="426365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defTabSz="914400" fontAlgn="base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b="1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1" u="none" strike="noStrike" kern="1200" cap="none" spc="0" normalizeH="0" baseline="0" noProof="0">
                <a:ln>
                  <a:noFill/>
                </a:ln>
                <a:solidFill>
                  <a:srgbClr val="ED7D31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No. 2:  Creating Effective Visuals</a:t>
            </a: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1" i="0" u="none" strike="noStrike" kern="1200" cap="none" spc="0" normalizeH="0" baseline="0" noProof="0">
              <a:ln>
                <a:noFill/>
              </a:ln>
              <a:solidFill>
                <a:srgbClr val="ED7D31"/>
              </a:solidFill>
              <a:effectLst/>
              <a:uLnTx/>
              <a:uFillTx/>
              <a:latin typeface="Söhne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Design Tips:</a:t>
            </a:r>
            <a:endParaRPr kumimoji="0" lang="en-GB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öhne"/>
              <a:ea typeface="+mn-ea"/>
              <a:cs typeface="+mn-cs"/>
            </a:endParaRP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Simplicity:</a:t>
            </a: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 Keep slides clear and uncluttered.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Consistency:</a:t>
            </a: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 Use consistent fonts, colours, and styles.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Visual Aids:</a:t>
            </a: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 Use images, charts, and graphs to illustrate points.</a:t>
            </a: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93DEC85-CF3C-55AB-C4C4-D94D5295E5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2619" r="12619"/>
          <a:stretch/>
        </p:blipFill>
        <p:spPr>
          <a:xfrm>
            <a:off x="7841673" y="0"/>
            <a:ext cx="4350327" cy="5818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51721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886D299D-41D7-E936-4EFF-6897A944927E}"/>
              </a:ext>
            </a:extLst>
          </p:cNvPr>
          <p:cNvSpPr txBox="1">
            <a:spLocks/>
          </p:cNvSpPr>
          <p:nvPr/>
        </p:nvSpPr>
        <p:spPr>
          <a:xfrm>
            <a:off x="382772" y="471439"/>
            <a:ext cx="6691959" cy="69225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377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0" marR="0" lvl="0" indent="0" algn="l" defTabSz="914400" rtl="0" eaLnBrk="1" fontAlgn="t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9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j-ea"/>
                <a:cs typeface="Arial" panose="020B0604020202020204" pitchFamily="34" charset="0"/>
              </a:rPr>
              <a:t>Tips for Top Pitching</a:t>
            </a: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 panose="020F0502020204030204"/>
              <a:ea typeface="+mj-ea"/>
              <a:cs typeface="Arial" panose="020B0604020202020204" pitchFamily="34" charset="0"/>
            </a:endParaRPr>
          </a:p>
        </p:txBody>
      </p:sp>
      <p:sp>
        <p:nvSpPr>
          <p:cNvPr id="4" name="Text Box 3">
            <a:extLst>
              <a:ext uri="{FF2B5EF4-FFF2-40B4-BE49-F238E27FC236}">
                <a16:creationId xmlns:a16="http://schemas.microsoft.com/office/drawing/2014/main" id="{08AD17FF-EA63-0699-2C54-B11E2EC6680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2772" y="1360967"/>
            <a:ext cx="7304567" cy="426365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defTabSz="914400" fontAlgn="base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b="1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1" u="none" strike="noStrike" kern="1200" cap="none" spc="0" normalizeH="0" baseline="0" noProof="0">
                <a:ln>
                  <a:noFill/>
                </a:ln>
                <a:solidFill>
                  <a:srgbClr val="ED7D31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No. 3:  Practicing Your Pitch</a:t>
            </a: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1" i="0" u="none" strike="noStrike" kern="1200" cap="none" spc="0" normalizeH="0" baseline="0" noProof="0">
              <a:ln>
                <a:noFill/>
              </a:ln>
              <a:solidFill>
                <a:srgbClr val="ED7D31"/>
              </a:solidFill>
              <a:effectLst/>
              <a:uLnTx/>
              <a:uFillTx/>
              <a:latin typeface="Söhne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Rehearsal:</a:t>
            </a: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 Importance of practicing your pitch multiple times.</a:t>
            </a: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Feedback:</a:t>
            </a: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 Seek feedback from peers or mentors and refine your pitch.</a:t>
            </a: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Timing:</a:t>
            </a: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 Ensure your pitch fits within the allotted time.</a:t>
            </a: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93DEC85-CF3C-55AB-C4C4-D94D5295E5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2619" r="12619"/>
          <a:stretch/>
        </p:blipFill>
        <p:spPr>
          <a:xfrm>
            <a:off x="7841673" y="0"/>
            <a:ext cx="4350327" cy="5818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50425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886D299D-41D7-E936-4EFF-6897A944927E}"/>
              </a:ext>
            </a:extLst>
          </p:cNvPr>
          <p:cNvSpPr txBox="1">
            <a:spLocks/>
          </p:cNvSpPr>
          <p:nvPr/>
        </p:nvSpPr>
        <p:spPr>
          <a:xfrm>
            <a:off x="382772" y="471439"/>
            <a:ext cx="6691959" cy="69225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377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0" marR="0" lvl="0" indent="0" algn="l" defTabSz="914400" rtl="0" eaLnBrk="1" fontAlgn="t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9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j-ea"/>
                <a:cs typeface="Arial" panose="020B0604020202020204" pitchFamily="34" charset="0"/>
              </a:rPr>
              <a:t>Tips for Top Pitching</a:t>
            </a: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 panose="020F0502020204030204"/>
              <a:ea typeface="+mj-ea"/>
              <a:cs typeface="Arial" panose="020B0604020202020204" pitchFamily="34" charset="0"/>
            </a:endParaRPr>
          </a:p>
        </p:txBody>
      </p:sp>
      <p:sp>
        <p:nvSpPr>
          <p:cNvPr id="4" name="Text Box 3">
            <a:extLst>
              <a:ext uri="{FF2B5EF4-FFF2-40B4-BE49-F238E27FC236}">
                <a16:creationId xmlns:a16="http://schemas.microsoft.com/office/drawing/2014/main" id="{08AD17FF-EA63-0699-2C54-B11E2EC6680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2772" y="1360967"/>
            <a:ext cx="7304567" cy="426365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defTabSz="914400" fontAlgn="base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b="1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1" u="none" strike="noStrike" kern="1200" cap="none" spc="0" normalizeH="0" baseline="0" noProof="0">
                <a:ln>
                  <a:noFill/>
                </a:ln>
                <a:solidFill>
                  <a:srgbClr val="ED7D31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No. 4:  Delivery Techniques</a:t>
            </a: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1" i="0" u="none" strike="noStrike" kern="1200" cap="none" spc="0" normalizeH="0" baseline="0" noProof="0">
              <a:ln>
                <a:noFill/>
              </a:ln>
              <a:solidFill>
                <a:srgbClr val="ED7D31"/>
              </a:solidFill>
              <a:effectLst/>
              <a:uLnTx/>
              <a:uFillTx/>
              <a:latin typeface="Söhne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Body Language:</a:t>
            </a: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 Maintain good posture and eye contact.</a:t>
            </a: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Voice Control:</a:t>
            </a: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 Speak clearly and confidently.</a:t>
            </a: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Pacing:</a:t>
            </a: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 Control the speed of your delivery to keep the audience engaged</a:t>
            </a: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93DEC85-CF3C-55AB-C4C4-D94D5295E5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2619" r="12619"/>
          <a:stretch/>
        </p:blipFill>
        <p:spPr>
          <a:xfrm>
            <a:off x="7841673" y="0"/>
            <a:ext cx="4350327" cy="5818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03326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886D299D-41D7-E936-4EFF-6897A944927E}"/>
              </a:ext>
            </a:extLst>
          </p:cNvPr>
          <p:cNvSpPr txBox="1">
            <a:spLocks/>
          </p:cNvSpPr>
          <p:nvPr/>
        </p:nvSpPr>
        <p:spPr>
          <a:xfrm>
            <a:off x="382772" y="471439"/>
            <a:ext cx="6691959" cy="69225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377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0" marR="0" lvl="0" indent="0" algn="l" defTabSz="914400" rtl="0" eaLnBrk="1" fontAlgn="t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9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j-ea"/>
                <a:cs typeface="Arial" panose="020B0604020202020204" pitchFamily="34" charset="0"/>
              </a:rPr>
              <a:t>Tips for Top Pitching</a:t>
            </a: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 panose="020F0502020204030204"/>
              <a:ea typeface="+mj-ea"/>
              <a:cs typeface="Arial" panose="020B0604020202020204" pitchFamily="34" charset="0"/>
            </a:endParaRPr>
          </a:p>
        </p:txBody>
      </p:sp>
      <p:sp>
        <p:nvSpPr>
          <p:cNvPr id="4" name="Text Box 3">
            <a:extLst>
              <a:ext uri="{FF2B5EF4-FFF2-40B4-BE49-F238E27FC236}">
                <a16:creationId xmlns:a16="http://schemas.microsoft.com/office/drawing/2014/main" id="{08AD17FF-EA63-0699-2C54-B11E2EC6680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2772" y="1360967"/>
            <a:ext cx="7304567" cy="426365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defTabSz="914400" fontAlgn="base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b="1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1" u="none" strike="noStrike" kern="1200" cap="none" spc="0" normalizeH="0" baseline="0" noProof="0">
                <a:ln>
                  <a:noFill/>
                </a:ln>
                <a:solidFill>
                  <a:srgbClr val="ED7D31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No. 5:  Common Mistakes to Avoid</a:t>
            </a: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1" i="0" u="none" strike="noStrike" kern="1200" cap="none" spc="0" normalizeH="0" baseline="0" noProof="0">
              <a:ln>
                <a:noFill/>
              </a:ln>
              <a:solidFill>
                <a:srgbClr val="ED7D31"/>
              </a:solidFill>
              <a:effectLst/>
              <a:uLnTx/>
              <a:uFillTx/>
              <a:latin typeface="Söhne"/>
              <a:ea typeface="+mn-ea"/>
              <a:cs typeface="+mn-cs"/>
            </a:endParaRP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Overloading slides with information.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Ignoring the audience’s needs.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Being too vague or too detailed.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Not practicing enough.</a:t>
            </a: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93DEC85-CF3C-55AB-C4C4-D94D5295E5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2619" r="12619"/>
          <a:stretch/>
        </p:blipFill>
        <p:spPr>
          <a:xfrm>
            <a:off x="7841673" y="0"/>
            <a:ext cx="4350327" cy="5818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70064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886D299D-41D7-E936-4EFF-6897A944927E}"/>
              </a:ext>
            </a:extLst>
          </p:cNvPr>
          <p:cNvSpPr txBox="1">
            <a:spLocks/>
          </p:cNvSpPr>
          <p:nvPr/>
        </p:nvSpPr>
        <p:spPr>
          <a:xfrm>
            <a:off x="540328" y="311951"/>
            <a:ext cx="11055928" cy="69225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377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0" marR="0" lvl="0" indent="0" algn="ctr" defTabSz="914400" rtl="0" eaLnBrk="1" fontAlgn="t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9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j-ea"/>
                <a:cs typeface="Arial" panose="020B0604020202020204" pitchFamily="34" charset="0"/>
              </a:rPr>
              <a:t>The Perfect Pitch </a:t>
            </a:r>
            <a:r>
              <a:rPr kumimoji="0" lang="en-US" sz="3900" b="1" i="1" u="none" strike="noStrike" kern="1200" cap="none" spc="0" normalizeH="0" baseline="0" noProof="0">
                <a:ln>
                  <a:noFill/>
                </a:ln>
                <a:solidFill>
                  <a:srgbClr val="ED7D31"/>
                </a:solidFill>
                <a:effectLst/>
                <a:uLnTx/>
                <a:uFillTx/>
                <a:latin typeface="Calibri" panose="020F0502020204030204"/>
                <a:ea typeface="+mj-ea"/>
                <a:cs typeface="Arial" panose="020B0604020202020204" pitchFamily="34" charset="0"/>
              </a:rPr>
              <a:t>(…in under 2 minutes!)</a:t>
            </a:r>
            <a:endParaRPr kumimoji="0" lang="en-US" sz="2700" b="0" i="1" u="none" strike="noStrike" kern="1200" cap="none" spc="0" normalizeH="0" baseline="0" noProof="0">
              <a:ln>
                <a:noFill/>
              </a:ln>
              <a:solidFill>
                <a:srgbClr val="ED7D31"/>
              </a:solidFill>
              <a:effectLst/>
              <a:uLnTx/>
              <a:uFillTx/>
              <a:latin typeface="Calibri" panose="020F0502020204030204"/>
              <a:ea typeface="+mj-ea"/>
              <a:cs typeface="Arial" panose="020B0604020202020204" pitchFamily="34" charset="0"/>
            </a:endParaRPr>
          </a:p>
        </p:txBody>
      </p:sp>
      <p:pic>
        <p:nvPicPr>
          <p:cNvPr id="3" name="Online Media 2" title="New Platform That Allows Users To Profit From Data Sharing | SEASON 18 | Dragons' Den">
            <a:hlinkClick r:id="" action="ppaction://media"/>
            <a:extLst>
              <a:ext uri="{FF2B5EF4-FFF2-40B4-BE49-F238E27FC236}">
                <a16:creationId xmlns:a16="http://schemas.microsoft.com/office/drawing/2014/main" id="{966558A4-90C0-1414-73F2-6B689DC8D39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077493" y="1160318"/>
            <a:ext cx="8037014" cy="453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1897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886D299D-41D7-E936-4EFF-6897A944927E}"/>
              </a:ext>
            </a:extLst>
          </p:cNvPr>
          <p:cNvSpPr txBox="1">
            <a:spLocks/>
          </p:cNvSpPr>
          <p:nvPr/>
        </p:nvSpPr>
        <p:spPr>
          <a:xfrm>
            <a:off x="540328" y="311951"/>
            <a:ext cx="11055928" cy="69225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377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0" marR="0" lvl="0" indent="0" algn="ctr" defTabSz="914400" rtl="0" eaLnBrk="1" fontAlgn="t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9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j-ea"/>
                <a:cs typeface="Arial" panose="020B0604020202020204" pitchFamily="34" charset="0"/>
              </a:rPr>
              <a:t>The Perfect Pitch </a:t>
            </a:r>
            <a:r>
              <a:rPr kumimoji="0" lang="en-US" sz="3900" b="1" i="1" u="none" strike="noStrike" kern="1200" cap="none" spc="0" normalizeH="0" baseline="0" noProof="0">
                <a:ln>
                  <a:noFill/>
                </a:ln>
                <a:solidFill>
                  <a:srgbClr val="ED7D31"/>
                </a:solidFill>
                <a:effectLst/>
                <a:uLnTx/>
                <a:uFillTx/>
                <a:latin typeface="Calibri" panose="020F0502020204030204"/>
                <a:ea typeface="+mj-ea"/>
                <a:cs typeface="Arial" panose="020B0604020202020204" pitchFamily="34" charset="0"/>
              </a:rPr>
              <a:t>(… in hospitality!)</a:t>
            </a:r>
            <a:endParaRPr kumimoji="0" lang="en-US" sz="2700" b="0" i="1" u="none" strike="noStrike" kern="1200" cap="none" spc="0" normalizeH="0" baseline="0" noProof="0">
              <a:ln>
                <a:noFill/>
              </a:ln>
              <a:solidFill>
                <a:srgbClr val="ED7D31"/>
              </a:solidFill>
              <a:effectLst/>
              <a:uLnTx/>
              <a:uFillTx/>
              <a:latin typeface="Calibri" panose="020F0502020204030204"/>
              <a:ea typeface="+mj-ea"/>
              <a:cs typeface="Arial" panose="020B0604020202020204" pitchFamily="34" charset="0"/>
            </a:endParaRPr>
          </a:p>
        </p:txBody>
      </p:sp>
      <p:pic>
        <p:nvPicPr>
          <p:cNvPr id="2" name="Online Media 1" title="Backyard business FLOORS the Dragons 🤯 🏕️ | Dragons' Den - BBC">
            <a:hlinkClick r:id="" action="ppaction://media"/>
            <a:extLst>
              <a:ext uri="{FF2B5EF4-FFF2-40B4-BE49-F238E27FC236}">
                <a16:creationId xmlns:a16="http://schemas.microsoft.com/office/drawing/2014/main" id="{19BA94C4-E6A5-D8FE-0652-76B4A569D1E3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395330" y="1172817"/>
            <a:ext cx="7394162" cy="4174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2778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886D299D-41D7-E936-4EFF-6897A944927E}"/>
              </a:ext>
            </a:extLst>
          </p:cNvPr>
          <p:cNvSpPr txBox="1">
            <a:spLocks/>
          </p:cNvSpPr>
          <p:nvPr/>
        </p:nvSpPr>
        <p:spPr>
          <a:xfrm>
            <a:off x="87067" y="471439"/>
            <a:ext cx="7600272" cy="69225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377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0" marR="0" lvl="0" indent="0" algn="ctr" defTabSz="914400" rtl="0" eaLnBrk="1" fontAlgn="t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9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j-ea"/>
                <a:cs typeface="Arial" panose="020B0604020202020204" pitchFamily="34" charset="0"/>
              </a:rPr>
              <a:t>The Ingredients of a Perfect Pitch</a:t>
            </a: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 panose="020F0502020204030204"/>
              <a:ea typeface="+mj-ea"/>
              <a:cs typeface="Arial" panose="020B0604020202020204" pitchFamily="34" charset="0"/>
            </a:endParaRPr>
          </a:p>
        </p:txBody>
      </p:sp>
      <p:sp>
        <p:nvSpPr>
          <p:cNvPr id="4" name="Text Box 3">
            <a:extLst>
              <a:ext uri="{FF2B5EF4-FFF2-40B4-BE49-F238E27FC236}">
                <a16:creationId xmlns:a16="http://schemas.microsoft.com/office/drawing/2014/main" id="{08AD17FF-EA63-0699-2C54-B11E2EC6680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2772" y="1360967"/>
            <a:ext cx="7304567" cy="426365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0000" lnSpcReduction="20000"/>
          </a:bodyPr>
          <a:lstStyle>
            <a:defPPr>
              <a:defRPr lang="en-US"/>
            </a:defPPr>
            <a:lvl1pPr defTabSz="914400" fontAlgn="base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b="1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Introduction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: Brief overview and hook.</a:t>
            </a: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Problem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: Define the problem you are solving.</a:t>
            </a: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Solution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: Present your product/service as the solution.</a:t>
            </a: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Market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Opportunity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: Highlight the market potential.</a:t>
            </a: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Business Model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: Explain how you will make money.</a:t>
            </a: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Competitive Analysis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: Show how you stand out from competitors.</a:t>
            </a: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Go-to-Market Strategy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: Outline your plan to reach customers.</a:t>
            </a: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Financial Projections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: Provide key financial metrics and forecasts.</a:t>
            </a: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Team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: Introduce your team and their expertise.</a:t>
            </a: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Conclude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: Summarise the reason the audience should be interested.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93DEC85-CF3C-55AB-C4C4-D94D5295E54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7141" r="23017"/>
          <a:stretch/>
        </p:blipFill>
        <p:spPr>
          <a:xfrm>
            <a:off x="7841673" y="0"/>
            <a:ext cx="4350327" cy="5818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70143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4D6831-32B0-671D-10F7-68A347C38A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02492-A94C-D2BA-7964-2A8D8CC5EC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076" y="330002"/>
            <a:ext cx="6847648" cy="662458"/>
          </a:xfrm>
        </p:spPr>
        <p:txBody>
          <a:bodyPr anchor="b">
            <a:noAutofit/>
          </a:bodyPr>
          <a:lstStyle/>
          <a:p>
            <a:r>
              <a:rPr lang="en-GB" b="1" dirty="0"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Assessment 2:</a:t>
            </a:r>
            <a:endParaRPr lang="en-US" sz="2800" i="1" dirty="0"/>
          </a:p>
        </p:txBody>
      </p:sp>
      <p:pic>
        <p:nvPicPr>
          <p:cNvPr id="5" name="Picture 4" descr="Interior designers discussing blueprints hanging in office">
            <a:extLst>
              <a:ext uri="{FF2B5EF4-FFF2-40B4-BE49-F238E27FC236}">
                <a16:creationId xmlns:a16="http://schemas.microsoft.com/office/drawing/2014/main" id="{070043DA-9EC0-5995-39B2-70E9DDE08A7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598" r="16598"/>
          <a:stretch/>
        </p:blipFill>
        <p:spPr>
          <a:xfrm>
            <a:off x="8671070" y="10"/>
            <a:ext cx="3520930" cy="5785633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FE7199F-A33F-B3A0-3696-9174E3134E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0128" y="1199651"/>
            <a:ext cx="9991743" cy="3840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19421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32E061-94E9-23EF-1BDC-5A0B47BED4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4571D0-6A1A-F96E-4C6C-5B39E6EF9B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076" y="330002"/>
            <a:ext cx="6847648" cy="662458"/>
          </a:xfrm>
        </p:spPr>
        <p:txBody>
          <a:bodyPr anchor="b">
            <a:noAutofit/>
          </a:bodyPr>
          <a:lstStyle/>
          <a:p>
            <a:r>
              <a:rPr lang="en-GB" b="1" dirty="0"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Assessment 2:</a:t>
            </a:r>
            <a:endParaRPr lang="en-US" sz="2800" i="1" dirty="0"/>
          </a:p>
        </p:txBody>
      </p:sp>
      <p:pic>
        <p:nvPicPr>
          <p:cNvPr id="5" name="Picture 4" descr="Interior designers discussing blueprints hanging in office">
            <a:extLst>
              <a:ext uri="{FF2B5EF4-FFF2-40B4-BE49-F238E27FC236}">
                <a16:creationId xmlns:a16="http://schemas.microsoft.com/office/drawing/2014/main" id="{EBCD59B1-5CB4-3EFD-4B87-5AA50392FC4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598" r="16598"/>
          <a:stretch/>
        </p:blipFill>
        <p:spPr>
          <a:xfrm>
            <a:off x="8671070" y="10"/>
            <a:ext cx="3520930" cy="5785633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484E0D6-6D32-F1D8-DDEE-25D5CD40D9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1224" y="1575783"/>
            <a:ext cx="9889551" cy="30957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42773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C755BB-83BA-8995-EF60-C7892197B6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Interior designers discussing blueprints hanging in office">
            <a:extLst>
              <a:ext uri="{FF2B5EF4-FFF2-40B4-BE49-F238E27FC236}">
                <a16:creationId xmlns:a16="http://schemas.microsoft.com/office/drawing/2014/main" id="{CACF89AE-B958-C4AB-2F0A-913CBDBF9F6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598" r="16598"/>
          <a:stretch/>
        </p:blipFill>
        <p:spPr>
          <a:xfrm>
            <a:off x="8671070" y="10"/>
            <a:ext cx="3520930" cy="5785633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CF521E2-ABA2-E432-411F-32BC42B291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6484" y="255562"/>
            <a:ext cx="8608685" cy="52745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016170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5" descr="Lightbulb idea concept">
            <a:extLst>
              <a:ext uri="{FF2B5EF4-FFF2-40B4-BE49-F238E27FC236}">
                <a16:creationId xmlns:a16="http://schemas.microsoft.com/office/drawing/2014/main" id="{3F147A83-5BDA-6E8B-9D81-059DF6FA73A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" r="51064" b="-2"/>
          <a:stretch>
            <a:fillRect/>
          </a:stretch>
        </p:blipFill>
        <p:spPr>
          <a:xfrm>
            <a:off x="7972919" y="10"/>
            <a:ext cx="4219081" cy="5754982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315E56A8-6217-42CB-FB6E-F1130F0046AB}"/>
              </a:ext>
            </a:extLst>
          </p:cNvPr>
          <p:cNvSpPr txBox="1">
            <a:spLocks/>
          </p:cNvSpPr>
          <p:nvPr/>
        </p:nvSpPr>
        <p:spPr>
          <a:xfrm>
            <a:off x="382772" y="471439"/>
            <a:ext cx="7600272" cy="69225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377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0" marR="0" lvl="0" indent="0" defTabSz="914400" rtl="0" eaLnBrk="1" fontAlgn="t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9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j-ea"/>
                <a:cs typeface="Arial" panose="020B0604020202020204" pitchFamily="34" charset="0"/>
              </a:rPr>
              <a:t>Making A Start:</a:t>
            </a:r>
            <a:endParaRPr kumimoji="0" lang="en-US" sz="27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 panose="020F0502020204030204"/>
              <a:ea typeface="+mj-ea"/>
              <a:cs typeface="Arial" panose="020B0604020202020204" pitchFamily="34" charset="0"/>
            </a:endParaRPr>
          </a:p>
        </p:txBody>
      </p:sp>
      <p:sp>
        <p:nvSpPr>
          <p:cNvPr id="6" name="Text Box 3">
            <a:extLst>
              <a:ext uri="{FF2B5EF4-FFF2-40B4-BE49-F238E27FC236}">
                <a16:creationId xmlns:a16="http://schemas.microsoft.com/office/drawing/2014/main" id="{8792C50D-DBAB-3AC2-87AC-2C90B54B314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2772" y="1412101"/>
            <a:ext cx="7304567" cy="387357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defPPr>
              <a:defRPr lang="en-US"/>
            </a:defPPr>
            <a:lvl1pPr defTabSz="914400" fontAlgn="base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b="1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It is advised you start by mapping (drawing) out what you want to include (and leave out) from your business plan so far…</a:t>
            </a:r>
            <a:endParaRPr kumimoji="0" lang="en-GB" sz="3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How many sections or slides do you want to cover? (You can’t include it all)</a:t>
            </a:r>
            <a:endParaRPr lang="en-GB" sz="2400" b="0" dirty="0">
              <a:solidFill>
                <a:prstClr val="black"/>
              </a:solidFill>
              <a:latin typeface="Calibri" panose="020F0502020204030204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What order should your content be in to be best excite/engage the audience? Think about flow.</a:t>
            </a:r>
          </a:p>
          <a:p>
            <a:pPr marL="342900" marR="0" lvl="0" indent="-34290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400" b="0" dirty="0">
                <a:solidFill>
                  <a:prstClr val="black"/>
                </a:solidFill>
                <a:latin typeface="Calibri" panose="020F0502020204030204"/>
              </a:rPr>
              <a:t>What new content or developments can you include? (Some new, fresh info not seen in your plan)</a:t>
            </a:r>
          </a:p>
          <a:p>
            <a:pPr marL="342900" marR="0" lvl="0" indent="-34290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400" b="0" dirty="0">
                <a:solidFill>
                  <a:prstClr val="black"/>
                </a:solidFill>
                <a:latin typeface="Calibri" panose="020F0502020204030204"/>
              </a:rPr>
              <a:t>What imagery will be included? How will you make sure you don’t read from the screen? </a:t>
            </a:r>
            <a:endParaRPr lang="en-GB" sz="2800" b="0" dirty="0">
              <a:solidFill>
                <a:prstClr val="black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83731945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D06E3E3B-95D3-3C25-1D8D-C309AE353876}"/>
              </a:ext>
            </a:extLst>
          </p:cNvPr>
          <p:cNvSpPr/>
          <p:nvPr/>
        </p:nvSpPr>
        <p:spPr>
          <a:xfrm>
            <a:off x="4527395" y="2152185"/>
            <a:ext cx="7264915" cy="344077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96719C-D663-F164-4966-C44669D170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5912" y="329184"/>
            <a:ext cx="6251110" cy="818129"/>
          </a:xfrm>
        </p:spPr>
        <p:txBody>
          <a:bodyPr anchor="b">
            <a:normAutofit fontScale="90000"/>
          </a:bodyPr>
          <a:lstStyle/>
          <a:p>
            <a:r>
              <a:rPr lang="en-US" sz="5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ACTIVITY:</a:t>
            </a:r>
            <a:endParaRPr lang="en-US" sz="5400" dirty="0"/>
          </a:p>
        </p:txBody>
      </p:sp>
      <p:pic>
        <p:nvPicPr>
          <p:cNvPr id="5" name="Picture 4" descr="Person with idea concept">
            <a:extLst>
              <a:ext uri="{FF2B5EF4-FFF2-40B4-BE49-F238E27FC236}">
                <a16:creationId xmlns:a16="http://schemas.microsoft.com/office/drawing/2014/main" id="{E83E95F7-9834-D507-6D6B-2B98D59B556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566" r="23103" b="-1"/>
          <a:stretch/>
        </p:blipFill>
        <p:spPr>
          <a:xfrm>
            <a:off x="1" y="10"/>
            <a:ext cx="3930915" cy="5788315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AC336D53-6753-6FF4-4C1D-8451A3152808}"/>
              </a:ext>
            </a:extLst>
          </p:cNvPr>
          <p:cNvSpPr txBox="1">
            <a:spLocks/>
          </p:cNvSpPr>
          <p:nvPr/>
        </p:nvSpPr>
        <p:spPr>
          <a:xfrm>
            <a:off x="4666276" y="2286501"/>
            <a:ext cx="7126034" cy="3306459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594" indent="-228594" algn="l" defTabSz="914377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783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2971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160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349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537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726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8914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103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914400" fontAlgn="base">
              <a:spcBef>
                <a:spcPct val="50000"/>
              </a:spcBef>
              <a:spcAft>
                <a:spcPct val="0"/>
              </a:spcAft>
              <a:buNone/>
              <a:defRPr/>
            </a:pPr>
            <a:r>
              <a:rPr lang="en-GB" sz="2400" b="1" dirty="0">
                <a:solidFill>
                  <a:prstClr val="black"/>
                </a:solidFill>
              </a:rPr>
              <a:t>Map/draw out what you want to include (and leave out) from your business plan so far…</a:t>
            </a:r>
            <a:endParaRPr lang="en-GB" sz="3200" b="1" dirty="0">
              <a:solidFill>
                <a:prstClr val="black"/>
              </a:solidFill>
            </a:endParaRPr>
          </a:p>
          <a:p>
            <a:pPr marL="342900" lvl="0" indent="-342900" defTabSz="914400" fontAlgn="base">
              <a:spcBef>
                <a:spcPct val="50000"/>
              </a:spcBef>
              <a:spcAft>
                <a:spcPct val="0"/>
              </a:spcAft>
              <a:defRPr/>
            </a:pPr>
            <a:r>
              <a:rPr lang="en-GB" sz="2400" dirty="0">
                <a:solidFill>
                  <a:prstClr val="black"/>
                </a:solidFill>
              </a:rPr>
              <a:t>How many sections or slides do you want to cover? (You can’t include it all)</a:t>
            </a:r>
          </a:p>
          <a:p>
            <a:pPr marL="342900" lvl="0" indent="-342900" defTabSz="914400" fontAlgn="base">
              <a:spcBef>
                <a:spcPct val="50000"/>
              </a:spcBef>
              <a:spcAft>
                <a:spcPct val="0"/>
              </a:spcAft>
              <a:defRPr/>
            </a:pPr>
            <a:r>
              <a:rPr lang="en-GB" sz="2400" dirty="0">
                <a:solidFill>
                  <a:prstClr val="black"/>
                </a:solidFill>
              </a:rPr>
              <a:t>What order should your content be in to be best excite/engage the audience? Think about flow.</a:t>
            </a:r>
          </a:p>
          <a:p>
            <a:pPr marL="342900" lvl="0" indent="-342900" defTabSz="914400" fontAlgn="base">
              <a:spcBef>
                <a:spcPct val="50000"/>
              </a:spcBef>
              <a:spcAft>
                <a:spcPct val="0"/>
              </a:spcAft>
              <a:defRPr/>
            </a:pPr>
            <a:r>
              <a:rPr lang="en-GB" sz="2400" dirty="0">
                <a:solidFill>
                  <a:prstClr val="black"/>
                </a:solidFill>
              </a:rPr>
              <a:t>What new content or developments can you include? (Some new, fresh info not seen in your plan)</a:t>
            </a:r>
          </a:p>
          <a:p>
            <a:pPr marL="342900" lvl="0" indent="-342900" defTabSz="914400" fontAlgn="base">
              <a:spcBef>
                <a:spcPct val="50000"/>
              </a:spcBef>
              <a:spcAft>
                <a:spcPct val="0"/>
              </a:spcAft>
              <a:defRPr/>
            </a:pPr>
            <a:r>
              <a:rPr lang="en-GB" sz="2400" dirty="0">
                <a:solidFill>
                  <a:prstClr val="black"/>
                </a:solidFill>
              </a:rPr>
              <a:t>What imagery will be included? How will you make sure you don’t read from the screen? </a:t>
            </a:r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77D8BEBC-B369-7D40-C408-862C9FEE1C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3704" y="1338066"/>
            <a:ext cx="6495525" cy="4254894"/>
          </a:xfrm>
        </p:spPr>
        <p:txBody>
          <a:bodyPr>
            <a:normAutofit/>
          </a:bodyPr>
          <a:lstStyle/>
          <a:p>
            <a:pPr marL="228606" indent="0">
              <a:buNone/>
            </a:pP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 the next 30 mins – start mapping /drafting out your presentation on the paper provided:</a:t>
            </a:r>
          </a:p>
        </p:txBody>
      </p:sp>
    </p:spTree>
    <p:extLst>
      <p:ext uri="{BB962C8B-B14F-4D97-AF65-F5344CB8AC3E}">
        <p14:creationId xmlns:p14="http://schemas.microsoft.com/office/powerpoint/2010/main" val="333807609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977E2B-2EFA-407F-B391-2E39DB22D3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C49C07-F8C9-9C8C-55A1-980C3C185B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076" y="330001"/>
            <a:ext cx="6847648" cy="1956841"/>
          </a:xfrm>
        </p:spPr>
        <p:txBody>
          <a:bodyPr anchor="b">
            <a:noAutofit/>
          </a:bodyPr>
          <a:lstStyle/>
          <a:p>
            <a:r>
              <a:rPr lang="en-GB" b="1" u="sng" dirty="0"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NEXT WEEK… </a:t>
            </a:r>
            <a:br>
              <a:rPr lang="en-GB" sz="2800" b="1" dirty="0"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2800" b="1" dirty="0"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b="1" dirty="0"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Pitch workshop session!</a:t>
            </a:r>
            <a:endParaRPr lang="en-US" sz="2800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EAB1F2-63C7-6BED-1C43-6BDEC09ADC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077" y="2561326"/>
            <a:ext cx="6847648" cy="2603944"/>
          </a:xfrm>
        </p:spPr>
        <p:txBody>
          <a:bodyPr>
            <a:noAutofit/>
          </a:bodyPr>
          <a:lstStyle/>
          <a:p>
            <a:r>
              <a:rPr lang="en-US" sz="2400" b="1" i="1" dirty="0">
                <a:solidFill>
                  <a:schemeClr val="accent2"/>
                </a:solidFill>
                <a:effectLst/>
                <a:ea typeface="+mj-ea"/>
                <a:cs typeface="+mj-cs"/>
              </a:rPr>
              <a:t>Keep working on your presentation drafts and bring your progress with you for some support.</a:t>
            </a:r>
          </a:p>
          <a:p>
            <a:endParaRPr lang="en-US" sz="2400" b="1" i="1" dirty="0">
              <a:solidFill>
                <a:schemeClr val="accent2"/>
              </a:solidFill>
              <a:ea typeface="+mj-ea"/>
              <a:cs typeface="+mj-cs"/>
            </a:endParaRPr>
          </a:p>
          <a:p>
            <a:r>
              <a:rPr lang="en-US" sz="2400" b="1" i="1" dirty="0">
                <a:solidFill>
                  <a:schemeClr val="accent2"/>
                </a:solidFill>
                <a:ea typeface="+mj-ea"/>
                <a:cs typeface="+mj-cs"/>
              </a:rPr>
              <a:t>We’ll recap some essentials for a successful pitch and I’ll answer any final questions you have about Assessment 2.</a:t>
            </a:r>
            <a:endParaRPr lang="en-US" sz="2400" b="1" i="1" dirty="0">
              <a:solidFill>
                <a:schemeClr val="accent1">
                  <a:lumMod val="75000"/>
                </a:schemeClr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sz="1800" b="1" i="1" dirty="0">
              <a:solidFill>
                <a:schemeClr val="accent2"/>
              </a:solidFill>
              <a:effectLst/>
              <a:ea typeface="+mj-ea"/>
              <a:cs typeface="+mj-cs"/>
            </a:endParaRPr>
          </a:p>
        </p:txBody>
      </p:sp>
      <p:pic>
        <p:nvPicPr>
          <p:cNvPr id="5" name="Picture 4" descr="Interior designers discussing blueprints hanging in office">
            <a:extLst>
              <a:ext uri="{FF2B5EF4-FFF2-40B4-BE49-F238E27FC236}">
                <a16:creationId xmlns:a16="http://schemas.microsoft.com/office/drawing/2014/main" id="{D4494F31-6CE1-CEAE-E2A9-A9F4DFFD11C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598" r="16598"/>
          <a:stretch/>
        </p:blipFill>
        <p:spPr>
          <a:xfrm>
            <a:off x="8671070" y="10"/>
            <a:ext cx="3520930" cy="5785633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57825944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34A7D6AF-FA0B-1FD1-2AA8-50CE7E4F5A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510BFE-9E16-A00E-7CA9-3404A35F71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325369"/>
            <a:ext cx="5705151" cy="1956841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defTabSz="914400" fontAlgn="t">
              <a:spcAft>
                <a:spcPts val="600"/>
              </a:spcAft>
            </a:pPr>
            <a:r>
              <a:rPr lang="en-US" sz="3900" b="1" u="sng" dirty="0">
                <a:solidFill>
                  <a:srgbClr val="002060"/>
                </a:solidFill>
                <a:latin typeface="+mn-lt"/>
                <a:cs typeface="+mj-cs"/>
              </a:rPr>
              <a:t>Assessment 2</a:t>
            </a:r>
            <a:br>
              <a:rPr lang="en-US" sz="3000" b="1" u="sng" dirty="0">
                <a:solidFill>
                  <a:srgbClr val="002060"/>
                </a:solidFill>
                <a:latin typeface="+mn-lt"/>
                <a:cs typeface="+mj-cs"/>
              </a:rPr>
            </a:br>
            <a:br>
              <a:rPr lang="en-US" sz="3000" b="1" dirty="0">
                <a:solidFill>
                  <a:srgbClr val="002060"/>
                </a:solidFill>
                <a:latin typeface="+mn-lt"/>
                <a:cs typeface="+mj-cs"/>
              </a:rPr>
            </a:br>
            <a:r>
              <a:rPr lang="en-US" sz="2700" b="1" dirty="0">
                <a:solidFill>
                  <a:schemeClr val="accent2">
                    <a:lumMod val="75000"/>
                  </a:schemeClr>
                </a:solidFill>
                <a:latin typeface="+mn-lt"/>
                <a:cs typeface="+mj-cs"/>
              </a:rPr>
              <a:t>DEADLINE: Wednesday 14</a:t>
            </a:r>
            <a:r>
              <a:rPr lang="en-US" sz="2700" b="1" baseline="30000" dirty="0">
                <a:solidFill>
                  <a:schemeClr val="accent2">
                    <a:lumMod val="75000"/>
                  </a:schemeClr>
                </a:solidFill>
                <a:latin typeface="+mn-lt"/>
                <a:cs typeface="+mj-cs"/>
              </a:rPr>
              <a:t>th</a:t>
            </a:r>
            <a:r>
              <a:rPr lang="en-US" sz="2700" b="1" dirty="0">
                <a:solidFill>
                  <a:schemeClr val="accent2">
                    <a:lumMod val="75000"/>
                  </a:schemeClr>
                </a:solidFill>
                <a:latin typeface="+mn-lt"/>
                <a:cs typeface="+mj-cs"/>
              </a:rPr>
              <a:t> January 2026*</a:t>
            </a:r>
            <a:br>
              <a:rPr lang="en-US" sz="2700" b="1" dirty="0">
                <a:solidFill>
                  <a:schemeClr val="accent2">
                    <a:lumMod val="75000"/>
                  </a:schemeClr>
                </a:solidFill>
                <a:latin typeface="+mn-lt"/>
                <a:cs typeface="+mj-cs"/>
              </a:rPr>
            </a:br>
            <a:r>
              <a:rPr lang="en-US" sz="2700" b="1" dirty="0">
                <a:solidFill>
                  <a:srgbClr val="002060"/>
                </a:solidFill>
                <a:latin typeface="+mn-lt"/>
                <a:cs typeface="+mj-cs"/>
              </a:rPr>
              <a:t>10-min presentation / 5-min Q&amp;A</a:t>
            </a:r>
            <a:endParaRPr lang="en-US" sz="2700" dirty="0">
              <a:solidFill>
                <a:srgbClr val="002060"/>
              </a:solidFill>
              <a:latin typeface="+mn-lt"/>
              <a:cs typeface="+mj-c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66F20513-53FF-E47B-7F49-D83541BB25E7}"/>
              </a:ext>
            </a:extLst>
          </p:cNvPr>
          <p:cNvSpPr txBox="1">
            <a:spLocks/>
          </p:cNvSpPr>
          <p:nvPr/>
        </p:nvSpPr>
        <p:spPr>
          <a:xfrm>
            <a:off x="640079" y="2540663"/>
            <a:ext cx="5077432" cy="332066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indent="-228600" fontAlgn="t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02060"/>
                </a:solidFill>
              </a:rPr>
              <a:t>To support your written business plan, you are required to share the overall concept, analysis and highlights in a 10-minute formal, ‘business pitch’ style, presentation. </a:t>
            </a:r>
          </a:p>
          <a:p>
            <a:pPr indent="-228600" fontAlgn="t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02060"/>
                </a:solidFill>
              </a:rPr>
              <a:t>Following your presentation there will be a 5-minute Q&amp;A session with the panel to further explore your business idea. </a:t>
            </a:r>
          </a:p>
          <a:p>
            <a:pPr indent="-228600" fontAlgn="t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2200" dirty="0">
              <a:solidFill>
                <a:srgbClr val="002060"/>
              </a:solidFill>
            </a:endParaRPr>
          </a:p>
          <a:p>
            <a:pPr fontAlgn="t">
              <a:spcBef>
                <a:spcPts val="600"/>
              </a:spcBef>
              <a:spcAft>
                <a:spcPts val="600"/>
              </a:spcAft>
            </a:pPr>
            <a:r>
              <a:rPr lang="en-GB" sz="1900" b="1" dirty="0">
                <a:solidFill>
                  <a:srgbClr val="FF0000"/>
                </a:solidFill>
              </a:rPr>
              <a:t>*Times slots to be confirmed </a:t>
            </a:r>
            <a:br>
              <a:rPr lang="en-GB" sz="1900" b="1" dirty="0">
                <a:solidFill>
                  <a:srgbClr val="FF0000"/>
                </a:solidFill>
              </a:rPr>
            </a:br>
            <a:r>
              <a:rPr lang="en-GB" sz="1900" b="1" i="1" dirty="0">
                <a:solidFill>
                  <a:srgbClr val="FF0000"/>
                </a:solidFill>
              </a:rPr>
              <a:t>(between 9.30 and 11.30am)</a:t>
            </a:r>
          </a:p>
          <a:p>
            <a:pPr indent="-228600" fontAlgn="t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2200" dirty="0">
              <a:solidFill>
                <a:srgbClr val="002060"/>
              </a:solidFill>
            </a:endParaRPr>
          </a:p>
          <a:p>
            <a:pPr fontAlgn="t">
              <a:spcBef>
                <a:spcPts val="600"/>
              </a:spcBef>
              <a:spcAft>
                <a:spcPts val="600"/>
              </a:spcAft>
            </a:pPr>
            <a:endParaRPr lang="en-US" sz="2200" dirty="0">
              <a:solidFill>
                <a:srgbClr val="002060"/>
              </a:solidFill>
            </a:endParaRPr>
          </a:p>
        </p:txBody>
      </p:sp>
      <p:pic>
        <p:nvPicPr>
          <p:cNvPr id="5" name="Picture 4" descr="People in office">
            <a:extLst>
              <a:ext uri="{FF2B5EF4-FFF2-40B4-BE49-F238E27FC236}">
                <a16:creationId xmlns:a16="http://schemas.microsoft.com/office/drawing/2014/main" id="{3A70B138-03EB-929A-ECAE-6D8ACD59FB8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829" r="15218" b="-1"/>
          <a:stretch/>
        </p:blipFill>
        <p:spPr>
          <a:xfrm>
            <a:off x="6345231" y="10"/>
            <a:ext cx="5845246" cy="5827584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76983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450539-3BEF-46BA-A10B-07B76B7996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325369"/>
            <a:ext cx="5705151" cy="1503431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914400" fontAlgn="t">
              <a:spcAft>
                <a:spcPts val="600"/>
              </a:spcAft>
            </a:pPr>
            <a:r>
              <a:rPr lang="en-US" sz="3900" b="1" u="sng" dirty="0">
                <a:solidFill>
                  <a:srgbClr val="002060"/>
                </a:solidFill>
                <a:latin typeface="+mn-lt"/>
                <a:cs typeface="+mj-cs"/>
              </a:rPr>
              <a:t>Presentation Times</a:t>
            </a:r>
            <a:br>
              <a:rPr lang="en-US" sz="3000" b="1" u="sng" dirty="0">
                <a:solidFill>
                  <a:srgbClr val="002060"/>
                </a:solidFill>
                <a:latin typeface="+mn-lt"/>
                <a:cs typeface="+mj-cs"/>
              </a:rPr>
            </a:br>
            <a:br>
              <a:rPr lang="en-US" sz="3000" b="1" dirty="0">
                <a:solidFill>
                  <a:srgbClr val="002060"/>
                </a:solidFill>
                <a:latin typeface="+mn-lt"/>
                <a:cs typeface="+mj-cs"/>
              </a:rPr>
            </a:br>
            <a:endParaRPr lang="en-US" sz="2700" dirty="0">
              <a:solidFill>
                <a:srgbClr val="002060"/>
              </a:solidFill>
              <a:latin typeface="+mn-lt"/>
              <a:cs typeface="+mj-cs"/>
            </a:endParaRPr>
          </a:p>
        </p:txBody>
      </p:sp>
      <p:pic>
        <p:nvPicPr>
          <p:cNvPr id="5" name="Picture 4" descr="People in office">
            <a:extLst>
              <a:ext uri="{FF2B5EF4-FFF2-40B4-BE49-F238E27FC236}">
                <a16:creationId xmlns:a16="http://schemas.microsoft.com/office/drawing/2014/main" id="{54D8D9F2-FBAC-C0BC-248E-92BB659F269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829" r="15218" b="-1"/>
          <a:stretch/>
        </p:blipFill>
        <p:spPr>
          <a:xfrm>
            <a:off x="8362875" y="10"/>
            <a:ext cx="5845246" cy="5827584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8F0C778-01FD-173E-077F-9FC8E0B8DC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0079" y="1471372"/>
            <a:ext cx="7162138" cy="395946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F2F71F8-78A9-E9E5-0AF9-EEEB1C663090}"/>
              </a:ext>
            </a:extLst>
          </p:cNvPr>
          <p:cNvSpPr txBox="1"/>
          <p:nvPr/>
        </p:nvSpPr>
        <p:spPr>
          <a:xfrm rot="21287345">
            <a:off x="5082053" y="645488"/>
            <a:ext cx="398334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b="1" dirty="0">
                <a:solidFill>
                  <a:schemeClr val="accent2">
                    <a:lumMod val="75000"/>
                  </a:schemeClr>
                </a:solidFill>
                <a:latin typeface="+mn-lt"/>
                <a:cs typeface="+mj-cs"/>
              </a:rPr>
              <a:t>DON’T BE LATE!!!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78707866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0B0380-F8F4-1D18-F496-FB0FF85EF6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3D black question marks with one yellow question mark">
            <a:extLst>
              <a:ext uri="{FF2B5EF4-FFF2-40B4-BE49-F238E27FC236}">
                <a16:creationId xmlns:a16="http://schemas.microsoft.com/office/drawing/2014/main" id="{82287EC2-599E-FD1B-05BF-ADFA872960D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066" b="10551"/>
          <a:stretch/>
        </p:blipFill>
        <p:spPr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DEB110D-5E03-065C-4B63-3AC4173C8196}"/>
              </a:ext>
            </a:extLst>
          </p:cNvPr>
          <p:cNvSpPr txBox="1"/>
          <p:nvPr/>
        </p:nvSpPr>
        <p:spPr>
          <a:xfrm>
            <a:off x="816797" y="4396668"/>
            <a:ext cx="10558405" cy="692182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1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Any questions?</a:t>
            </a:r>
            <a:endParaRPr kumimoji="0" lang="en-US" sz="4800" b="0" i="1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887001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440885-54CC-33F4-AB2A-C4BE49BFDA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076" y="330001"/>
            <a:ext cx="6847648" cy="1956841"/>
          </a:xfrm>
        </p:spPr>
        <p:txBody>
          <a:bodyPr anchor="b">
            <a:noAutofit/>
          </a:bodyPr>
          <a:lstStyle/>
          <a:p>
            <a:r>
              <a:rPr lang="en-GB" b="1" u="sng" dirty="0"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NEXT WEEK… </a:t>
            </a:r>
            <a:br>
              <a:rPr lang="en-GB" sz="2800" b="1" dirty="0"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2800" b="1" dirty="0"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b="1" dirty="0"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No lecture – Natalie from 10am!</a:t>
            </a:r>
            <a:br>
              <a:rPr lang="en-GB" sz="2800" b="1" dirty="0"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b="1" i="1" dirty="0"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Week after (Weds 4</a:t>
            </a:r>
            <a:r>
              <a:rPr lang="en-GB" sz="2800" b="1" i="1" baseline="30000" dirty="0"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2800" b="1" i="1" dirty="0"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Dec):   1-2-1’s</a:t>
            </a:r>
            <a:endParaRPr lang="en-US" sz="2800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554D4A-6CCA-DF50-C7B0-5D721302AF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076" y="2561326"/>
            <a:ext cx="7484199" cy="2603944"/>
          </a:xfrm>
        </p:spPr>
        <p:txBody>
          <a:bodyPr>
            <a:noAutofit/>
          </a:bodyPr>
          <a:lstStyle/>
          <a:p>
            <a:r>
              <a:rPr lang="en-US" sz="2400" b="1" i="1" dirty="0">
                <a:solidFill>
                  <a:schemeClr val="accent2"/>
                </a:solidFill>
                <a:effectLst/>
                <a:ea typeface="+mj-ea"/>
                <a:cs typeface="+mj-cs"/>
              </a:rPr>
              <a:t>Continue working on your Business Plan </a:t>
            </a:r>
            <a:r>
              <a:rPr lang="en-US" sz="2400" b="1" i="1" dirty="0">
                <a:solidFill>
                  <a:schemeClr val="accent2"/>
                </a:solidFill>
                <a:ea typeface="+mj-ea"/>
                <a:cs typeface="+mj-cs"/>
              </a:rPr>
              <a:t>and send me a draft by midnight tomorrow (</a:t>
            </a:r>
            <a:r>
              <a:rPr lang="en-US" sz="2400" b="1" i="1" u="sng" dirty="0">
                <a:solidFill>
                  <a:schemeClr val="accent2"/>
                </a:solidFill>
                <a:ea typeface="+mj-ea"/>
                <a:cs typeface="+mj-cs"/>
              </a:rPr>
              <a:t>draft deadline Thurs 21</a:t>
            </a:r>
            <a:r>
              <a:rPr lang="en-US" sz="2400" b="1" i="1" u="sng" baseline="30000" dirty="0">
                <a:solidFill>
                  <a:schemeClr val="accent2"/>
                </a:solidFill>
                <a:ea typeface="+mj-ea"/>
                <a:cs typeface="+mj-cs"/>
              </a:rPr>
              <a:t>st</a:t>
            </a:r>
            <a:r>
              <a:rPr lang="en-US" sz="2400" b="1" i="1" u="sng" dirty="0">
                <a:solidFill>
                  <a:schemeClr val="accent2"/>
                </a:solidFill>
                <a:ea typeface="+mj-ea"/>
                <a:cs typeface="+mj-cs"/>
              </a:rPr>
              <a:t> Nov 23:59pm</a:t>
            </a:r>
            <a:r>
              <a:rPr lang="en-US" sz="2400" b="1" i="1" dirty="0">
                <a:solidFill>
                  <a:schemeClr val="accent2"/>
                </a:solidFill>
                <a:ea typeface="+mj-ea"/>
                <a:cs typeface="+mj-cs"/>
              </a:rPr>
              <a:t>)</a:t>
            </a:r>
          </a:p>
          <a:p>
            <a:r>
              <a:rPr lang="en-US" sz="2400" b="1" i="1" dirty="0">
                <a:solidFill>
                  <a:schemeClr val="accent2"/>
                </a:solidFill>
                <a:effectLst/>
                <a:ea typeface="+mj-ea"/>
                <a:cs typeface="+mj-cs"/>
              </a:rPr>
              <a:t>Submit </a:t>
            </a:r>
            <a:r>
              <a:rPr lang="en-US" sz="2400" b="1" i="1" dirty="0">
                <a:solidFill>
                  <a:schemeClr val="accent2"/>
                </a:solidFill>
                <a:ea typeface="+mj-ea"/>
                <a:cs typeface="+mj-cs"/>
              </a:rPr>
              <a:t>your Assessment 1 by deadline of 2</a:t>
            </a:r>
            <a:r>
              <a:rPr lang="en-US" sz="2400" b="1" i="1" baseline="30000" dirty="0">
                <a:solidFill>
                  <a:schemeClr val="accent2"/>
                </a:solidFill>
                <a:ea typeface="+mj-ea"/>
                <a:cs typeface="+mj-cs"/>
              </a:rPr>
              <a:t>nd</a:t>
            </a:r>
            <a:r>
              <a:rPr lang="en-US" sz="2400" b="1" i="1" dirty="0">
                <a:solidFill>
                  <a:schemeClr val="accent2"/>
                </a:solidFill>
                <a:ea typeface="+mj-ea"/>
                <a:cs typeface="+mj-cs"/>
              </a:rPr>
              <a:t> December.</a:t>
            </a:r>
            <a:br>
              <a:rPr lang="en-US" sz="2400" b="1" i="1" dirty="0">
                <a:solidFill>
                  <a:schemeClr val="accent2"/>
                </a:solidFill>
                <a:effectLst/>
                <a:ea typeface="+mj-ea"/>
                <a:cs typeface="+mj-cs"/>
              </a:rPr>
            </a:br>
            <a:endParaRPr lang="en-US" sz="2400" b="1" i="1" dirty="0">
              <a:solidFill>
                <a:schemeClr val="accent2"/>
              </a:solidFill>
              <a:ea typeface="+mj-ea"/>
              <a:cs typeface="+mj-cs"/>
            </a:endParaRPr>
          </a:p>
          <a:p>
            <a:r>
              <a:rPr lang="en-US" sz="2400" b="1" i="1" dirty="0">
                <a:solidFill>
                  <a:schemeClr val="accent2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Have draft versions of your pitch presentations ready to discuss in 1-2-1’s on Wednesday 4</a:t>
            </a:r>
            <a:r>
              <a:rPr lang="en-US" sz="2400" b="1" i="1" baseline="30000" dirty="0">
                <a:solidFill>
                  <a:schemeClr val="accent2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US" sz="2400" b="1" i="1" dirty="0">
                <a:solidFill>
                  <a:schemeClr val="accent2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 December (when we next meet)!</a:t>
            </a:r>
            <a:endParaRPr lang="en-US" sz="2400" b="1" i="1" dirty="0">
              <a:solidFill>
                <a:schemeClr val="accent1">
                  <a:lumMod val="75000"/>
                </a:schemeClr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sz="1800" b="1" i="1" dirty="0">
              <a:solidFill>
                <a:schemeClr val="accent2"/>
              </a:solidFill>
              <a:effectLst/>
              <a:ea typeface="+mj-ea"/>
              <a:cs typeface="+mj-cs"/>
            </a:endParaRPr>
          </a:p>
        </p:txBody>
      </p:sp>
      <p:pic>
        <p:nvPicPr>
          <p:cNvPr id="5" name="Picture 4" descr="Interior designers discussing blueprints hanging in office">
            <a:extLst>
              <a:ext uri="{FF2B5EF4-FFF2-40B4-BE49-F238E27FC236}">
                <a16:creationId xmlns:a16="http://schemas.microsoft.com/office/drawing/2014/main" id="{ADFC2A2F-050C-0495-81C2-299877F4380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598" r="16598"/>
          <a:stretch/>
        </p:blipFill>
        <p:spPr>
          <a:xfrm>
            <a:off x="8671070" y="10"/>
            <a:ext cx="3520930" cy="5785633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83010578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8A73F2F-95E0-10A3-7105-A306FFF1E6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A82EC9A-76AB-F7C9-F111-A5FB5ED981D9}"/>
              </a:ext>
            </a:extLst>
          </p:cNvPr>
          <p:cNvSpPr txBox="1"/>
          <p:nvPr/>
        </p:nvSpPr>
        <p:spPr>
          <a:xfrm>
            <a:off x="386350" y="784690"/>
            <a:ext cx="360868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Thank you!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81123ED-8F9C-58DE-7CA0-73B963613CDE}"/>
              </a:ext>
            </a:extLst>
          </p:cNvPr>
          <p:cNvSpPr txBox="1"/>
          <p:nvPr/>
        </p:nvSpPr>
        <p:spPr>
          <a:xfrm>
            <a:off x="503916" y="2214602"/>
            <a:ext cx="5060861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 look forward to seeing you next week, if you have any questions in the meantime please send me an email…</a:t>
            </a:r>
            <a:br>
              <a:rPr kumimoji="0" lang="en-GB" sz="24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br>
              <a:rPr kumimoji="0" lang="en-GB" sz="24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br>
              <a:rPr kumimoji="0" lang="en-GB" sz="24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r>
              <a:rPr kumimoji="0" lang="en-GB" sz="24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…(from your student email account ALWAYS!).</a:t>
            </a:r>
            <a:br>
              <a:rPr kumimoji="0" lang="en-GB" sz="2400" b="1" i="0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21960759"/>
      </p:ext>
    </p:extLst>
  </p:cSld>
  <p:clrMapOvr>
    <a:masterClrMapping/>
  </p:clrMapOvr>
</p:sld>
</file>

<file path=ppt/theme/theme1.xml><?xml version="1.0" encoding="utf-8"?>
<a:theme xmlns:a="http://schemas.openxmlformats.org/drawingml/2006/main" name="10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Sub 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1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3_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4B39123-6EEF-44A3-BB4E-6DBCD963DCD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547D3B3-2CEC-47BE-8F2F-5C3164EBC5A8}">
  <ds:schemaRefs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211f9404-bca0-4bcf-9c1d-965ccb6f8d2d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BAE1112E-EDC2-4AC9-9B76-EB457A03CEA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1015</Words>
  <Application>Microsoft Office PowerPoint</Application>
  <PresentationFormat>Widescreen</PresentationFormat>
  <Paragraphs>100</Paragraphs>
  <Slides>23</Slides>
  <Notes>4</Notes>
  <HiddenSlides>3</HiddenSlides>
  <MMClips>3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8</vt:i4>
      </vt:variant>
      <vt:variant>
        <vt:lpstr>Slide Titles</vt:lpstr>
      </vt:variant>
      <vt:variant>
        <vt:i4>23</vt:i4>
      </vt:variant>
    </vt:vector>
  </HeadingPairs>
  <TitlesOfParts>
    <vt:vector size="35" baseType="lpstr">
      <vt:lpstr>Söhne</vt:lpstr>
      <vt:lpstr>Arial</vt:lpstr>
      <vt:lpstr>Calibri</vt:lpstr>
      <vt:lpstr>Calibri Light</vt:lpstr>
      <vt:lpstr>10_Office Theme</vt:lpstr>
      <vt:lpstr>Text Break / Info Slide 1</vt:lpstr>
      <vt:lpstr>Text 1</vt:lpstr>
      <vt:lpstr>Title Slide 1</vt:lpstr>
      <vt:lpstr>Sub Title 2</vt:lpstr>
      <vt:lpstr>11_Office Theme</vt:lpstr>
      <vt:lpstr>Office Theme</vt:lpstr>
      <vt:lpstr>3_Sub Title 1</vt:lpstr>
      <vt:lpstr>PowerPoint Presentation</vt:lpstr>
      <vt:lpstr>Assessment 2  DEADLINE: Wednesday 14th January 2026* 10-min presentation / 5-min Q&amp;A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Assessment 2:</vt:lpstr>
      <vt:lpstr>Assessment 2:</vt:lpstr>
      <vt:lpstr>PowerPoint Presentation</vt:lpstr>
      <vt:lpstr>PowerPoint Presentation</vt:lpstr>
      <vt:lpstr>ACTIVITY:</vt:lpstr>
      <vt:lpstr>NEXT WEEK…   Pitch workshop session!</vt:lpstr>
      <vt:lpstr>Assessment 2  DEADLINE: Wednesday 14th January 2026* 10-min presentation / 5-min Q&amp;A</vt:lpstr>
      <vt:lpstr>Presentation Times  </vt:lpstr>
      <vt:lpstr>PowerPoint Presentation</vt:lpstr>
      <vt:lpstr>NEXT WEEK…   No lecture – Natalie from 10am! Week after (Weds 4th Dec):   1-2-1’s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Neil Dyer</cp:lastModifiedBy>
  <cp:revision>53</cp:revision>
  <dcterms:created xsi:type="dcterms:W3CDTF">2021-03-10T12:10:47Z</dcterms:created>
  <dcterms:modified xsi:type="dcterms:W3CDTF">2025-12-02T19:15:08Z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