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A3AFB-4AD6-403C-A759-13F139A799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880371-86D7-40C9-A073-10978EE365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66908-0A0B-49DC-8EEB-9F7773721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1934C-4B92-4E2A-95DB-E4917BAC0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1E961-A572-41CB-BFC9-99FD8A86D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92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6CD6E-547D-4643-BF57-1817A0DBC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B7349-EFD5-496A-A164-53D70DD79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A8D2B-D349-4829-B3A7-6B04D3435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E7641-8996-4EA2-AFE3-2E9DF5890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E1017-77D3-477A-968E-92CB7D1DB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17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8407E-8AEE-4C35-9902-C6EDCB6DC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F2777D-5B65-40DE-BB28-D76D7E36A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CEF946-201E-4C4C-B512-388DEB399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E06F2-5807-451A-952A-83F403FFB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F71E4-5458-4397-BF47-8B8F57151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563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A6EEA-2CC7-4F68-933E-3CAA6E950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57480-B289-4437-A3AB-0246C96633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C868B1-99B2-4FE0-B5B9-7EBE66198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7E96-5398-43D4-9D2E-8D22399C2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91C59F-952B-404D-BF1B-356F80D12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CFB79-82C0-479E-8D65-87551D276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342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AA5F0-C473-4F71-AAB7-0B0401B8F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50B26-AD34-4AD7-A1F0-EBF6BA1BA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EB94A7-CC99-4779-AA5E-371594DDD3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F5DFEB-532C-45C1-BDFD-67B2DE6E6E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31B5DA-7394-4005-ABFA-9DD32A0E0C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D0566A-89DE-452B-B338-CF9782ACA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527361-C3DC-4DE1-B9CE-ADB17A37E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1C57E1-53D3-48D5-A8F4-13FBCC354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07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88F02-3B3D-4E5D-B24C-1EC5CFCCF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4F659B-5E41-46C1-A0BF-A27C79896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BEDAD8-2B73-4B3A-8847-B0A2DAD09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45B386-4914-4EB1-89E3-35696D0B4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58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BBBCD5-16B5-4021-9993-E9EB0F5F8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17CBAE-1926-4C38-AB76-DB3E757A7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AE9102-83B9-4DA8-9498-953A2BED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14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05327-27DB-4705-8BE4-4D181239B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898B6-8625-49BE-B0B2-5697A642E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71BCE-B8E4-4A73-9B4A-36EA156D5D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BAFF89-0B82-474E-8A0C-DBC45FDF6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BDE516-B466-4816-AC82-12841061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C7D84-487C-4641-B350-F7C8341E4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513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C8E5-5932-497A-9D79-BDAF95513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D8FDC8-D5D6-4E93-945C-D937AB8402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164E5B-592F-4603-BBEC-646B0DB83E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50302-F912-47B8-915D-953883AEB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7DE59A-49E6-4DD0-B882-159357098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7DA46-F2D2-4626-969B-0E844A0F1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36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B7533-D0BB-4C93-AE1A-520AC0DB5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7F7B07-2FE4-4B9C-B5AE-E87630DCD6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CB2A0-CBDE-4B0F-84E7-B0A29AF66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A414A-ABD0-4ED5-849F-B3A6F72EE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C7B14-740F-46A0-A102-DF1774000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587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00DDBE-CD49-4713-8B94-74970169C0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21C49A-18DC-4EF4-BB02-42975B1D03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2D6DC-7E8C-4831-A95D-5CF9651A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6BC20-FDC7-430C-8C9F-90CE469A8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F678B-AAE6-4EB1-9653-AB4E15FD0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762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22ADD8-E9D0-4298-8168-768A2B000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B236AD-6EC4-4D75-BC1D-42E8B5EFF6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ECDEC-8545-4477-AFC6-980676A596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3C5A2-996A-4356-9AEF-55465EC87FCB}" type="datetimeFigureOut">
              <a:rPr lang="en-GB" smtClean="0"/>
              <a:t>21/12/2020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89CDF-703C-4B1A-B0E7-543ED5B335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524A4-05B6-4675-BF00-2ADB3C7270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A44E3-8EF8-40F2-9D05-4E0725947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944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1771A-EE08-4625-B3F3-CDEBE76EEC2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Developing Workplace Relationships- Presentation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769618-4712-4AD3-84BA-ACAA925051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Motivation/</a:t>
            </a:r>
            <a:r>
              <a:rPr lang="en-GB" sz="1600"/>
              <a:t>Performance Management/Training</a:t>
            </a:r>
            <a:endParaRPr lang="en-GB" sz="1600" dirty="0"/>
          </a:p>
          <a:p>
            <a:r>
              <a:rPr lang="en-GB" sz="1600" dirty="0"/>
              <a:t>Individual Presentation of 10 Mins (No supplementary notes)</a:t>
            </a:r>
          </a:p>
          <a:p>
            <a:r>
              <a:rPr lang="en-GB" sz="1600" dirty="0"/>
              <a:t>Material- </a:t>
            </a:r>
            <a:r>
              <a:rPr lang="en-GB" sz="1600" dirty="0" err="1"/>
              <a:t>Powerpoint</a:t>
            </a:r>
            <a:r>
              <a:rPr lang="en-GB" sz="1600" dirty="0"/>
              <a:t> </a:t>
            </a:r>
          </a:p>
          <a:p>
            <a:r>
              <a:rPr lang="en-GB" sz="1600" dirty="0"/>
              <a:t>Delivered via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014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80F4F-A65A-4192-A3AF-091B80FF9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is to cover the following: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2CE3E-08DE-4B23-92A6-A664BADF2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have been allocated a development vehicle that you need to research to establish what benefit this vehicle </a:t>
            </a:r>
            <a:r>
              <a:rPr lang="en-GB" dirty="0" err="1"/>
              <a:t>i.e</a:t>
            </a:r>
            <a:r>
              <a:rPr lang="en-GB" dirty="0"/>
              <a:t> motivation has for </a:t>
            </a:r>
          </a:p>
          <a:p>
            <a:r>
              <a:rPr lang="en-GB" dirty="0"/>
              <a:t>A) The employee</a:t>
            </a:r>
          </a:p>
          <a:p>
            <a:r>
              <a:rPr lang="en-GB" dirty="0"/>
              <a:t>B) The organisation.</a:t>
            </a:r>
          </a:p>
          <a:p>
            <a:r>
              <a:rPr lang="en-GB" dirty="0"/>
              <a:t>This research needs to be based on the following sources:</a:t>
            </a:r>
          </a:p>
          <a:p>
            <a:r>
              <a:rPr lang="en-GB" dirty="0"/>
              <a:t>Academic- Textbooks, Websites etc that will provide evidence of your research skills and supporting information to ensure you deliver a ‘critical’ discussion of i.e. Motivation theories.  This discussion should cover the benefits for the employee/organisation of the application of these theories.</a:t>
            </a:r>
          </a:p>
        </p:txBody>
      </p:sp>
    </p:spTree>
    <p:extLst>
      <p:ext uri="{BB962C8B-B14F-4D97-AF65-F5344CB8AC3E}">
        <p14:creationId xmlns:p14="http://schemas.microsoft.com/office/powerpoint/2010/main" val="3692548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70725-FC34-411E-AB4D-77A06A183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1017D-F048-47CC-ACE8-4AB256E43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 examples should also be used to demonstrate your further research and a critical discussion of how successful the implementation of </a:t>
            </a:r>
            <a:r>
              <a:rPr lang="en-GB" dirty="0" err="1"/>
              <a:t>i.e</a:t>
            </a:r>
            <a:r>
              <a:rPr lang="en-GB" dirty="0"/>
              <a:t>  Motivation techniques have been for the employee/organisation- you have been provided with some case studies that you can take examples from.  However, this does not really prove  in-depth your research skills.</a:t>
            </a:r>
          </a:p>
        </p:txBody>
      </p:sp>
    </p:spTree>
    <p:extLst>
      <p:ext uri="{BB962C8B-B14F-4D97-AF65-F5344CB8AC3E}">
        <p14:creationId xmlns:p14="http://schemas.microsoft.com/office/powerpoint/2010/main" val="954423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5046D-4431-4839-94C4-EE381D3D9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of Presentation- Example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5BAE2-249B-4976-820F-A100A58D1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 yourself and topic area you have investigated- </a:t>
            </a:r>
            <a:r>
              <a:rPr lang="en-GB" dirty="0" err="1"/>
              <a:t>i.e</a:t>
            </a:r>
            <a:r>
              <a:rPr lang="en-GB" dirty="0"/>
              <a:t> Motivation. You could put in a definition of motivation,</a:t>
            </a:r>
          </a:p>
          <a:p>
            <a:r>
              <a:rPr lang="en-GB" dirty="0"/>
              <a:t>Critically discuss a variety of Motivation theories – discussed in class/others you have independently  researched.</a:t>
            </a:r>
          </a:p>
          <a:p>
            <a:r>
              <a:rPr lang="en-GB" dirty="0"/>
              <a:t>NB It is important that you do a compare and contrast in this discussion to demonstrate ‘criticality’.</a:t>
            </a:r>
          </a:p>
          <a:p>
            <a:r>
              <a:rPr lang="en-GB" dirty="0"/>
              <a:t>NB Do not write out the theory on the slide- Just use a quotation/s to support/criticise the theory.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690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2774-A114-4E18-B938-5DB66B47B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the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88C01-305B-45A4-90A2-84AB3F7ED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critically discussed a variety of theories you need to demonstrate your research and understanding by undertaking the following:</a:t>
            </a:r>
          </a:p>
          <a:p>
            <a:r>
              <a:rPr lang="en-GB" dirty="0"/>
              <a:t>Outline the benefits of this development vehicle </a:t>
            </a:r>
            <a:r>
              <a:rPr lang="en-GB" dirty="0" err="1"/>
              <a:t>i.e</a:t>
            </a:r>
            <a:r>
              <a:rPr lang="en-GB" dirty="0"/>
              <a:t> Motivation to the employee.</a:t>
            </a:r>
          </a:p>
          <a:p>
            <a:r>
              <a:rPr lang="en-GB" dirty="0"/>
              <a:t>Outline the benefits of this development vehicle </a:t>
            </a:r>
            <a:r>
              <a:rPr lang="en-GB" dirty="0" err="1"/>
              <a:t>i.e</a:t>
            </a:r>
            <a:r>
              <a:rPr lang="en-GB" dirty="0"/>
              <a:t> Motivation to the organisation.</a:t>
            </a:r>
          </a:p>
          <a:p>
            <a:r>
              <a:rPr lang="en-GB" dirty="0"/>
              <a:t>In support of your discussion provide supporting quotes/organisation examples of these benefits.  These should be both positive and negative examples to show ‘criticality’ in your work.</a:t>
            </a:r>
          </a:p>
        </p:txBody>
      </p:sp>
    </p:spTree>
    <p:extLst>
      <p:ext uri="{BB962C8B-B14F-4D97-AF65-F5344CB8AC3E}">
        <p14:creationId xmlns:p14="http://schemas.microsoft.com/office/powerpoint/2010/main" val="3552144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831D0-796B-4057-A69A-F89289F40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03E3A-842B-4856-9BBF-103A24A8F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 a conclusion based on your research on whether </a:t>
            </a:r>
            <a:r>
              <a:rPr lang="en-GB" dirty="0" err="1"/>
              <a:t>i.e</a:t>
            </a:r>
            <a:r>
              <a:rPr lang="en-GB" dirty="0"/>
              <a:t> motivation for the employee/organisation is a worthwhile activity to engage in for development. </a:t>
            </a:r>
          </a:p>
        </p:txBody>
      </p:sp>
    </p:spTree>
    <p:extLst>
      <p:ext uri="{BB962C8B-B14F-4D97-AF65-F5344CB8AC3E}">
        <p14:creationId xmlns:p14="http://schemas.microsoft.com/office/powerpoint/2010/main" val="3135115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390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Developing Workplace Relationships- Presentation Assignment</vt:lpstr>
      <vt:lpstr>Assessment is to cover the following:</vt:lpstr>
      <vt:lpstr>PowerPoint Presentation</vt:lpstr>
      <vt:lpstr>Outline of Presentation- Example format</vt:lpstr>
      <vt:lpstr>Application of the theories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Workplace Relationships- Presentation Assignment</dc:title>
  <dc:creator>Maria Heffernan</dc:creator>
  <cp:lastModifiedBy>Brynach Heffernan</cp:lastModifiedBy>
  <cp:revision>7</cp:revision>
  <dcterms:created xsi:type="dcterms:W3CDTF">2020-10-19T16:53:10Z</dcterms:created>
  <dcterms:modified xsi:type="dcterms:W3CDTF">2020-12-21T14:30:30Z</dcterms:modified>
</cp:coreProperties>
</file>