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heme/theme3.xml" ContentType="application/vnd.openxmlformats-officedocument.theme+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Lst>
  <p:notesMasterIdLst>
    <p:notesMasterId r:id="rId7"/>
  </p:notesMasterIdLst>
  <p:sldIdLst>
    <p:sldId id="256" r:id="rId3"/>
    <p:sldId id="257"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95"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095"/>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notesMaster" Target="notesMasters/notesMaster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9/30/26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marL="0" indent="0">
              <a:lnSpc>
                <a:spcPct val="100000"/>
              </a:lnSpc>
              <a:buNone/>
            </a:pPr>
            <a:r>
              <a:rPr lang="en-US" altLang="en-US">
                <a:latin typeface="Times New Roman Regular" panose="02020503050405090304" charset="0"/>
                <a:cs typeface="Times New Roman Regular" panose="02020503050405090304" charset="0"/>
                <a:sym typeface="+mn-ea"/>
              </a:rPr>
              <a:t>Maj, M., Stein, D.J., Parker, G., Zimmerman, M., Fava, G.A., De Hert, M., Demyttenaere, K., McIntyre, R.S., Widiger, T. and Wittchen, H.U. (2020) ‘The clinical characterization of the adult patient with depression aimed at personalization of management’, World Psychiatry, 19(3), pp. 269–293. Available at: https://pmc.ncbi.nlm.nih.gov/articles/PMC7491646/ (Accessed: 30 September 2026).</a:t>
            </a:r>
            <a:endParaRPr lang="en-US" altLang="en-US">
              <a:solidFill>
                <a:schemeClr val="tx1"/>
              </a:solidFill>
              <a:latin typeface="Times New Roman Regular" panose="02020503050405090304" charset="0"/>
              <a:cs typeface="Times New Roman Regular" panose="02020503050405090304" charset="0"/>
            </a:endParaRPr>
          </a:p>
          <a:p>
            <a:pPr marL="0" indent="0">
              <a:lnSpc>
                <a:spcPct val="100000"/>
              </a:lnSpc>
              <a:buNone/>
            </a:pPr>
            <a:r>
              <a:rPr lang="en-US" altLang="en-US">
                <a:latin typeface="Times New Roman Regular" panose="02020503050405090304" charset="0"/>
                <a:cs typeface="Times New Roman Regular" panose="02020503050405090304" charset="0"/>
                <a:sym typeface="+mn-ea"/>
              </a:rPr>
              <a:t>NICE (2022) Recommendations | Depression in adults: treatment and management | Guidance | NICE. Available at: https://www.nice.org.uk/guidance/ng222/chapter/Recommendations (Accessed: 30 September 2026).</a:t>
            </a:r>
            <a:endParaRPr lang="en-US" altLang="en-US">
              <a:solidFill>
                <a:schemeClr val="tx1"/>
              </a:solidFill>
              <a:latin typeface="Times New Roman Regular" panose="02020503050405090304" charset="0"/>
              <a:cs typeface="Times New Roman Regular" panose="02020503050405090304" charset="0"/>
            </a:endParaRPr>
          </a:p>
          <a:p>
            <a:pPr marL="0" indent="0">
              <a:lnSpc>
                <a:spcPct val="100000"/>
              </a:lnSpc>
              <a:buNone/>
            </a:pPr>
            <a:r>
              <a:rPr lang="en-US" altLang="en-US">
                <a:latin typeface="Times New Roman Regular" panose="02020503050405090304" charset="0"/>
                <a:cs typeface="Times New Roman Regular" panose="02020503050405090304" charset="0"/>
                <a:sym typeface="+mn-ea"/>
              </a:rPr>
              <a:t>Nöbbelin, L., Bogren, M., Mattisson, C., Westling, S. and Brådvik, L. (2023) ‘Is melancholia a distinct syndrome? Recurrence, chronicity, and severity give evidence in the 50 year follow-up of the Lundby Study’, Frontiers in Psychiatry, 14. Available at: https://pmc.ncbi.nlm.nih.gov/articles/PMC10437052/ (Accessed: 30 September 2026).</a:t>
            </a:r>
            <a:endParaRPr lang="en-US" altLang="en-US">
              <a:solidFill>
                <a:schemeClr val="tx1"/>
              </a:solidFill>
              <a:latin typeface="Times New Roman Regular" panose="02020503050405090304" charset="0"/>
              <a:cs typeface="Times New Roman Regular" panose="02020503050405090304" charset="0"/>
            </a:endParaRPr>
          </a:p>
          <a:p>
            <a:pPr marL="0" indent="0">
              <a:lnSpc>
                <a:spcPct val="100000"/>
              </a:lnSpc>
              <a:buNone/>
            </a:pPr>
            <a:r>
              <a:rPr lang="en-US" altLang="en-US">
                <a:latin typeface="Times New Roman Regular" panose="02020503050405090304" charset="0"/>
                <a:cs typeface="Times New Roman Regular" panose="02020503050405090304" charset="0"/>
                <a:sym typeface="+mn-ea"/>
              </a:rPr>
              <a:t>Smith, S.M., Kheri, A., Ariyo, K., Gilbert, S., Salla, A., Lingiah, T., Taylor, C. and Edge, D. (2023) ‘The Patient and Carer Race Equality Framework: a model to reduce mental health inequity in England and Wales’, Frontiers in Psychiatry, 14. Available at: https://www.frontiersin.org/journals/psychiatry/articles/10.3389/fpsyt.2023.1053502/full (Accessed: 30 September 2026).</a:t>
            </a:r>
            <a:endParaRPr lang="en-US" altLang="en-US">
              <a:solidFill>
                <a:schemeClr val="tx1"/>
              </a:solidFill>
              <a:latin typeface="Times New Roman Regular" panose="02020503050405090304" charset="0"/>
              <a:cs typeface="Times New Roman Regular" panose="02020503050405090304" charset="0"/>
            </a:endParaRPr>
          </a:p>
          <a:p>
            <a:pPr marL="0" indent="0">
              <a:lnSpc>
                <a:spcPct val="100000"/>
              </a:lnSpc>
              <a:buNone/>
            </a:pPr>
            <a:r>
              <a:rPr lang="en-US" altLang="en-US">
                <a:latin typeface="Times New Roman Regular" panose="02020503050405090304" charset="0"/>
                <a:cs typeface="Times New Roman Regular" panose="02020503050405090304" charset="0"/>
                <a:sym typeface="+mn-ea"/>
              </a:rPr>
              <a:t>World Health Organization (2024) Clinical descriptions and diagnostic requirements for ICD-11 mental, behavioural and neurodevelopmental disorders. Available at: https://www.who.int/publications/i/item/9789240077263 (Accessed: 30 September 2026).</a:t>
            </a:r>
            <a:endParaRPr lang="en-US" altLang="en-US">
              <a:solidFill>
                <a:schemeClr val="tx1"/>
              </a:solidFill>
              <a:latin typeface="Times New Roman Regular" panose="02020503050405090304" charset="0"/>
              <a:cs typeface="Times New Roman Regular" panose="02020503050405090304" charset="0"/>
            </a:endParaRPr>
          </a:p>
          <a:p>
            <a:pPr marL="0" indent="0">
              <a:lnSpc>
                <a:spcPct val="100000"/>
              </a:lnSpc>
              <a:buNone/>
            </a:pPr>
            <a:r>
              <a:rPr lang="en-US" altLang="en-US">
                <a:latin typeface="Times New Roman Regular" panose="02020503050405090304" charset="0"/>
                <a:cs typeface="Times New Roman Regular" panose="02020503050405090304" charset="0"/>
                <a:sym typeface="+mn-ea"/>
              </a:rPr>
              <a:t>World Health Organization (2026) Depressive disorder (depression). Available at: https://www.who.int/news-room/fact-sheets/detail/depression (Accessed: 30 September 2026).</a:t>
            </a:r>
            <a:endParaRPr lang="en-US" altLang="en-US">
              <a:solidFill>
                <a:schemeClr val="tx1"/>
              </a:solidFill>
              <a:latin typeface="Times New Roman Regular" panose="02020503050405090304" charset="0"/>
              <a:cs typeface="Times New Roman Regular" panose="02020503050405090304" charset="0"/>
            </a:endParaRPr>
          </a:p>
          <a:p>
            <a:pPr marL="0" indent="0">
              <a:lnSpc>
                <a:spcPct val="100000"/>
              </a:lnSpc>
              <a:buNone/>
            </a:pPr>
            <a:r>
              <a:rPr lang="en-US" altLang="en-US">
                <a:latin typeface="Times New Roman Regular" panose="02020503050405090304" charset="0"/>
                <a:cs typeface="Times New Roman Regular" panose="02020503050405090304" charset="0"/>
                <a:sym typeface="+mn-ea"/>
              </a:rPr>
              <a:t>World Health Organization (2026) International Classification of Diseases (ICD). Available at: https://www.who.int/standards/classifications/classification-of-diseases (Accessed: 30 September 2026).</a:t>
            </a:r>
            <a:endParaRPr lang="en-US" altLang="en-US">
              <a:solidFill>
                <a:schemeClr val="tx1"/>
              </a:solidFill>
              <a:latin typeface="Times New Roman Regular" panose="02020503050405090304" charset="0"/>
              <a:cs typeface="Times New Roman Regular" panose="02020503050405090304" charset="0"/>
            </a:endParaRPr>
          </a:p>
          <a:p>
            <a:pPr marL="0" indent="0">
              <a:lnSpc>
                <a:spcPct val="100000"/>
              </a:lnSpc>
              <a:buNone/>
            </a:pP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Master" Target="../slideMasters/slideMaster1.xml"/><Relationship Id="rId5" Type="http://schemas.openxmlformats.org/officeDocument/2006/relationships/tags" Target="../tags/tag11.xml"/><Relationship Id="rId4" Type="http://schemas.openxmlformats.org/officeDocument/2006/relationships/tags" Target="../tags/tag10.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4.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slideMaster" Target="../slideMasters/slideMaster1.xml"/><Relationship Id="rId5" Type="http://schemas.openxmlformats.org/officeDocument/2006/relationships/tags" Target="../tags/tag16.xml"/><Relationship Id="rId4" Type="http://schemas.openxmlformats.org/officeDocument/2006/relationships/tags" Target="../tags/tag15.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19.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slideMaster" Target="../slideMasters/slideMaster1.xml"/><Relationship Id="rId5" Type="http://schemas.openxmlformats.org/officeDocument/2006/relationships/tags" Target="../tags/tag21.xml"/><Relationship Id="rId4" Type="http://schemas.openxmlformats.org/officeDocument/2006/relationships/tags" Target="../tags/tag20.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4.xml"/><Relationship Id="rId7" Type="http://schemas.openxmlformats.org/officeDocument/2006/relationships/slideMaster" Target="../slideMasters/slideMaster1.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35.xml"/><Relationship Id="rId3" Type="http://schemas.openxmlformats.org/officeDocument/2006/relationships/tags" Target="../tags/tag30.xml"/><Relationship Id="rId7" Type="http://schemas.openxmlformats.org/officeDocument/2006/relationships/tags" Target="../tags/tag34.xml"/><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tags" Target="../tags/tag33.xml"/><Relationship Id="rId5" Type="http://schemas.openxmlformats.org/officeDocument/2006/relationships/tags" Target="../tags/tag32.xml"/><Relationship Id="rId4" Type="http://schemas.openxmlformats.org/officeDocument/2006/relationships/tags" Target="../tags/tag31.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tags" Target="../tags/tag36.xml"/><Relationship Id="rId5" Type="http://schemas.openxmlformats.org/officeDocument/2006/relationships/slideMaster" Target="../slideMasters/slideMaster1.xml"/><Relationship Id="rId4" Type="http://schemas.openxmlformats.org/officeDocument/2006/relationships/tags" Target="../tags/tag39.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2.xml"/><Relationship Id="rId2" Type="http://schemas.openxmlformats.org/officeDocument/2006/relationships/tags" Target="../tags/tag41.xml"/><Relationship Id="rId1" Type="http://schemas.openxmlformats.org/officeDocument/2006/relationships/tags" Target="../tags/tag40.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45.xml"/><Relationship Id="rId7" Type="http://schemas.openxmlformats.org/officeDocument/2006/relationships/slideMaster" Target="../slideMasters/slideMaster1.xml"/><Relationship Id="rId2" Type="http://schemas.openxmlformats.org/officeDocument/2006/relationships/tags" Target="../tags/tag44.xml"/><Relationship Id="rId1" Type="http://schemas.openxmlformats.org/officeDocument/2006/relationships/tags" Target="../tags/tag43.xml"/><Relationship Id="rId6" Type="http://schemas.openxmlformats.org/officeDocument/2006/relationships/tags" Target="../tags/tag48.xml"/><Relationship Id="rId5" Type="http://schemas.openxmlformats.org/officeDocument/2006/relationships/tags" Target="../tags/tag47.xml"/><Relationship Id="rId4" Type="http://schemas.openxmlformats.org/officeDocument/2006/relationships/tags" Target="../tags/tag46.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tags" Target="../tags/tag49.xml"/><Relationship Id="rId6" Type="http://schemas.openxmlformats.org/officeDocument/2006/relationships/slideMaster" Target="../slideMasters/slideMaster1.xml"/><Relationship Id="rId5" Type="http://schemas.openxmlformats.org/officeDocument/2006/relationships/tags" Target="../tags/tag53.xml"/><Relationship Id="rId4" Type="http://schemas.openxmlformats.org/officeDocument/2006/relationships/tags" Target="../tags/tag52.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6.xml"/><Relationship Id="rId2" Type="http://schemas.openxmlformats.org/officeDocument/2006/relationships/tags" Target="../tags/tag55.xml"/><Relationship Id="rId1" Type="http://schemas.openxmlformats.org/officeDocument/2006/relationships/tags" Target="../tags/tag54.xml"/><Relationship Id="rId5" Type="http://schemas.openxmlformats.org/officeDocument/2006/relationships/slideMaster" Target="../slideMasters/slideMaster1.xml"/><Relationship Id="rId4" Type="http://schemas.openxmlformats.org/officeDocument/2006/relationships/tags" Target="../tags/tag57.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60.xml"/><Relationship Id="rId2" Type="http://schemas.openxmlformats.org/officeDocument/2006/relationships/tags" Target="../tags/tag59.xml"/><Relationship Id="rId1" Type="http://schemas.openxmlformats.org/officeDocument/2006/relationships/tags" Target="../tags/tag58.xml"/><Relationship Id="rId6" Type="http://schemas.openxmlformats.org/officeDocument/2006/relationships/slideMaster" Target="../slideMasters/slideMaster1.xml"/><Relationship Id="rId5" Type="http://schemas.openxmlformats.org/officeDocument/2006/relationships/tags" Target="../tags/tag62.xml"/><Relationship Id="rId4" Type="http://schemas.openxmlformats.org/officeDocument/2006/relationships/tags" Target="../tags/tag61.xml"/></Relationships>
</file>

<file path=ppt/slideLayouts/_rels/slideLayout12.xml.rels><?xml version="1.0" encoding="UTF-8" standalone="yes"?>
<Relationships xmlns="http://schemas.openxmlformats.org/package/2006/relationships"><Relationship Id="rId8" Type="http://schemas.openxmlformats.org/officeDocument/2006/relationships/tags" Target="../tags/tag79.xml"/><Relationship Id="rId13" Type="http://schemas.openxmlformats.org/officeDocument/2006/relationships/tags" Target="../tags/tag84.xml"/><Relationship Id="rId18" Type="http://schemas.openxmlformats.org/officeDocument/2006/relationships/tags" Target="../tags/tag89.xml"/><Relationship Id="rId26" Type="http://schemas.openxmlformats.org/officeDocument/2006/relationships/slideMaster" Target="../slideMasters/slideMaster2.xml"/><Relationship Id="rId3" Type="http://schemas.openxmlformats.org/officeDocument/2006/relationships/tags" Target="../tags/tag74.xml"/><Relationship Id="rId21" Type="http://schemas.openxmlformats.org/officeDocument/2006/relationships/tags" Target="../tags/tag92.xml"/><Relationship Id="rId7" Type="http://schemas.openxmlformats.org/officeDocument/2006/relationships/tags" Target="../tags/tag78.xml"/><Relationship Id="rId12" Type="http://schemas.openxmlformats.org/officeDocument/2006/relationships/tags" Target="../tags/tag83.xml"/><Relationship Id="rId17" Type="http://schemas.openxmlformats.org/officeDocument/2006/relationships/tags" Target="../tags/tag88.xml"/><Relationship Id="rId25" Type="http://schemas.openxmlformats.org/officeDocument/2006/relationships/tags" Target="../tags/tag96.xml"/><Relationship Id="rId2" Type="http://schemas.openxmlformats.org/officeDocument/2006/relationships/tags" Target="../tags/tag73.xml"/><Relationship Id="rId16" Type="http://schemas.openxmlformats.org/officeDocument/2006/relationships/tags" Target="../tags/tag87.xml"/><Relationship Id="rId20" Type="http://schemas.openxmlformats.org/officeDocument/2006/relationships/tags" Target="../tags/tag91.xml"/><Relationship Id="rId1" Type="http://schemas.openxmlformats.org/officeDocument/2006/relationships/tags" Target="../tags/tag72.xml"/><Relationship Id="rId6" Type="http://schemas.openxmlformats.org/officeDocument/2006/relationships/tags" Target="../tags/tag77.xml"/><Relationship Id="rId11" Type="http://schemas.openxmlformats.org/officeDocument/2006/relationships/tags" Target="../tags/tag82.xml"/><Relationship Id="rId24" Type="http://schemas.openxmlformats.org/officeDocument/2006/relationships/tags" Target="../tags/tag95.xml"/><Relationship Id="rId5" Type="http://schemas.openxmlformats.org/officeDocument/2006/relationships/tags" Target="../tags/tag76.xml"/><Relationship Id="rId15" Type="http://schemas.openxmlformats.org/officeDocument/2006/relationships/tags" Target="../tags/tag86.xml"/><Relationship Id="rId23" Type="http://schemas.openxmlformats.org/officeDocument/2006/relationships/tags" Target="../tags/tag94.xml"/><Relationship Id="rId10" Type="http://schemas.openxmlformats.org/officeDocument/2006/relationships/tags" Target="../tags/tag81.xml"/><Relationship Id="rId19" Type="http://schemas.openxmlformats.org/officeDocument/2006/relationships/tags" Target="../tags/tag90.xml"/><Relationship Id="rId4" Type="http://schemas.openxmlformats.org/officeDocument/2006/relationships/tags" Target="../tags/tag75.xml"/><Relationship Id="rId9" Type="http://schemas.openxmlformats.org/officeDocument/2006/relationships/tags" Target="../tags/tag80.xml"/><Relationship Id="rId14" Type="http://schemas.openxmlformats.org/officeDocument/2006/relationships/tags" Target="../tags/tag85.xml"/><Relationship Id="rId22" Type="http://schemas.openxmlformats.org/officeDocument/2006/relationships/tags" Target="../tags/tag93.xml"/><Relationship Id="rId27"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3" Type="http://schemas.openxmlformats.org/officeDocument/2006/relationships/tags" Target="../tags/tag99.xml"/><Relationship Id="rId2" Type="http://schemas.openxmlformats.org/officeDocument/2006/relationships/tags" Target="../tags/tag98.xml"/><Relationship Id="rId1" Type="http://schemas.openxmlformats.org/officeDocument/2006/relationships/tags" Target="../tags/tag97.xml"/><Relationship Id="rId6" Type="http://schemas.openxmlformats.org/officeDocument/2006/relationships/slideMaster" Target="../slideMasters/slideMaster2.xml"/><Relationship Id="rId5" Type="http://schemas.openxmlformats.org/officeDocument/2006/relationships/tags" Target="../tags/tag101.xml"/><Relationship Id="rId4" Type="http://schemas.openxmlformats.org/officeDocument/2006/relationships/tags" Target="../tags/tag100.xml"/></Relationships>
</file>

<file path=ppt/slideLayouts/_rels/slideLayout14.xml.rels><?xml version="1.0" encoding="UTF-8" standalone="yes"?>
<Relationships xmlns="http://schemas.openxmlformats.org/package/2006/relationships"><Relationship Id="rId8" Type="http://schemas.openxmlformats.org/officeDocument/2006/relationships/tags" Target="../tags/tag109.xml"/><Relationship Id="rId13" Type="http://schemas.openxmlformats.org/officeDocument/2006/relationships/tags" Target="../tags/tag114.xml"/><Relationship Id="rId3" Type="http://schemas.openxmlformats.org/officeDocument/2006/relationships/tags" Target="../tags/tag104.xml"/><Relationship Id="rId7" Type="http://schemas.openxmlformats.org/officeDocument/2006/relationships/tags" Target="../tags/tag108.xml"/><Relationship Id="rId12" Type="http://schemas.openxmlformats.org/officeDocument/2006/relationships/tags" Target="../tags/tag113.xml"/><Relationship Id="rId2" Type="http://schemas.openxmlformats.org/officeDocument/2006/relationships/tags" Target="../tags/tag103.xml"/><Relationship Id="rId1" Type="http://schemas.openxmlformats.org/officeDocument/2006/relationships/tags" Target="../tags/tag102.xml"/><Relationship Id="rId6" Type="http://schemas.openxmlformats.org/officeDocument/2006/relationships/tags" Target="../tags/tag107.xml"/><Relationship Id="rId11" Type="http://schemas.openxmlformats.org/officeDocument/2006/relationships/tags" Target="../tags/tag112.xml"/><Relationship Id="rId5" Type="http://schemas.openxmlformats.org/officeDocument/2006/relationships/tags" Target="../tags/tag106.xml"/><Relationship Id="rId10" Type="http://schemas.openxmlformats.org/officeDocument/2006/relationships/tags" Target="../tags/tag111.xml"/><Relationship Id="rId4" Type="http://schemas.openxmlformats.org/officeDocument/2006/relationships/tags" Target="../tags/tag105.xml"/><Relationship Id="rId9" Type="http://schemas.openxmlformats.org/officeDocument/2006/relationships/tags" Target="../tags/tag110.xml"/><Relationship Id="rId14"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8" Type="http://schemas.openxmlformats.org/officeDocument/2006/relationships/tags" Target="../tags/tag122.xml"/><Relationship Id="rId13" Type="http://schemas.openxmlformats.org/officeDocument/2006/relationships/tags" Target="../tags/tag127.xml"/><Relationship Id="rId18" Type="http://schemas.openxmlformats.org/officeDocument/2006/relationships/tags" Target="../tags/tag132.xml"/><Relationship Id="rId3" Type="http://schemas.openxmlformats.org/officeDocument/2006/relationships/tags" Target="../tags/tag117.xml"/><Relationship Id="rId21" Type="http://schemas.openxmlformats.org/officeDocument/2006/relationships/tags" Target="../tags/tag135.xml"/><Relationship Id="rId7" Type="http://schemas.openxmlformats.org/officeDocument/2006/relationships/tags" Target="../tags/tag121.xml"/><Relationship Id="rId12" Type="http://schemas.openxmlformats.org/officeDocument/2006/relationships/tags" Target="../tags/tag126.xml"/><Relationship Id="rId17" Type="http://schemas.openxmlformats.org/officeDocument/2006/relationships/tags" Target="../tags/tag131.xml"/><Relationship Id="rId25" Type="http://schemas.openxmlformats.org/officeDocument/2006/relationships/image" Target="../media/image2.png"/><Relationship Id="rId2" Type="http://schemas.openxmlformats.org/officeDocument/2006/relationships/tags" Target="../tags/tag116.xml"/><Relationship Id="rId16" Type="http://schemas.openxmlformats.org/officeDocument/2006/relationships/tags" Target="../tags/tag130.xml"/><Relationship Id="rId20" Type="http://schemas.openxmlformats.org/officeDocument/2006/relationships/tags" Target="../tags/tag134.xml"/><Relationship Id="rId1" Type="http://schemas.openxmlformats.org/officeDocument/2006/relationships/tags" Target="../tags/tag115.xml"/><Relationship Id="rId6" Type="http://schemas.openxmlformats.org/officeDocument/2006/relationships/tags" Target="../tags/tag120.xml"/><Relationship Id="rId11" Type="http://schemas.openxmlformats.org/officeDocument/2006/relationships/tags" Target="../tags/tag125.xml"/><Relationship Id="rId24" Type="http://schemas.openxmlformats.org/officeDocument/2006/relationships/slideMaster" Target="../slideMasters/slideMaster2.xml"/><Relationship Id="rId5" Type="http://schemas.openxmlformats.org/officeDocument/2006/relationships/tags" Target="../tags/tag119.xml"/><Relationship Id="rId15" Type="http://schemas.openxmlformats.org/officeDocument/2006/relationships/tags" Target="../tags/tag129.xml"/><Relationship Id="rId23" Type="http://schemas.openxmlformats.org/officeDocument/2006/relationships/tags" Target="../tags/tag137.xml"/><Relationship Id="rId10" Type="http://schemas.openxmlformats.org/officeDocument/2006/relationships/tags" Target="../tags/tag124.xml"/><Relationship Id="rId19" Type="http://schemas.openxmlformats.org/officeDocument/2006/relationships/tags" Target="../tags/tag133.xml"/><Relationship Id="rId4" Type="http://schemas.openxmlformats.org/officeDocument/2006/relationships/tags" Target="../tags/tag118.xml"/><Relationship Id="rId9" Type="http://schemas.openxmlformats.org/officeDocument/2006/relationships/tags" Target="../tags/tag123.xml"/><Relationship Id="rId14" Type="http://schemas.openxmlformats.org/officeDocument/2006/relationships/tags" Target="../tags/tag128.xml"/><Relationship Id="rId22" Type="http://schemas.openxmlformats.org/officeDocument/2006/relationships/tags" Target="../tags/tag136.xml"/></Relationships>
</file>

<file path=ppt/slideLayouts/_rels/slideLayout16.xml.rels><?xml version="1.0" encoding="UTF-8" standalone="yes"?>
<Relationships xmlns="http://schemas.openxmlformats.org/package/2006/relationships"><Relationship Id="rId3" Type="http://schemas.openxmlformats.org/officeDocument/2006/relationships/tags" Target="../tags/tag140.xml"/><Relationship Id="rId7" Type="http://schemas.openxmlformats.org/officeDocument/2006/relationships/slideMaster" Target="../slideMasters/slideMaster2.xml"/><Relationship Id="rId2" Type="http://schemas.openxmlformats.org/officeDocument/2006/relationships/tags" Target="../tags/tag139.xml"/><Relationship Id="rId1" Type="http://schemas.openxmlformats.org/officeDocument/2006/relationships/tags" Target="../tags/tag138.xml"/><Relationship Id="rId6" Type="http://schemas.openxmlformats.org/officeDocument/2006/relationships/tags" Target="../tags/tag143.xml"/><Relationship Id="rId5" Type="http://schemas.openxmlformats.org/officeDocument/2006/relationships/tags" Target="../tags/tag142.xml"/><Relationship Id="rId4" Type="http://schemas.openxmlformats.org/officeDocument/2006/relationships/tags" Target="../tags/tag141.xml"/></Relationships>
</file>

<file path=ppt/slideLayouts/_rels/slideLayout17.xml.rels><?xml version="1.0" encoding="UTF-8" standalone="yes"?>
<Relationships xmlns="http://schemas.openxmlformats.org/package/2006/relationships"><Relationship Id="rId8" Type="http://schemas.openxmlformats.org/officeDocument/2006/relationships/tags" Target="../tags/tag151.xml"/><Relationship Id="rId3" Type="http://schemas.openxmlformats.org/officeDocument/2006/relationships/tags" Target="../tags/tag146.xml"/><Relationship Id="rId7" Type="http://schemas.openxmlformats.org/officeDocument/2006/relationships/tags" Target="../tags/tag150.xml"/><Relationship Id="rId2" Type="http://schemas.openxmlformats.org/officeDocument/2006/relationships/tags" Target="../tags/tag145.xml"/><Relationship Id="rId1" Type="http://schemas.openxmlformats.org/officeDocument/2006/relationships/tags" Target="../tags/tag144.xml"/><Relationship Id="rId6" Type="http://schemas.openxmlformats.org/officeDocument/2006/relationships/tags" Target="../tags/tag149.xml"/><Relationship Id="rId5" Type="http://schemas.openxmlformats.org/officeDocument/2006/relationships/tags" Target="../tags/tag148.xml"/><Relationship Id="rId4" Type="http://schemas.openxmlformats.org/officeDocument/2006/relationships/tags" Target="../tags/tag147.xml"/><Relationship Id="rId9"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tags" Target="../tags/tag154.xml"/><Relationship Id="rId2" Type="http://schemas.openxmlformats.org/officeDocument/2006/relationships/tags" Target="../tags/tag153.xml"/><Relationship Id="rId1" Type="http://schemas.openxmlformats.org/officeDocument/2006/relationships/tags" Target="../tags/tag152.xml"/><Relationship Id="rId5" Type="http://schemas.openxmlformats.org/officeDocument/2006/relationships/slideMaster" Target="../slideMasters/slideMaster2.xml"/><Relationship Id="rId4" Type="http://schemas.openxmlformats.org/officeDocument/2006/relationships/tags" Target="../tags/tag155.xml"/></Relationships>
</file>

<file path=ppt/slideLayouts/_rels/slideLayout19.xml.rels><?xml version="1.0" encoding="UTF-8" standalone="yes"?>
<Relationships xmlns="http://schemas.openxmlformats.org/package/2006/relationships"><Relationship Id="rId3" Type="http://schemas.openxmlformats.org/officeDocument/2006/relationships/tags" Target="../tags/tag158.xml"/><Relationship Id="rId2" Type="http://schemas.openxmlformats.org/officeDocument/2006/relationships/tags" Target="../tags/tag157.xml"/><Relationship Id="rId1" Type="http://schemas.openxmlformats.org/officeDocument/2006/relationships/tags" Target="../tags/tag156.xml"/><Relationship Id="rId4"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tags" Target="../tags/tag161.xml"/><Relationship Id="rId2" Type="http://schemas.openxmlformats.org/officeDocument/2006/relationships/tags" Target="../tags/tag160.xml"/><Relationship Id="rId1" Type="http://schemas.openxmlformats.org/officeDocument/2006/relationships/tags" Target="../tags/tag159.xml"/><Relationship Id="rId5" Type="http://schemas.openxmlformats.org/officeDocument/2006/relationships/slideMaster" Target="../slideMasters/slideMaster2.xml"/><Relationship Id="rId4" Type="http://schemas.openxmlformats.org/officeDocument/2006/relationships/tags" Target="../tags/tag162.xml"/></Relationships>
</file>

<file path=ppt/slideLayouts/_rels/slideLayout21.xml.rels><?xml version="1.0" encoding="UTF-8" standalone="yes"?>
<Relationships xmlns="http://schemas.openxmlformats.org/package/2006/relationships"><Relationship Id="rId3" Type="http://schemas.openxmlformats.org/officeDocument/2006/relationships/tags" Target="../tags/tag165.xml"/><Relationship Id="rId2" Type="http://schemas.openxmlformats.org/officeDocument/2006/relationships/tags" Target="../tags/tag164.xml"/><Relationship Id="rId1" Type="http://schemas.openxmlformats.org/officeDocument/2006/relationships/tags" Target="../tags/tag163.xml"/><Relationship Id="rId6" Type="http://schemas.openxmlformats.org/officeDocument/2006/relationships/slideMaster" Target="../slideMasters/slideMaster2.xml"/><Relationship Id="rId5" Type="http://schemas.openxmlformats.org/officeDocument/2006/relationships/tags" Target="../tags/tag167.xml"/><Relationship Id="rId4" Type="http://schemas.openxmlformats.org/officeDocument/2006/relationships/tags" Target="../tags/tag166.xml"/></Relationships>
</file>

<file path=ppt/slideLayouts/_rels/slideLayout22.xml.rels><?xml version="1.0" encoding="UTF-8" standalone="yes"?>
<Relationships xmlns="http://schemas.openxmlformats.org/package/2006/relationships"><Relationship Id="rId8" Type="http://schemas.openxmlformats.org/officeDocument/2006/relationships/tags" Target="../tags/tag175.xml"/><Relationship Id="rId13" Type="http://schemas.openxmlformats.org/officeDocument/2006/relationships/tags" Target="../tags/tag180.xml"/><Relationship Id="rId18" Type="http://schemas.openxmlformats.org/officeDocument/2006/relationships/tags" Target="../tags/tag185.xml"/><Relationship Id="rId3" Type="http://schemas.openxmlformats.org/officeDocument/2006/relationships/tags" Target="../tags/tag170.xml"/><Relationship Id="rId21" Type="http://schemas.openxmlformats.org/officeDocument/2006/relationships/tags" Target="../tags/tag188.xml"/><Relationship Id="rId7" Type="http://schemas.openxmlformats.org/officeDocument/2006/relationships/tags" Target="../tags/tag174.xml"/><Relationship Id="rId12" Type="http://schemas.openxmlformats.org/officeDocument/2006/relationships/tags" Target="../tags/tag179.xml"/><Relationship Id="rId17" Type="http://schemas.openxmlformats.org/officeDocument/2006/relationships/tags" Target="../tags/tag184.xml"/><Relationship Id="rId2" Type="http://schemas.openxmlformats.org/officeDocument/2006/relationships/tags" Target="../tags/tag169.xml"/><Relationship Id="rId16" Type="http://schemas.openxmlformats.org/officeDocument/2006/relationships/tags" Target="../tags/tag183.xml"/><Relationship Id="rId20" Type="http://schemas.openxmlformats.org/officeDocument/2006/relationships/tags" Target="../tags/tag187.xml"/><Relationship Id="rId1" Type="http://schemas.openxmlformats.org/officeDocument/2006/relationships/tags" Target="../tags/tag168.xml"/><Relationship Id="rId6" Type="http://schemas.openxmlformats.org/officeDocument/2006/relationships/tags" Target="../tags/tag173.xml"/><Relationship Id="rId11" Type="http://schemas.openxmlformats.org/officeDocument/2006/relationships/tags" Target="../tags/tag178.xml"/><Relationship Id="rId24" Type="http://schemas.openxmlformats.org/officeDocument/2006/relationships/image" Target="../media/image3.png"/><Relationship Id="rId5" Type="http://schemas.openxmlformats.org/officeDocument/2006/relationships/tags" Target="../tags/tag172.xml"/><Relationship Id="rId15" Type="http://schemas.openxmlformats.org/officeDocument/2006/relationships/tags" Target="../tags/tag182.xml"/><Relationship Id="rId23" Type="http://schemas.openxmlformats.org/officeDocument/2006/relationships/slideMaster" Target="../slideMasters/slideMaster2.xml"/><Relationship Id="rId10" Type="http://schemas.openxmlformats.org/officeDocument/2006/relationships/tags" Target="../tags/tag177.xml"/><Relationship Id="rId19" Type="http://schemas.openxmlformats.org/officeDocument/2006/relationships/tags" Target="../tags/tag186.xml"/><Relationship Id="rId4" Type="http://schemas.openxmlformats.org/officeDocument/2006/relationships/tags" Target="../tags/tag171.xml"/><Relationship Id="rId9" Type="http://schemas.openxmlformats.org/officeDocument/2006/relationships/tags" Target="../tags/tag176.xml"/><Relationship Id="rId14" Type="http://schemas.openxmlformats.org/officeDocument/2006/relationships/tags" Target="../tags/tag181.xml"/><Relationship Id="rId22" Type="http://schemas.openxmlformats.org/officeDocument/2006/relationships/tags" Target="../tags/tag18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en-US" dirty="0"/>
              <a:t>Click to edit Master title style</a:t>
            </a:r>
          </a:p>
        </p:txBody>
      </p:sp>
      <p:sp>
        <p:nvSpPr>
          <p:cNvPr id="3" name="Subtitle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6" name="Date Placeholder 15"/>
          <p:cNvSpPr>
            <a:spLocks noGrp="1"/>
          </p:cNvSpPr>
          <p:nvPr>
            <p:ph type="dt" sz="half" idx="10"/>
            <p:custDataLst>
              <p:tags r:id="rId3"/>
            </p:custDataLst>
          </p:nvPr>
        </p:nvSpPr>
        <p:spPr/>
        <p:txBody>
          <a:bodyPr/>
          <a:lstStyle/>
          <a:p>
            <a:fld id="{760FBDFE-C587-4B4C-A407-44438C67B59E}" type="datetimeFigureOut">
              <a:rPr lang="en-US" smtClean="0"/>
              <a:t>9/30/26</a:t>
            </a:fld>
            <a:endParaRPr lang="en-US"/>
          </a:p>
        </p:txBody>
      </p:sp>
      <p:sp>
        <p:nvSpPr>
          <p:cNvPr id="17" name="Footer Placeholder 16"/>
          <p:cNvSpPr>
            <a:spLocks noGrp="1"/>
          </p:cNvSpPr>
          <p:nvPr>
            <p:ph type="ftr" sz="quarter" idx="11"/>
            <p:custDataLst>
              <p:tags r:id="rId4"/>
            </p:custDataLst>
          </p:nvPr>
        </p:nvSpPr>
        <p:spPr/>
        <p:txBody>
          <a:bodyPr/>
          <a:lstStyle/>
          <a:p>
            <a:endParaRPr lang="en-US" dirty="0"/>
          </a:p>
        </p:txBody>
      </p:sp>
      <p:sp>
        <p:nvSpPr>
          <p:cNvPr id="18" name="Slide Number Placeholder 17"/>
          <p:cNvSpPr>
            <a:spLocks noGrp="1"/>
          </p:cNvSpPr>
          <p:nvPr>
            <p:ph type="sldNum" sz="quarter" idx="12"/>
            <p:custDataLst>
              <p:tags r:id="rId5"/>
            </p:custDataLst>
          </p:nvPr>
        </p:nvSpPr>
        <p:spPr/>
        <p:txBody>
          <a:bodyPr/>
          <a:lstStyle/>
          <a:p>
            <a:fld id="{49AE70B2-8BF9-45C0-BB95-33D1B9D3A854}"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en-US"/>
              <a:t>Click to edit Master title style</a:t>
            </a:r>
          </a:p>
        </p:txBody>
      </p:sp>
      <p:sp>
        <p:nvSpPr>
          <p:cNvPr id="3" name="Content Placeholder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custDataLst>
              <p:tags r:id="rId3"/>
            </p:custDataLst>
          </p:nvPr>
        </p:nvSpPr>
        <p:spPr/>
        <p:txBody>
          <a:bodyPr/>
          <a:lstStyle/>
          <a:p>
            <a:fld id="{760FBDFE-C587-4B4C-A407-44438C67B59E}" type="datetimeFigureOut">
              <a:rPr lang="en-US" smtClean="0"/>
              <a:t>9/30/26</a:t>
            </a:fld>
            <a:endParaRPr lang="en-US"/>
          </a:p>
        </p:txBody>
      </p:sp>
      <p:sp>
        <p:nvSpPr>
          <p:cNvPr id="5" name="Footer Placeholder 4"/>
          <p:cNvSpPr>
            <a:spLocks noGrp="1"/>
          </p:cNvSpPr>
          <p:nvPr>
            <p:ph type="ftr" sz="quarter" idx="11"/>
            <p:custDataLst>
              <p:tags r:id="rId4"/>
            </p:custDataLst>
          </p:nvPr>
        </p:nvSpPr>
        <p:spPr/>
        <p:txBody>
          <a:bodyPr/>
          <a:lstStyle/>
          <a:p>
            <a:endParaRPr lang="en-US"/>
          </a:p>
        </p:txBody>
      </p:sp>
      <p:sp>
        <p:nvSpPr>
          <p:cNvPr id="6" name="Slide Number Placeholder 5"/>
          <p:cNvSpPr>
            <a:spLocks noGrp="1"/>
          </p:cNvSpPr>
          <p:nvPr>
            <p:ph type="sldNum" sz="quarter" idx="12"/>
            <p:custDataLst>
              <p:tags r:id="rId5"/>
            </p:custDataLst>
          </p:nvPr>
        </p:nvSpPr>
        <p:spPr/>
        <p:txBody>
          <a:bodyPr/>
          <a:lstStyle/>
          <a:p>
            <a:fld id="{49AE70B2-8BF9-45C0-BB95-33D1B9D3A85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en-US" dirty="0"/>
              <a:t>Click to edit title</a:t>
            </a:r>
          </a:p>
        </p:txBody>
      </p:sp>
      <p:sp>
        <p:nvSpPr>
          <p:cNvPr id="3" name="Text Placeholder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text</a:t>
            </a:r>
          </a:p>
        </p:txBody>
      </p:sp>
      <p:sp>
        <p:nvSpPr>
          <p:cNvPr id="4" name="Date Placeholder 3"/>
          <p:cNvSpPr>
            <a:spLocks noGrp="1"/>
          </p:cNvSpPr>
          <p:nvPr>
            <p:ph type="dt" sz="half" idx="10"/>
            <p:custDataLst>
              <p:tags r:id="rId3"/>
            </p:custDataLst>
          </p:nvPr>
        </p:nvSpPr>
        <p:spPr/>
        <p:txBody>
          <a:bodyPr/>
          <a:lstStyle/>
          <a:p>
            <a:fld id="{760FBDFE-C587-4B4C-A407-44438C67B59E}" type="datetimeFigureOut">
              <a:rPr lang="en-US" smtClean="0"/>
              <a:t>9/30/26</a:t>
            </a:fld>
            <a:endParaRPr lang="en-US"/>
          </a:p>
        </p:txBody>
      </p:sp>
      <p:sp>
        <p:nvSpPr>
          <p:cNvPr id="5" name="Footer Placeholder 4"/>
          <p:cNvSpPr>
            <a:spLocks noGrp="1"/>
          </p:cNvSpPr>
          <p:nvPr>
            <p:ph type="ftr" sz="quarter" idx="11"/>
            <p:custDataLst>
              <p:tags r:id="rId4"/>
            </p:custDataLst>
          </p:nvPr>
        </p:nvSpPr>
        <p:spPr/>
        <p:txBody>
          <a:bodyPr/>
          <a:lstStyle/>
          <a:p>
            <a:endParaRPr lang="en-US"/>
          </a:p>
        </p:txBody>
      </p:sp>
      <p:sp>
        <p:nvSpPr>
          <p:cNvPr id="6" name="Slide Number Placeholder 5"/>
          <p:cNvSpPr>
            <a:spLocks noGrp="1"/>
          </p:cNvSpPr>
          <p:nvPr>
            <p:ph type="sldNum" sz="quarter" idx="12"/>
            <p:custDataLst>
              <p:tags r:id="rId5"/>
            </p:custDataLst>
          </p:nvPr>
        </p:nvSpPr>
        <p:spPr/>
        <p:txBody>
          <a:bodyPr/>
          <a:lstStyle/>
          <a:p>
            <a:fld id="{49AE70B2-8BF9-45C0-BB95-33D1B9D3A85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en-US"/>
              <a:t>Click to edit Master title style</a:t>
            </a:r>
          </a:p>
        </p:txBody>
      </p:sp>
      <p:sp>
        <p:nvSpPr>
          <p:cNvPr id="3" name="Content Placeholder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custDataLst>
              <p:tags r:id="rId4"/>
            </p:custDataLst>
          </p:nvPr>
        </p:nvSpPr>
        <p:spPr/>
        <p:txBody>
          <a:bodyPr/>
          <a:lstStyle/>
          <a:p>
            <a:fld id="{760FBDFE-C587-4B4C-A407-44438C67B59E}" type="datetimeFigureOut">
              <a:rPr lang="en-US" smtClean="0"/>
              <a:t>9/30/26</a:t>
            </a:fld>
            <a:endParaRPr lang="en-US"/>
          </a:p>
        </p:txBody>
      </p:sp>
      <p:sp>
        <p:nvSpPr>
          <p:cNvPr id="6" name="Footer Placeholder 5"/>
          <p:cNvSpPr>
            <a:spLocks noGrp="1"/>
          </p:cNvSpPr>
          <p:nvPr>
            <p:ph type="ftr" sz="quarter" idx="11"/>
            <p:custDataLst>
              <p:tags r:id="rId5"/>
            </p:custDataLst>
          </p:nvPr>
        </p:nvSpPr>
        <p:spPr/>
        <p:txBody>
          <a:bodyPr/>
          <a:lstStyle/>
          <a:p>
            <a:endParaRPr lang="en-US"/>
          </a:p>
        </p:txBody>
      </p:sp>
      <p:sp>
        <p:nvSpPr>
          <p:cNvPr id="7" name="Slide Number Placeholder 6"/>
          <p:cNvSpPr>
            <a:spLocks noGrp="1"/>
          </p:cNvSpPr>
          <p:nvPr>
            <p:ph type="sldNum" sz="quarter" idx="12"/>
            <p:custDataLst>
              <p:tags r:id="rId6"/>
            </p:custDataLst>
          </p:nvPr>
        </p:nvSpPr>
        <p:spPr/>
        <p:txBody>
          <a:bodyPr/>
          <a:lstStyle/>
          <a:p>
            <a:fld id="{49AE70B2-8BF9-45C0-BB95-33D1B9D3A85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en-US"/>
              <a:t>Click to edit Master title style</a:t>
            </a:r>
          </a:p>
        </p:txBody>
      </p:sp>
      <p:sp>
        <p:nvSpPr>
          <p:cNvPr id="3" name="Text Placeholder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text</a:t>
            </a:r>
          </a:p>
        </p:txBody>
      </p:sp>
      <p:sp>
        <p:nvSpPr>
          <p:cNvPr id="4" name="Content Placeholder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text</a:t>
            </a:r>
          </a:p>
        </p:txBody>
      </p:sp>
      <p:sp>
        <p:nvSpPr>
          <p:cNvPr id="6" name="Content Placeholder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custDataLst>
              <p:tags r:id="rId6"/>
            </p:custDataLst>
          </p:nvPr>
        </p:nvSpPr>
        <p:spPr/>
        <p:txBody>
          <a:bodyPr/>
          <a:lstStyle/>
          <a:p>
            <a:fld id="{760FBDFE-C587-4B4C-A407-44438C67B59E}" type="datetimeFigureOut">
              <a:rPr lang="en-US" smtClean="0"/>
              <a:t>9/30/26</a:t>
            </a:fld>
            <a:endParaRPr lang="en-US"/>
          </a:p>
        </p:txBody>
      </p:sp>
      <p:sp>
        <p:nvSpPr>
          <p:cNvPr id="8" name="Footer Placeholder 7"/>
          <p:cNvSpPr>
            <a:spLocks noGrp="1"/>
          </p:cNvSpPr>
          <p:nvPr>
            <p:ph type="ftr" sz="quarter" idx="11"/>
            <p:custDataLst>
              <p:tags r:id="rId7"/>
            </p:custDataLst>
          </p:nvPr>
        </p:nvSpPr>
        <p:spPr/>
        <p:txBody>
          <a:bodyPr/>
          <a:lstStyle/>
          <a:p>
            <a:endParaRPr lang="en-US"/>
          </a:p>
        </p:txBody>
      </p:sp>
      <p:sp>
        <p:nvSpPr>
          <p:cNvPr id="9" name="Slide Number Placeholder 8"/>
          <p:cNvSpPr>
            <a:spLocks noGrp="1"/>
          </p:cNvSpPr>
          <p:nvPr>
            <p:ph type="sldNum" sz="quarter" idx="12"/>
            <p:custDataLst>
              <p:tags r:id="rId8"/>
            </p:custDataLst>
          </p:nvPr>
        </p:nvSpPr>
        <p:spPr/>
        <p:txBody>
          <a:bodyPr/>
          <a:lstStyle/>
          <a:p>
            <a:fld id="{49AE70B2-8BF9-45C0-BB95-33D1B9D3A85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en-US"/>
              <a:t>Click to edit Master title style</a:t>
            </a:r>
          </a:p>
        </p:txBody>
      </p:sp>
      <p:sp>
        <p:nvSpPr>
          <p:cNvPr id="3" name="Date Placeholder 2"/>
          <p:cNvSpPr>
            <a:spLocks noGrp="1"/>
          </p:cNvSpPr>
          <p:nvPr>
            <p:ph type="dt" sz="half" idx="10"/>
            <p:custDataLst>
              <p:tags r:id="rId2"/>
            </p:custDataLst>
          </p:nvPr>
        </p:nvSpPr>
        <p:spPr/>
        <p:txBody>
          <a:bodyPr/>
          <a:lstStyle/>
          <a:p>
            <a:fld id="{760FBDFE-C587-4B4C-A407-44438C67B59E}" type="datetimeFigureOut">
              <a:rPr lang="en-US" smtClean="0"/>
              <a:t>9/30/26</a:t>
            </a:fld>
            <a:endParaRPr lang="en-US"/>
          </a:p>
        </p:txBody>
      </p:sp>
      <p:sp>
        <p:nvSpPr>
          <p:cNvPr id="4" name="Footer Placeholder 3"/>
          <p:cNvSpPr>
            <a:spLocks noGrp="1"/>
          </p:cNvSpPr>
          <p:nvPr>
            <p:ph type="ftr" sz="quarter" idx="11"/>
            <p:custDataLst>
              <p:tags r:id="rId3"/>
            </p:custDataLst>
          </p:nvPr>
        </p:nvSpPr>
        <p:spPr/>
        <p:txBody>
          <a:bodyPr/>
          <a:lstStyle/>
          <a:p>
            <a:endParaRPr lang="en-US"/>
          </a:p>
        </p:txBody>
      </p:sp>
      <p:sp>
        <p:nvSpPr>
          <p:cNvPr id="5" name="Slide Number Placeholder 4"/>
          <p:cNvSpPr>
            <a:spLocks noGrp="1"/>
          </p:cNvSpPr>
          <p:nvPr>
            <p:ph type="sldNum" sz="quarter" idx="12"/>
            <p:custDataLst>
              <p:tags r:id="rId4"/>
            </p:custDataLst>
          </p:nvPr>
        </p:nvSpPr>
        <p:spPr/>
        <p:txBody>
          <a:bodyPr/>
          <a:lstStyle/>
          <a:p>
            <a:fld id="{49AE70B2-8BF9-45C0-BB95-33D1B9D3A85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custDataLst>
              <p:tags r:id="rId1"/>
            </p:custDataLst>
          </p:nvPr>
        </p:nvSpPr>
        <p:spPr/>
        <p:txBody>
          <a:bodyPr/>
          <a:lstStyle/>
          <a:p>
            <a:fld id="{760FBDFE-C587-4B4C-A407-44438C67B59E}" type="datetimeFigureOut">
              <a:rPr lang="en-US" smtClean="0"/>
              <a:t>9/30/26</a:t>
            </a:fld>
            <a:endParaRPr lang="en-US"/>
          </a:p>
        </p:txBody>
      </p:sp>
      <p:sp>
        <p:nvSpPr>
          <p:cNvPr id="3" name="Footer Placeholder 2"/>
          <p:cNvSpPr>
            <a:spLocks noGrp="1"/>
          </p:cNvSpPr>
          <p:nvPr>
            <p:ph type="ftr" sz="quarter" idx="11"/>
            <p:custDataLst>
              <p:tags r:id="rId2"/>
            </p:custDataLst>
          </p:nvPr>
        </p:nvSpPr>
        <p:spPr/>
        <p:txBody>
          <a:bodyPr/>
          <a:lstStyle/>
          <a:p>
            <a:endParaRPr lang="en-US"/>
          </a:p>
        </p:txBody>
      </p:sp>
      <p:sp>
        <p:nvSpPr>
          <p:cNvPr id="4" name="Slide Number Placeholder 3"/>
          <p:cNvSpPr>
            <a:spLocks noGrp="1"/>
          </p:cNvSpPr>
          <p:nvPr>
            <p:ph type="sldNum" sz="quarter" idx="12"/>
            <p:custDataLst>
              <p:tags r:id="rId3"/>
            </p:custDataLst>
          </p:nvPr>
        </p:nvSpPr>
        <p:spPr/>
        <p:txBody>
          <a:bodyPr/>
          <a:lstStyle/>
          <a:p>
            <a:fld id="{49AE70B2-8BF9-45C0-BB95-33D1B9D3A85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en-US"/>
          </a:p>
        </p:txBody>
      </p:sp>
      <p:sp>
        <p:nvSpPr>
          <p:cNvPr id="4" name="Text Placeholder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en-US"/>
              <a:t>Click to edit Master text styles</a:t>
            </a:r>
          </a:p>
        </p:txBody>
      </p:sp>
      <p:sp>
        <p:nvSpPr>
          <p:cNvPr id="5" name="Date Placeholder 4"/>
          <p:cNvSpPr>
            <a:spLocks noGrp="1"/>
          </p:cNvSpPr>
          <p:nvPr>
            <p:ph type="dt" sz="half" idx="10"/>
            <p:custDataLst>
              <p:tags r:id="rId3"/>
            </p:custDataLst>
          </p:nvPr>
        </p:nvSpPr>
        <p:spPr/>
        <p:txBody>
          <a:bodyPr/>
          <a:lstStyle/>
          <a:p>
            <a:fld id="{9EFD9D74-47D9-4702-A33C-335B63B48DBF}" type="datetimeFigureOut">
              <a:rPr lang="en-US" smtClean="0"/>
              <a:t>9/30/26</a:t>
            </a:fld>
            <a:endParaRPr lang="en-US" dirty="0"/>
          </a:p>
        </p:txBody>
      </p:sp>
      <p:sp>
        <p:nvSpPr>
          <p:cNvPr id="6" name="Footer Placeholder 5"/>
          <p:cNvSpPr>
            <a:spLocks noGrp="1"/>
          </p:cNvSpPr>
          <p:nvPr>
            <p:ph type="ftr" sz="quarter" idx="11"/>
            <p:custDataLst>
              <p:tags r:id="rId4"/>
            </p:custDataLst>
          </p:nvPr>
        </p:nvSpPr>
        <p:spPr/>
        <p:txBody>
          <a:bodyPr/>
          <a:lstStyle/>
          <a:p>
            <a:endParaRPr lang="en-US" dirty="0"/>
          </a:p>
        </p:txBody>
      </p:sp>
      <p:sp>
        <p:nvSpPr>
          <p:cNvPr id="7" name="Slide Number Placeholder 6"/>
          <p:cNvSpPr>
            <a:spLocks noGrp="1"/>
          </p:cNvSpPr>
          <p:nvPr>
            <p:ph type="sldNum" sz="quarter" idx="12"/>
            <p:custDataLst>
              <p:tags r:id="rId5"/>
            </p:custDataLst>
          </p:nvPr>
        </p:nvSpPr>
        <p:spPr/>
        <p:txBody>
          <a:bodyPr/>
          <a:lstStyle/>
          <a:p>
            <a:fld id="{FABC47A4-756D-490B-A52F-7D9E2C9FC05F}" type="slidenum">
              <a:rPr lang="en-US" smtClean="0"/>
              <a:t>‹#›</a:t>
            </a:fld>
            <a:endParaRPr lang="en-US"/>
          </a:p>
        </p:txBody>
      </p:sp>
      <p:sp>
        <p:nvSpPr>
          <p:cNvPr id="9" name="Title 8"/>
          <p:cNvSpPr>
            <a:spLocks noGrp="1"/>
          </p:cNvSpPr>
          <p:nvPr>
            <p:ph type="title"/>
            <p:custDataLst>
              <p:tags r:id="rId6"/>
            </p:custDataLst>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en-US"/>
              <a:t>Click to edit title</a:t>
            </a:r>
          </a:p>
        </p:txBody>
      </p:sp>
      <p:sp>
        <p:nvSpPr>
          <p:cNvPr id="3" name="Vertical Text Placeholder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custDataLst>
              <p:tags r:id="rId3"/>
            </p:custDataLst>
          </p:nvPr>
        </p:nvSpPr>
        <p:spPr/>
        <p:txBody>
          <a:bodyPr/>
          <a:lstStyle/>
          <a:p>
            <a:fld id="{760FBDFE-C587-4B4C-A407-44438C67B59E}" type="datetimeFigureOut">
              <a:rPr lang="en-US" smtClean="0"/>
              <a:t>9/30/26</a:t>
            </a:fld>
            <a:endParaRPr lang="en-US"/>
          </a:p>
        </p:txBody>
      </p:sp>
      <p:sp>
        <p:nvSpPr>
          <p:cNvPr id="5" name="Footer Placeholder 4"/>
          <p:cNvSpPr>
            <a:spLocks noGrp="1"/>
          </p:cNvSpPr>
          <p:nvPr>
            <p:ph type="ftr" sz="quarter" idx="11"/>
            <p:custDataLst>
              <p:tags r:id="rId4"/>
            </p:custDataLst>
          </p:nvPr>
        </p:nvSpPr>
        <p:spPr/>
        <p:txBody>
          <a:bodyPr/>
          <a:lstStyle/>
          <a:p>
            <a:endParaRPr lang="en-US"/>
          </a:p>
        </p:txBody>
      </p:sp>
      <p:sp>
        <p:nvSpPr>
          <p:cNvPr id="6" name="Slide Number Placeholder 5"/>
          <p:cNvSpPr>
            <a:spLocks noGrp="1"/>
          </p:cNvSpPr>
          <p:nvPr>
            <p:ph type="sldNum" sz="quarter" idx="12"/>
            <p:custDataLst>
              <p:tags r:id="rId5"/>
            </p:custDataLst>
          </p:nvPr>
        </p:nvSpPr>
        <p:spPr/>
        <p:txBody>
          <a:bodyPr/>
          <a:lstStyle/>
          <a:p>
            <a:fld id="{49AE70B2-8BF9-45C0-BB95-33D1B9D3A85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3" name="Date Placeholder 2"/>
          <p:cNvSpPr>
            <a:spLocks noGrp="1"/>
          </p:cNvSpPr>
          <p:nvPr>
            <p:ph type="dt" sz="half" idx="10"/>
            <p:custDataLst>
              <p:tags r:id="rId1"/>
            </p:custDataLst>
          </p:nvPr>
        </p:nvSpPr>
        <p:spPr/>
        <p:txBody>
          <a:bodyPr/>
          <a:lstStyle/>
          <a:p>
            <a:fld id="{760FBDFE-C587-4B4C-A407-44438C67B59E}" type="datetimeFigureOut">
              <a:rPr lang="en-US" smtClean="0"/>
              <a:t>9/30/26</a:t>
            </a:fld>
            <a:endParaRPr lang="en-US"/>
          </a:p>
        </p:txBody>
      </p:sp>
      <p:sp>
        <p:nvSpPr>
          <p:cNvPr id="4" name="Footer Placeholder 3"/>
          <p:cNvSpPr>
            <a:spLocks noGrp="1"/>
          </p:cNvSpPr>
          <p:nvPr>
            <p:ph type="ftr" sz="quarter" idx="11"/>
            <p:custDataLst>
              <p:tags r:id="rId2"/>
            </p:custDataLst>
          </p:nvPr>
        </p:nvSpPr>
        <p:spPr/>
        <p:txBody>
          <a:bodyPr/>
          <a:lstStyle/>
          <a:p>
            <a:endParaRPr lang="en-US"/>
          </a:p>
        </p:txBody>
      </p:sp>
      <p:sp>
        <p:nvSpPr>
          <p:cNvPr id="5" name="Slide Number Placeholder 4"/>
          <p:cNvSpPr>
            <a:spLocks noGrp="1"/>
          </p:cNvSpPr>
          <p:nvPr>
            <p:ph type="sldNum" sz="quarter" idx="12"/>
            <p:custDataLst>
              <p:tags r:id="rId3"/>
            </p:custDataLst>
          </p:nvPr>
        </p:nvSpPr>
        <p:spPr/>
        <p:txBody>
          <a:bodyPr/>
          <a:lstStyle/>
          <a:p>
            <a:fld id="{49AE70B2-8BF9-45C0-BB95-33D1B9D3A854}" type="slidenum">
              <a:rPr lang="en-US" smtClean="0"/>
              <a:t>‹#›</a:t>
            </a:fld>
            <a:endParaRPr lang="en-US"/>
          </a:p>
        </p:txBody>
      </p:sp>
      <p:sp>
        <p:nvSpPr>
          <p:cNvPr id="7" name="Content Placeholder 6"/>
          <p:cNvSpPr>
            <a:spLocks noGrp="1"/>
          </p:cNvSpPr>
          <p:nvPr>
            <p:ph sz="quarter" idx="13"/>
            <p:custDataLst>
              <p:tags r:id="rId4"/>
            </p:custDataLst>
          </p:nvPr>
        </p:nvSpPr>
        <p:spPr>
          <a:xfrm>
            <a:off x="608400" y="774000"/>
            <a:ext cx="10972800" cy="5482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ast Slide">
    <p:spTree>
      <p:nvGrpSpPr>
        <p:cNvPr id="1" name=""/>
        <p:cNvGrpSpPr/>
        <p:nvPr/>
      </p:nvGrpSpPr>
      <p:grpSpPr>
        <a:xfrm>
          <a:off x="0" y="0"/>
          <a:ext cx="0" cy="0"/>
          <a:chOff x="0" y="0"/>
          <a:chExt cx="0" cy="0"/>
        </a:xfrm>
      </p:grpSpPr>
      <p:sp>
        <p:nvSpPr>
          <p:cNvPr id="3" name="Date Placeholder 2"/>
          <p:cNvSpPr>
            <a:spLocks noGrp="1"/>
          </p:cNvSpPr>
          <p:nvPr>
            <p:ph type="dt" sz="half" idx="10"/>
            <p:custDataLst>
              <p:tags r:id="rId1"/>
            </p:custDataLst>
          </p:nvPr>
        </p:nvSpPr>
        <p:spPr/>
        <p:txBody>
          <a:bodyPr/>
          <a:lstStyle/>
          <a:p>
            <a:fld id="{760FBDFE-C587-4B4C-A407-44438C67B59E}" type="datetimeFigureOut">
              <a:rPr lang="en-US" smtClean="0"/>
              <a:t>9/30/26</a:t>
            </a:fld>
            <a:endParaRPr lang="en-US"/>
          </a:p>
        </p:txBody>
      </p:sp>
      <p:sp>
        <p:nvSpPr>
          <p:cNvPr id="4" name="Footer Placeholder 3"/>
          <p:cNvSpPr>
            <a:spLocks noGrp="1"/>
          </p:cNvSpPr>
          <p:nvPr>
            <p:ph type="ftr" sz="quarter" idx="11"/>
            <p:custDataLst>
              <p:tags r:id="rId2"/>
            </p:custDataLst>
          </p:nvPr>
        </p:nvSpPr>
        <p:spPr/>
        <p:txBody>
          <a:bodyPr/>
          <a:lstStyle/>
          <a:p>
            <a:endParaRPr lang="en-US"/>
          </a:p>
        </p:txBody>
      </p:sp>
      <p:sp>
        <p:nvSpPr>
          <p:cNvPr id="5" name="Slide Number Placeholder 4"/>
          <p:cNvSpPr>
            <a:spLocks noGrp="1"/>
          </p:cNvSpPr>
          <p:nvPr>
            <p:ph type="sldNum" sz="quarter" idx="12"/>
            <p:custDataLst>
              <p:tags r:id="rId3"/>
            </p:custDataLst>
          </p:nvPr>
        </p:nvSpPr>
        <p:spPr/>
        <p:txBody>
          <a:bodyPr/>
          <a:lstStyle/>
          <a:p>
            <a:fld id="{49AE70B2-8BF9-45C0-BB95-33D1B9D3A854}" type="slidenum">
              <a:rPr lang="en-US" smtClean="0"/>
              <a:t>‹#›</a:t>
            </a:fld>
            <a:endParaRPr lang="en-US"/>
          </a:p>
        </p:txBody>
      </p:sp>
      <p:sp>
        <p:nvSpPr>
          <p:cNvPr id="2" name="Title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en-US"/>
              <a:t>Click to edit title</a:t>
            </a:r>
          </a:p>
        </p:txBody>
      </p:sp>
      <p:sp>
        <p:nvSpPr>
          <p:cNvPr id="7" name="Text Placeholder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en-US" dirty="0"/>
              <a:t>Click to edit Master text styles</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3810" y="0"/>
            <a:ext cx="12188190" cy="6857365"/>
          </a:xfrm>
          <a:prstGeom prst="rect">
            <a:avLst/>
          </a:prstGeom>
          <a:solidFill>
            <a:schemeClr val="bg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2" name="标题 1"/>
          <p:cNvSpPr>
            <a:spLocks noGrp="1"/>
          </p:cNvSpPr>
          <p:nvPr>
            <p:ph type="ctrTitle" hasCustomPrompt="1"/>
            <p:custDataLst>
              <p:tags r:id="rId2"/>
            </p:custDataLst>
          </p:nvPr>
        </p:nvSpPr>
        <p:spPr>
          <a:xfrm>
            <a:off x="859155" y="1041400"/>
            <a:ext cx="5925820" cy="3112135"/>
          </a:xfrm>
        </p:spPr>
        <p:txBody>
          <a:bodyPr wrap="square" anchor="b">
            <a:normAutofit/>
          </a:bodyPr>
          <a:lstStyle>
            <a:lvl1pPr algn="l">
              <a:lnSpc>
                <a:spcPct val="100000"/>
              </a:lnSpc>
              <a:defRPr sz="4000">
                <a:solidFill>
                  <a:schemeClr val="accent2"/>
                </a:solidFill>
                <a:latin typeface="+mj-lt"/>
              </a:defRPr>
            </a:lvl1pPr>
          </a:lstStyle>
          <a:p>
            <a:r>
              <a:rPr lang="en-US" dirty="0">
                <a:latin typeface="+mj-lt"/>
              </a:rPr>
              <a:t>Click to add title</a:t>
            </a:r>
            <a:endParaRPr lang="en-US" dirty="0"/>
          </a:p>
        </p:txBody>
      </p:sp>
      <p:sp>
        <p:nvSpPr>
          <p:cNvPr id="3" name="副标题 2"/>
          <p:cNvSpPr>
            <a:spLocks noGrp="1"/>
          </p:cNvSpPr>
          <p:nvPr>
            <p:ph type="subTitle" idx="1" hasCustomPrompt="1"/>
            <p:custDataLst>
              <p:tags r:id="rId3"/>
            </p:custDataLst>
          </p:nvPr>
        </p:nvSpPr>
        <p:spPr>
          <a:xfrm>
            <a:off x="838200" y="4203065"/>
            <a:ext cx="5233670" cy="482600"/>
          </a:xfrm>
        </p:spPr>
        <p:txBody>
          <a:bodyPr wrap="square">
            <a:normAutofit/>
          </a:bodyPr>
          <a:lstStyle>
            <a:lvl1pPr marL="0" indent="0" algn="l">
              <a:lnSpc>
                <a:spcPct val="100000"/>
              </a:lnSpc>
              <a:buNone/>
              <a:defRPr sz="2000">
                <a:solidFill>
                  <a:schemeClr val="tx1"/>
                </a:solidFill>
                <a:latin typeface="+mj-lt"/>
              </a:defRPr>
            </a:lvl1pPr>
            <a:lvl2pPr marL="457200" indent="0" algn="ctr">
              <a:buNone/>
              <a:defRPr sz="2000">
                <a:latin typeface="+mj-lt"/>
              </a:defRPr>
            </a:lvl2pPr>
            <a:lvl3pPr marL="914400" indent="0" algn="ctr">
              <a:buNone/>
              <a:defRPr sz="1800">
                <a:latin typeface="+mj-lt"/>
              </a:defRPr>
            </a:lvl3pPr>
            <a:lvl4pPr marL="1371600" indent="0" algn="ctr">
              <a:buNone/>
              <a:defRPr sz="1600">
                <a:latin typeface="+mj-lt"/>
              </a:defRPr>
            </a:lvl4pPr>
            <a:lvl5pPr marL="1828800" indent="0" algn="ctr">
              <a:buNone/>
              <a:defRPr sz="1600">
                <a:latin typeface="+mj-lt"/>
              </a:defRPr>
            </a:lvl5pPr>
            <a:lvl6pPr marL="2286000" indent="0" algn="ctr">
              <a:buNone/>
              <a:defRPr sz="1600">
                <a:latin typeface="+mj-lt"/>
              </a:defRPr>
            </a:lvl6pPr>
            <a:lvl7pPr marL="2743200" indent="0" algn="ctr">
              <a:buNone/>
              <a:defRPr sz="1600">
                <a:latin typeface="+mj-lt"/>
              </a:defRPr>
            </a:lvl7pPr>
            <a:lvl8pPr marL="3200400" indent="0" algn="ctr">
              <a:buNone/>
              <a:defRPr sz="1600">
                <a:latin typeface="+mj-lt"/>
              </a:defRPr>
            </a:lvl8pPr>
            <a:lvl9pPr marL="3657600" indent="0" algn="ctr">
              <a:buNone/>
              <a:defRPr sz="1600">
                <a:latin typeface="+mj-lt"/>
              </a:defRPr>
            </a:lvl9pPr>
          </a:lstStyle>
          <a:p>
            <a:r>
              <a:rPr lang="en-US" dirty="0">
                <a:latin typeface="+mj-lt"/>
              </a:rPr>
              <a:t>Click to add subtitle</a:t>
            </a:r>
            <a:endParaRPr lang="en-US" dirty="0"/>
          </a:p>
        </p:txBody>
      </p:sp>
      <p:sp>
        <p:nvSpPr>
          <p:cNvPr id="24" name="署名占位符 10"/>
          <p:cNvSpPr>
            <a:spLocks noGrp="1"/>
          </p:cNvSpPr>
          <p:nvPr>
            <p:ph type="body" sz="quarter" idx="17" hasCustomPrompt="1"/>
            <p:custDataLst>
              <p:tags r:id="rId4"/>
            </p:custDataLst>
          </p:nvPr>
        </p:nvSpPr>
        <p:spPr>
          <a:xfrm>
            <a:off x="837925" y="5117280"/>
            <a:ext cx="2880000" cy="504000"/>
          </a:xfrm>
          <a:prstGeom prst="roundRect">
            <a:avLst>
              <a:gd name="adj" fmla="val 50000"/>
            </a:avLst>
          </a:prstGeom>
          <a:solidFill>
            <a:schemeClr val="accent5"/>
          </a:solidFill>
        </p:spPr>
        <p:txBody>
          <a:bodyPr wrap="square" anchor="ctr">
            <a:normAutofit/>
          </a:bodyPr>
          <a:lstStyle>
            <a:lvl1pPr marL="0" indent="0" algn="ctr">
              <a:lnSpc>
                <a:spcPct val="100000"/>
              </a:lnSpc>
              <a:buNone/>
              <a:defRPr sz="1600">
                <a:solidFill>
                  <a:srgbClr val="FFFFFF"/>
                </a:solidFill>
                <a:latin typeface="+mn-lt"/>
              </a:defRPr>
            </a:lvl1pPr>
          </a:lstStyle>
          <a:p>
            <a:pPr lvl="0"/>
            <a:r>
              <a:rPr lang="en-US" dirty="0">
                <a:latin typeface="+mn-lt"/>
              </a:rPr>
              <a:t>Click to add text</a:t>
            </a:r>
            <a:endParaRPr lang="en-US" dirty="0"/>
          </a:p>
        </p:txBody>
      </p:sp>
      <p:sp>
        <p:nvSpPr>
          <p:cNvPr id="29" name="圆角矩形 28"/>
          <p:cNvSpPr/>
          <p:nvPr userDrawn="1">
            <p:custDataLst>
              <p:tags r:id="rId5"/>
            </p:custDataLst>
          </p:nvPr>
        </p:nvSpPr>
        <p:spPr>
          <a:xfrm>
            <a:off x="544195" y="339725"/>
            <a:ext cx="11108055" cy="669290"/>
          </a:xfrm>
          <a:prstGeom prst="roundRect">
            <a:avLst>
              <a:gd name="adj" fmla="val 50000"/>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10" name="公司名占位符 6"/>
          <p:cNvSpPr>
            <a:spLocks noGrp="1"/>
          </p:cNvSpPr>
          <p:nvPr>
            <p:ph type="body" sz="quarter" idx="13" hasCustomPrompt="1"/>
            <p:custDataLst>
              <p:tags r:id="rId6"/>
            </p:custDataLst>
          </p:nvPr>
        </p:nvSpPr>
        <p:spPr>
          <a:xfrm>
            <a:off x="1682750" y="448310"/>
            <a:ext cx="2123440" cy="504190"/>
          </a:xfrm>
        </p:spPr>
        <p:txBody>
          <a:bodyPr wrap="square" anchor="ctr">
            <a:normAutofit/>
          </a:bodyPr>
          <a:lstStyle>
            <a:lvl1pPr marL="0" indent="0">
              <a:lnSpc>
                <a:spcPct val="100000"/>
              </a:lnSpc>
              <a:buNone/>
              <a:defRPr sz="1600">
                <a:solidFill>
                  <a:schemeClr val="accent1">
                    <a:lumMod val="75000"/>
                  </a:schemeClr>
                </a:solidFill>
                <a:latin typeface="+mn-lt"/>
              </a:defRPr>
            </a:lvl1pPr>
          </a:lstStyle>
          <a:p>
            <a:pPr lvl="0"/>
            <a:r>
              <a:rPr lang="en-US" dirty="0">
                <a:latin typeface="+mn-lt"/>
              </a:rPr>
              <a:t>Click to add text</a:t>
            </a:r>
            <a:endParaRPr lang="en-US" dirty="0"/>
          </a:p>
        </p:txBody>
      </p:sp>
      <p:sp>
        <p:nvSpPr>
          <p:cNvPr id="14" name="日期时间占位符 7"/>
          <p:cNvSpPr>
            <a:spLocks noGrp="1"/>
          </p:cNvSpPr>
          <p:nvPr>
            <p:ph type="body" sz="quarter" idx="14" hasCustomPrompt="1"/>
            <p:custDataLst>
              <p:tags r:id="rId7"/>
            </p:custDataLst>
          </p:nvPr>
        </p:nvSpPr>
        <p:spPr>
          <a:xfrm>
            <a:off x="4262120" y="448310"/>
            <a:ext cx="1810385" cy="504190"/>
          </a:xfrm>
        </p:spPr>
        <p:txBody>
          <a:bodyPr wrap="square" anchor="ctr">
            <a:normAutofit/>
          </a:bodyPr>
          <a:lstStyle>
            <a:lvl1pPr marL="0" indent="0" algn="l">
              <a:lnSpc>
                <a:spcPct val="100000"/>
              </a:lnSpc>
              <a:buNone/>
              <a:defRPr sz="1600">
                <a:solidFill>
                  <a:schemeClr val="accent1">
                    <a:lumMod val="75000"/>
                  </a:schemeClr>
                </a:solidFill>
                <a:latin typeface="+mn-lt"/>
              </a:defRPr>
            </a:lvl1pPr>
          </a:lstStyle>
          <a:p>
            <a:pPr lvl="0"/>
            <a:r>
              <a:rPr lang="en-US" dirty="0">
                <a:latin typeface="+mn-lt"/>
              </a:rPr>
              <a:t>Click to add text</a:t>
            </a:r>
            <a:endParaRPr lang="en-US" dirty="0"/>
          </a:p>
        </p:txBody>
      </p:sp>
      <p:sp>
        <p:nvSpPr>
          <p:cNvPr id="18" name="年号占位符 8"/>
          <p:cNvSpPr>
            <a:spLocks noGrp="1"/>
          </p:cNvSpPr>
          <p:nvPr>
            <p:ph type="body" sz="quarter" idx="15" hasCustomPrompt="1"/>
            <p:custDataLst>
              <p:tags r:id="rId8"/>
            </p:custDataLst>
          </p:nvPr>
        </p:nvSpPr>
        <p:spPr>
          <a:xfrm>
            <a:off x="10121265" y="447675"/>
            <a:ext cx="1121410" cy="504190"/>
          </a:xfrm>
        </p:spPr>
        <p:txBody>
          <a:bodyPr wrap="square" anchor="ctr">
            <a:normAutofit/>
          </a:bodyPr>
          <a:lstStyle>
            <a:lvl1pPr marL="0" indent="0" algn="r">
              <a:lnSpc>
                <a:spcPct val="100000"/>
              </a:lnSpc>
              <a:buNone/>
              <a:defRPr sz="1600">
                <a:solidFill>
                  <a:schemeClr val="accent1">
                    <a:lumMod val="60000"/>
                    <a:lumOff val="40000"/>
                  </a:schemeClr>
                </a:solidFill>
                <a:latin typeface="+mn-lt"/>
              </a:defRPr>
            </a:lvl1pPr>
          </a:lstStyle>
          <a:p>
            <a:pPr lvl="0"/>
            <a:r>
              <a:rPr lang="en-US" dirty="0">
                <a:latin typeface="+mn-lt"/>
              </a:rPr>
              <a:t>Click to add text</a:t>
            </a:r>
            <a:endParaRPr lang="en-US" dirty="0"/>
          </a:p>
        </p:txBody>
      </p:sp>
      <p:cxnSp>
        <p:nvCxnSpPr>
          <p:cNvPr id="27" name="直接连接符 26"/>
          <p:cNvCxnSpPr/>
          <p:nvPr userDrawn="1">
            <p:custDataLst>
              <p:tags r:id="rId9"/>
            </p:custDataLst>
          </p:nvPr>
        </p:nvCxnSpPr>
        <p:spPr>
          <a:xfrm flipH="1">
            <a:off x="826135" y="627380"/>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userDrawn="1">
            <p:custDataLst>
              <p:tags r:id="rId10"/>
            </p:custDataLst>
          </p:nvPr>
        </p:nvCxnSpPr>
        <p:spPr>
          <a:xfrm flipH="1">
            <a:off x="826135" y="755650"/>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userDrawn="1">
            <p:custDataLst>
              <p:tags r:id="rId11"/>
            </p:custDataLst>
          </p:nvPr>
        </p:nvCxnSpPr>
        <p:spPr>
          <a:xfrm>
            <a:off x="4003040" y="594995"/>
            <a:ext cx="0" cy="200025"/>
          </a:xfrm>
          <a:prstGeom prst="line">
            <a:avLst/>
          </a:prstGeom>
          <a:ln>
            <a:solidFill>
              <a:schemeClr val="accent2">
                <a:lumMod val="20000"/>
                <a:lumOff val="80000"/>
              </a:schemeClr>
            </a:solidFill>
          </a:ln>
        </p:spPr>
        <p:style>
          <a:lnRef idx="2">
            <a:schemeClr val="accent1"/>
          </a:lnRef>
          <a:fillRef idx="0">
            <a:srgbClr val="FFFFFF"/>
          </a:fillRef>
          <a:effectRef idx="0">
            <a:srgbClr val="FFFFFF"/>
          </a:effectRef>
          <a:fontRef idx="minor">
            <a:schemeClr val="tx1"/>
          </a:fontRef>
        </p:style>
      </p:cxnSp>
      <p:cxnSp>
        <p:nvCxnSpPr>
          <p:cNvPr id="34" name="直接连接符 33"/>
          <p:cNvCxnSpPr/>
          <p:nvPr userDrawn="1">
            <p:custDataLst>
              <p:tags r:id="rId12"/>
            </p:custDataLst>
          </p:nvPr>
        </p:nvCxnSpPr>
        <p:spPr>
          <a:xfrm>
            <a:off x="6253480" y="663575"/>
            <a:ext cx="3713480" cy="0"/>
          </a:xfrm>
          <a:prstGeom prst="line">
            <a:avLst/>
          </a:prstGeom>
          <a:ln>
            <a:solidFill>
              <a:schemeClr val="accent2">
                <a:lumMod val="20000"/>
                <a:lumOff val="80000"/>
              </a:schemeClr>
            </a:solidFill>
          </a:ln>
        </p:spPr>
        <p:style>
          <a:lnRef idx="2">
            <a:schemeClr val="accent1"/>
          </a:lnRef>
          <a:fillRef idx="0">
            <a:srgbClr val="FFFFFF"/>
          </a:fillRef>
          <a:effectRef idx="0">
            <a:srgbClr val="FFFFFF"/>
          </a:effectRef>
          <a:fontRef idx="minor">
            <a:schemeClr val="tx1"/>
          </a:fontRef>
        </p:style>
      </p:cxnSp>
      <p:cxnSp>
        <p:nvCxnSpPr>
          <p:cNvPr id="55" name="直接连接符 54"/>
          <p:cNvCxnSpPr/>
          <p:nvPr userDrawn="1">
            <p:custDataLst>
              <p:tags r:id="rId13"/>
            </p:custDataLst>
          </p:nvPr>
        </p:nvCxnSpPr>
        <p:spPr>
          <a:xfrm>
            <a:off x="838200" y="4721860"/>
            <a:ext cx="3357245" cy="0"/>
          </a:xfrm>
          <a:prstGeom prst="line">
            <a:avLst/>
          </a:prstGeom>
          <a:ln>
            <a:solidFill>
              <a:schemeClr val="accent2">
                <a:alpha val="20000"/>
              </a:schemeClr>
            </a:solidFill>
          </a:ln>
        </p:spPr>
        <p:style>
          <a:lnRef idx="2">
            <a:schemeClr val="accent1"/>
          </a:lnRef>
          <a:fillRef idx="0">
            <a:srgbClr val="FFFFFF"/>
          </a:fillRef>
          <a:effectRef idx="0">
            <a:srgbClr val="FFFFFF"/>
          </a:effectRef>
          <a:fontRef idx="minor">
            <a:schemeClr val="tx1"/>
          </a:fontRef>
        </p:style>
      </p:cxnSp>
      <p:sp>
        <p:nvSpPr>
          <p:cNvPr id="58" name="任意多边形 57"/>
          <p:cNvSpPr/>
          <p:nvPr userDrawn="1">
            <p:custDataLst>
              <p:tags r:id="rId14"/>
            </p:custDataLst>
          </p:nvPr>
        </p:nvSpPr>
        <p:spPr>
          <a:xfrm>
            <a:off x="3409950" y="2348230"/>
            <a:ext cx="8782050" cy="4509135"/>
          </a:xfrm>
          <a:custGeom>
            <a:avLst/>
            <a:gdLst/>
            <a:ahLst/>
            <a:cxnLst>
              <a:cxn ang="3">
                <a:pos x="hc" y="t"/>
              </a:cxn>
              <a:cxn ang="cd2">
                <a:pos x="l" y="vc"/>
              </a:cxn>
              <a:cxn ang="cd4">
                <a:pos x="hc" y="b"/>
              </a:cxn>
              <a:cxn ang="0">
                <a:pos x="r" y="vc"/>
              </a:cxn>
            </a:cxnLst>
            <a:rect l="l" t="t" r="r" b="b"/>
            <a:pathLst>
              <a:path w="13830" h="7102">
                <a:moveTo>
                  <a:pt x="13830" y="0"/>
                </a:moveTo>
                <a:lnTo>
                  <a:pt x="13830" y="7102"/>
                </a:lnTo>
                <a:lnTo>
                  <a:pt x="0" y="7102"/>
                </a:lnTo>
                <a:lnTo>
                  <a:pt x="28" y="7098"/>
                </a:lnTo>
                <a:cubicBezTo>
                  <a:pt x="1534" y="6888"/>
                  <a:pt x="3145" y="6504"/>
                  <a:pt x="4784" y="5939"/>
                </a:cubicBezTo>
                <a:cubicBezTo>
                  <a:pt x="9005" y="4486"/>
                  <a:pt x="12346" y="2202"/>
                  <a:pt x="13829" y="2"/>
                </a:cubicBezTo>
                <a:lnTo>
                  <a:pt x="13830" y="0"/>
                </a:lnTo>
                <a:close/>
              </a:path>
            </a:pathLst>
          </a:custGeom>
          <a:gradFill>
            <a:gsLst>
              <a:gs pos="2000">
                <a:schemeClr val="bg1"/>
              </a:gs>
              <a:gs pos="100000">
                <a:schemeClr val="bg2"/>
              </a:gs>
            </a:gsLst>
            <a:lin ang="1404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endParaRPr lang="en-US"/>
          </a:p>
        </p:txBody>
      </p:sp>
      <p:sp>
        <p:nvSpPr>
          <p:cNvPr id="4" name="日期占位符 3"/>
          <p:cNvSpPr>
            <a:spLocks noGrp="1"/>
          </p:cNvSpPr>
          <p:nvPr>
            <p:ph type="dt" sz="half" idx="10"/>
            <p:custDataLst>
              <p:tags r:id="rId15"/>
            </p:custDataLst>
          </p:nvPr>
        </p:nvSpPr>
        <p:spPr/>
        <p:txBody>
          <a:bodyPr wrap="square">
            <a:normAutofit/>
          </a:bodyPr>
          <a:lstStyle/>
          <a:p>
            <a:r>
              <a:rPr lang="en-US"/>
              <a:t>Date Area</a:t>
            </a:r>
          </a:p>
        </p:txBody>
      </p:sp>
      <p:sp>
        <p:nvSpPr>
          <p:cNvPr id="5" name="页脚占位符 4"/>
          <p:cNvSpPr>
            <a:spLocks noGrp="1"/>
          </p:cNvSpPr>
          <p:nvPr>
            <p:ph type="ftr" sz="quarter" idx="11"/>
            <p:custDataLst>
              <p:tags r:id="rId16"/>
            </p:custDataLst>
          </p:nvPr>
        </p:nvSpPr>
        <p:spPr/>
        <p:txBody>
          <a:bodyPr>
            <a:normAutofit/>
          </a:bodyPr>
          <a:lstStyle/>
          <a:p>
            <a:endParaRPr lang="en-US" dirty="0"/>
          </a:p>
        </p:txBody>
      </p:sp>
      <p:sp>
        <p:nvSpPr>
          <p:cNvPr id="6" name="灯片编号占位符 5"/>
          <p:cNvSpPr>
            <a:spLocks noGrp="1"/>
          </p:cNvSpPr>
          <p:nvPr>
            <p:ph type="sldNum" sz="quarter" idx="12"/>
            <p:custDataLst>
              <p:tags r:id="rId17"/>
            </p:custDataLst>
          </p:nvPr>
        </p:nvSpPr>
        <p:spPr>
          <a:xfrm>
            <a:off x="8610600" y="6356350"/>
            <a:ext cx="2743200" cy="365125"/>
          </a:xfrm>
        </p:spPr>
        <p:txBody>
          <a:bodyPr wrap="square">
            <a:normAutofit/>
          </a:bodyPr>
          <a:lstStyle/>
          <a:p>
            <a:fld id="{BE5F26B5-172A-4DC2-B0B7-181CFC56B87C}" type="slidenum">
              <a:rPr lang="en-US" smtClean="0"/>
              <a:t>‹#›</a:t>
            </a:fld>
            <a:endParaRPr lang="en-US"/>
          </a:p>
        </p:txBody>
      </p:sp>
      <p:sp>
        <p:nvSpPr>
          <p:cNvPr id="25" name="椭圆 24"/>
          <p:cNvSpPr/>
          <p:nvPr userDrawn="1">
            <p:custDataLst>
              <p:tags r:id="rId18"/>
            </p:custDataLst>
          </p:nvPr>
        </p:nvSpPr>
        <p:spPr>
          <a:xfrm>
            <a:off x="6415405" y="1615440"/>
            <a:ext cx="4488180" cy="4488180"/>
          </a:xfrm>
          <a:prstGeom prst="ellipse">
            <a:avLst/>
          </a:prstGeom>
          <a:gradFill>
            <a:gsLst>
              <a:gs pos="35000">
                <a:schemeClr val="accent2">
                  <a:lumMod val="60000"/>
                  <a:lumOff val="40000"/>
                  <a:alpha val="0"/>
                </a:schemeClr>
              </a:gs>
              <a:gs pos="100000">
                <a:schemeClr val="accent3">
                  <a:lumMod val="20000"/>
                  <a:lumOff val="80000"/>
                </a:schemeClr>
              </a:gs>
            </a:gsLst>
            <a:lin ang="19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42" name="椭圆 41"/>
          <p:cNvSpPr/>
          <p:nvPr userDrawn="1">
            <p:custDataLst>
              <p:tags r:id="rId19"/>
            </p:custDataLst>
          </p:nvPr>
        </p:nvSpPr>
        <p:spPr>
          <a:xfrm>
            <a:off x="6785610" y="2419350"/>
            <a:ext cx="3208655" cy="3208655"/>
          </a:xfrm>
          <a:prstGeom prst="ellipse">
            <a:avLst/>
          </a:prstGeom>
          <a:gradFill>
            <a:gsLst>
              <a:gs pos="0">
                <a:schemeClr val="accent5"/>
              </a:gs>
              <a:gs pos="100000">
                <a:schemeClr val="accent3">
                  <a:lumMod val="20000"/>
                  <a:lumOff val="80000"/>
                </a:schemeClr>
              </a:gs>
            </a:gsLst>
            <a:lin ang="19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3" name="十字星 52"/>
          <p:cNvSpPr/>
          <p:nvPr userDrawn="1">
            <p:custDataLst>
              <p:tags r:id="rId20"/>
            </p:custDataLst>
          </p:nvPr>
        </p:nvSpPr>
        <p:spPr>
          <a:xfrm rot="660000">
            <a:off x="6447155" y="2379980"/>
            <a:ext cx="368300" cy="368300"/>
          </a:xfrm>
          <a:prstGeom prst="star4">
            <a:avLst/>
          </a:prstGeom>
          <a:solidFill>
            <a:schemeClr val="accent2">
              <a:lumMod val="40000"/>
              <a:lumOff val="6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4" name="任意多边形: 形状 22"/>
          <p:cNvSpPr/>
          <p:nvPr userDrawn="1">
            <p:custDataLst>
              <p:tags r:id="rId21"/>
            </p:custDataLst>
          </p:nvPr>
        </p:nvSpPr>
        <p:spPr>
          <a:xfrm>
            <a:off x="6496758" y="3671302"/>
            <a:ext cx="645924" cy="1142651"/>
          </a:xfrm>
          <a:custGeom>
            <a:avLst/>
            <a:gdLst>
              <a:gd name="connsiteX0" fmla="*/ 606660 w 645924"/>
              <a:gd name="connsiteY0" fmla="*/ 1064121 h 1142651"/>
              <a:gd name="connsiteX1" fmla="*/ 645924 w 645924"/>
              <a:gd name="connsiteY1" fmla="*/ 1103386 h 1142651"/>
              <a:gd name="connsiteX2" fmla="*/ 606660 w 645924"/>
              <a:gd name="connsiteY2" fmla="*/ 1142651 h 1142651"/>
              <a:gd name="connsiteX3" fmla="*/ 567396 w 645924"/>
              <a:gd name="connsiteY3" fmla="*/ 1103386 h 1142651"/>
              <a:gd name="connsiteX4" fmla="*/ 606660 w 645924"/>
              <a:gd name="connsiteY4" fmla="*/ 1064121 h 1142651"/>
              <a:gd name="connsiteX5" fmla="*/ 417527 w 645924"/>
              <a:gd name="connsiteY5" fmla="*/ 1064121 h 1142651"/>
              <a:gd name="connsiteX6" fmla="*/ 456791 w 645924"/>
              <a:gd name="connsiteY6" fmla="*/ 1103386 h 1142651"/>
              <a:gd name="connsiteX7" fmla="*/ 417527 w 645924"/>
              <a:gd name="connsiteY7" fmla="*/ 1142651 h 1142651"/>
              <a:gd name="connsiteX8" fmla="*/ 378263 w 645924"/>
              <a:gd name="connsiteY8" fmla="*/ 1103386 h 1142651"/>
              <a:gd name="connsiteX9" fmla="*/ 417527 w 645924"/>
              <a:gd name="connsiteY9" fmla="*/ 1064121 h 1142651"/>
              <a:gd name="connsiteX10" fmla="*/ 228396 w 645924"/>
              <a:gd name="connsiteY10" fmla="*/ 1064121 h 1142651"/>
              <a:gd name="connsiteX11" fmla="*/ 267660 w 645924"/>
              <a:gd name="connsiteY11" fmla="*/ 1103386 h 1142651"/>
              <a:gd name="connsiteX12" fmla="*/ 228396 w 645924"/>
              <a:gd name="connsiteY12" fmla="*/ 1142651 h 1142651"/>
              <a:gd name="connsiteX13" fmla="*/ 189132 w 645924"/>
              <a:gd name="connsiteY13" fmla="*/ 1103386 h 1142651"/>
              <a:gd name="connsiteX14" fmla="*/ 228396 w 645924"/>
              <a:gd name="connsiteY14" fmla="*/ 1064121 h 1142651"/>
              <a:gd name="connsiteX15" fmla="*/ 39264 w 645924"/>
              <a:gd name="connsiteY15" fmla="*/ 1064121 h 1142651"/>
              <a:gd name="connsiteX16" fmla="*/ 78528 w 645924"/>
              <a:gd name="connsiteY16" fmla="*/ 1103386 h 1142651"/>
              <a:gd name="connsiteX17" fmla="*/ 39264 w 645924"/>
              <a:gd name="connsiteY17" fmla="*/ 1142651 h 1142651"/>
              <a:gd name="connsiteX18" fmla="*/ 0 w 645924"/>
              <a:gd name="connsiteY18" fmla="*/ 1103386 h 1142651"/>
              <a:gd name="connsiteX19" fmla="*/ 39264 w 645924"/>
              <a:gd name="connsiteY19" fmla="*/ 1064121 h 1142651"/>
              <a:gd name="connsiteX20" fmla="*/ 606660 w 645924"/>
              <a:gd name="connsiteY20" fmla="*/ 851298 h 1142651"/>
              <a:gd name="connsiteX21" fmla="*/ 645924 w 645924"/>
              <a:gd name="connsiteY21" fmla="*/ 890563 h 1142651"/>
              <a:gd name="connsiteX22" fmla="*/ 606660 w 645924"/>
              <a:gd name="connsiteY22" fmla="*/ 929828 h 1142651"/>
              <a:gd name="connsiteX23" fmla="*/ 567396 w 645924"/>
              <a:gd name="connsiteY23" fmla="*/ 890563 h 1142651"/>
              <a:gd name="connsiteX24" fmla="*/ 606660 w 645924"/>
              <a:gd name="connsiteY24" fmla="*/ 851298 h 1142651"/>
              <a:gd name="connsiteX25" fmla="*/ 417527 w 645924"/>
              <a:gd name="connsiteY25" fmla="*/ 851298 h 1142651"/>
              <a:gd name="connsiteX26" fmla="*/ 456791 w 645924"/>
              <a:gd name="connsiteY26" fmla="*/ 890563 h 1142651"/>
              <a:gd name="connsiteX27" fmla="*/ 417527 w 645924"/>
              <a:gd name="connsiteY27" fmla="*/ 929828 h 1142651"/>
              <a:gd name="connsiteX28" fmla="*/ 378263 w 645924"/>
              <a:gd name="connsiteY28" fmla="*/ 890563 h 1142651"/>
              <a:gd name="connsiteX29" fmla="*/ 417527 w 645924"/>
              <a:gd name="connsiteY29" fmla="*/ 851298 h 1142651"/>
              <a:gd name="connsiteX30" fmla="*/ 228396 w 645924"/>
              <a:gd name="connsiteY30" fmla="*/ 851298 h 1142651"/>
              <a:gd name="connsiteX31" fmla="*/ 267660 w 645924"/>
              <a:gd name="connsiteY31" fmla="*/ 890563 h 1142651"/>
              <a:gd name="connsiteX32" fmla="*/ 228396 w 645924"/>
              <a:gd name="connsiteY32" fmla="*/ 929828 h 1142651"/>
              <a:gd name="connsiteX33" fmla="*/ 189132 w 645924"/>
              <a:gd name="connsiteY33" fmla="*/ 890563 h 1142651"/>
              <a:gd name="connsiteX34" fmla="*/ 228396 w 645924"/>
              <a:gd name="connsiteY34" fmla="*/ 851298 h 1142651"/>
              <a:gd name="connsiteX35" fmla="*/ 39264 w 645924"/>
              <a:gd name="connsiteY35" fmla="*/ 851298 h 1142651"/>
              <a:gd name="connsiteX36" fmla="*/ 78528 w 645924"/>
              <a:gd name="connsiteY36" fmla="*/ 890563 h 1142651"/>
              <a:gd name="connsiteX37" fmla="*/ 39264 w 645924"/>
              <a:gd name="connsiteY37" fmla="*/ 929828 h 1142651"/>
              <a:gd name="connsiteX38" fmla="*/ 0 w 645924"/>
              <a:gd name="connsiteY38" fmla="*/ 890563 h 1142651"/>
              <a:gd name="connsiteX39" fmla="*/ 39264 w 645924"/>
              <a:gd name="connsiteY39" fmla="*/ 851298 h 1142651"/>
              <a:gd name="connsiteX40" fmla="*/ 606660 w 645924"/>
              <a:gd name="connsiteY40" fmla="*/ 638473 h 1142651"/>
              <a:gd name="connsiteX41" fmla="*/ 645924 w 645924"/>
              <a:gd name="connsiteY41" fmla="*/ 677738 h 1142651"/>
              <a:gd name="connsiteX42" fmla="*/ 606660 w 645924"/>
              <a:gd name="connsiteY42" fmla="*/ 717003 h 1142651"/>
              <a:gd name="connsiteX43" fmla="*/ 567396 w 645924"/>
              <a:gd name="connsiteY43" fmla="*/ 677738 h 1142651"/>
              <a:gd name="connsiteX44" fmla="*/ 606660 w 645924"/>
              <a:gd name="connsiteY44" fmla="*/ 638473 h 1142651"/>
              <a:gd name="connsiteX45" fmla="*/ 417527 w 645924"/>
              <a:gd name="connsiteY45" fmla="*/ 638473 h 1142651"/>
              <a:gd name="connsiteX46" fmla="*/ 456791 w 645924"/>
              <a:gd name="connsiteY46" fmla="*/ 677738 h 1142651"/>
              <a:gd name="connsiteX47" fmla="*/ 417527 w 645924"/>
              <a:gd name="connsiteY47" fmla="*/ 717003 h 1142651"/>
              <a:gd name="connsiteX48" fmla="*/ 378263 w 645924"/>
              <a:gd name="connsiteY48" fmla="*/ 677738 h 1142651"/>
              <a:gd name="connsiteX49" fmla="*/ 417527 w 645924"/>
              <a:gd name="connsiteY49" fmla="*/ 638473 h 1142651"/>
              <a:gd name="connsiteX50" fmla="*/ 228396 w 645924"/>
              <a:gd name="connsiteY50" fmla="*/ 638473 h 1142651"/>
              <a:gd name="connsiteX51" fmla="*/ 267660 w 645924"/>
              <a:gd name="connsiteY51" fmla="*/ 677738 h 1142651"/>
              <a:gd name="connsiteX52" fmla="*/ 228396 w 645924"/>
              <a:gd name="connsiteY52" fmla="*/ 717003 h 1142651"/>
              <a:gd name="connsiteX53" fmla="*/ 189132 w 645924"/>
              <a:gd name="connsiteY53" fmla="*/ 677738 h 1142651"/>
              <a:gd name="connsiteX54" fmla="*/ 228396 w 645924"/>
              <a:gd name="connsiteY54" fmla="*/ 638473 h 1142651"/>
              <a:gd name="connsiteX55" fmla="*/ 39264 w 645924"/>
              <a:gd name="connsiteY55" fmla="*/ 638473 h 1142651"/>
              <a:gd name="connsiteX56" fmla="*/ 78528 w 645924"/>
              <a:gd name="connsiteY56" fmla="*/ 677738 h 1142651"/>
              <a:gd name="connsiteX57" fmla="*/ 39264 w 645924"/>
              <a:gd name="connsiteY57" fmla="*/ 717003 h 1142651"/>
              <a:gd name="connsiteX58" fmla="*/ 0 w 645924"/>
              <a:gd name="connsiteY58" fmla="*/ 677738 h 1142651"/>
              <a:gd name="connsiteX59" fmla="*/ 39264 w 645924"/>
              <a:gd name="connsiteY59" fmla="*/ 638473 h 1142651"/>
              <a:gd name="connsiteX60" fmla="*/ 606660 w 645924"/>
              <a:gd name="connsiteY60" fmla="*/ 425649 h 1142651"/>
              <a:gd name="connsiteX61" fmla="*/ 645924 w 645924"/>
              <a:gd name="connsiteY61" fmla="*/ 464914 h 1142651"/>
              <a:gd name="connsiteX62" fmla="*/ 606660 w 645924"/>
              <a:gd name="connsiteY62" fmla="*/ 504179 h 1142651"/>
              <a:gd name="connsiteX63" fmla="*/ 567396 w 645924"/>
              <a:gd name="connsiteY63" fmla="*/ 464914 h 1142651"/>
              <a:gd name="connsiteX64" fmla="*/ 606660 w 645924"/>
              <a:gd name="connsiteY64" fmla="*/ 425649 h 1142651"/>
              <a:gd name="connsiteX65" fmla="*/ 417527 w 645924"/>
              <a:gd name="connsiteY65" fmla="*/ 425649 h 1142651"/>
              <a:gd name="connsiteX66" fmla="*/ 456791 w 645924"/>
              <a:gd name="connsiteY66" fmla="*/ 464914 h 1142651"/>
              <a:gd name="connsiteX67" fmla="*/ 417527 w 645924"/>
              <a:gd name="connsiteY67" fmla="*/ 504179 h 1142651"/>
              <a:gd name="connsiteX68" fmla="*/ 378263 w 645924"/>
              <a:gd name="connsiteY68" fmla="*/ 464914 h 1142651"/>
              <a:gd name="connsiteX69" fmla="*/ 417527 w 645924"/>
              <a:gd name="connsiteY69" fmla="*/ 425649 h 1142651"/>
              <a:gd name="connsiteX70" fmla="*/ 228396 w 645924"/>
              <a:gd name="connsiteY70" fmla="*/ 425649 h 1142651"/>
              <a:gd name="connsiteX71" fmla="*/ 267660 w 645924"/>
              <a:gd name="connsiteY71" fmla="*/ 464914 h 1142651"/>
              <a:gd name="connsiteX72" fmla="*/ 228396 w 645924"/>
              <a:gd name="connsiteY72" fmla="*/ 504179 h 1142651"/>
              <a:gd name="connsiteX73" fmla="*/ 189132 w 645924"/>
              <a:gd name="connsiteY73" fmla="*/ 464914 h 1142651"/>
              <a:gd name="connsiteX74" fmla="*/ 228396 w 645924"/>
              <a:gd name="connsiteY74" fmla="*/ 425649 h 1142651"/>
              <a:gd name="connsiteX75" fmla="*/ 39264 w 645924"/>
              <a:gd name="connsiteY75" fmla="*/ 425649 h 1142651"/>
              <a:gd name="connsiteX76" fmla="*/ 78528 w 645924"/>
              <a:gd name="connsiteY76" fmla="*/ 464914 h 1142651"/>
              <a:gd name="connsiteX77" fmla="*/ 39264 w 645924"/>
              <a:gd name="connsiteY77" fmla="*/ 504179 h 1142651"/>
              <a:gd name="connsiteX78" fmla="*/ 0 w 645924"/>
              <a:gd name="connsiteY78" fmla="*/ 464914 h 1142651"/>
              <a:gd name="connsiteX79" fmla="*/ 39264 w 645924"/>
              <a:gd name="connsiteY79" fmla="*/ 425649 h 1142651"/>
              <a:gd name="connsiteX80" fmla="*/ 606660 w 645924"/>
              <a:gd name="connsiteY80" fmla="*/ 212824 h 1142651"/>
              <a:gd name="connsiteX81" fmla="*/ 645924 w 645924"/>
              <a:gd name="connsiteY81" fmla="*/ 252089 h 1142651"/>
              <a:gd name="connsiteX82" fmla="*/ 606660 w 645924"/>
              <a:gd name="connsiteY82" fmla="*/ 291354 h 1142651"/>
              <a:gd name="connsiteX83" fmla="*/ 567396 w 645924"/>
              <a:gd name="connsiteY83" fmla="*/ 252089 h 1142651"/>
              <a:gd name="connsiteX84" fmla="*/ 606660 w 645924"/>
              <a:gd name="connsiteY84" fmla="*/ 212824 h 1142651"/>
              <a:gd name="connsiteX85" fmla="*/ 417527 w 645924"/>
              <a:gd name="connsiteY85" fmla="*/ 212824 h 1142651"/>
              <a:gd name="connsiteX86" fmla="*/ 456791 w 645924"/>
              <a:gd name="connsiteY86" fmla="*/ 252089 h 1142651"/>
              <a:gd name="connsiteX87" fmla="*/ 417527 w 645924"/>
              <a:gd name="connsiteY87" fmla="*/ 291354 h 1142651"/>
              <a:gd name="connsiteX88" fmla="*/ 378263 w 645924"/>
              <a:gd name="connsiteY88" fmla="*/ 252089 h 1142651"/>
              <a:gd name="connsiteX89" fmla="*/ 417527 w 645924"/>
              <a:gd name="connsiteY89" fmla="*/ 212824 h 1142651"/>
              <a:gd name="connsiteX90" fmla="*/ 228396 w 645924"/>
              <a:gd name="connsiteY90" fmla="*/ 212824 h 1142651"/>
              <a:gd name="connsiteX91" fmla="*/ 267660 w 645924"/>
              <a:gd name="connsiteY91" fmla="*/ 252089 h 1142651"/>
              <a:gd name="connsiteX92" fmla="*/ 228396 w 645924"/>
              <a:gd name="connsiteY92" fmla="*/ 291354 h 1142651"/>
              <a:gd name="connsiteX93" fmla="*/ 189132 w 645924"/>
              <a:gd name="connsiteY93" fmla="*/ 252089 h 1142651"/>
              <a:gd name="connsiteX94" fmla="*/ 228396 w 645924"/>
              <a:gd name="connsiteY94" fmla="*/ 212824 h 1142651"/>
              <a:gd name="connsiteX95" fmla="*/ 39264 w 645924"/>
              <a:gd name="connsiteY95" fmla="*/ 212824 h 1142651"/>
              <a:gd name="connsiteX96" fmla="*/ 78528 w 645924"/>
              <a:gd name="connsiteY96" fmla="*/ 252089 h 1142651"/>
              <a:gd name="connsiteX97" fmla="*/ 39264 w 645924"/>
              <a:gd name="connsiteY97" fmla="*/ 291354 h 1142651"/>
              <a:gd name="connsiteX98" fmla="*/ 0 w 645924"/>
              <a:gd name="connsiteY98" fmla="*/ 252089 h 1142651"/>
              <a:gd name="connsiteX99" fmla="*/ 39264 w 645924"/>
              <a:gd name="connsiteY99" fmla="*/ 212824 h 1142651"/>
              <a:gd name="connsiteX100" fmla="*/ 606660 w 645924"/>
              <a:gd name="connsiteY100" fmla="*/ 0 h 1142651"/>
              <a:gd name="connsiteX101" fmla="*/ 645924 w 645924"/>
              <a:gd name="connsiteY101" fmla="*/ 39265 h 1142651"/>
              <a:gd name="connsiteX102" fmla="*/ 606660 w 645924"/>
              <a:gd name="connsiteY102" fmla="*/ 78530 h 1142651"/>
              <a:gd name="connsiteX103" fmla="*/ 567396 w 645924"/>
              <a:gd name="connsiteY103" fmla="*/ 39265 h 1142651"/>
              <a:gd name="connsiteX104" fmla="*/ 606660 w 645924"/>
              <a:gd name="connsiteY104" fmla="*/ 0 h 1142651"/>
              <a:gd name="connsiteX105" fmla="*/ 417527 w 645924"/>
              <a:gd name="connsiteY105" fmla="*/ 0 h 1142651"/>
              <a:gd name="connsiteX106" fmla="*/ 456791 w 645924"/>
              <a:gd name="connsiteY106" fmla="*/ 39265 h 1142651"/>
              <a:gd name="connsiteX107" fmla="*/ 417527 w 645924"/>
              <a:gd name="connsiteY107" fmla="*/ 78530 h 1142651"/>
              <a:gd name="connsiteX108" fmla="*/ 378263 w 645924"/>
              <a:gd name="connsiteY108" fmla="*/ 39265 h 1142651"/>
              <a:gd name="connsiteX109" fmla="*/ 417527 w 645924"/>
              <a:gd name="connsiteY109" fmla="*/ 0 h 1142651"/>
              <a:gd name="connsiteX110" fmla="*/ 228396 w 645924"/>
              <a:gd name="connsiteY110" fmla="*/ 0 h 1142651"/>
              <a:gd name="connsiteX111" fmla="*/ 267660 w 645924"/>
              <a:gd name="connsiteY111" fmla="*/ 39265 h 1142651"/>
              <a:gd name="connsiteX112" fmla="*/ 228396 w 645924"/>
              <a:gd name="connsiteY112" fmla="*/ 78530 h 1142651"/>
              <a:gd name="connsiteX113" fmla="*/ 189132 w 645924"/>
              <a:gd name="connsiteY113" fmla="*/ 39265 h 1142651"/>
              <a:gd name="connsiteX114" fmla="*/ 228396 w 645924"/>
              <a:gd name="connsiteY114" fmla="*/ 0 h 1142651"/>
              <a:gd name="connsiteX115" fmla="*/ 39264 w 645924"/>
              <a:gd name="connsiteY115" fmla="*/ 0 h 1142651"/>
              <a:gd name="connsiteX116" fmla="*/ 78528 w 645924"/>
              <a:gd name="connsiteY116" fmla="*/ 39265 h 1142651"/>
              <a:gd name="connsiteX117" fmla="*/ 39264 w 645924"/>
              <a:gd name="connsiteY117" fmla="*/ 78530 h 1142651"/>
              <a:gd name="connsiteX118" fmla="*/ 0 w 645924"/>
              <a:gd name="connsiteY118" fmla="*/ 39265 h 1142651"/>
              <a:gd name="connsiteX119" fmla="*/ 39264 w 645924"/>
              <a:gd name="connsiteY119" fmla="*/ 0 h 114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645924" h="1142651">
                <a:moveTo>
                  <a:pt x="606660" y="1064121"/>
                </a:moveTo>
                <a:cubicBezTo>
                  <a:pt x="628345" y="1064121"/>
                  <a:pt x="645924" y="1081701"/>
                  <a:pt x="645924" y="1103386"/>
                </a:cubicBezTo>
                <a:cubicBezTo>
                  <a:pt x="645924" y="1125071"/>
                  <a:pt x="628345" y="1142651"/>
                  <a:pt x="606660" y="1142651"/>
                </a:cubicBezTo>
                <a:cubicBezTo>
                  <a:pt x="584975" y="1142651"/>
                  <a:pt x="567396" y="1125071"/>
                  <a:pt x="567396" y="1103386"/>
                </a:cubicBezTo>
                <a:cubicBezTo>
                  <a:pt x="567396" y="1081701"/>
                  <a:pt x="584975" y="1064121"/>
                  <a:pt x="606660" y="1064121"/>
                </a:cubicBezTo>
                <a:close/>
                <a:moveTo>
                  <a:pt x="417527" y="1064121"/>
                </a:moveTo>
                <a:cubicBezTo>
                  <a:pt x="439212" y="1064121"/>
                  <a:pt x="456791" y="1081701"/>
                  <a:pt x="456791" y="1103386"/>
                </a:cubicBezTo>
                <a:cubicBezTo>
                  <a:pt x="456791" y="1125071"/>
                  <a:pt x="439212" y="1142651"/>
                  <a:pt x="417527" y="1142651"/>
                </a:cubicBezTo>
                <a:cubicBezTo>
                  <a:pt x="395842" y="1142651"/>
                  <a:pt x="378263" y="1125071"/>
                  <a:pt x="378263" y="1103386"/>
                </a:cubicBezTo>
                <a:cubicBezTo>
                  <a:pt x="378263" y="1081701"/>
                  <a:pt x="395842" y="1064121"/>
                  <a:pt x="417527" y="1064121"/>
                </a:cubicBezTo>
                <a:close/>
                <a:moveTo>
                  <a:pt x="228396" y="1064121"/>
                </a:moveTo>
                <a:cubicBezTo>
                  <a:pt x="250081" y="1064121"/>
                  <a:pt x="267660" y="1081701"/>
                  <a:pt x="267660" y="1103386"/>
                </a:cubicBezTo>
                <a:cubicBezTo>
                  <a:pt x="267660" y="1125071"/>
                  <a:pt x="250081" y="1142651"/>
                  <a:pt x="228396" y="1142651"/>
                </a:cubicBezTo>
                <a:cubicBezTo>
                  <a:pt x="206711" y="1142651"/>
                  <a:pt x="189132" y="1125071"/>
                  <a:pt x="189132" y="1103386"/>
                </a:cubicBezTo>
                <a:cubicBezTo>
                  <a:pt x="189132" y="1081701"/>
                  <a:pt x="206711" y="1064121"/>
                  <a:pt x="228396" y="1064121"/>
                </a:cubicBezTo>
                <a:close/>
                <a:moveTo>
                  <a:pt x="39264" y="1064121"/>
                </a:moveTo>
                <a:cubicBezTo>
                  <a:pt x="60949" y="1064121"/>
                  <a:pt x="78528" y="1081701"/>
                  <a:pt x="78528" y="1103386"/>
                </a:cubicBezTo>
                <a:cubicBezTo>
                  <a:pt x="78528" y="1125071"/>
                  <a:pt x="60949" y="1142651"/>
                  <a:pt x="39264" y="1142651"/>
                </a:cubicBezTo>
                <a:cubicBezTo>
                  <a:pt x="17579" y="1142651"/>
                  <a:pt x="0" y="1125071"/>
                  <a:pt x="0" y="1103386"/>
                </a:cubicBezTo>
                <a:cubicBezTo>
                  <a:pt x="0" y="1081701"/>
                  <a:pt x="17579" y="1064121"/>
                  <a:pt x="39264" y="1064121"/>
                </a:cubicBezTo>
                <a:close/>
                <a:moveTo>
                  <a:pt x="606660" y="851298"/>
                </a:moveTo>
                <a:cubicBezTo>
                  <a:pt x="628345" y="851298"/>
                  <a:pt x="645924" y="868878"/>
                  <a:pt x="645924" y="890563"/>
                </a:cubicBezTo>
                <a:cubicBezTo>
                  <a:pt x="645924" y="912248"/>
                  <a:pt x="628345" y="929828"/>
                  <a:pt x="606660" y="929828"/>
                </a:cubicBezTo>
                <a:cubicBezTo>
                  <a:pt x="584975" y="929828"/>
                  <a:pt x="567396" y="912248"/>
                  <a:pt x="567396" y="890563"/>
                </a:cubicBezTo>
                <a:cubicBezTo>
                  <a:pt x="567396" y="868878"/>
                  <a:pt x="584975" y="851298"/>
                  <a:pt x="606660" y="851298"/>
                </a:cubicBezTo>
                <a:close/>
                <a:moveTo>
                  <a:pt x="417527" y="851298"/>
                </a:moveTo>
                <a:cubicBezTo>
                  <a:pt x="439212" y="851298"/>
                  <a:pt x="456791" y="868878"/>
                  <a:pt x="456791" y="890563"/>
                </a:cubicBezTo>
                <a:cubicBezTo>
                  <a:pt x="456791" y="912248"/>
                  <a:pt x="439212" y="929828"/>
                  <a:pt x="417527" y="929828"/>
                </a:cubicBezTo>
                <a:cubicBezTo>
                  <a:pt x="395842" y="929828"/>
                  <a:pt x="378263" y="912248"/>
                  <a:pt x="378263" y="890563"/>
                </a:cubicBezTo>
                <a:cubicBezTo>
                  <a:pt x="378263" y="868878"/>
                  <a:pt x="395842" y="851298"/>
                  <a:pt x="417527" y="851298"/>
                </a:cubicBezTo>
                <a:close/>
                <a:moveTo>
                  <a:pt x="228396" y="851298"/>
                </a:moveTo>
                <a:cubicBezTo>
                  <a:pt x="250081" y="851298"/>
                  <a:pt x="267660" y="868878"/>
                  <a:pt x="267660" y="890563"/>
                </a:cubicBezTo>
                <a:cubicBezTo>
                  <a:pt x="267660" y="912248"/>
                  <a:pt x="250081" y="929828"/>
                  <a:pt x="228396" y="929828"/>
                </a:cubicBezTo>
                <a:cubicBezTo>
                  <a:pt x="206711" y="929828"/>
                  <a:pt x="189132" y="912248"/>
                  <a:pt x="189132" y="890563"/>
                </a:cubicBezTo>
                <a:cubicBezTo>
                  <a:pt x="189132" y="868878"/>
                  <a:pt x="206711" y="851298"/>
                  <a:pt x="228396" y="851298"/>
                </a:cubicBezTo>
                <a:close/>
                <a:moveTo>
                  <a:pt x="39264" y="851298"/>
                </a:moveTo>
                <a:cubicBezTo>
                  <a:pt x="60949" y="851298"/>
                  <a:pt x="78528" y="868878"/>
                  <a:pt x="78528" y="890563"/>
                </a:cubicBezTo>
                <a:cubicBezTo>
                  <a:pt x="78528" y="912248"/>
                  <a:pt x="60949" y="929828"/>
                  <a:pt x="39264" y="929828"/>
                </a:cubicBezTo>
                <a:cubicBezTo>
                  <a:pt x="17579" y="929828"/>
                  <a:pt x="0" y="912248"/>
                  <a:pt x="0" y="890563"/>
                </a:cubicBezTo>
                <a:cubicBezTo>
                  <a:pt x="0" y="868878"/>
                  <a:pt x="17579" y="851298"/>
                  <a:pt x="39264" y="851298"/>
                </a:cubicBezTo>
                <a:close/>
                <a:moveTo>
                  <a:pt x="606660" y="638473"/>
                </a:moveTo>
                <a:cubicBezTo>
                  <a:pt x="628345" y="638473"/>
                  <a:pt x="645924" y="656053"/>
                  <a:pt x="645924" y="677738"/>
                </a:cubicBezTo>
                <a:cubicBezTo>
                  <a:pt x="645924" y="699423"/>
                  <a:pt x="628345" y="717003"/>
                  <a:pt x="606660" y="717003"/>
                </a:cubicBezTo>
                <a:cubicBezTo>
                  <a:pt x="584975" y="717003"/>
                  <a:pt x="567396" y="699423"/>
                  <a:pt x="567396" y="677738"/>
                </a:cubicBezTo>
                <a:cubicBezTo>
                  <a:pt x="567396" y="656053"/>
                  <a:pt x="584975" y="638473"/>
                  <a:pt x="606660" y="638473"/>
                </a:cubicBezTo>
                <a:close/>
                <a:moveTo>
                  <a:pt x="417527" y="638473"/>
                </a:moveTo>
                <a:cubicBezTo>
                  <a:pt x="439212" y="638473"/>
                  <a:pt x="456791" y="656053"/>
                  <a:pt x="456791" y="677738"/>
                </a:cubicBezTo>
                <a:cubicBezTo>
                  <a:pt x="456791" y="699423"/>
                  <a:pt x="439212" y="717003"/>
                  <a:pt x="417527" y="717003"/>
                </a:cubicBezTo>
                <a:cubicBezTo>
                  <a:pt x="395842" y="717003"/>
                  <a:pt x="378263" y="699423"/>
                  <a:pt x="378263" y="677738"/>
                </a:cubicBezTo>
                <a:cubicBezTo>
                  <a:pt x="378263" y="656053"/>
                  <a:pt x="395842" y="638473"/>
                  <a:pt x="417527" y="638473"/>
                </a:cubicBezTo>
                <a:close/>
                <a:moveTo>
                  <a:pt x="228396" y="638473"/>
                </a:moveTo>
                <a:cubicBezTo>
                  <a:pt x="250081" y="638473"/>
                  <a:pt x="267660" y="656053"/>
                  <a:pt x="267660" y="677738"/>
                </a:cubicBezTo>
                <a:cubicBezTo>
                  <a:pt x="267660" y="699423"/>
                  <a:pt x="250081" y="717003"/>
                  <a:pt x="228396" y="717003"/>
                </a:cubicBezTo>
                <a:cubicBezTo>
                  <a:pt x="206711" y="717003"/>
                  <a:pt x="189132" y="699423"/>
                  <a:pt x="189132" y="677738"/>
                </a:cubicBezTo>
                <a:cubicBezTo>
                  <a:pt x="189132" y="656053"/>
                  <a:pt x="206711" y="638473"/>
                  <a:pt x="228396" y="638473"/>
                </a:cubicBezTo>
                <a:close/>
                <a:moveTo>
                  <a:pt x="39264" y="638473"/>
                </a:moveTo>
                <a:cubicBezTo>
                  <a:pt x="60949" y="638473"/>
                  <a:pt x="78528" y="656053"/>
                  <a:pt x="78528" y="677738"/>
                </a:cubicBezTo>
                <a:cubicBezTo>
                  <a:pt x="78528" y="699423"/>
                  <a:pt x="60949" y="717003"/>
                  <a:pt x="39264" y="717003"/>
                </a:cubicBezTo>
                <a:cubicBezTo>
                  <a:pt x="17579" y="717003"/>
                  <a:pt x="0" y="699423"/>
                  <a:pt x="0" y="677738"/>
                </a:cubicBezTo>
                <a:cubicBezTo>
                  <a:pt x="0" y="656053"/>
                  <a:pt x="17579" y="638473"/>
                  <a:pt x="39264" y="638473"/>
                </a:cubicBezTo>
                <a:close/>
                <a:moveTo>
                  <a:pt x="606660" y="425649"/>
                </a:moveTo>
                <a:cubicBezTo>
                  <a:pt x="628345" y="425649"/>
                  <a:pt x="645924" y="443229"/>
                  <a:pt x="645924" y="464914"/>
                </a:cubicBezTo>
                <a:cubicBezTo>
                  <a:pt x="645924" y="486599"/>
                  <a:pt x="628345" y="504179"/>
                  <a:pt x="606660" y="504179"/>
                </a:cubicBezTo>
                <a:cubicBezTo>
                  <a:pt x="584975" y="504179"/>
                  <a:pt x="567396" y="486599"/>
                  <a:pt x="567396" y="464914"/>
                </a:cubicBezTo>
                <a:cubicBezTo>
                  <a:pt x="567396" y="443229"/>
                  <a:pt x="584975" y="425649"/>
                  <a:pt x="606660" y="425649"/>
                </a:cubicBezTo>
                <a:close/>
                <a:moveTo>
                  <a:pt x="417527" y="425649"/>
                </a:moveTo>
                <a:cubicBezTo>
                  <a:pt x="439212" y="425649"/>
                  <a:pt x="456791" y="443229"/>
                  <a:pt x="456791" y="464914"/>
                </a:cubicBezTo>
                <a:cubicBezTo>
                  <a:pt x="456791" y="486599"/>
                  <a:pt x="439212" y="504179"/>
                  <a:pt x="417527" y="504179"/>
                </a:cubicBezTo>
                <a:cubicBezTo>
                  <a:pt x="395842" y="504179"/>
                  <a:pt x="378263" y="486599"/>
                  <a:pt x="378263" y="464914"/>
                </a:cubicBezTo>
                <a:cubicBezTo>
                  <a:pt x="378263" y="443229"/>
                  <a:pt x="395842" y="425649"/>
                  <a:pt x="417527" y="425649"/>
                </a:cubicBezTo>
                <a:close/>
                <a:moveTo>
                  <a:pt x="228396" y="425649"/>
                </a:moveTo>
                <a:cubicBezTo>
                  <a:pt x="250081" y="425649"/>
                  <a:pt x="267660" y="443229"/>
                  <a:pt x="267660" y="464914"/>
                </a:cubicBezTo>
                <a:cubicBezTo>
                  <a:pt x="267660" y="486599"/>
                  <a:pt x="250081" y="504179"/>
                  <a:pt x="228396" y="504179"/>
                </a:cubicBezTo>
                <a:cubicBezTo>
                  <a:pt x="206711" y="504179"/>
                  <a:pt x="189132" y="486599"/>
                  <a:pt x="189132" y="464914"/>
                </a:cubicBezTo>
                <a:cubicBezTo>
                  <a:pt x="189132" y="443229"/>
                  <a:pt x="206711" y="425649"/>
                  <a:pt x="228396" y="425649"/>
                </a:cubicBezTo>
                <a:close/>
                <a:moveTo>
                  <a:pt x="39264" y="425649"/>
                </a:moveTo>
                <a:cubicBezTo>
                  <a:pt x="60949" y="425649"/>
                  <a:pt x="78528" y="443229"/>
                  <a:pt x="78528" y="464914"/>
                </a:cubicBezTo>
                <a:cubicBezTo>
                  <a:pt x="78528" y="486599"/>
                  <a:pt x="60949" y="504179"/>
                  <a:pt x="39264" y="504179"/>
                </a:cubicBezTo>
                <a:cubicBezTo>
                  <a:pt x="17579" y="504179"/>
                  <a:pt x="0" y="486599"/>
                  <a:pt x="0" y="464914"/>
                </a:cubicBezTo>
                <a:cubicBezTo>
                  <a:pt x="0" y="443229"/>
                  <a:pt x="17579" y="425649"/>
                  <a:pt x="39264" y="425649"/>
                </a:cubicBezTo>
                <a:close/>
                <a:moveTo>
                  <a:pt x="606660" y="212824"/>
                </a:moveTo>
                <a:cubicBezTo>
                  <a:pt x="628345" y="212824"/>
                  <a:pt x="645924" y="230404"/>
                  <a:pt x="645924" y="252089"/>
                </a:cubicBezTo>
                <a:cubicBezTo>
                  <a:pt x="645924" y="273774"/>
                  <a:pt x="628345" y="291354"/>
                  <a:pt x="606660" y="291354"/>
                </a:cubicBezTo>
                <a:cubicBezTo>
                  <a:pt x="584975" y="291354"/>
                  <a:pt x="567396" y="273774"/>
                  <a:pt x="567396" y="252089"/>
                </a:cubicBezTo>
                <a:cubicBezTo>
                  <a:pt x="567396" y="230404"/>
                  <a:pt x="584975" y="212824"/>
                  <a:pt x="606660" y="212824"/>
                </a:cubicBezTo>
                <a:close/>
                <a:moveTo>
                  <a:pt x="417527" y="212824"/>
                </a:moveTo>
                <a:cubicBezTo>
                  <a:pt x="439212" y="212824"/>
                  <a:pt x="456791" y="230404"/>
                  <a:pt x="456791" y="252089"/>
                </a:cubicBezTo>
                <a:cubicBezTo>
                  <a:pt x="456791" y="273774"/>
                  <a:pt x="439212" y="291354"/>
                  <a:pt x="417527" y="291354"/>
                </a:cubicBezTo>
                <a:cubicBezTo>
                  <a:pt x="395842" y="291354"/>
                  <a:pt x="378263" y="273774"/>
                  <a:pt x="378263" y="252089"/>
                </a:cubicBezTo>
                <a:cubicBezTo>
                  <a:pt x="378263" y="230404"/>
                  <a:pt x="395842" y="212824"/>
                  <a:pt x="417527" y="212824"/>
                </a:cubicBezTo>
                <a:close/>
                <a:moveTo>
                  <a:pt x="228396" y="212824"/>
                </a:moveTo>
                <a:cubicBezTo>
                  <a:pt x="250081" y="212824"/>
                  <a:pt x="267660" y="230404"/>
                  <a:pt x="267660" y="252089"/>
                </a:cubicBezTo>
                <a:cubicBezTo>
                  <a:pt x="267660" y="273774"/>
                  <a:pt x="250081" y="291354"/>
                  <a:pt x="228396" y="291354"/>
                </a:cubicBezTo>
                <a:cubicBezTo>
                  <a:pt x="206711" y="291354"/>
                  <a:pt x="189132" y="273774"/>
                  <a:pt x="189132" y="252089"/>
                </a:cubicBezTo>
                <a:cubicBezTo>
                  <a:pt x="189132" y="230404"/>
                  <a:pt x="206711" y="212824"/>
                  <a:pt x="228396" y="212824"/>
                </a:cubicBezTo>
                <a:close/>
                <a:moveTo>
                  <a:pt x="39264" y="212824"/>
                </a:moveTo>
                <a:cubicBezTo>
                  <a:pt x="60949" y="212824"/>
                  <a:pt x="78528" y="230404"/>
                  <a:pt x="78528" y="252089"/>
                </a:cubicBezTo>
                <a:cubicBezTo>
                  <a:pt x="78528" y="273774"/>
                  <a:pt x="60949" y="291354"/>
                  <a:pt x="39264" y="291354"/>
                </a:cubicBezTo>
                <a:cubicBezTo>
                  <a:pt x="17579" y="291354"/>
                  <a:pt x="0" y="273774"/>
                  <a:pt x="0" y="252089"/>
                </a:cubicBezTo>
                <a:cubicBezTo>
                  <a:pt x="0" y="230404"/>
                  <a:pt x="17579" y="212824"/>
                  <a:pt x="39264" y="212824"/>
                </a:cubicBezTo>
                <a:close/>
                <a:moveTo>
                  <a:pt x="606660" y="0"/>
                </a:moveTo>
                <a:cubicBezTo>
                  <a:pt x="628345" y="0"/>
                  <a:pt x="645924" y="17580"/>
                  <a:pt x="645924" y="39265"/>
                </a:cubicBezTo>
                <a:cubicBezTo>
                  <a:pt x="645924" y="60950"/>
                  <a:pt x="628345" y="78530"/>
                  <a:pt x="606660" y="78530"/>
                </a:cubicBezTo>
                <a:cubicBezTo>
                  <a:pt x="584975" y="78530"/>
                  <a:pt x="567396" y="60950"/>
                  <a:pt x="567396" y="39265"/>
                </a:cubicBezTo>
                <a:cubicBezTo>
                  <a:pt x="567396" y="17580"/>
                  <a:pt x="584975" y="0"/>
                  <a:pt x="606660" y="0"/>
                </a:cubicBezTo>
                <a:close/>
                <a:moveTo>
                  <a:pt x="417527" y="0"/>
                </a:moveTo>
                <a:cubicBezTo>
                  <a:pt x="439212" y="0"/>
                  <a:pt x="456791" y="17580"/>
                  <a:pt x="456791" y="39265"/>
                </a:cubicBezTo>
                <a:cubicBezTo>
                  <a:pt x="456791" y="60950"/>
                  <a:pt x="439212" y="78530"/>
                  <a:pt x="417527" y="78530"/>
                </a:cubicBezTo>
                <a:cubicBezTo>
                  <a:pt x="395842" y="78530"/>
                  <a:pt x="378263" y="60950"/>
                  <a:pt x="378263" y="39265"/>
                </a:cubicBezTo>
                <a:cubicBezTo>
                  <a:pt x="378263" y="17580"/>
                  <a:pt x="395842" y="0"/>
                  <a:pt x="417527" y="0"/>
                </a:cubicBezTo>
                <a:close/>
                <a:moveTo>
                  <a:pt x="228396" y="0"/>
                </a:moveTo>
                <a:cubicBezTo>
                  <a:pt x="250081" y="0"/>
                  <a:pt x="267660" y="17580"/>
                  <a:pt x="267660" y="39265"/>
                </a:cubicBezTo>
                <a:cubicBezTo>
                  <a:pt x="267660" y="60950"/>
                  <a:pt x="250081" y="78530"/>
                  <a:pt x="228396" y="78530"/>
                </a:cubicBezTo>
                <a:cubicBezTo>
                  <a:pt x="206711" y="78530"/>
                  <a:pt x="189132" y="60950"/>
                  <a:pt x="189132" y="39265"/>
                </a:cubicBezTo>
                <a:cubicBezTo>
                  <a:pt x="189132" y="17580"/>
                  <a:pt x="206711" y="0"/>
                  <a:pt x="228396" y="0"/>
                </a:cubicBezTo>
                <a:close/>
                <a:moveTo>
                  <a:pt x="39264" y="0"/>
                </a:moveTo>
                <a:cubicBezTo>
                  <a:pt x="60949" y="0"/>
                  <a:pt x="78528" y="17580"/>
                  <a:pt x="78528" y="39265"/>
                </a:cubicBezTo>
                <a:cubicBezTo>
                  <a:pt x="78528" y="60950"/>
                  <a:pt x="60949" y="78530"/>
                  <a:pt x="39264" y="78530"/>
                </a:cubicBezTo>
                <a:cubicBezTo>
                  <a:pt x="17579" y="78530"/>
                  <a:pt x="0" y="60950"/>
                  <a:pt x="0" y="39265"/>
                </a:cubicBezTo>
                <a:cubicBezTo>
                  <a:pt x="0" y="17580"/>
                  <a:pt x="17579" y="0"/>
                  <a:pt x="39264" y="0"/>
                </a:cubicBezTo>
                <a:close/>
              </a:path>
            </a:pathLst>
          </a:custGeom>
          <a:solidFill>
            <a:srgbClr val="FFFFFF">
              <a:alpha val="5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十字星 36"/>
          <p:cNvSpPr/>
          <p:nvPr userDrawn="1">
            <p:custDataLst>
              <p:tags r:id="rId22"/>
            </p:custDataLst>
          </p:nvPr>
        </p:nvSpPr>
        <p:spPr>
          <a:xfrm rot="660000">
            <a:off x="10162540" y="4550410"/>
            <a:ext cx="368300" cy="368300"/>
          </a:xfrm>
          <a:prstGeom prst="star4">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60" name="矩形 59"/>
          <p:cNvSpPr/>
          <p:nvPr userDrawn="1">
            <p:custDataLst>
              <p:tags r:id="rId23"/>
            </p:custDataLst>
          </p:nvPr>
        </p:nvSpPr>
        <p:spPr>
          <a:xfrm>
            <a:off x="635" y="6722110"/>
            <a:ext cx="12191365" cy="135255"/>
          </a:xfrm>
          <a:prstGeom prst="rect">
            <a:avLst/>
          </a:prstGeom>
          <a:gradFill>
            <a:gsLst>
              <a:gs pos="0">
                <a:schemeClr val="accent2"/>
              </a:gs>
              <a:gs pos="100000">
                <a:schemeClr val="accent3">
                  <a:lumMod val="20000"/>
                  <a:lumOff val="80000"/>
                </a:schemeClr>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6" name="任意多边形 55"/>
          <p:cNvSpPr/>
          <p:nvPr userDrawn="1">
            <p:custDataLst>
              <p:tags r:id="rId24"/>
            </p:custDataLst>
          </p:nvPr>
        </p:nvSpPr>
        <p:spPr>
          <a:xfrm>
            <a:off x="10250170" y="5077460"/>
            <a:ext cx="1941830" cy="1780540"/>
          </a:xfrm>
          <a:custGeom>
            <a:avLst/>
            <a:gdLst/>
            <a:ahLst/>
            <a:cxnLst>
              <a:cxn ang="3">
                <a:pos x="hc" y="t"/>
              </a:cxn>
              <a:cxn ang="cd2">
                <a:pos x="l" y="vc"/>
              </a:cxn>
              <a:cxn ang="cd4">
                <a:pos x="hc" y="b"/>
              </a:cxn>
              <a:cxn ang="0">
                <a:pos x="r" y="vc"/>
              </a:cxn>
            </a:cxnLst>
            <a:rect l="l" t="t" r="r" b="b"/>
            <a:pathLst>
              <a:path w="3967" h="3461">
                <a:moveTo>
                  <a:pt x="3541" y="0"/>
                </a:moveTo>
                <a:cubicBezTo>
                  <a:pt x="3679" y="0"/>
                  <a:pt x="3814" y="8"/>
                  <a:pt x="3948" y="23"/>
                </a:cubicBezTo>
                <a:lnTo>
                  <a:pt x="3967" y="25"/>
                </a:lnTo>
                <a:lnTo>
                  <a:pt x="3967" y="906"/>
                </a:lnTo>
                <a:lnTo>
                  <a:pt x="3948" y="903"/>
                </a:lnTo>
                <a:cubicBezTo>
                  <a:pt x="3815" y="883"/>
                  <a:pt x="3679" y="872"/>
                  <a:pt x="3541" y="872"/>
                </a:cubicBezTo>
                <a:cubicBezTo>
                  <a:pt x="2101" y="872"/>
                  <a:pt x="928" y="2012"/>
                  <a:pt x="873" y="3439"/>
                </a:cubicBezTo>
                <a:lnTo>
                  <a:pt x="873" y="3461"/>
                </a:lnTo>
                <a:lnTo>
                  <a:pt x="0" y="3461"/>
                </a:lnTo>
                <a:lnTo>
                  <a:pt x="0" y="3451"/>
                </a:lnTo>
                <a:cubicBezTo>
                  <a:pt x="49" y="1537"/>
                  <a:pt x="1616" y="0"/>
                  <a:pt x="3541" y="0"/>
                </a:cubicBezTo>
                <a:close/>
              </a:path>
            </a:pathLst>
          </a:custGeom>
          <a:solidFill>
            <a:schemeClr val="accent2">
              <a:lumMod val="40000"/>
              <a:lumOff val="60000"/>
              <a:alpha val="20000"/>
            </a:schemeClr>
          </a:solidFill>
        </p:spPr>
        <p:txBody>
          <a:bodyPr vert="horz" wrap="square" lIns="0" tIns="0" rIns="0" bIns="0" rtlCol="0" anchor="b">
            <a:noAutofit/>
          </a:bodyPr>
          <a:lst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a:lstStyle>
          <a:p>
            <a:pPr>
              <a:lnSpc>
                <a:spcPct val="100000"/>
              </a:lnSpc>
            </a:pPr>
            <a:endParaRPr lang="en-US" sz="6600" b="1" dirty="0">
              <a:sym typeface="+mn-lt"/>
            </a:endParaRPr>
          </a:p>
        </p:txBody>
      </p:sp>
      <p:pic>
        <p:nvPicPr>
          <p:cNvPr id="9" name="图片 8" descr="3"/>
          <p:cNvPicPr>
            <a:picLocks noChangeAspect="1"/>
          </p:cNvPicPr>
          <p:nvPr userDrawn="1">
            <p:custDataLst>
              <p:tags r:id="rId25"/>
            </p:custDataLst>
          </p:nvPr>
        </p:nvPicPr>
        <p:blipFill>
          <a:blip r:embed="rId27"/>
          <a:stretch>
            <a:fillRect/>
          </a:stretch>
        </p:blipFill>
        <p:spPr>
          <a:xfrm>
            <a:off x="6974840" y="1292860"/>
            <a:ext cx="2829560" cy="4841875"/>
          </a:xfrm>
          <a:prstGeom prst="rect">
            <a:avLst/>
          </a:prstGeom>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内容占位符 2"/>
          <p:cNvSpPr>
            <a:spLocks noGrp="1"/>
          </p:cNvSpPr>
          <p:nvPr>
            <p:ph idx="1" hasCustomPrompt="1"/>
            <p:custDataLst>
              <p:tags r:id="rId1"/>
            </p:custDataLst>
          </p:nvPr>
        </p:nvSpPr>
        <p:spPr/>
        <p:txBody>
          <a:bodyPr wrap="square">
            <a:normAutofit/>
          </a:bodyPr>
          <a:lstStyle>
            <a:lvl1pPr>
              <a:defRPr>
                <a:solidFill>
                  <a:schemeClr val="tx1"/>
                </a:solidFill>
                <a:latin typeface="+mn-lt"/>
                <a:cs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4" name="日期占位符 3"/>
          <p:cNvSpPr>
            <a:spLocks noGrp="1"/>
          </p:cNvSpPr>
          <p:nvPr>
            <p:ph type="dt" sz="half" idx="10"/>
            <p:custDataLst>
              <p:tags r:id="rId2"/>
            </p:custDataLst>
          </p:nvPr>
        </p:nvSpPr>
        <p:spPr/>
        <p:txBody>
          <a:bodyPr wrap="square">
            <a:normAutofit/>
          </a:bodyPr>
          <a:lstStyle/>
          <a:p>
            <a:r>
              <a:rPr lang="en-US"/>
              <a:t>Date Area</a:t>
            </a:r>
          </a:p>
        </p:txBody>
      </p:sp>
      <p:sp>
        <p:nvSpPr>
          <p:cNvPr id="5" name="页脚占位符 4"/>
          <p:cNvSpPr>
            <a:spLocks noGrp="1"/>
          </p:cNvSpPr>
          <p:nvPr>
            <p:ph type="ftr" sz="quarter" idx="11"/>
            <p:custDataLst>
              <p:tags r:id="rId3"/>
            </p:custDataLst>
          </p:nvPr>
        </p:nvSpPr>
        <p:spPr/>
        <p:txBody>
          <a:bodyPr/>
          <a:lstStyle/>
          <a:p>
            <a:endParaRPr lang="en-US"/>
          </a:p>
        </p:txBody>
      </p:sp>
      <p:sp>
        <p:nvSpPr>
          <p:cNvPr id="6"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en-US" smtClean="0"/>
              <a:t>‹#›</a:t>
            </a:fld>
            <a:endParaRPr lang="en-US"/>
          </a:p>
        </p:txBody>
      </p:sp>
      <p:sp>
        <p:nvSpPr>
          <p:cNvPr id="2" name="标题 1"/>
          <p:cNvSpPr>
            <a:spLocks noGrp="1"/>
          </p:cNvSpPr>
          <p:nvPr>
            <p:ph type="title" hasCustomPrompt="1"/>
            <p:custDataLst>
              <p:tags r:id="rId5"/>
            </p:custDataLst>
          </p:nvPr>
        </p:nvSpPr>
        <p:spPr/>
        <p:txBody>
          <a:bodyPr/>
          <a:lstStyle>
            <a:lvl1pPr>
              <a:defRPr>
                <a:latin typeface="+mj-lt"/>
                <a:cs typeface="+mj-lt"/>
              </a:defRPr>
            </a:lvl1pPr>
          </a:lstStyle>
          <a:p>
            <a:r>
              <a:rPr lang="en-US">
                <a:latin typeface="+mj-lt"/>
              </a:rPr>
              <a:t>Click to add title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atalog Slide">
    <p:spTree>
      <p:nvGrpSpPr>
        <p:cNvPr id="1" name=""/>
        <p:cNvGrpSpPr/>
        <p:nvPr/>
      </p:nvGrpSpPr>
      <p:grpSpPr>
        <a:xfrm>
          <a:off x="0" y="0"/>
          <a:ext cx="0" cy="0"/>
          <a:chOff x="0" y="0"/>
          <a:chExt cx="0" cy="0"/>
        </a:xfrm>
      </p:grpSpPr>
      <p:sp>
        <p:nvSpPr>
          <p:cNvPr id="3" name="矩形 2"/>
          <p:cNvSpPr/>
          <p:nvPr userDrawn="1">
            <p:custDataLst>
              <p:tags r:id="rId1"/>
            </p:custDataLst>
          </p:nvPr>
        </p:nvSpPr>
        <p:spPr>
          <a:xfrm>
            <a:off x="3810" y="0"/>
            <a:ext cx="12188190" cy="6857365"/>
          </a:xfrm>
          <a:prstGeom prst="rect">
            <a:avLst/>
          </a:prstGeom>
          <a:solidFill>
            <a:schemeClr val="bg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16" name="任意多边形 15"/>
          <p:cNvSpPr/>
          <p:nvPr userDrawn="1">
            <p:custDataLst>
              <p:tags r:id="rId2"/>
            </p:custDataLst>
          </p:nvPr>
        </p:nvSpPr>
        <p:spPr>
          <a:xfrm>
            <a:off x="3409950" y="2348230"/>
            <a:ext cx="8782050" cy="4509135"/>
          </a:xfrm>
          <a:custGeom>
            <a:avLst/>
            <a:gdLst/>
            <a:ahLst/>
            <a:cxnLst>
              <a:cxn ang="3">
                <a:pos x="hc" y="t"/>
              </a:cxn>
              <a:cxn ang="cd2">
                <a:pos x="l" y="vc"/>
              </a:cxn>
              <a:cxn ang="cd4">
                <a:pos x="hc" y="b"/>
              </a:cxn>
              <a:cxn ang="0">
                <a:pos x="r" y="vc"/>
              </a:cxn>
            </a:cxnLst>
            <a:rect l="l" t="t" r="r" b="b"/>
            <a:pathLst>
              <a:path w="13830" h="7102">
                <a:moveTo>
                  <a:pt x="13830" y="0"/>
                </a:moveTo>
                <a:lnTo>
                  <a:pt x="13830" y="7102"/>
                </a:lnTo>
                <a:lnTo>
                  <a:pt x="0" y="7102"/>
                </a:lnTo>
                <a:lnTo>
                  <a:pt x="28" y="7098"/>
                </a:lnTo>
                <a:cubicBezTo>
                  <a:pt x="1534" y="6888"/>
                  <a:pt x="3145" y="6504"/>
                  <a:pt x="4784" y="5939"/>
                </a:cubicBezTo>
                <a:cubicBezTo>
                  <a:pt x="9005" y="4486"/>
                  <a:pt x="12346" y="2202"/>
                  <a:pt x="13829" y="2"/>
                </a:cubicBezTo>
                <a:lnTo>
                  <a:pt x="13830" y="0"/>
                </a:lnTo>
                <a:close/>
              </a:path>
            </a:pathLst>
          </a:custGeom>
          <a:gradFill>
            <a:gsLst>
              <a:gs pos="2000">
                <a:schemeClr val="accent2">
                  <a:lumMod val="40000"/>
                  <a:lumOff val="60000"/>
                </a:schemeClr>
              </a:gs>
              <a:gs pos="100000">
                <a:schemeClr val="accent3">
                  <a:lumMod val="20000"/>
                  <a:lumOff val="80000"/>
                </a:schemeClr>
              </a:gs>
            </a:gsLst>
            <a:lin ang="1404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endParaRPr lang="en-US"/>
          </a:p>
        </p:txBody>
      </p:sp>
      <p:sp>
        <p:nvSpPr>
          <p:cNvPr id="7" name="日期占位符 3"/>
          <p:cNvSpPr>
            <a:spLocks noGrp="1"/>
          </p:cNvSpPr>
          <p:nvPr>
            <p:ph type="dt" sz="half" idx="10"/>
            <p:custDataLst>
              <p:tags r:id="rId3"/>
            </p:custDataLst>
          </p:nvPr>
        </p:nvSpPr>
        <p:spPr/>
        <p:txBody>
          <a:bodyPr wrap="square">
            <a:normAutofit/>
          </a:bodyPr>
          <a:lstStyle/>
          <a:p>
            <a:r>
              <a:rPr lang="en-US"/>
              <a:t>Date Area</a:t>
            </a:r>
          </a:p>
        </p:txBody>
      </p:sp>
      <p:sp>
        <p:nvSpPr>
          <p:cNvPr id="8" name="页脚占位符 4"/>
          <p:cNvSpPr>
            <a:spLocks noGrp="1"/>
          </p:cNvSpPr>
          <p:nvPr>
            <p:ph type="ftr" sz="quarter" idx="11"/>
            <p:custDataLst>
              <p:tags r:id="rId4"/>
            </p:custDataLst>
          </p:nvPr>
        </p:nvSpPr>
        <p:spPr/>
        <p:txBody>
          <a:bodyPr/>
          <a:lstStyle/>
          <a:p>
            <a:endParaRPr 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en-US" smtClean="0"/>
              <a:t>‹#›</a:t>
            </a:fld>
            <a:endParaRPr lang="en-US"/>
          </a:p>
        </p:txBody>
      </p:sp>
      <p:sp>
        <p:nvSpPr>
          <p:cNvPr id="60" name="矩形 59"/>
          <p:cNvSpPr/>
          <p:nvPr userDrawn="1">
            <p:custDataLst>
              <p:tags r:id="rId6"/>
            </p:custDataLst>
          </p:nvPr>
        </p:nvSpPr>
        <p:spPr>
          <a:xfrm>
            <a:off x="635" y="6722110"/>
            <a:ext cx="12191365" cy="135255"/>
          </a:xfrm>
          <a:prstGeom prst="rect">
            <a:avLst/>
          </a:prstGeom>
          <a:gradFill>
            <a:gsLst>
              <a:gs pos="0">
                <a:schemeClr val="accent2"/>
              </a:gs>
              <a:gs pos="100000">
                <a:schemeClr val="accent3">
                  <a:lumMod val="20000"/>
                  <a:lumOff val="80000"/>
                </a:schemeClr>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15" name="圆角矩形 14"/>
          <p:cNvSpPr/>
          <p:nvPr userDrawn="1">
            <p:custDataLst>
              <p:tags r:id="rId7"/>
            </p:custDataLst>
          </p:nvPr>
        </p:nvSpPr>
        <p:spPr>
          <a:xfrm>
            <a:off x="543560" y="876300"/>
            <a:ext cx="11108690" cy="5499100"/>
          </a:xfrm>
          <a:prstGeom prst="roundRect">
            <a:avLst>
              <a:gd name="adj" fmla="val 3150"/>
            </a:avLst>
          </a:prstGeom>
          <a:gradFill>
            <a:gsLst>
              <a:gs pos="0">
                <a:srgbClr val="FFFFFF"/>
              </a:gs>
              <a:gs pos="100000">
                <a:schemeClr val="accent2">
                  <a:lumMod val="40000"/>
                  <a:lumOff val="60000"/>
                </a:schemeClr>
              </a:gs>
            </a:gsLst>
            <a:lin ang="16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29" name="圆角矩形 28"/>
          <p:cNvSpPr/>
          <p:nvPr userDrawn="1">
            <p:custDataLst>
              <p:tags r:id="rId8"/>
            </p:custDataLst>
          </p:nvPr>
        </p:nvSpPr>
        <p:spPr>
          <a:xfrm>
            <a:off x="544195" y="499110"/>
            <a:ext cx="11108055" cy="1045845"/>
          </a:xfrm>
          <a:prstGeom prst="roundRect">
            <a:avLst>
              <a:gd name="adj" fmla="val 50000"/>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2" name="标题 1"/>
          <p:cNvSpPr>
            <a:spLocks noGrp="1"/>
          </p:cNvSpPr>
          <p:nvPr>
            <p:ph type="title" hasCustomPrompt="1"/>
            <p:custDataLst>
              <p:tags r:id="rId9"/>
            </p:custDataLst>
          </p:nvPr>
        </p:nvSpPr>
        <p:spPr>
          <a:xfrm>
            <a:off x="1788795" y="499110"/>
            <a:ext cx="7592695" cy="1045845"/>
          </a:xfrm>
        </p:spPr>
        <p:txBody>
          <a:bodyPr wrap="square" anchor="ctr" anchorCtr="0">
            <a:normAutofit/>
          </a:bodyPr>
          <a:lstStyle>
            <a:lvl1pPr>
              <a:defRPr sz="5400">
                <a:solidFill>
                  <a:schemeClr val="accent2"/>
                </a:solidFill>
                <a:latin typeface="+mj-lt"/>
              </a:defRPr>
            </a:lvl1pPr>
          </a:lstStyle>
          <a:p>
            <a:r>
              <a:rPr lang="en-US" dirty="0">
                <a:latin typeface="+mj-lt"/>
              </a:rPr>
              <a:t>Click to add title</a:t>
            </a:r>
            <a:endParaRPr lang="en-US" dirty="0"/>
          </a:p>
        </p:txBody>
      </p:sp>
      <p:cxnSp>
        <p:nvCxnSpPr>
          <p:cNvPr id="27" name="直接连接符 26"/>
          <p:cNvCxnSpPr/>
          <p:nvPr userDrawn="1">
            <p:custDataLst>
              <p:tags r:id="rId10"/>
            </p:custDataLst>
          </p:nvPr>
        </p:nvCxnSpPr>
        <p:spPr>
          <a:xfrm flipH="1">
            <a:off x="974725" y="936625"/>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userDrawn="1">
            <p:custDataLst>
              <p:tags r:id="rId11"/>
            </p:custDataLst>
          </p:nvPr>
        </p:nvCxnSpPr>
        <p:spPr>
          <a:xfrm flipH="1">
            <a:off x="974725" y="1064895"/>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userDrawn="1">
            <p:custDataLst>
              <p:tags r:id="rId12"/>
            </p:custDataLst>
          </p:nvPr>
        </p:nvCxnSpPr>
        <p:spPr>
          <a:xfrm flipH="1">
            <a:off x="10627995" y="936625"/>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flipH="1">
            <a:off x="10819765" y="1064895"/>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16" name="矩形 15"/>
          <p:cNvSpPr/>
          <p:nvPr userDrawn="1">
            <p:custDataLst>
              <p:tags r:id="rId1"/>
            </p:custDataLst>
          </p:nvPr>
        </p:nvSpPr>
        <p:spPr>
          <a:xfrm>
            <a:off x="3810" y="0"/>
            <a:ext cx="12188190" cy="6857365"/>
          </a:xfrm>
          <a:prstGeom prst="rect">
            <a:avLst/>
          </a:prstGeom>
          <a:solidFill>
            <a:schemeClr val="bg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8" name="任意多边形 57"/>
          <p:cNvSpPr/>
          <p:nvPr userDrawn="1">
            <p:custDataLst>
              <p:tags r:id="rId2"/>
            </p:custDataLst>
          </p:nvPr>
        </p:nvSpPr>
        <p:spPr>
          <a:xfrm flipH="1">
            <a:off x="12700" y="2348230"/>
            <a:ext cx="7765415" cy="4509135"/>
          </a:xfrm>
          <a:custGeom>
            <a:avLst/>
            <a:gdLst/>
            <a:ahLst/>
            <a:cxnLst>
              <a:cxn ang="3">
                <a:pos x="hc" y="t"/>
              </a:cxn>
              <a:cxn ang="cd2">
                <a:pos x="l" y="vc"/>
              </a:cxn>
              <a:cxn ang="cd4">
                <a:pos x="hc" y="b"/>
              </a:cxn>
              <a:cxn ang="0">
                <a:pos x="r" y="vc"/>
              </a:cxn>
            </a:cxnLst>
            <a:rect l="l" t="t" r="r" b="b"/>
            <a:pathLst>
              <a:path w="13830" h="7102">
                <a:moveTo>
                  <a:pt x="13830" y="0"/>
                </a:moveTo>
                <a:lnTo>
                  <a:pt x="13830" y="7102"/>
                </a:lnTo>
                <a:lnTo>
                  <a:pt x="0" y="7102"/>
                </a:lnTo>
                <a:lnTo>
                  <a:pt x="28" y="7098"/>
                </a:lnTo>
                <a:cubicBezTo>
                  <a:pt x="1534" y="6888"/>
                  <a:pt x="3145" y="6504"/>
                  <a:pt x="4784" y="5939"/>
                </a:cubicBezTo>
                <a:cubicBezTo>
                  <a:pt x="9005" y="4486"/>
                  <a:pt x="12346" y="2202"/>
                  <a:pt x="13829" y="2"/>
                </a:cubicBezTo>
                <a:lnTo>
                  <a:pt x="13830" y="0"/>
                </a:lnTo>
                <a:close/>
              </a:path>
            </a:pathLst>
          </a:custGeom>
          <a:gradFill>
            <a:gsLst>
              <a:gs pos="2000">
                <a:schemeClr val="bg1"/>
              </a:gs>
              <a:gs pos="100000">
                <a:schemeClr val="bg2"/>
              </a:gs>
            </a:gsLst>
            <a:lin ang="1404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endParaRPr lang="en-US"/>
          </a:p>
        </p:txBody>
      </p:sp>
      <p:sp>
        <p:nvSpPr>
          <p:cNvPr id="2" name="标题 1"/>
          <p:cNvSpPr>
            <a:spLocks noGrp="1"/>
          </p:cNvSpPr>
          <p:nvPr>
            <p:ph type="title" hasCustomPrompt="1"/>
            <p:custDataLst>
              <p:tags r:id="rId3"/>
            </p:custDataLst>
          </p:nvPr>
        </p:nvSpPr>
        <p:spPr>
          <a:xfrm>
            <a:off x="4723765" y="2493645"/>
            <a:ext cx="6773545" cy="2044065"/>
          </a:xfrm>
        </p:spPr>
        <p:txBody>
          <a:bodyPr wrap="square" anchor="t" anchorCtr="0">
            <a:normAutofit/>
          </a:bodyPr>
          <a:lstStyle>
            <a:lvl1pPr algn="r">
              <a:defRPr sz="4800">
                <a:solidFill>
                  <a:schemeClr val="accent2"/>
                </a:solidFill>
                <a:latin typeface="+mj-lt"/>
              </a:defRPr>
            </a:lvl1pPr>
          </a:lstStyle>
          <a:p>
            <a:r>
              <a:rPr lang="en-US" dirty="0">
                <a:latin typeface="+mj-lt"/>
              </a:rPr>
              <a:t>Click to add title</a:t>
            </a:r>
            <a:endParaRPr lang="en-US" dirty="0"/>
          </a:p>
        </p:txBody>
      </p:sp>
      <p:sp>
        <p:nvSpPr>
          <p:cNvPr id="3" name="文本占位符 2"/>
          <p:cNvSpPr>
            <a:spLocks noGrp="1"/>
          </p:cNvSpPr>
          <p:nvPr>
            <p:ph type="body" idx="1" hasCustomPrompt="1"/>
            <p:custDataLst>
              <p:tags r:id="rId4"/>
            </p:custDataLst>
          </p:nvPr>
        </p:nvSpPr>
        <p:spPr>
          <a:xfrm>
            <a:off x="5858510" y="4603115"/>
            <a:ext cx="5592445" cy="615950"/>
          </a:xfrm>
        </p:spPr>
        <p:txBody>
          <a:bodyPr wrap="square">
            <a:normAutofit/>
          </a:bodyPr>
          <a:lstStyle>
            <a:lvl1pPr marL="0" indent="0" algn="r">
              <a:buNone/>
              <a:defRPr sz="2000">
                <a:solidFill>
                  <a:schemeClr val="tx1"/>
                </a:solidFill>
                <a:latin typeface="+mj-lt"/>
              </a:defRPr>
            </a:lvl1pPr>
            <a:lvl2pPr marL="457200" indent="0">
              <a:buNone/>
              <a:defRPr sz="2000">
                <a:solidFill>
                  <a:schemeClr val="tx1">
                    <a:tint val="75000"/>
                  </a:schemeClr>
                </a:solidFill>
                <a:latin typeface="+mj-lt"/>
              </a:defRPr>
            </a:lvl2pPr>
            <a:lvl3pPr marL="914400" indent="0">
              <a:buNone/>
              <a:defRPr sz="1800">
                <a:solidFill>
                  <a:schemeClr val="tx1">
                    <a:tint val="75000"/>
                  </a:schemeClr>
                </a:solidFill>
                <a:latin typeface="+mj-lt"/>
              </a:defRPr>
            </a:lvl3pPr>
            <a:lvl4pPr marL="1371600" indent="0">
              <a:buNone/>
              <a:defRPr sz="1600">
                <a:solidFill>
                  <a:schemeClr val="tx1">
                    <a:tint val="75000"/>
                  </a:schemeClr>
                </a:solidFill>
                <a:latin typeface="+mj-lt"/>
              </a:defRPr>
            </a:lvl4pPr>
            <a:lvl5pPr marL="1828800" indent="0">
              <a:buNone/>
              <a:defRPr sz="1600">
                <a:solidFill>
                  <a:schemeClr val="tx1">
                    <a:tint val="75000"/>
                  </a:schemeClr>
                </a:solidFill>
                <a:latin typeface="+mj-lt"/>
              </a:defRPr>
            </a:lvl5pPr>
            <a:lvl6pPr marL="2286000" indent="0">
              <a:buNone/>
              <a:defRPr sz="1600">
                <a:solidFill>
                  <a:schemeClr val="tx1">
                    <a:tint val="75000"/>
                  </a:schemeClr>
                </a:solidFill>
                <a:latin typeface="+mj-lt"/>
              </a:defRPr>
            </a:lvl6pPr>
            <a:lvl7pPr marL="2743200" indent="0">
              <a:buNone/>
              <a:defRPr sz="1600">
                <a:solidFill>
                  <a:schemeClr val="tx1">
                    <a:tint val="75000"/>
                  </a:schemeClr>
                </a:solidFill>
                <a:latin typeface="+mj-lt"/>
              </a:defRPr>
            </a:lvl7pPr>
            <a:lvl8pPr marL="3200400" indent="0">
              <a:buNone/>
              <a:defRPr sz="1600">
                <a:solidFill>
                  <a:schemeClr val="tx1">
                    <a:tint val="75000"/>
                  </a:schemeClr>
                </a:solidFill>
                <a:latin typeface="+mj-lt"/>
              </a:defRPr>
            </a:lvl8pPr>
            <a:lvl9pPr marL="3657600" indent="0">
              <a:buNone/>
              <a:defRPr sz="1600">
                <a:solidFill>
                  <a:schemeClr val="tx1">
                    <a:tint val="75000"/>
                  </a:schemeClr>
                </a:solidFill>
                <a:latin typeface="+mj-lt"/>
              </a:defRPr>
            </a:lvl9pPr>
          </a:lstStyle>
          <a:p>
            <a:pPr lvl="0"/>
            <a:r>
              <a:rPr lang="en-US" dirty="0">
                <a:latin typeface="+mj-lt"/>
              </a:rPr>
              <a:t>Click to add text</a:t>
            </a:r>
            <a:endParaRPr lang="en-US" dirty="0"/>
          </a:p>
        </p:txBody>
      </p:sp>
      <p:sp>
        <p:nvSpPr>
          <p:cNvPr id="8" name="节编号 3"/>
          <p:cNvSpPr>
            <a:spLocks noGrp="1"/>
          </p:cNvSpPr>
          <p:nvPr>
            <p:ph type="body" sz="quarter" idx="13" hasCustomPrompt="1"/>
            <p:custDataLst>
              <p:tags r:id="rId5"/>
            </p:custDataLst>
          </p:nvPr>
        </p:nvSpPr>
        <p:spPr>
          <a:xfrm>
            <a:off x="5857875" y="1324610"/>
            <a:ext cx="5589905" cy="1124585"/>
          </a:xfrm>
        </p:spPr>
        <p:txBody>
          <a:bodyPr wrap="none" anchor="b" anchorCtr="0">
            <a:normAutofit/>
          </a:bodyPr>
          <a:lstStyle>
            <a:lvl1pPr marL="0" indent="0" algn="r">
              <a:buNone/>
              <a:defRPr sz="5400" b="1">
                <a:solidFill>
                  <a:schemeClr val="tx1"/>
                </a:solidFill>
                <a:latin typeface="+mn-lt"/>
              </a:defRPr>
            </a:lvl1pPr>
          </a:lstStyle>
          <a:p>
            <a:pPr lvl="0"/>
            <a:r>
              <a:rPr lang="en-US" dirty="0">
                <a:latin typeface="+mn-lt"/>
              </a:rPr>
              <a:t>Click to add text</a:t>
            </a:r>
            <a:endParaRPr lang="en-US" dirty="0"/>
          </a:p>
        </p:txBody>
      </p:sp>
      <p:sp>
        <p:nvSpPr>
          <p:cNvPr id="4" name="日期占位符 4"/>
          <p:cNvSpPr>
            <a:spLocks noGrp="1"/>
          </p:cNvSpPr>
          <p:nvPr>
            <p:ph type="dt" sz="half" idx="10"/>
            <p:custDataLst>
              <p:tags r:id="rId6"/>
            </p:custDataLst>
          </p:nvPr>
        </p:nvSpPr>
        <p:spPr/>
        <p:txBody>
          <a:bodyPr wrap="square">
            <a:normAutofit/>
          </a:bodyPr>
          <a:lstStyle/>
          <a:p>
            <a:r>
              <a:rPr lang="en-US"/>
              <a:t>Date Area</a:t>
            </a:r>
          </a:p>
        </p:txBody>
      </p:sp>
      <p:sp>
        <p:nvSpPr>
          <p:cNvPr id="5" name="页脚占位符 5"/>
          <p:cNvSpPr>
            <a:spLocks noGrp="1"/>
          </p:cNvSpPr>
          <p:nvPr>
            <p:ph type="ftr" sz="quarter" idx="11"/>
            <p:custDataLst>
              <p:tags r:id="rId7"/>
            </p:custDataLst>
          </p:nvPr>
        </p:nvSpPr>
        <p:spPr/>
        <p:txBody>
          <a:bodyPr/>
          <a:lstStyle/>
          <a:p>
            <a:endParaRPr lang="en-US"/>
          </a:p>
        </p:txBody>
      </p:sp>
      <p:sp>
        <p:nvSpPr>
          <p:cNvPr id="6" name="灯片编号占位符 6"/>
          <p:cNvSpPr>
            <a:spLocks noGrp="1"/>
          </p:cNvSpPr>
          <p:nvPr>
            <p:ph type="sldNum" sz="quarter" idx="12"/>
            <p:custDataLst>
              <p:tags r:id="rId8"/>
            </p:custDataLst>
          </p:nvPr>
        </p:nvSpPr>
        <p:spPr/>
        <p:txBody>
          <a:bodyPr wrap="square">
            <a:normAutofit/>
          </a:bodyPr>
          <a:lstStyle/>
          <a:p>
            <a:fld id="{BE5F26B5-172A-4DC2-B0B7-181CFC56B87C}" type="slidenum">
              <a:rPr lang="en-US" smtClean="0"/>
              <a:t>‹#›</a:t>
            </a:fld>
            <a:endParaRPr lang="en-US"/>
          </a:p>
        </p:txBody>
      </p:sp>
      <p:sp>
        <p:nvSpPr>
          <p:cNvPr id="29" name="圆角矩形 28"/>
          <p:cNvSpPr/>
          <p:nvPr userDrawn="1">
            <p:custDataLst>
              <p:tags r:id="rId9"/>
            </p:custDataLst>
          </p:nvPr>
        </p:nvSpPr>
        <p:spPr>
          <a:xfrm>
            <a:off x="544195" y="339725"/>
            <a:ext cx="11108055" cy="669290"/>
          </a:xfrm>
          <a:prstGeom prst="roundRect">
            <a:avLst>
              <a:gd name="adj" fmla="val 50000"/>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cxnSp>
        <p:nvCxnSpPr>
          <p:cNvPr id="27" name="直接连接符 26"/>
          <p:cNvCxnSpPr/>
          <p:nvPr userDrawn="1">
            <p:custDataLst>
              <p:tags r:id="rId10"/>
            </p:custDataLst>
          </p:nvPr>
        </p:nvCxnSpPr>
        <p:spPr>
          <a:xfrm flipH="1">
            <a:off x="826135" y="627380"/>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userDrawn="1">
            <p:custDataLst>
              <p:tags r:id="rId11"/>
            </p:custDataLst>
          </p:nvPr>
        </p:nvCxnSpPr>
        <p:spPr>
          <a:xfrm flipH="1">
            <a:off x="826135" y="755650"/>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userDrawn="1">
            <p:custDataLst>
              <p:tags r:id="rId12"/>
            </p:custDataLst>
          </p:nvPr>
        </p:nvCxnSpPr>
        <p:spPr>
          <a:xfrm>
            <a:off x="1938655" y="666750"/>
            <a:ext cx="8184515" cy="0"/>
          </a:xfrm>
          <a:prstGeom prst="line">
            <a:avLst/>
          </a:prstGeom>
          <a:ln>
            <a:solidFill>
              <a:schemeClr val="accent2">
                <a:lumMod val="20000"/>
                <a:lumOff val="80000"/>
              </a:schemeClr>
            </a:solidFill>
          </a:ln>
        </p:spPr>
        <p:style>
          <a:lnRef idx="2">
            <a:schemeClr val="accent1"/>
          </a:lnRef>
          <a:fillRef idx="0">
            <a:srgbClr val="FFFFFF"/>
          </a:fillRef>
          <a:effectRef idx="0">
            <a:srgbClr val="FFFFFF"/>
          </a:effectRef>
          <a:fontRef idx="minor">
            <a:schemeClr val="tx1"/>
          </a:fontRef>
        </p:style>
      </p:cxnSp>
      <p:cxnSp>
        <p:nvCxnSpPr>
          <p:cNvPr id="9" name="直接连接符 8"/>
          <p:cNvCxnSpPr/>
          <p:nvPr userDrawn="1">
            <p:custDataLst>
              <p:tags r:id="rId13"/>
            </p:custDataLst>
          </p:nvPr>
        </p:nvCxnSpPr>
        <p:spPr>
          <a:xfrm flipH="1">
            <a:off x="10776585" y="627380"/>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14"/>
            </p:custDataLst>
          </p:nvPr>
        </p:nvCxnSpPr>
        <p:spPr>
          <a:xfrm flipH="1">
            <a:off x="10968355" y="755650"/>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5" name="椭圆 24"/>
          <p:cNvSpPr/>
          <p:nvPr userDrawn="1">
            <p:custDataLst>
              <p:tags r:id="rId15"/>
            </p:custDataLst>
          </p:nvPr>
        </p:nvSpPr>
        <p:spPr>
          <a:xfrm>
            <a:off x="953770" y="1615440"/>
            <a:ext cx="4488180" cy="4488180"/>
          </a:xfrm>
          <a:prstGeom prst="ellipse">
            <a:avLst/>
          </a:prstGeom>
          <a:gradFill>
            <a:gsLst>
              <a:gs pos="49000">
                <a:schemeClr val="accent3">
                  <a:lumMod val="60000"/>
                  <a:lumOff val="40000"/>
                  <a:alpha val="0"/>
                </a:schemeClr>
              </a:gs>
              <a:gs pos="100000">
                <a:srgbClr val="FFFFFF"/>
              </a:gs>
            </a:gsLst>
            <a:lin ang="19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42" name="椭圆 41"/>
          <p:cNvSpPr/>
          <p:nvPr userDrawn="1">
            <p:custDataLst>
              <p:tags r:id="rId16"/>
            </p:custDataLst>
          </p:nvPr>
        </p:nvSpPr>
        <p:spPr>
          <a:xfrm>
            <a:off x="1382395" y="2450465"/>
            <a:ext cx="3208655" cy="3208655"/>
          </a:xfrm>
          <a:prstGeom prst="ellipse">
            <a:avLst/>
          </a:prstGeom>
          <a:gradFill>
            <a:gsLst>
              <a:gs pos="0">
                <a:schemeClr val="accent5"/>
              </a:gs>
              <a:gs pos="100000">
                <a:schemeClr val="accent3">
                  <a:lumMod val="20000"/>
                  <a:lumOff val="80000"/>
                </a:schemeClr>
              </a:gs>
            </a:gsLst>
            <a:lin ang="19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4" name="任意多边形: 形状 22"/>
          <p:cNvSpPr/>
          <p:nvPr userDrawn="1">
            <p:custDataLst>
              <p:tags r:id="rId17"/>
            </p:custDataLst>
          </p:nvPr>
        </p:nvSpPr>
        <p:spPr>
          <a:xfrm>
            <a:off x="1680283" y="3543667"/>
            <a:ext cx="645924" cy="1142651"/>
          </a:xfrm>
          <a:custGeom>
            <a:avLst/>
            <a:gdLst>
              <a:gd name="connsiteX0" fmla="*/ 606660 w 645924"/>
              <a:gd name="connsiteY0" fmla="*/ 1064121 h 1142651"/>
              <a:gd name="connsiteX1" fmla="*/ 645924 w 645924"/>
              <a:gd name="connsiteY1" fmla="*/ 1103386 h 1142651"/>
              <a:gd name="connsiteX2" fmla="*/ 606660 w 645924"/>
              <a:gd name="connsiteY2" fmla="*/ 1142651 h 1142651"/>
              <a:gd name="connsiteX3" fmla="*/ 567396 w 645924"/>
              <a:gd name="connsiteY3" fmla="*/ 1103386 h 1142651"/>
              <a:gd name="connsiteX4" fmla="*/ 606660 w 645924"/>
              <a:gd name="connsiteY4" fmla="*/ 1064121 h 1142651"/>
              <a:gd name="connsiteX5" fmla="*/ 417527 w 645924"/>
              <a:gd name="connsiteY5" fmla="*/ 1064121 h 1142651"/>
              <a:gd name="connsiteX6" fmla="*/ 456791 w 645924"/>
              <a:gd name="connsiteY6" fmla="*/ 1103386 h 1142651"/>
              <a:gd name="connsiteX7" fmla="*/ 417527 w 645924"/>
              <a:gd name="connsiteY7" fmla="*/ 1142651 h 1142651"/>
              <a:gd name="connsiteX8" fmla="*/ 378263 w 645924"/>
              <a:gd name="connsiteY8" fmla="*/ 1103386 h 1142651"/>
              <a:gd name="connsiteX9" fmla="*/ 417527 w 645924"/>
              <a:gd name="connsiteY9" fmla="*/ 1064121 h 1142651"/>
              <a:gd name="connsiteX10" fmla="*/ 228396 w 645924"/>
              <a:gd name="connsiteY10" fmla="*/ 1064121 h 1142651"/>
              <a:gd name="connsiteX11" fmla="*/ 267660 w 645924"/>
              <a:gd name="connsiteY11" fmla="*/ 1103386 h 1142651"/>
              <a:gd name="connsiteX12" fmla="*/ 228396 w 645924"/>
              <a:gd name="connsiteY12" fmla="*/ 1142651 h 1142651"/>
              <a:gd name="connsiteX13" fmla="*/ 189132 w 645924"/>
              <a:gd name="connsiteY13" fmla="*/ 1103386 h 1142651"/>
              <a:gd name="connsiteX14" fmla="*/ 228396 w 645924"/>
              <a:gd name="connsiteY14" fmla="*/ 1064121 h 1142651"/>
              <a:gd name="connsiteX15" fmla="*/ 39264 w 645924"/>
              <a:gd name="connsiteY15" fmla="*/ 1064121 h 1142651"/>
              <a:gd name="connsiteX16" fmla="*/ 78528 w 645924"/>
              <a:gd name="connsiteY16" fmla="*/ 1103386 h 1142651"/>
              <a:gd name="connsiteX17" fmla="*/ 39264 w 645924"/>
              <a:gd name="connsiteY17" fmla="*/ 1142651 h 1142651"/>
              <a:gd name="connsiteX18" fmla="*/ 0 w 645924"/>
              <a:gd name="connsiteY18" fmla="*/ 1103386 h 1142651"/>
              <a:gd name="connsiteX19" fmla="*/ 39264 w 645924"/>
              <a:gd name="connsiteY19" fmla="*/ 1064121 h 1142651"/>
              <a:gd name="connsiteX20" fmla="*/ 606660 w 645924"/>
              <a:gd name="connsiteY20" fmla="*/ 851298 h 1142651"/>
              <a:gd name="connsiteX21" fmla="*/ 645924 w 645924"/>
              <a:gd name="connsiteY21" fmla="*/ 890563 h 1142651"/>
              <a:gd name="connsiteX22" fmla="*/ 606660 w 645924"/>
              <a:gd name="connsiteY22" fmla="*/ 929828 h 1142651"/>
              <a:gd name="connsiteX23" fmla="*/ 567396 w 645924"/>
              <a:gd name="connsiteY23" fmla="*/ 890563 h 1142651"/>
              <a:gd name="connsiteX24" fmla="*/ 606660 w 645924"/>
              <a:gd name="connsiteY24" fmla="*/ 851298 h 1142651"/>
              <a:gd name="connsiteX25" fmla="*/ 417527 w 645924"/>
              <a:gd name="connsiteY25" fmla="*/ 851298 h 1142651"/>
              <a:gd name="connsiteX26" fmla="*/ 456791 w 645924"/>
              <a:gd name="connsiteY26" fmla="*/ 890563 h 1142651"/>
              <a:gd name="connsiteX27" fmla="*/ 417527 w 645924"/>
              <a:gd name="connsiteY27" fmla="*/ 929828 h 1142651"/>
              <a:gd name="connsiteX28" fmla="*/ 378263 w 645924"/>
              <a:gd name="connsiteY28" fmla="*/ 890563 h 1142651"/>
              <a:gd name="connsiteX29" fmla="*/ 417527 w 645924"/>
              <a:gd name="connsiteY29" fmla="*/ 851298 h 1142651"/>
              <a:gd name="connsiteX30" fmla="*/ 228396 w 645924"/>
              <a:gd name="connsiteY30" fmla="*/ 851298 h 1142651"/>
              <a:gd name="connsiteX31" fmla="*/ 267660 w 645924"/>
              <a:gd name="connsiteY31" fmla="*/ 890563 h 1142651"/>
              <a:gd name="connsiteX32" fmla="*/ 228396 w 645924"/>
              <a:gd name="connsiteY32" fmla="*/ 929828 h 1142651"/>
              <a:gd name="connsiteX33" fmla="*/ 189132 w 645924"/>
              <a:gd name="connsiteY33" fmla="*/ 890563 h 1142651"/>
              <a:gd name="connsiteX34" fmla="*/ 228396 w 645924"/>
              <a:gd name="connsiteY34" fmla="*/ 851298 h 1142651"/>
              <a:gd name="connsiteX35" fmla="*/ 39264 w 645924"/>
              <a:gd name="connsiteY35" fmla="*/ 851298 h 1142651"/>
              <a:gd name="connsiteX36" fmla="*/ 78528 w 645924"/>
              <a:gd name="connsiteY36" fmla="*/ 890563 h 1142651"/>
              <a:gd name="connsiteX37" fmla="*/ 39264 w 645924"/>
              <a:gd name="connsiteY37" fmla="*/ 929828 h 1142651"/>
              <a:gd name="connsiteX38" fmla="*/ 0 w 645924"/>
              <a:gd name="connsiteY38" fmla="*/ 890563 h 1142651"/>
              <a:gd name="connsiteX39" fmla="*/ 39264 w 645924"/>
              <a:gd name="connsiteY39" fmla="*/ 851298 h 1142651"/>
              <a:gd name="connsiteX40" fmla="*/ 606660 w 645924"/>
              <a:gd name="connsiteY40" fmla="*/ 638473 h 1142651"/>
              <a:gd name="connsiteX41" fmla="*/ 645924 w 645924"/>
              <a:gd name="connsiteY41" fmla="*/ 677738 h 1142651"/>
              <a:gd name="connsiteX42" fmla="*/ 606660 w 645924"/>
              <a:gd name="connsiteY42" fmla="*/ 717003 h 1142651"/>
              <a:gd name="connsiteX43" fmla="*/ 567396 w 645924"/>
              <a:gd name="connsiteY43" fmla="*/ 677738 h 1142651"/>
              <a:gd name="connsiteX44" fmla="*/ 606660 w 645924"/>
              <a:gd name="connsiteY44" fmla="*/ 638473 h 1142651"/>
              <a:gd name="connsiteX45" fmla="*/ 417527 w 645924"/>
              <a:gd name="connsiteY45" fmla="*/ 638473 h 1142651"/>
              <a:gd name="connsiteX46" fmla="*/ 456791 w 645924"/>
              <a:gd name="connsiteY46" fmla="*/ 677738 h 1142651"/>
              <a:gd name="connsiteX47" fmla="*/ 417527 w 645924"/>
              <a:gd name="connsiteY47" fmla="*/ 717003 h 1142651"/>
              <a:gd name="connsiteX48" fmla="*/ 378263 w 645924"/>
              <a:gd name="connsiteY48" fmla="*/ 677738 h 1142651"/>
              <a:gd name="connsiteX49" fmla="*/ 417527 w 645924"/>
              <a:gd name="connsiteY49" fmla="*/ 638473 h 1142651"/>
              <a:gd name="connsiteX50" fmla="*/ 228396 w 645924"/>
              <a:gd name="connsiteY50" fmla="*/ 638473 h 1142651"/>
              <a:gd name="connsiteX51" fmla="*/ 267660 w 645924"/>
              <a:gd name="connsiteY51" fmla="*/ 677738 h 1142651"/>
              <a:gd name="connsiteX52" fmla="*/ 228396 w 645924"/>
              <a:gd name="connsiteY52" fmla="*/ 717003 h 1142651"/>
              <a:gd name="connsiteX53" fmla="*/ 189132 w 645924"/>
              <a:gd name="connsiteY53" fmla="*/ 677738 h 1142651"/>
              <a:gd name="connsiteX54" fmla="*/ 228396 w 645924"/>
              <a:gd name="connsiteY54" fmla="*/ 638473 h 1142651"/>
              <a:gd name="connsiteX55" fmla="*/ 39264 w 645924"/>
              <a:gd name="connsiteY55" fmla="*/ 638473 h 1142651"/>
              <a:gd name="connsiteX56" fmla="*/ 78528 w 645924"/>
              <a:gd name="connsiteY56" fmla="*/ 677738 h 1142651"/>
              <a:gd name="connsiteX57" fmla="*/ 39264 w 645924"/>
              <a:gd name="connsiteY57" fmla="*/ 717003 h 1142651"/>
              <a:gd name="connsiteX58" fmla="*/ 0 w 645924"/>
              <a:gd name="connsiteY58" fmla="*/ 677738 h 1142651"/>
              <a:gd name="connsiteX59" fmla="*/ 39264 w 645924"/>
              <a:gd name="connsiteY59" fmla="*/ 638473 h 1142651"/>
              <a:gd name="connsiteX60" fmla="*/ 606660 w 645924"/>
              <a:gd name="connsiteY60" fmla="*/ 425649 h 1142651"/>
              <a:gd name="connsiteX61" fmla="*/ 645924 w 645924"/>
              <a:gd name="connsiteY61" fmla="*/ 464914 h 1142651"/>
              <a:gd name="connsiteX62" fmla="*/ 606660 w 645924"/>
              <a:gd name="connsiteY62" fmla="*/ 504179 h 1142651"/>
              <a:gd name="connsiteX63" fmla="*/ 567396 w 645924"/>
              <a:gd name="connsiteY63" fmla="*/ 464914 h 1142651"/>
              <a:gd name="connsiteX64" fmla="*/ 606660 w 645924"/>
              <a:gd name="connsiteY64" fmla="*/ 425649 h 1142651"/>
              <a:gd name="connsiteX65" fmla="*/ 417527 w 645924"/>
              <a:gd name="connsiteY65" fmla="*/ 425649 h 1142651"/>
              <a:gd name="connsiteX66" fmla="*/ 456791 w 645924"/>
              <a:gd name="connsiteY66" fmla="*/ 464914 h 1142651"/>
              <a:gd name="connsiteX67" fmla="*/ 417527 w 645924"/>
              <a:gd name="connsiteY67" fmla="*/ 504179 h 1142651"/>
              <a:gd name="connsiteX68" fmla="*/ 378263 w 645924"/>
              <a:gd name="connsiteY68" fmla="*/ 464914 h 1142651"/>
              <a:gd name="connsiteX69" fmla="*/ 417527 w 645924"/>
              <a:gd name="connsiteY69" fmla="*/ 425649 h 1142651"/>
              <a:gd name="connsiteX70" fmla="*/ 228396 w 645924"/>
              <a:gd name="connsiteY70" fmla="*/ 425649 h 1142651"/>
              <a:gd name="connsiteX71" fmla="*/ 267660 w 645924"/>
              <a:gd name="connsiteY71" fmla="*/ 464914 h 1142651"/>
              <a:gd name="connsiteX72" fmla="*/ 228396 w 645924"/>
              <a:gd name="connsiteY72" fmla="*/ 504179 h 1142651"/>
              <a:gd name="connsiteX73" fmla="*/ 189132 w 645924"/>
              <a:gd name="connsiteY73" fmla="*/ 464914 h 1142651"/>
              <a:gd name="connsiteX74" fmla="*/ 228396 w 645924"/>
              <a:gd name="connsiteY74" fmla="*/ 425649 h 1142651"/>
              <a:gd name="connsiteX75" fmla="*/ 39264 w 645924"/>
              <a:gd name="connsiteY75" fmla="*/ 425649 h 1142651"/>
              <a:gd name="connsiteX76" fmla="*/ 78528 w 645924"/>
              <a:gd name="connsiteY76" fmla="*/ 464914 h 1142651"/>
              <a:gd name="connsiteX77" fmla="*/ 39264 w 645924"/>
              <a:gd name="connsiteY77" fmla="*/ 504179 h 1142651"/>
              <a:gd name="connsiteX78" fmla="*/ 0 w 645924"/>
              <a:gd name="connsiteY78" fmla="*/ 464914 h 1142651"/>
              <a:gd name="connsiteX79" fmla="*/ 39264 w 645924"/>
              <a:gd name="connsiteY79" fmla="*/ 425649 h 1142651"/>
              <a:gd name="connsiteX80" fmla="*/ 606660 w 645924"/>
              <a:gd name="connsiteY80" fmla="*/ 212824 h 1142651"/>
              <a:gd name="connsiteX81" fmla="*/ 645924 w 645924"/>
              <a:gd name="connsiteY81" fmla="*/ 252089 h 1142651"/>
              <a:gd name="connsiteX82" fmla="*/ 606660 w 645924"/>
              <a:gd name="connsiteY82" fmla="*/ 291354 h 1142651"/>
              <a:gd name="connsiteX83" fmla="*/ 567396 w 645924"/>
              <a:gd name="connsiteY83" fmla="*/ 252089 h 1142651"/>
              <a:gd name="connsiteX84" fmla="*/ 606660 w 645924"/>
              <a:gd name="connsiteY84" fmla="*/ 212824 h 1142651"/>
              <a:gd name="connsiteX85" fmla="*/ 417527 w 645924"/>
              <a:gd name="connsiteY85" fmla="*/ 212824 h 1142651"/>
              <a:gd name="connsiteX86" fmla="*/ 456791 w 645924"/>
              <a:gd name="connsiteY86" fmla="*/ 252089 h 1142651"/>
              <a:gd name="connsiteX87" fmla="*/ 417527 w 645924"/>
              <a:gd name="connsiteY87" fmla="*/ 291354 h 1142651"/>
              <a:gd name="connsiteX88" fmla="*/ 378263 w 645924"/>
              <a:gd name="connsiteY88" fmla="*/ 252089 h 1142651"/>
              <a:gd name="connsiteX89" fmla="*/ 417527 w 645924"/>
              <a:gd name="connsiteY89" fmla="*/ 212824 h 1142651"/>
              <a:gd name="connsiteX90" fmla="*/ 228396 w 645924"/>
              <a:gd name="connsiteY90" fmla="*/ 212824 h 1142651"/>
              <a:gd name="connsiteX91" fmla="*/ 267660 w 645924"/>
              <a:gd name="connsiteY91" fmla="*/ 252089 h 1142651"/>
              <a:gd name="connsiteX92" fmla="*/ 228396 w 645924"/>
              <a:gd name="connsiteY92" fmla="*/ 291354 h 1142651"/>
              <a:gd name="connsiteX93" fmla="*/ 189132 w 645924"/>
              <a:gd name="connsiteY93" fmla="*/ 252089 h 1142651"/>
              <a:gd name="connsiteX94" fmla="*/ 228396 w 645924"/>
              <a:gd name="connsiteY94" fmla="*/ 212824 h 1142651"/>
              <a:gd name="connsiteX95" fmla="*/ 39264 w 645924"/>
              <a:gd name="connsiteY95" fmla="*/ 212824 h 1142651"/>
              <a:gd name="connsiteX96" fmla="*/ 78528 w 645924"/>
              <a:gd name="connsiteY96" fmla="*/ 252089 h 1142651"/>
              <a:gd name="connsiteX97" fmla="*/ 39264 w 645924"/>
              <a:gd name="connsiteY97" fmla="*/ 291354 h 1142651"/>
              <a:gd name="connsiteX98" fmla="*/ 0 w 645924"/>
              <a:gd name="connsiteY98" fmla="*/ 252089 h 1142651"/>
              <a:gd name="connsiteX99" fmla="*/ 39264 w 645924"/>
              <a:gd name="connsiteY99" fmla="*/ 212824 h 1142651"/>
              <a:gd name="connsiteX100" fmla="*/ 606660 w 645924"/>
              <a:gd name="connsiteY100" fmla="*/ 0 h 1142651"/>
              <a:gd name="connsiteX101" fmla="*/ 645924 w 645924"/>
              <a:gd name="connsiteY101" fmla="*/ 39265 h 1142651"/>
              <a:gd name="connsiteX102" fmla="*/ 606660 w 645924"/>
              <a:gd name="connsiteY102" fmla="*/ 78530 h 1142651"/>
              <a:gd name="connsiteX103" fmla="*/ 567396 w 645924"/>
              <a:gd name="connsiteY103" fmla="*/ 39265 h 1142651"/>
              <a:gd name="connsiteX104" fmla="*/ 606660 w 645924"/>
              <a:gd name="connsiteY104" fmla="*/ 0 h 1142651"/>
              <a:gd name="connsiteX105" fmla="*/ 417527 w 645924"/>
              <a:gd name="connsiteY105" fmla="*/ 0 h 1142651"/>
              <a:gd name="connsiteX106" fmla="*/ 456791 w 645924"/>
              <a:gd name="connsiteY106" fmla="*/ 39265 h 1142651"/>
              <a:gd name="connsiteX107" fmla="*/ 417527 w 645924"/>
              <a:gd name="connsiteY107" fmla="*/ 78530 h 1142651"/>
              <a:gd name="connsiteX108" fmla="*/ 378263 w 645924"/>
              <a:gd name="connsiteY108" fmla="*/ 39265 h 1142651"/>
              <a:gd name="connsiteX109" fmla="*/ 417527 w 645924"/>
              <a:gd name="connsiteY109" fmla="*/ 0 h 1142651"/>
              <a:gd name="connsiteX110" fmla="*/ 228396 w 645924"/>
              <a:gd name="connsiteY110" fmla="*/ 0 h 1142651"/>
              <a:gd name="connsiteX111" fmla="*/ 267660 w 645924"/>
              <a:gd name="connsiteY111" fmla="*/ 39265 h 1142651"/>
              <a:gd name="connsiteX112" fmla="*/ 228396 w 645924"/>
              <a:gd name="connsiteY112" fmla="*/ 78530 h 1142651"/>
              <a:gd name="connsiteX113" fmla="*/ 189132 w 645924"/>
              <a:gd name="connsiteY113" fmla="*/ 39265 h 1142651"/>
              <a:gd name="connsiteX114" fmla="*/ 228396 w 645924"/>
              <a:gd name="connsiteY114" fmla="*/ 0 h 1142651"/>
              <a:gd name="connsiteX115" fmla="*/ 39264 w 645924"/>
              <a:gd name="connsiteY115" fmla="*/ 0 h 1142651"/>
              <a:gd name="connsiteX116" fmla="*/ 78528 w 645924"/>
              <a:gd name="connsiteY116" fmla="*/ 39265 h 1142651"/>
              <a:gd name="connsiteX117" fmla="*/ 39264 w 645924"/>
              <a:gd name="connsiteY117" fmla="*/ 78530 h 1142651"/>
              <a:gd name="connsiteX118" fmla="*/ 0 w 645924"/>
              <a:gd name="connsiteY118" fmla="*/ 39265 h 1142651"/>
              <a:gd name="connsiteX119" fmla="*/ 39264 w 645924"/>
              <a:gd name="connsiteY119" fmla="*/ 0 h 114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645924" h="1142651">
                <a:moveTo>
                  <a:pt x="606660" y="1064121"/>
                </a:moveTo>
                <a:cubicBezTo>
                  <a:pt x="628345" y="1064121"/>
                  <a:pt x="645924" y="1081701"/>
                  <a:pt x="645924" y="1103386"/>
                </a:cubicBezTo>
                <a:cubicBezTo>
                  <a:pt x="645924" y="1125071"/>
                  <a:pt x="628345" y="1142651"/>
                  <a:pt x="606660" y="1142651"/>
                </a:cubicBezTo>
                <a:cubicBezTo>
                  <a:pt x="584975" y="1142651"/>
                  <a:pt x="567396" y="1125071"/>
                  <a:pt x="567396" y="1103386"/>
                </a:cubicBezTo>
                <a:cubicBezTo>
                  <a:pt x="567396" y="1081701"/>
                  <a:pt x="584975" y="1064121"/>
                  <a:pt x="606660" y="1064121"/>
                </a:cubicBezTo>
                <a:close/>
                <a:moveTo>
                  <a:pt x="417527" y="1064121"/>
                </a:moveTo>
                <a:cubicBezTo>
                  <a:pt x="439212" y="1064121"/>
                  <a:pt x="456791" y="1081701"/>
                  <a:pt x="456791" y="1103386"/>
                </a:cubicBezTo>
                <a:cubicBezTo>
                  <a:pt x="456791" y="1125071"/>
                  <a:pt x="439212" y="1142651"/>
                  <a:pt x="417527" y="1142651"/>
                </a:cubicBezTo>
                <a:cubicBezTo>
                  <a:pt x="395842" y="1142651"/>
                  <a:pt x="378263" y="1125071"/>
                  <a:pt x="378263" y="1103386"/>
                </a:cubicBezTo>
                <a:cubicBezTo>
                  <a:pt x="378263" y="1081701"/>
                  <a:pt x="395842" y="1064121"/>
                  <a:pt x="417527" y="1064121"/>
                </a:cubicBezTo>
                <a:close/>
                <a:moveTo>
                  <a:pt x="228396" y="1064121"/>
                </a:moveTo>
                <a:cubicBezTo>
                  <a:pt x="250081" y="1064121"/>
                  <a:pt x="267660" y="1081701"/>
                  <a:pt x="267660" y="1103386"/>
                </a:cubicBezTo>
                <a:cubicBezTo>
                  <a:pt x="267660" y="1125071"/>
                  <a:pt x="250081" y="1142651"/>
                  <a:pt x="228396" y="1142651"/>
                </a:cubicBezTo>
                <a:cubicBezTo>
                  <a:pt x="206711" y="1142651"/>
                  <a:pt x="189132" y="1125071"/>
                  <a:pt x="189132" y="1103386"/>
                </a:cubicBezTo>
                <a:cubicBezTo>
                  <a:pt x="189132" y="1081701"/>
                  <a:pt x="206711" y="1064121"/>
                  <a:pt x="228396" y="1064121"/>
                </a:cubicBezTo>
                <a:close/>
                <a:moveTo>
                  <a:pt x="39264" y="1064121"/>
                </a:moveTo>
                <a:cubicBezTo>
                  <a:pt x="60949" y="1064121"/>
                  <a:pt x="78528" y="1081701"/>
                  <a:pt x="78528" y="1103386"/>
                </a:cubicBezTo>
                <a:cubicBezTo>
                  <a:pt x="78528" y="1125071"/>
                  <a:pt x="60949" y="1142651"/>
                  <a:pt x="39264" y="1142651"/>
                </a:cubicBezTo>
                <a:cubicBezTo>
                  <a:pt x="17579" y="1142651"/>
                  <a:pt x="0" y="1125071"/>
                  <a:pt x="0" y="1103386"/>
                </a:cubicBezTo>
                <a:cubicBezTo>
                  <a:pt x="0" y="1081701"/>
                  <a:pt x="17579" y="1064121"/>
                  <a:pt x="39264" y="1064121"/>
                </a:cubicBezTo>
                <a:close/>
                <a:moveTo>
                  <a:pt x="606660" y="851298"/>
                </a:moveTo>
                <a:cubicBezTo>
                  <a:pt x="628345" y="851298"/>
                  <a:pt x="645924" y="868878"/>
                  <a:pt x="645924" y="890563"/>
                </a:cubicBezTo>
                <a:cubicBezTo>
                  <a:pt x="645924" y="912248"/>
                  <a:pt x="628345" y="929828"/>
                  <a:pt x="606660" y="929828"/>
                </a:cubicBezTo>
                <a:cubicBezTo>
                  <a:pt x="584975" y="929828"/>
                  <a:pt x="567396" y="912248"/>
                  <a:pt x="567396" y="890563"/>
                </a:cubicBezTo>
                <a:cubicBezTo>
                  <a:pt x="567396" y="868878"/>
                  <a:pt x="584975" y="851298"/>
                  <a:pt x="606660" y="851298"/>
                </a:cubicBezTo>
                <a:close/>
                <a:moveTo>
                  <a:pt x="417527" y="851298"/>
                </a:moveTo>
                <a:cubicBezTo>
                  <a:pt x="439212" y="851298"/>
                  <a:pt x="456791" y="868878"/>
                  <a:pt x="456791" y="890563"/>
                </a:cubicBezTo>
                <a:cubicBezTo>
                  <a:pt x="456791" y="912248"/>
                  <a:pt x="439212" y="929828"/>
                  <a:pt x="417527" y="929828"/>
                </a:cubicBezTo>
                <a:cubicBezTo>
                  <a:pt x="395842" y="929828"/>
                  <a:pt x="378263" y="912248"/>
                  <a:pt x="378263" y="890563"/>
                </a:cubicBezTo>
                <a:cubicBezTo>
                  <a:pt x="378263" y="868878"/>
                  <a:pt x="395842" y="851298"/>
                  <a:pt x="417527" y="851298"/>
                </a:cubicBezTo>
                <a:close/>
                <a:moveTo>
                  <a:pt x="228396" y="851298"/>
                </a:moveTo>
                <a:cubicBezTo>
                  <a:pt x="250081" y="851298"/>
                  <a:pt x="267660" y="868878"/>
                  <a:pt x="267660" y="890563"/>
                </a:cubicBezTo>
                <a:cubicBezTo>
                  <a:pt x="267660" y="912248"/>
                  <a:pt x="250081" y="929828"/>
                  <a:pt x="228396" y="929828"/>
                </a:cubicBezTo>
                <a:cubicBezTo>
                  <a:pt x="206711" y="929828"/>
                  <a:pt x="189132" y="912248"/>
                  <a:pt x="189132" y="890563"/>
                </a:cubicBezTo>
                <a:cubicBezTo>
                  <a:pt x="189132" y="868878"/>
                  <a:pt x="206711" y="851298"/>
                  <a:pt x="228396" y="851298"/>
                </a:cubicBezTo>
                <a:close/>
                <a:moveTo>
                  <a:pt x="39264" y="851298"/>
                </a:moveTo>
                <a:cubicBezTo>
                  <a:pt x="60949" y="851298"/>
                  <a:pt x="78528" y="868878"/>
                  <a:pt x="78528" y="890563"/>
                </a:cubicBezTo>
                <a:cubicBezTo>
                  <a:pt x="78528" y="912248"/>
                  <a:pt x="60949" y="929828"/>
                  <a:pt x="39264" y="929828"/>
                </a:cubicBezTo>
                <a:cubicBezTo>
                  <a:pt x="17579" y="929828"/>
                  <a:pt x="0" y="912248"/>
                  <a:pt x="0" y="890563"/>
                </a:cubicBezTo>
                <a:cubicBezTo>
                  <a:pt x="0" y="868878"/>
                  <a:pt x="17579" y="851298"/>
                  <a:pt x="39264" y="851298"/>
                </a:cubicBezTo>
                <a:close/>
                <a:moveTo>
                  <a:pt x="606660" y="638473"/>
                </a:moveTo>
                <a:cubicBezTo>
                  <a:pt x="628345" y="638473"/>
                  <a:pt x="645924" y="656053"/>
                  <a:pt x="645924" y="677738"/>
                </a:cubicBezTo>
                <a:cubicBezTo>
                  <a:pt x="645924" y="699423"/>
                  <a:pt x="628345" y="717003"/>
                  <a:pt x="606660" y="717003"/>
                </a:cubicBezTo>
                <a:cubicBezTo>
                  <a:pt x="584975" y="717003"/>
                  <a:pt x="567396" y="699423"/>
                  <a:pt x="567396" y="677738"/>
                </a:cubicBezTo>
                <a:cubicBezTo>
                  <a:pt x="567396" y="656053"/>
                  <a:pt x="584975" y="638473"/>
                  <a:pt x="606660" y="638473"/>
                </a:cubicBezTo>
                <a:close/>
                <a:moveTo>
                  <a:pt x="417527" y="638473"/>
                </a:moveTo>
                <a:cubicBezTo>
                  <a:pt x="439212" y="638473"/>
                  <a:pt x="456791" y="656053"/>
                  <a:pt x="456791" y="677738"/>
                </a:cubicBezTo>
                <a:cubicBezTo>
                  <a:pt x="456791" y="699423"/>
                  <a:pt x="439212" y="717003"/>
                  <a:pt x="417527" y="717003"/>
                </a:cubicBezTo>
                <a:cubicBezTo>
                  <a:pt x="395842" y="717003"/>
                  <a:pt x="378263" y="699423"/>
                  <a:pt x="378263" y="677738"/>
                </a:cubicBezTo>
                <a:cubicBezTo>
                  <a:pt x="378263" y="656053"/>
                  <a:pt x="395842" y="638473"/>
                  <a:pt x="417527" y="638473"/>
                </a:cubicBezTo>
                <a:close/>
                <a:moveTo>
                  <a:pt x="228396" y="638473"/>
                </a:moveTo>
                <a:cubicBezTo>
                  <a:pt x="250081" y="638473"/>
                  <a:pt x="267660" y="656053"/>
                  <a:pt x="267660" y="677738"/>
                </a:cubicBezTo>
                <a:cubicBezTo>
                  <a:pt x="267660" y="699423"/>
                  <a:pt x="250081" y="717003"/>
                  <a:pt x="228396" y="717003"/>
                </a:cubicBezTo>
                <a:cubicBezTo>
                  <a:pt x="206711" y="717003"/>
                  <a:pt x="189132" y="699423"/>
                  <a:pt x="189132" y="677738"/>
                </a:cubicBezTo>
                <a:cubicBezTo>
                  <a:pt x="189132" y="656053"/>
                  <a:pt x="206711" y="638473"/>
                  <a:pt x="228396" y="638473"/>
                </a:cubicBezTo>
                <a:close/>
                <a:moveTo>
                  <a:pt x="39264" y="638473"/>
                </a:moveTo>
                <a:cubicBezTo>
                  <a:pt x="60949" y="638473"/>
                  <a:pt x="78528" y="656053"/>
                  <a:pt x="78528" y="677738"/>
                </a:cubicBezTo>
                <a:cubicBezTo>
                  <a:pt x="78528" y="699423"/>
                  <a:pt x="60949" y="717003"/>
                  <a:pt x="39264" y="717003"/>
                </a:cubicBezTo>
                <a:cubicBezTo>
                  <a:pt x="17579" y="717003"/>
                  <a:pt x="0" y="699423"/>
                  <a:pt x="0" y="677738"/>
                </a:cubicBezTo>
                <a:cubicBezTo>
                  <a:pt x="0" y="656053"/>
                  <a:pt x="17579" y="638473"/>
                  <a:pt x="39264" y="638473"/>
                </a:cubicBezTo>
                <a:close/>
                <a:moveTo>
                  <a:pt x="606660" y="425649"/>
                </a:moveTo>
                <a:cubicBezTo>
                  <a:pt x="628345" y="425649"/>
                  <a:pt x="645924" y="443229"/>
                  <a:pt x="645924" y="464914"/>
                </a:cubicBezTo>
                <a:cubicBezTo>
                  <a:pt x="645924" y="486599"/>
                  <a:pt x="628345" y="504179"/>
                  <a:pt x="606660" y="504179"/>
                </a:cubicBezTo>
                <a:cubicBezTo>
                  <a:pt x="584975" y="504179"/>
                  <a:pt x="567396" y="486599"/>
                  <a:pt x="567396" y="464914"/>
                </a:cubicBezTo>
                <a:cubicBezTo>
                  <a:pt x="567396" y="443229"/>
                  <a:pt x="584975" y="425649"/>
                  <a:pt x="606660" y="425649"/>
                </a:cubicBezTo>
                <a:close/>
                <a:moveTo>
                  <a:pt x="417527" y="425649"/>
                </a:moveTo>
                <a:cubicBezTo>
                  <a:pt x="439212" y="425649"/>
                  <a:pt x="456791" y="443229"/>
                  <a:pt x="456791" y="464914"/>
                </a:cubicBezTo>
                <a:cubicBezTo>
                  <a:pt x="456791" y="486599"/>
                  <a:pt x="439212" y="504179"/>
                  <a:pt x="417527" y="504179"/>
                </a:cubicBezTo>
                <a:cubicBezTo>
                  <a:pt x="395842" y="504179"/>
                  <a:pt x="378263" y="486599"/>
                  <a:pt x="378263" y="464914"/>
                </a:cubicBezTo>
                <a:cubicBezTo>
                  <a:pt x="378263" y="443229"/>
                  <a:pt x="395842" y="425649"/>
                  <a:pt x="417527" y="425649"/>
                </a:cubicBezTo>
                <a:close/>
                <a:moveTo>
                  <a:pt x="228396" y="425649"/>
                </a:moveTo>
                <a:cubicBezTo>
                  <a:pt x="250081" y="425649"/>
                  <a:pt x="267660" y="443229"/>
                  <a:pt x="267660" y="464914"/>
                </a:cubicBezTo>
                <a:cubicBezTo>
                  <a:pt x="267660" y="486599"/>
                  <a:pt x="250081" y="504179"/>
                  <a:pt x="228396" y="504179"/>
                </a:cubicBezTo>
                <a:cubicBezTo>
                  <a:pt x="206711" y="504179"/>
                  <a:pt x="189132" y="486599"/>
                  <a:pt x="189132" y="464914"/>
                </a:cubicBezTo>
                <a:cubicBezTo>
                  <a:pt x="189132" y="443229"/>
                  <a:pt x="206711" y="425649"/>
                  <a:pt x="228396" y="425649"/>
                </a:cubicBezTo>
                <a:close/>
                <a:moveTo>
                  <a:pt x="39264" y="425649"/>
                </a:moveTo>
                <a:cubicBezTo>
                  <a:pt x="60949" y="425649"/>
                  <a:pt x="78528" y="443229"/>
                  <a:pt x="78528" y="464914"/>
                </a:cubicBezTo>
                <a:cubicBezTo>
                  <a:pt x="78528" y="486599"/>
                  <a:pt x="60949" y="504179"/>
                  <a:pt x="39264" y="504179"/>
                </a:cubicBezTo>
                <a:cubicBezTo>
                  <a:pt x="17579" y="504179"/>
                  <a:pt x="0" y="486599"/>
                  <a:pt x="0" y="464914"/>
                </a:cubicBezTo>
                <a:cubicBezTo>
                  <a:pt x="0" y="443229"/>
                  <a:pt x="17579" y="425649"/>
                  <a:pt x="39264" y="425649"/>
                </a:cubicBezTo>
                <a:close/>
                <a:moveTo>
                  <a:pt x="606660" y="212824"/>
                </a:moveTo>
                <a:cubicBezTo>
                  <a:pt x="628345" y="212824"/>
                  <a:pt x="645924" y="230404"/>
                  <a:pt x="645924" y="252089"/>
                </a:cubicBezTo>
                <a:cubicBezTo>
                  <a:pt x="645924" y="273774"/>
                  <a:pt x="628345" y="291354"/>
                  <a:pt x="606660" y="291354"/>
                </a:cubicBezTo>
                <a:cubicBezTo>
                  <a:pt x="584975" y="291354"/>
                  <a:pt x="567396" y="273774"/>
                  <a:pt x="567396" y="252089"/>
                </a:cubicBezTo>
                <a:cubicBezTo>
                  <a:pt x="567396" y="230404"/>
                  <a:pt x="584975" y="212824"/>
                  <a:pt x="606660" y="212824"/>
                </a:cubicBezTo>
                <a:close/>
                <a:moveTo>
                  <a:pt x="417527" y="212824"/>
                </a:moveTo>
                <a:cubicBezTo>
                  <a:pt x="439212" y="212824"/>
                  <a:pt x="456791" y="230404"/>
                  <a:pt x="456791" y="252089"/>
                </a:cubicBezTo>
                <a:cubicBezTo>
                  <a:pt x="456791" y="273774"/>
                  <a:pt x="439212" y="291354"/>
                  <a:pt x="417527" y="291354"/>
                </a:cubicBezTo>
                <a:cubicBezTo>
                  <a:pt x="395842" y="291354"/>
                  <a:pt x="378263" y="273774"/>
                  <a:pt x="378263" y="252089"/>
                </a:cubicBezTo>
                <a:cubicBezTo>
                  <a:pt x="378263" y="230404"/>
                  <a:pt x="395842" y="212824"/>
                  <a:pt x="417527" y="212824"/>
                </a:cubicBezTo>
                <a:close/>
                <a:moveTo>
                  <a:pt x="228396" y="212824"/>
                </a:moveTo>
                <a:cubicBezTo>
                  <a:pt x="250081" y="212824"/>
                  <a:pt x="267660" y="230404"/>
                  <a:pt x="267660" y="252089"/>
                </a:cubicBezTo>
                <a:cubicBezTo>
                  <a:pt x="267660" y="273774"/>
                  <a:pt x="250081" y="291354"/>
                  <a:pt x="228396" y="291354"/>
                </a:cubicBezTo>
                <a:cubicBezTo>
                  <a:pt x="206711" y="291354"/>
                  <a:pt x="189132" y="273774"/>
                  <a:pt x="189132" y="252089"/>
                </a:cubicBezTo>
                <a:cubicBezTo>
                  <a:pt x="189132" y="230404"/>
                  <a:pt x="206711" y="212824"/>
                  <a:pt x="228396" y="212824"/>
                </a:cubicBezTo>
                <a:close/>
                <a:moveTo>
                  <a:pt x="39264" y="212824"/>
                </a:moveTo>
                <a:cubicBezTo>
                  <a:pt x="60949" y="212824"/>
                  <a:pt x="78528" y="230404"/>
                  <a:pt x="78528" y="252089"/>
                </a:cubicBezTo>
                <a:cubicBezTo>
                  <a:pt x="78528" y="273774"/>
                  <a:pt x="60949" y="291354"/>
                  <a:pt x="39264" y="291354"/>
                </a:cubicBezTo>
                <a:cubicBezTo>
                  <a:pt x="17579" y="291354"/>
                  <a:pt x="0" y="273774"/>
                  <a:pt x="0" y="252089"/>
                </a:cubicBezTo>
                <a:cubicBezTo>
                  <a:pt x="0" y="230404"/>
                  <a:pt x="17579" y="212824"/>
                  <a:pt x="39264" y="212824"/>
                </a:cubicBezTo>
                <a:close/>
                <a:moveTo>
                  <a:pt x="606660" y="0"/>
                </a:moveTo>
                <a:cubicBezTo>
                  <a:pt x="628345" y="0"/>
                  <a:pt x="645924" y="17580"/>
                  <a:pt x="645924" y="39265"/>
                </a:cubicBezTo>
                <a:cubicBezTo>
                  <a:pt x="645924" y="60950"/>
                  <a:pt x="628345" y="78530"/>
                  <a:pt x="606660" y="78530"/>
                </a:cubicBezTo>
                <a:cubicBezTo>
                  <a:pt x="584975" y="78530"/>
                  <a:pt x="567396" y="60950"/>
                  <a:pt x="567396" y="39265"/>
                </a:cubicBezTo>
                <a:cubicBezTo>
                  <a:pt x="567396" y="17580"/>
                  <a:pt x="584975" y="0"/>
                  <a:pt x="606660" y="0"/>
                </a:cubicBezTo>
                <a:close/>
                <a:moveTo>
                  <a:pt x="417527" y="0"/>
                </a:moveTo>
                <a:cubicBezTo>
                  <a:pt x="439212" y="0"/>
                  <a:pt x="456791" y="17580"/>
                  <a:pt x="456791" y="39265"/>
                </a:cubicBezTo>
                <a:cubicBezTo>
                  <a:pt x="456791" y="60950"/>
                  <a:pt x="439212" y="78530"/>
                  <a:pt x="417527" y="78530"/>
                </a:cubicBezTo>
                <a:cubicBezTo>
                  <a:pt x="395842" y="78530"/>
                  <a:pt x="378263" y="60950"/>
                  <a:pt x="378263" y="39265"/>
                </a:cubicBezTo>
                <a:cubicBezTo>
                  <a:pt x="378263" y="17580"/>
                  <a:pt x="395842" y="0"/>
                  <a:pt x="417527" y="0"/>
                </a:cubicBezTo>
                <a:close/>
                <a:moveTo>
                  <a:pt x="228396" y="0"/>
                </a:moveTo>
                <a:cubicBezTo>
                  <a:pt x="250081" y="0"/>
                  <a:pt x="267660" y="17580"/>
                  <a:pt x="267660" y="39265"/>
                </a:cubicBezTo>
                <a:cubicBezTo>
                  <a:pt x="267660" y="60950"/>
                  <a:pt x="250081" y="78530"/>
                  <a:pt x="228396" y="78530"/>
                </a:cubicBezTo>
                <a:cubicBezTo>
                  <a:pt x="206711" y="78530"/>
                  <a:pt x="189132" y="60950"/>
                  <a:pt x="189132" y="39265"/>
                </a:cubicBezTo>
                <a:cubicBezTo>
                  <a:pt x="189132" y="17580"/>
                  <a:pt x="206711" y="0"/>
                  <a:pt x="228396" y="0"/>
                </a:cubicBezTo>
                <a:close/>
                <a:moveTo>
                  <a:pt x="39264" y="0"/>
                </a:moveTo>
                <a:cubicBezTo>
                  <a:pt x="60949" y="0"/>
                  <a:pt x="78528" y="17580"/>
                  <a:pt x="78528" y="39265"/>
                </a:cubicBezTo>
                <a:cubicBezTo>
                  <a:pt x="78528" y="60950"/>
                  <a:pt x="60949" y="78530"/>
                  <a:pt x="39264" y="78530"/>
                </a:cubicBezTo>
                <a:cubicBezTo>
                  <a:pt x="17579" y="78530"/>
                  <a:pt x="0" y="60950"/>
                  <a:pt x="0" y="39265"/>
                </a:cubicBezTo>
                <a:cubicBezTo>
                  <a:pt x="0" y="17580"/>
                  <a:pt x="17579" y="0"/>
                  <a:pt x="39264" y="0"/>
                </a:cubicBezTo>
                <a:close/>
              </a:path>
            </a:pathLst>
          </a:custGeom>
          <a:solidFill>
            <a:srgbClr val="FFFFFF">
              <a:alpha val="3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55" name="直接连接符 54"/>
          <p:cNvCxnSpPr/>
          <p:nvPr userDrawn="1">
            <p:custDataLst>
              <p:tags r:id="rId18"/>
            </p:custDataLst>
          </p:nvPr>
        </p:nvCxnSpPr>
        <p:spPr>
          <a:xfrm>
            <a:off x="8442960" y="5241925"/>
            <a:ext cx="2785110" cy="0"/>
          </a:xfrm>
          <a:prstGeom prst="line">
            <a:avLst/>
          </a:prstGeom>
          <a:ln>
            <a:solidFill>
              <a:schemeClr val="accent2">
                <a:alpha val="20000"/>
              </a:schemeClr>
            </a:solidFill>
          </a:ln>
        </p:spPr>
        <p:style>
          <a:lnRef idx="2">
            <a:schemeClr val="accent1"/>
          </a:lnRef>
          <a:fillRef idx="0">
            <a:srgbClr val="FFFFFF"/>
          </a:fillRef>
          <a:effectRef idx="0">
            <a:srgbClr val="FFFFFF"/>
          </a:effectRef>
          <a:fontRef idx="minor">
            <a:schemeClr val="tx1"/>
          </a:fontRef>
        </p:style>
      </p:cxnSp>
      <p:sp>
        <p:nvSpPr>
          <p:cNvPr id="37" name="十字星 36"/>
          <p:cNvSpPr/>
          <p:nvPr userDrawn="1">
            <p:custDataLst>
              <p:tags r:id="rId19"/>
            </p:custDataLst>
          </p:nvPr>
        </p:nvSpPr>
        <p:spPr>
          <a:xfrm rot="660000">
            <a:off x="4755515" y="3675380"/>
            <a:ext cx="368300" cy="368300"/>
          </a:xfrm>
          <a:prstGeom prst="star4">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3" name="十字星 52"/>
          <p:cNvSpPr/>
          <p:nvPr userDrawn="1">
            <p:custDataLst>
              <p:tags r:id="rId20"/>
            </p:custDataLst>
          </p:nvPr>
        </p:nvSpPr>
        <p:spPr>
          <a:xfrm rot="660000">
            <a:off x="1125220" y="2546985"/>
            <a:ext cx="368300" cy="368300"/>
          </a:xfrm>
          <a:prstGeom prst="star4">
            <a:avLst/>
          </a:prstGeom>
          <a:solidFill>
            <a:schemeClr val="accent2">
              <a:lumMod val="40000"/>
              <a:lumOff val="6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18" name="矩形 17"/>
          <p:cNvSpPr/>
          <p:nvPr userDrawn="1">
            <p:custDataLst>
              <p:tags r:id="rId21"/>
            </p:custDataLst>
          </p:nvPr>
        </p:nvSpPr>
        <p:spPr>
          <a:xfrm>
            <a:off x="635" y="6722110"/>
            <a:ext cx="12191365" cy="135255"/>
          </a:xfrm>
          <a:prstGeom prst="rect">
            <a:avLst/>
          </a:prstGeom>
          <a:gradFill>
            <a:gsLst>
              <a:gs pos="0">
                <a:schemeClr val="accent2"/>
              </a:gs>
              <a:gs pos="100000">
                <a:schemeClr val="accent3">
                  <a:lumMod val="20000"/>
                  <a:lumOff val="80000"/>
                </a:schemeClr>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6" name="任意多边形 55"/>
          <p:cNvSpPr/>
          <p:nvPr userDrawn="1">
            <p:custDataLst>
              <p:tags r:id="rId22"/>
            </p:custDataLst>
          </p:nvPr>
        </p:nvSpPr>
        <p:spPr>
          <a:xfrm flipH="1">
            <a:off x="12700" y="5413375"/>
            <a:ext cx="1512570" cy="1444625"/>
          </a:xfrm>
          <a:custGeom>
            <a:avLst/>
            <a:gdLst/>
            <a:ahLst/>
            <a:cxnLst>
              <a:cxn ang="3">
                <a:pos x="hc" y="t"/>
              </a:cxn>
              <a:cxn ang="cd2">
                <a:pos x="l" y="vc"/>
              </a:cxn>
              <a:cxn ang="cd4">
                <a:pos x="hc" y="b"/>
              </a:cxn>
              <a:cxn ang="0">
                <a:pos x="r" y="vc"/>
              </a:cxn>
            </a:cxnLst>
            <a:rect l="l" t="t" r="r" b="b"/>
            <a:pathLst>
              <a:path w="3967" h="3461">
                <a:moveTo>
                  <a:pt x="3541" y="0"/>
                </a:moveTo>
                <a:cubicBezTo>
                  <a:pt x="3679" y="0"/>
                  <a:pt x="3814" y="8"/>
                  <a:pt x="3948" y="23"/>
                </a:cubicBezTo>
                <a:lnTo>
                  <a:pt x="3967" y="25"/>
                </a:lnTo>
                <a:lnTo>
                  <a:pt x="3967" y="906"/>
                </a:lnTo>
                <a:lnTo>
                  <a:pt x="3948" y="903"/>
                </a:lnTo>
                <a:cubicBezTo>
                  <a:pt x="3815" y="883"/>
                  <a:pt x="3679" y="872"/>
                  <a:pt x="3541" y="872"/>
                </a:cubicBezTo>
                <a:cubicBezTo>
                  <a:pt x="2101" y="872"/>
                  <a:pt x="928" y="2012"/>
                  <a:pt x="873" y="3439"/>
                </a:cubicBezTo>
                <a:lnTo>
                  <a:pt x="873" y="3461"/>
                </a:lnTo>
                <a:lnTo>
                  <a:pt x="0" y="3461"/>
                </a:lnTo>
                <a:lnTo>
                  <a:pt x="0" y="3451"/>
                </a:lnTo>
                <a:cubicBezTo>
                  <a:pt x="49" y="1537"/>
                  <a:pt x="1616" y="0"/>
                  <a:pt x="3541" y="0"/>
                </a:cubicBezTo>
                <a:close/>
              </a:path>
            </a:pathLst>
          </a:custGeom>
          <a:solidFill>
            <a:schemeClr val="accent2">
              <a:lumMod val="40000"/>
              <a:lumOff val="60000"/>
              <a:alpha val="20000"/>
            </a:schemeClr>
          </a:solidFill>
        </p:spPr>
        <p:txBody>
          <a:bodyPr vert="horz" wrap="square" lIns="0" tIns="0" rIns="0" bIns="0" rtlCol="0" anchor="b">
            <a:noAutofit/>
          </a:bodyPr>
          <a:lst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a:lstStyle>
          <a:p>
            <a:pPr>
              <a:lnSpc>
                <a:spcPct val="100000"/>
              </a:lnSpc>
            </a:pPr>
            <a:endParaRPr lang="en-US" sz="6600" b="1" dirty="0">
              <a:sym typeface="+mn-lt"/>
            </a:endParaRPr>
          </a:p>
        </p:txBody>
      </p:sp>
      <p:pic>
        <p:nvPicPr>
          <p:cNvPr id="7" name="图片 6" descr="2"/>
          <p:cNvPicPr>
            <a:picLocks noChangeAspect="1"/>
          </p:cNvPicPr>
          <p:nvPr userDrawn="1">
            <p:custDataLst>
              <p:tags r:id="rId23"/>
            </p:custDataLst>
          </p:nvPr>
        </p:nvPicPr>
        <p:blipFill>
          <a:blip r:embed="rId25"/>
          <a:stretch>
            <a:fillRect/>
          </a:stretch>
        </p:blipFill>
        <p:spPr>
          <a:xfrm>
            <a:off x="1525270" y="1177290"/>
            <a:ext cx="2529840" cy="5178425"/>
          </a:xfrm>
          <a:prstGeom prst="rect">
            <a:avLst/>
          </a:prstGeom>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内容占位符 2"/>
          <p:cNvSpPr>
            <a:spLocks noGrp="1"/>
          </p:cNvSpPr>
          <p:nvPr>
            <p:ph sz="half" idx="1" hasCustomPrompt="1"/>
            <p:custDataLst>
              <p:tags r:id="rId1"/>
            </p:custDataLst>
          </p:nvPr>
        </p:nvSpPr>
        <p:spPr>
          <a:xfrm>
            <a:off x="695960" y="1301750"/>
            <a:ext cx="5323840" cy="4875850"/>
          </a:xfrm>
        </p:spPr>
        <p:txBody>
          <a:bodyPr wrap="square">
            <a:normAutofit/>
          </a:bodyPr>
          <a:lstStyle>
            <a:lvl1pPr>
              <a:defRPr>
                <a:solidFill>
                  <a:schemeClr val="tx1"/>
                </a:solidFill>
                <a:latin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4" name="内容占位符 3"/>
          <p:cNvSpPr>
            <a:spLocks noGrp="1"/>
          </p:cNvSpPr>
          <p:nvPr>
            <p:ph sz="half" idx="2" hasCustomPrompt="1"/>
            <p:custDataLst>
              <p:tags r:id="rId2"/>
            </p:custDataLst>
          </p:nvPr>
        </p:nvSpPr>
        <p:spPr>
          <a:xfrm>
            <a:off x="6172200" y="1301750"/>
            <a:ext cx="5323840" cy="4875850"/>
          </a:xfrm>
        </p:spPr>
        <p:txBody>
          <a:bodyPr wrap="square">
            <a:normAutofit/>
          </a:bodyPr>
          <a:lstStyle>
            <a:lvl1pPr>
              <a:defRPr>
                <a:solidFill>
                  <a:schemeClr val="tx1"/>
                </a:solidFill>
                <a:latin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5" name="日期占位符 4"/>
          <p:cNvSpPr>
            <a:spLocks noGrp="1"/>
          </p:cNvSpPr>
          <p:nvPr>
            <p:ph type="dt" sz="half" idx="10"/>
            <p:custDataLst>
              <p:tags r:id="rId3"/>
            </p:custDataLst>
          </p:nvPr>
        </p:nvSpPr>
        <p:spPr/>
        <p:txBody>
          <a:bodyPr wrap="square">
            <a:normAutofit/>
          </a:bodyPr>
          <a:lstStyle/>
          <a:p>
            <a:r>
              <a:rPr lang="en-US"/>
              <a:t>Date Area</a:t>
            </a:r>
          </a:p>
        </p:txBody>
      </p:sp>
      <p:sp>
        <p:nvSpPr>
          <p:cNvPr id="6" name="页脚占位符 5"/>
          <p:cNvSpPr>
            <a:spLocks noGrp="1"/>
          </p:cNvSpPr>
          <p:nvPr>
            <p:ph type="ftr" sz="quarter" idx="11"/>
            <p:custDataLst>
              <p:tags r:id="rId4"/>
            </p:custDataLst>
          </p:nvPr>
        </p:nvSpPr>
        <p:spPr/>
        <p:txBody>
          <a:bodyPr/>
          <a:lstStyle/>
          <a:p>
            <a:endParaRPr lang="en-US"/>
          </a:p>
        </p:txBody>
      </p:sp>
      <p:sp>
        <p:nvSpPr>
          <p:cNvPr id="7" name="灯片编号占位符 6"/>
          <p:cNvSpPr>
            <a:spLocks noGrp="1"/>
          </p:cNvSpPr>
          <p:nvPr>
            <p:ph type="sldNum" sz="quarter" idx="12"/>
            <p:custDataLst>
              <p:tags r:id="rId5"/>
            </p:custDataLst>
          </p:nvPr>
        </p:nvSpPr>
        <p:spPr/>
        <p:txBody>
          <a:bodyPr wrap="square">
            <a:normAutofit/>
          </a:bodyPr>
          <a:lstStyle/>
          <a:p>
            <a:fld id="{BE5F26B5-172A-4DC2-B0B7-181CFC56B87C}" type="slidenum">
              <a:rPr lang="en-US" smtClean="0"/>
              <a:t>‹#›</a:t>
            </a:fld>
            <a:endParaRPr lang="en-US"/>
          </a:p>
        </p:txBody>
      </p:sp>
      <p:sp>
        <p:nvSpPr>
          <p:cNvPr id="8" name="标题 7"/>
          <p:cNvSpPr>
            <a:spLocks noGrp="1"/>
          </p:cNvSpPr>
          <p:nvPr>
            <p:ph type="title" hasCustomPrompt="1"/>
            <p:custDataLst>
              <p:tags r:id="rId6"/>
            </p:custDataLst>
          </p:nvPr>
        </p:nvSpPr>
        <p:spPr/>
        <p:txBody>
          <a:bodyPr/>
          <a:lstStyle/>
          <a:p>
            <a:r>
              <a:rPr lang="en-US">
                <a:latin typeface="+mj-lt"/>
              </a:rPr>
              <a:t>Click to add title</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文本占位符 2"/>
          <p:cNvSpPr>
            <a:spLocks noGrp="1"/>
          </p:cNvSpPr>
          <p:nvPr>
            <p:ph type="body" idx="1" hasCustomPrompt="1"/>
            <p:custDataLst>
              <p:tags r:id="rId1"/>
            </p:custDataLst>
          </p:nvPr>
        </p:nvSpPr>
        <p:spPr>
          <a:xfrm>
            <a:off x="695960" y="1301750"/>
            <a:ext cx="5323840" cy="411303"/>
          </a:xfrm>
        </p:spPr>
        <p:txBody>
          <a:bodyPr wrap="square" anchor="b">
            <a:normAutofit/>
          </a:bodyPr>
          <a:lstStyle>
            <a:lvl1pPr marL="0" indent="0">
              <a:buNone/>
              <a:defRPr sz="2400" b="1">
                <a:solidFill>
                  <a:schemeClr val="tx1"/>
                </a:solidFill>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pPr lvl="0"/>
            <a:r>
              <a:rPr lang="en-US" dirty="0">
                <a:latin typeface="+mj-lt"/>
              </a:rPr>
              <a:t>Click to add text</a:t>
            </a:r>
            <a:endParaRPr lang="en-US" dirty="0"/>
          </a:p>
        </p:txBody>
      </p:sp>
      <p:sp>
        <p:nvSpPr>
          <p:cNvPr id="4" name="内容占位符 3"/>
          <p:cNvSpPr>
            <a:spLocks noGrp="1"/>
          </p:cNvSpPr>
          <p:nvPr>
            <p:ph sz="half" idx="2" hasCustomPrompt="1"/>
            <p:custDataLst>
              <p:tags r:id="rId2"/>
            </p:custDataLst>
          </p:nvPr>
        </p:nvSpPr>
        <p:spPr>
          <a:xfrm>
            <a:off x="695960" y="1875099"/>
            <a:ext cx="5323840" cy="4300276"/>
          </a:xfrm>
        </p:spPr>
        <p:txBody>
          <a:bodyPr wrap="square">
            <a:normAutofit/>
          </a:bodyPr>
          <a:lstStyle>
            <a:lvl1pPr>
              <a:defRPr sz="2200">
                <a:solidFill>
                  <a:schemeClr val="tx1"/>
                </a:solidFill>
                <a:latin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5" name="文本占位符 4"/>
          <p:cNvSpPr>
            <a:spLocks noGrp="1"/>
          </p:cNvSpPr>
          <p:nvPr>
            <p:ph type="body" sz="quarter" idx="3" hasCustomPrompt="1"/>
            <p:custDataLst>
              <p:tags r:id="rId3"/>
            </p:custDataLst>
          </p:nvPr>
        </p:nvSpPr>
        <p:spPr>
          <a:xfrm>
            <a:off x="6172200" y="1301750"/>
            <a:ext cx="5323840" cy="411303"/>
          </a:xfrm>
        </p:spPr>
        <p:txBody>
          <a:bodyPr wrap="square" anchor="b">
            <a:normAutofit/>
          </a:bodyPr>
          <a:lstStyle>
            <a:lvl1pPr marL="0" indent="0">
              <a:buNone/>
              <a:defRPr sz="2400" b="1">
                <a:solidFill>
                  <a:schemeClr val="tx1"/>
                </a:solidFill>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pPr lvl="0"/>
            <a:r>
              <a:rPr lang="en-US" dirty="0">
                <a:latin typeface="+mj-lt"/>
              </a:rPr>
              <a:t>Click to add text</a:t>
            </a:r>
            <a:endParaRPr lang="en-US" dirty="0"/>
          </a:p>
        </p:txBody>
      </p:sp>
      <p:sp>
        <p:nvSpPr>
          <p:cNvPr id="6" name="内容占位符 5"/>
          <p:cNvSpPr>
            <a:spLocks noGrp="1"/>
          </p:cNvSpPr>
          <p:nvPr>
            <p:ph sz="quarter" idx="4" hasCustomPrompt="1"/>
            <p:custDataLst>
              <p:tags r:id="rId4"/>
            </p:custDataLst>
          </p:nvPr>
        </p:nvSpPr>
        <p:spPr>
          <a:xfrm>
            <a:off x="6172200" y="1875099"/>
            <a:ext cx="5323840" cy="4300276"/>
          </a:xfrm>
        </p:spPr>
        <p:txBody>
          <a:bodyPr wrap="square">
            <a:normAutofit/>
          </a:bodyPr>
          <a:lstStyle>
            <a:lvl1pPr>
              <a:defRPr sz="2200">
                <a:solidFill>
                  <a:schemeClr val="tx1"/>
                </a:solidFill>
                <a:latin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7" name="日期占位符 6"/>
          <p:cNvSpPr>
            <a:spLocks noGrp="1"/>
          </p:cNvSpPr>
          <p:nvPr>
            <p:ph type="dt" sz="half" idx="10"/>
            <p:custDataLst>
              <p:tags r:id="rId5"/>
            </p:custDataLst>
          </p:nvPr>
        </p:nvSpPr>
        <p:spPr/>
        <p:txBody>
          <a:bodyPr wrap="square">
            <a:normAutofit/>
          </a:bodyPr>
          <a:lstStyle/>
          <a:p>
            <a:r>
              <a:rPr lang="en-US"/>
              <a:t>Date Area</a:t>
            </a:r>
          </a:p>
        </p:txBody>
      </p:sp>
      <p:sp>
        <p:nvSpPr>
          <p:cNvPr id="8" name="页脚占位符 7"/>
          <p:cNvSpPr>
            <a:spLocks noGrp="1"/>
          </p:cNvSpPr>
          <p:nvPr>
            <p:ph type="ftr" sz="quarter" idx="11"/>
            <p:custDataLst>
              <p:tags r:id="rId6"/>
            </p:custDataLst>
          </p:nvPr>
        </p:nvSpPr>
        <p:spPr/>
        <p:txBody>
          <a:bodyPr/>
          <a:lstStyle/>
          <a:p>
            <a:endParaRPr lang="en-US"/>
          </a:p>
        </p:txBody>
      </p:sp>
      <p:sp>
        <p:nvSpPr>
          <p:cNvPr id="9" name="灯片编号占位符 8"/>
          <p:cNvSpPr>
            <a:spLocks noGrp="1"/>
          </p:cNvSpPr>
          <p:nvPr>
            <p:ph type="sldNum" sz="quarter" idx="12"/>
            <p:custDataLst>
              <p:tags r:id="rId7"/>
            </p:custDataLst>
          </p:nvPr>
        </p:nvSpPr>
        <p:spPr/>
        <p:txBody>
          <a:bodyPr wrap="square">
            <a:normAutofit/>
          </a:bodyPr>
          <a:lstStyle/>
          <a:p>
            <a:fld id="{BE5F26B5-172A-4DC2-B0B7-181CFC56B87C}" type="slidenum">
              <a:rPr lang="en-US" smtClean="0"/>
              <a:t>‹#›</a:t>
            </a:fld>
            <a:endParaRPr lang="en-US"/>
          </a:p>
        </p:txBody>
      </p:sp>
      <p:sp>
        <p:nvSpPr>
          <p:cNvPr id="2" name="标题 1"/>
          <p:cNvSpPr>
            <a:spLocks noGrp="1"/>
          </p:cNvSpPr>
          <p:nvPr>
            <p:ph type="title" hasCustomPrompt="1"/>
            <p:custDataLst>
              <p:tags r:id="rId8"/>
            </p:custDataLst>
          </p:nvPr>
        </p:nvSpPr>
        <p:spPr/>
        <p:txBody>
          <a:bodyPr/>
          <a:lstStyle/>
          <a:p>
            <a:r>
              <a:rPr lang="en-US">
                <a:latin typeface="+mj-lt"/>
              </a:rPr>
              <a:t>Click to add title</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wrap="square">
            <a:normAutofit/>
          </a:bodyPr>
          <a:lstStyle/>
          <a:p>
            <a:r>
              <a:rPr lang="en-US"/>
              <a:t>Date Area</a:t>
            </a:r>
          </a:p>
        </p:txBody>
      </p:sp>
      <p:sp>
        <p:nvSpPr>
          <p:cNvPr id="4" name="页脚占位符 3"/>
          <p:cNvSpPr>
            <a:spLocks noGrp="1"/>
          </p:cNvSpPr>
          <p:nvPr>
            <p:ph type="ftr" sz="quarter" idx="11"/>
            <p:custDataLst>
              <p:tags r:id="rId2"/>
            </p:custDataLst>
          </p:nvPr>
        </p:nvSpPr>
        <p:spPr/>
        <p:txBody>
          <a:bodyPr/>
          <a:lstStyle/>
          <a:p>
            <a:endParaRPr lang="en-US"/>
          </a:p>
        </p:txBody>
      </p:sp>
      <p:sp>
        <p:nvSpPr>
          <p:cNvPr id="5" name="灯片编号占位符 4"/>
          <p:cNvSpPr>
            <a:spLocks noGrp="1"/>
          </p:cNvSpPr>
          <p:nvPr>
            <p:ph type="sldNum" sz="quarter" idx="12"/>
            <p:custDataLst>
              <p:tags r:id="rId3"/>
            </p:custDataLst>
          </p:nvPr>
        </p:nvSpPr>
        <p:spPr/>
        <p:txBody>
          <a:bodyPr wrap="square">
            <a:normAutofit/>
          </a:bodyPr>
          <a:lstStyle/>
          <a:p>
            <a:fld id="{BE5F26B5-172A-4DC2-B0B7-181CFC56B87C}" type="slidenum">
              <a:rPr lang="en-US" smtClean="0"/>
              <a:t>‹#›</a:t>
            </a:fld>
            <a:endParaRPr lang="en-US"/>
          </a:p>
        </p:txBody>
      </p:sp>
      <p:sp>
        <p:nvSpPr>
          <p:cNvPr id="6" name="标题 5"/>
          <p:cNvSpPr>
            <a:spLocks noGrp="1"/>
          </p:cNvSpPr>
          <p:nvPr>
            <p:ph type="title" hasCustomPrompt="1"/>
            <p:custDataLst>
              <p:tags r:id="rId4"/>
            </p:custDataLst>
          </p:nvPr>
        </p:nvSpPr>
        <p:spPr/>
        <p:txBody>
          <a:bodyPr/>
          <a:lstStyle/>
          <a:p>
            <a:r>
              <a:rPr lang="en-US">
                <a:latin typeface="+mj-lt"/>
              </a:rPr>
              <a:t>Click to add title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wrap="square">
            <a:normAutofit/>
          </a:bodyPr>
          <a:lstStyle/>
          <a:p>
            <a:r>
              <a:rPr lang="en-US"/>
              <a:t>Date Area</a:t>
            </a:r>
          </a:p>
        </p:txBody>
      </p:sp>
      <p:sp>
        <p:nvSpPr>
          <p:cNvPr id="3" name="页脚占位符 2"/>
          <p:cNvSpPr>
            <a:spLocks noGrp="1"/>
          </p:cNvSpPr>
          <p:nvPr>
            <p:ph type="ftr" sz="quarter" idx="11"/>
            <p:custDataLst>
              <p:tags r:id="rId2"/>
            </p:custDataLst>
          </p:nvPr>
        </p:nvSpPr>
        <p:spPr/>
        <p:txBody>
          <a:bodyPr/>
          <a:lstStyle/>
          <a:p>
            <a:endParaRPr 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Only">
    <p:spTree>
      <p:nvGrpSpPr>
        <p:cNvPr id="1" name=""/>
        <p:cNvGrpSpPr/>
        <p:nvPr/>
      </p:nvGrpSpPr>
      <p:grpSpPr>
        <a:xfrm>
          <a:off x="0" y="0"/>
          <a:ext cx="0" cy="0"/>
          <a:chOff x="0" y="0"/>
          <a:chExt cx="0" cy="0"/>
        </a:xfrm>
      </p:grpSpPr>
      <p:sp>
        <p:nvSpPr>
          <p:cNvPr id="3" name="内容占位符 1"/>
          <p:cNvSpPr>
            <a:spLocks noGrp="1"/>
          </p:cNvSpPr>
          <p:nvPr>
            <p:ph idx="1" hasCustomPrompt="1"/>
            <p:custDataLst>
              <p:tags r:id="rId1"/>
            </p:custDataLst>
          </p:nvPr>
        </p:nvSpPr>
        <p:spPr>
          <a:xfrm>
            <a:off x="695960" y="360045"/>
            <a:ext cx="10801985" cy="5817870"/>
          </a:xfrm>
        </p:spPr>
        <p:txBody>
          <a:bodyPr wrap="square">
            <a:normAutofit/>
          </a:bodyPr>
          <a:lstStyle>
            <a:lvl1pPr>
              <a:defRPr>
                <a:solidFill>
                  <a:schemeClr val="tx1"/>
                </a:solidFill>
                <a:latin typeface="+mn-lt"/>
              </a:defRPr>
            </a:lvl1pPr>
            <a:lvl2pPr>
              <a:defRPr>
                <a:solidFill>
                  <a:schemeClr val="tx1"/>
                </a:solidFill>
                <a:latin typeface="+mn-lt"/>
              </a:defRPr>
            </a:lvl2pPr>
            <a:lvl3pPr>
              <a:defRPr>
                <a:solidFill>
                  <a:schemeClr val="tx1"/>
                </a:solidFill>
                <a:latin typeface="+mn-lt"/>
              </a:defRPr>
            </a:lvl3pPr>
            <a:lvl4pPr>
              <a:defRPr>
                <a:solidFill>
                  <a:schemeClr val="tx1"/>
                </a:solidFill>
                <a:latin typeface="+mn-lt"/>
              </a:defRPr>
            </a:lvl4pPr>
            <a:lvl5pPr>
              <a:defRPr>
                <a:solidFill>
                  <a:schemeClr val="tx1"/>
                </a:solidFill>
                <a:latin typeface="+mn-lt"/>
              </a:defRPr>
            </a:lvl5pPr>
          </a:lstStyle>
          <a:p>
            <a:pPr lvl="0"/>
            <a:r>
              <a:rPr lang="en-US" dirty="0">
                <a:latin typeface="+mn-lt"/>
              </a:rPr>
              <a:t>Click to add text</a:t>
            </a:r>
            <a:endParaRPr lang="en-US" dirty="0"/>
          </a:p>
        </p:txBody>
      </p:sp>
      <p:sp>
        <p:nvSpPr>
          <p:cNvPr id="4" name="日期占位符 2"/>
          <p:cNvSpPr>
            <a:spLocks noGrp="1"/>
          </p:cNvSpPr>
          <p:nvPr>
            <p:ph type="dt" sz="half" idx="10"/>
            <p:custDataLst>
              <p:tags r:id="rId2"/>
            </p:custDataLst>
          </p:nvPr>
        </p:nvSpPr>
        <p:spPr/>
        <p:txBody>
          <a:bodyPr wrap="square">
            <a:normAutofit/>
          </a:bodyPr>
          <a:lstStyle/>
          <a:p>
            <a:r>
              <a:rPr lang="en-US"/>
              <a:t>Date Area</a:t>
            </a:r>
          </a:p>
        </p:txBody>
      </p:sp>
      <p:sp>
        <p:nvSpPr>
          <p:cNvPr id="5" name="页脚占位符 3"/>
          <p:cNvSpPr>
            <a:spLocks noGrp="1"/>
          </p:cNvSpPr>
          <p:nvPr>
            <p:ph type="ftr" sz="quarter" idx="11"/>
            <p:custDataLst>
              <p:tags r:id="rId3"/>
            </p:custDataLst>
          </p:nvPr>
        </p:nvSpPr>
        <p:spPr/>
        <p:txBody>
          <a:bodyPr/>
          <a:lstStyle/>
          <a:p>
            <a:endParaRPr lang="en-US"/>
          </a:p>
        </p:txBody>
      </p:sp>
      <p:sp>
        <p:nvSpPr>
          <p:cNvPr id="6"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en-US" smtClean="0"/>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3" name="文本占位符 2"/>
          <p:cNvSpPr>
            <a:spLocks noGrp="1"/>
          </p:cNvSpPr>
          <p:nvPr>
            <p:ph type="body" idx="1" hasCustomPrompt="1"/>
            <p:custDataLst>
              <p:tags r:id="rId1"/>
            </p:custDataLst>
          </p:nvPr>
        </p:nvSpPr>
        <p:spPr>
          <a:xfrm>
            <a:off x="695960" y="1301750"/>
            <a:ext cx="10799088" cy="405553"/>
          </a:xfrm>
        </p:spPr>
        <p:txBody>
          <a:bodyPr wrap="square" anchor="t">
            <a:normAutofit/>
          </a:bodyPr>
          <a:lstStyle>
            <a:lvl1pPr marL="0" indent="0">
              <a:buNone/>
              <a:defRPr sz="2400" b="0">
                <a:solidFill>
                  <a:schemeClr val="tx1"/>
                </a:solidFill>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r>
              <a:rPr lang="en-US" dirty="0">
                <a:latin typeface="+mj-lt"/>
              </a:rPr>
              <a:t>Click to add text</a:t>
            </a:r>
            <a:endParaRPr lang="en-US" dirty="0"/>
          </a:p>
        </p:txBody>
      </p:sp>
      <p:sp>
        <p:nvSpPr>
          <p:cNvPr id="7" name="日期占位符 3"/>
          <p:cNvSpPr>
            <a:spLocks noGrp="1"/>
          </p:cNvSpPr>
          <p:nvPr>
            <p:ph type="dt" sz="half" idx="10"/>
            <p:custDataLst>
              <p:tags r:id="rId2"/>
            </p:custDataLst>
          </p:nvPr>
        </p:nvSpPr>
        <p:spPr/>
        <p:txBody>
          <a:bodyPr wrap="square">
            <a:normAutofit/>
          </a:bodyPr>
          <a:lstStyle/>
          <a:p>
            <a:r>
              <a:rPr lang="en-US"/>
              <a:t>Date Area</a:t>
            </a:r>
          </a:p>
        </p:txBody>
      </p:sp>
      <p:sp>
        <p:nvSpPr>
          <p:cNvPr id="8" name="页脚占位符 4"/>
          <p:cNvSpPr>
            <a:spLocks noGrp="1"/>
          </p:cNvSpPr>
          <p:nvPr>
            <p:ph type="ftr" sz="quarter" idx="11"/>
            <p:custDataLst>
              <p:tags r:id="rId3"/>
            </p:custDataLst>
          </p:nvPr>
        </p:nvSpPr>
        <p:spPr/>
        <p:txBody>
          <a:bodyPr/>
          <a:lstStyle/>
          <a:p>
            <a:endParaRPr lang="en-US"/>
          </a:p>
        </p:txBody>
      </p:sp>
      <p:sp>
        <p:nvSpPr>
          <p:cNvPr id="9"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en-US" smtClean="0"/>
              <a:t>‹#›</a:t>
            </a:fld>
            <a:endParaRPr lang="en-US"/>
          </a:p>
        </p:txBody>
      </p:sp>
      <p:sp>
        <p:nvSpPr>
          <p:cNvPr id="2" name="标题 1"/>
          <p:cNvSpPr>
            <a:spLocks noGrp="1"/>
          </p:cNvSpPr>
          <p:nvPr>
            <p:ph type="title" hasCustomPrompt="1"/>
            <p:custDataLst>
              <p:tags r:id="rId5"/>
            </p:custDataLst>
          </p:nvPr>
        </p:nvSpPr>
        <p:spPr/>
        <p:txBody>
          <a:bodyPr/>
          <a:lstStyle/>
          <a:p>
            <a:r>
              <a:rPr lang="en-US">
                <a:latin typeface="+mj-lt"/>
              </a:rPr>
              <a:t>Click to add title</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End Slide">
    <p:spTree>
      <p:nvGrpSpPr>
        <p:cNvPr id="1" name=""/>
        <p:cNvGrpSpPr/>
        <p:nvPr/>
      </p:nvGrpSpPr>
      <p:grpSpPr>
        <a:xfrm>
          <a:off x="0" y="0"/>
          <a:ext cx="0" cy="0"/>
          <a:chOff x="0" y="0"/>
          <a:chExt cx="0" cy="0"/>
        </a:xfrm>
      </p:grpSpPr>
      <p:sp>
        <p:nvSpPr>
          <p:cNvPr id="8" name="矩形 7"/>
          <p:cNvSpPr/>
          <p:nvPr userDrawn="1">
            <p:custDataLst>
              <p:tags r:id="rId1"/>
            </p:custDataLst>
          </p:nvPr>
        </p:nvSpPr>
        <p:spPr>
          <a:xfrm>
            <a:off x="3810" y="0"/>
            <a:ext cx="12188190" cy="6857365"/>
          </a:xfrm>
          <a:prstGeom prst="rect">
            <a:avLst/>
          </a:prstGeom>
          <a:solidFill>
            <a:schemeClr val="bg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29" name="圆角矩形 28"/>
          <p:cNvSpPr/>
          <p:nvPr userDrawn="1">
            <p:custDataLst>
              <p:tags r:id="rId2"/>
            </p:custDataLst>
          </p:nvPr>
        </p:nvSpPr>
        <p:spPr>
          <a:xfrm>
            <a:off x="544195" y="339725"/>
            <a:ext cx="11108055" cy="669290"/>
          </a:xfrm>
          <a:prstGeom prst="roundRect">
            <a:avLst>
              <a:gd name="adj" fmla="val 50000"/>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cxnSp>
        <p:nvCxnSpPr>
          <p:cNvPr id="27" name="直接连接符 26"/>
          <p:cNvCxnSpPr/>
          <p:nvPr userDrawn="1">
            <p:custDataLst>
              <p:tags r:id="rId3"/>
            </p:custDataLst>
          </p:nvPr>
        </p:nvCxnSpPr>
        <p:spPr>
          <a:xfrm flipH="1">
            <a:off x="826135" y="627380"/>
            <a:ext cx="509905"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p:nvPr userDrawn="1">
            <p:custDataLst>
              <p:tags r:id="rId4"/>
            </p:custDataLst>
          </p:nvPr>
        </p:nvCxnSpPr>
        <p:spPr>
          <a:xfrm flipH="1">
            <a:off x="826135" y="755650"/>
            <a:ext cx="31813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userDrawn="1">
            <p:custDataLst>
              <p:tags r:id="rId5"/>
            </p:custDataLst>
          </p:nvPr>
        </p:nvCxnSpPr>
        <p:spPr>
          <a:xfrm>
            <a:off x="6073140" y="660400"/>
            <a:ext cx="5212715" cy="0"/>
          </a:xfrm>
          <a:prstGeom prst="line">
            <a:avLst/>
          </a:prstGeom>
          <a:ln>
            <a:solidFill>
              <a:schemeClr val="accent2">
                <a:lumMod val="20000"/>
                <a:lumOff val="80000"/>
              </a:schemeClr>
            </a:solidFill>
          </a:ln>
        </p:spPr>
        <p:style>
          <a:lnRef idx="2">
            <a:schemeClr val="accent1"/>
          </a:lnRef>
          <a:fillRef idx="0">
            <a:srgbClr val="FFFFFF"/>
          </a:fillRef>
          <a:effectRef idx="0">
            <a:srgbClr val="FFFFFF"/>
          </a:effectRef>
          <a:fontRef idx="minor">
            <a:schemeClr val="tx1"/>
          </a:fontRef>
        </p:style>
      </p:cxnSp>
      <p:sp>
        <p:nvSpPr>
          <p:cNvPr id="58" name="任意多边形 57"/>
          <p:cNvSpPr/>
          <p:nvPr userDrawn="1">
            <p:custDataLst>
              <p:tags r:id="rId6"/>
            </p:custDataLst>
          </p:nvPr>
        </p:nvSpPr>
        <p:spPr>
          <a:xfrm>
            <a:off x="3409950" y="2348230"/>
            <a:ext cx="8782050" cy="4509135"/>
          </a:xfrm>
          <a:custGeom>
            <a:avLst/>
            <a:gdLst/>
            <a:ahLst/>
            <a:cxnLst>
              <a:cxn ang="3">
                <a:pos x="hc" y="t"/>
              </a:cxn>
              <a:cxn ang="cd2">
                <a:pos x="l" y="vc"/>
              </a:cxn>
              <a:cxn ang="cd4">
                <a:pos x="hc" y="b"/>
              </a:cxn>
              <a:cxn ang="0">
                <a:pos x="r" y="vc"/>
              </a:cxn>
            </a:cxnLst>
            <a:rect l="l" t="t" r="r" b="b"/>
            <a:pathLst>
              <a:path w="13830" h="7102">
                <a:moveTo>
                  <a:pt x="13830" y="0"/>
                </a:moveTo>
                <a:lnTo>
                  <a:pt x="13830" y="7102"/>
                </a:lnTo>
                <a:lnTo>
                  <a:pt x="0" y="7102"/>
                </a:lnTo>
                <a:lnTo>
                  <a:pt x="28" y="7098"/>
                </a:lnTo>
                <a:cubicBezTo>
                  <a:pt x="1534" y="6888"/>
                  <a:pt x="3145" y="6504"/>
                  <a:pt x="4784" y="5939"/>
                </a:cubicBezTo>
                <a:cubicBezTo>
                  <a:pt x="9005" y="4486"/>
                  <a:pt x="12346" y="2202"/>
                  <a:pt x="13829" y="2"/>
                </a:cubicBezTo>
                <a:lnTo>
                  <a:pt x="13830" y="0"/>
                </a:lnTo>
                <a:close/>
              </a:path>
            </a:pathLst>
          </a:custGeom>
          <a:gradFill>
            <a:gsLst>
              <a:gs pos="2000">
                <a:schemeClr val="bg1"/>
              </a:gs>
              <a:gs pos="100000">
                <a:schemeClr val="bg2"/>
              </a:gs>
            </a:gsLst>
            <a:lin ang="1404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endParaRPr lang="en-US"/>
          </a:p>
        </p:txBody>
      </p:sp>
      <p:sp>
        <p:nvSpPr>
          <p:cNvPr id="60" name="矩形 59"/>
          <p:cNvSpPr/>
          <p:nvPr userDrawn="1">
            <p:custDataLst>
              <p:tags r:id="rId7"/>
            </p:custDataLst>
          </p:nvPr>
        </p:nvSpPr>
        <p:spPr>
          <a:xfrm>
            <a:off x="635" y="6722110"/>
            <a:ext cx="12191365" cy="135255"/>
          </a:xfrm>
          <a:prstGeom prst="rect">
            <a:avLst/>
          </a:prstGeom>
          <a:gradFill>
            <a:gsLst>
              <a:gs pos="0">
                <a:schemeClr val="accent2"/>
              </a:gs>
              <a:gs pos="100000">
                <a:schemeClr val="accent3">
                  <a:lumMod val="20000"/>
                  <a:lumOff val="80000"/>
                </a:schemeClr>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6" name="任意多边形 55"/>
          <p:cNvSpPr/>
          <p:nvPr userDrawn="1">
            <p:custDataLst>
              <p:tags r:id="rId8"/>
            </p:custDataLst>
          </p:nvPr>
        </p:nvSpPr>
        <p:spPr>
          <a:xfrm>
            <a:off x="10250170" y="5077460"/>
            <a:ext cx="1941830" cy="1780540"/>
          </a:xfrm>
          <a:custGeom>
            <a:avLst/>
            <a:gdLst/>
            <a:ahLst/>
            <a:cxnLst>
              <a:cxn ang="3">
                <a:pos x="hc" y="t"/>
              </a:cxn>
              <a:cxn ang="cd2">
                <a:pos x="l" y="vc"/>
              </a:cxn>
              <a:cxn ang="cd4">
                <a:pos x="hc" y="b"/>
              </a:cxn>
              <a:cxn ang="0">
                <a:pos x="r" y="vc"/>
              </a:cxn>
            </a:cxnLst>
            <a:rect l="l" t="t" r="r" b="b"/>
            <a:pathLst>
              <a:path w="3967" h="3461">
                <a:moveTo>
                  <a:pt x="3541" y="0"/>
                </a:moveTo>
                <a:cubicBezTo>
                  <a:pt x="3679" y="0"/>
                  <a:pt x="3814" y="8"/>
                  <a:pt x="3948" y="23"/>
                </a:cubicBezTo>
                <a:lnTo>
                  <a:pt x="3967" y="25"/>
                </a:lnTo>
                <a:lnTo>
                  <a:pt x="3967" y="906"/>
                </a:lnTo>
                <a:lnTo>
                  <a:pt x="3948" y="903"/>
                </a:lnTo>
                <a:cubicBezTo>
                  <a:pt x="3815" y="883"/>
                  <a:pt x="3679" y="872"/>
                  <a:pt x="3541" y="872"/>
                </a:cubicBezTo>
                <a:cubicBezTo>
                  <a:pt x="2101" y="872"/>
                  <a:pt x="928" y="2012"/>
                  <a:pt x="873" y="3439"/>
                </a:cubicBezTo>
                <a:lnTo>
                  <a:pt x="873" y="3461"/>
                </a:lnTo>
                <a:lnTo>
                  <a:pt x="0" y="3461"/>
                </a:lnTo>
                <a:lnTo>
                  <a:pt x="0" y="3451"/>
                </a:lnTo>
                <a:cubicBezTo>
                  <a:pt x="49" y="1537"/>
                  <a:pt x="1616" y="0"/>
                  <a:pt x="3541" y="0"/>
                </a:cubicBezTo>
                <a:close/>
              </a:path>
            </a:pathLst>
          </a:custGeom>
          <a:solidFill>
            <a:schemeClr val="accent2">
              <a:lumMod val="40000"/>
              <a:lumOff val="60000"/>
              <a:alpha val="20000"/>
            </a:schemeClr>
          </a:solidFill>
        </p:spPr>
        <p:txBody>
          <a:bodyPr vert="horz" wrap="square" lIns="0" tIns="0" rIns="0" bIns="0" rtlCol="0" anchor="b">
            <a:noAutofit/>
          </a:bodyPr>
          <a:lst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a:lstStyle>
          <a:p>
            <a:pPr>
              <a:lnSpc>
                <a:spcPct val="100000"/>
              </a:lnSpc>
            </a:pPr>
            <a:endParaRPr lang="en-US" sz="6600" b="1" dirty="0">
              <a:sym typeface="+mn-lt"/>
            </a:endParaRPr>
          </a:p>
        </p:txBody>
      </p:sp>
      <p:sp>
        <p:nvSpPr>
          <p:cNvPr id="2" name="标题 1"/>
          <p:cNvSpPr>
            <a:spLocks noGrp="1"/>
          </p:cNvSpPr>
          <p:nvPr>
            <p:ph type="ctrTitle" hasCustomPrompt="1"/>
            <p:custDataLst>
              <p:tags r:id="rId9"/>
            </p:custDataLst>
          </p:nvPr>
        </p:nvSpPr>
        <p:spPr>
          <a:xfrm>
            <a:off x="838200" y="3441700"/>
            <a:ext cx="5946140" cy="1301750"/>
          </a:xfrm>
        </p:spPr>
        <p:txBody>
          <a:bodyPr wrap="square" anchor="t" anchorCtr="0">
            <a:normAutofit/>
          </a:bodyPr>
          <a:lstStyle>
            <a:lvl1pPr algn="l">
              <a:lnSpc>
                <a:spcPct val="100000"/>
              </a:lnSpc>
              <a:defRPr sz="5400">
                <a:solidFill>
                  <a:schemeClr val="accent2"/>
                </a:solidFill>
                <a:latin typeface="+mj-lt"/>
              </a:defRPr>
            </a:lvl1pPr>
          </a:lstStyle>
          <a:p>
            <a:r>
              <a:rPr lang="en-US" dirty="0">
                <a:sym typeface="+mn-ea"/>
              </a:rPr>
              <a:t>Click to add title</a:t>
            </a:r>
          </a:p>
        </p:txBody>
      </p:sp>
      <p:sp>
        <p:nvSpPr>
          <p:cNvPr id="4" name="日期占位符 3"/>
          <p:cNvSpPr>
            <a:spLocks noGrp="1"/>
          </p:cNvSpPr>
          <p:nvPr>
            <p:ph type="dt" sz="half" idx="10"/>
            <p:custDataLst>
              <p:tags r:id="rId10"/>
            </p:custDataLst>
          </p:nvPr>
        </p:nvSpPr>
        <p:spPr/>
        <p:txBody>
          <a:bodyPr wrap="square">
            <a:normAutofit/>
          </a:bodyPr>
          <a:lstStyle/>
          <a:p>
            <a:r>
              <a:rPr lang="en-US"/>
              <a:t>Date Area</a:t>
            </a:r>
          </a:p>
        </p:txBody>
      </p:sp>
      <p:sp>
        <p:nvSpPr>
          <p:cNvPr id="5" name="页脚占位符 4"/>
          <p:cNvSpPr>
            <a:spLocks noGrp="1"/>
          </p:cNvSpPr>
          <p:nvPr>
            <p:ph type="ftr" sz="quarter" idx="11"/>
            <p:custDataLst>
              <p:tags r:id="rId11"/>
            </p:custDataLst>
          </p:nvPr>
        </p:nvSpPr>
        <p:spPr/>
        <p:txBody>
          <a:bodyPr/>
          <a:lstStyle/>
          <a:p>
            <a:endParaRPr 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wrap="square">
            <a:normAutofit/>
          </a:bodyPr>
          <a:lstStyle/>
          <a:p>
            <a:fld id="{BE5F26B5-172A-4DC2-B0B7-181CFC56B87C}" type="slidenum">
              <a:rPr lang="en-US" smtClean="0"/>
              <a:t>‹#›</a:t>
            </a:fld>
            <a:endParaRPr lang="en-US"/>
          </a:p>
        </p:txBody>
      </p:sp>
      <p:sp>
        <p:nvSpPr>
          <p:cNvPr id="10" name="公司名占位符 6"/>
          <p:cNvSpPr>
            <a:spLocks noGrp="1"/>
          </p:cNvSpPr>
          <p:nvPr>
            <p:ph type="body" sz="quarter" idx="13" hasCustomPrompt="1"/>
            <p:custDataLst>
              <p:tags r:id="rId13"/>
            </p:custDataLst>
          </p:nvPr>
        </p:nvSpPr>
        <p:spPr>
          <a:xfrm>
            <a:off x="1583055" y="452755"/>
            <a:ext cx="2252980" cy="504190"/>
          </a:xfrm>
        </p:spPr>
        <p:txBody>
          <a:bodyPr wrap="square" anchor="ctr">
            <a:normAutofit/>
          </a:bodyPr>
          <a:lstStyle>
            <a:lvl1pPr marL="0" indent="0">
              <a:lnSpc>
                <a:spcPct val="100000"/>
              </a:lnSpc>
              <a:buNone/>
              <a:defRPr sz="1600">
                <a:solidFill>
                  <a:schemeClr val="accent1">
                    <a:lumMod val="75000"/>
                  </a:schemeClr>
                </a:solidFill>
                <a:latin typeface="+mn-lt"/>
              </a:defRPr>
            </a:lvl1pPr>
          </a:lstStyle>
          <a:p>
            <a:pPr lvl="0"/>
            <a:r>
              <a:rPr lang="en-US" dirty="0">
                <a:latin typeface="+mn-lt"/>
              </a:rPr>
              <a:t>Click to add text</a:t>
            </a:r>
            <a:endParaRPr lang="en-US" dirty="0"/>
          </a:p>
        </p:txBody>
      </p:sp>
      <p:sp>
        <p:nvSpPr>
          <p:cNvPr id="14" name="日期时间占位符 7"/>
          <p:cNvSpPr>
            <a:spLocks noGrp="1"/>
          </p:cNvSpPr>
          <p:nvPr>
            <p:ph type="body" sz="quarter" idx="14" hasCustomPrompt="1"/>
            <p:custDataLst>
              <p:tags r:id="rId14"/>
            </p:custDataLst>
          </p:nvPr>
        </p:nvSpPr>
        <p:spPr>
          <a:xfrm>
            <a:off x="4389120" y="452755"/>
            <a:ext cx="1485265" cy="504190"/>
          </a:xfrm>
        </p:spPr>
        <p:txBody>
          <a:bodyPr wrap="square" anchor="ctr">
            <a:normAutofit/>
          </a:bodyPr>
          <a:lstStyle>
            <a:lvl1pPr marL="0" indent="0" algn="l">
              <a:lnSpc>
                <a:spcPct val="100000"/>
              </a:lnSpc>
              <a:buNone/>
              <a:defRPr sz="1600">
                <a:solidFill>
                  <a:schemeClr val="accent1">
                    <a:lumMod val="75000"/>
                  </a:schemeClr>
                </a:solidFill>
                <a:latin typeface="+mn-lt"/>
              </a:defRPr>
            </a:lvl1pPr>
          </a:lstStyle>
          <a:p>
            <a:pPr lvl="0"/>
            <a:r>
              <a:rPr lang="en-US" dirty="0">
                <a:latin typeface="+mn-lt"/>
              </a:rPr>
              <a:t>Click to add text</a:t>
            </a:r>
            <a:endParaRPr lang="en-US" dirty="0"/>
          </a:p>
        </p:txBody>
      </p:sp>
      <p:sp>
        <p:nvSpPr>
          <p:cNvPr id="24" name="署名占位符 10"/>
          <p:cNvSpPr>
            <a:spLocks noGrp="1"/>
          </p:cNvSpPr>
          <p:nvPr>
            <p:ph type="body" sz="quarter" idx="17" hasCustomPrompt="1"/>
            <p:custDataLst>
              <p:tags r:id="rId15"/>
            </p:custDataLst>
          </p:nvPr>
        </p:nvSpPr>
        <p:spPr>
          <a:xfrm>
            <a:off x="837927" y="4845500"/>
            <a:ext cx="2880000" cy="504000"/>
          </a:xfrm>
          <a:prstGeom prst="roundRect">
            <a:avLst>
              <a:gd name="adj" fmla="val 50000"/>
            </a:avLst>
          </a:prstGeom>
          <a:solidFill>
            <a:schemeClr val="accent5"/>
          </a:solidFill>
        </p:spPr>
        <p:txBody>
          <a:bodyPr wrap="square" anchor="ctr">
            <a:normAutofit/>
          </a:bodyPr>
          <a:lstStyle>
            <a:lvl1pPr marL="0" indent="0" algn="ctr">
              <a:lnSpc>
                <a:spcPct val="100000"/>
              </a:lnSpc>
              <a:buNone/>
              <a:defRPr sz="1600">
                <a:solidFill>
                  <a:srgbClr val="FFFFFF"/>
                </a:solidFill>
                <a:latin typeface="+mn-lt"/>
              </a:defRPr>
            </a:lvl1pPr>
          </a:lstStyle>
          <a:p>
            <a:pPr lvl="0"/>
            <a:r>
              <a:rPr lang="en-US" dirty="0">
                <a:latin typeface="+mn-lt"/>
              </a:rPr>
              <a:t>Click to add text</a:t>
            </a:r>
            <a:endParaRPr lang="en-US" dirty="0"/>
          </a:p>
        </p:txBody>
      </p:sp>
      <p:cxnSp>
        <p:nvCxnSpPr>
          <p:cNvPr id="33" name="直接连接符 32"/>
          <p:cNvCxnSpPr/>
          <p:nvPr userDrawn="1">
            <p:custDataLst>
              <p:tags r:id="rId16"/>
            </p:custDataLst>
          </p:nvPr>
        </p:nvCxnSpPr>
        <p:spPr>
          <a:xfrm>
            <a:off x="4003040" y="594995"/>
            <a:ext cx="0" cy="200025"/>
          </a:xfrm>
          <a:prstGeom prst="line">
            <a:avLst/>
          </a:prstGeom>
          <a:ln>
            <a:solidFill>
              <a:schemeClr val="accent2">
                <a:lumMod val="20000"/>
                <a:lumOff val="80000"/>
              </a:schemeClr>
            </a:solidFill>
          </a:ln>
        </p:spPr>
        <p:style>
          <a:lnRef idx="2">
            <a:schemeClr val="accent1"/>
          </a:lnRef>
          <a:fillRef idx="0">
            <a:srgbClr val="FFFFFF"/>
          </a:fillRef>
          <a:effectRef idx="0">
            <a:srgbClr val="FFFFFF"/>
          </a:effectRef>
          <a:fontRef idx="minor">
            <a:schemeClr val="tx1"/>
          </a:fontRef>
        </p:style>
      </p:cxnSp>
      <p:sp>
        <p:nvSpPr>
          <p:cNvPr id="42" name="椭圆 41"/>
          <p:cNvSpPr/>
          <p:nvPr userDrawn="1">
            <p:custDataLst>
              <p:tags r:id="rId17"/>
            </p:custDataLst>
          </p:nvPr>
        </p:nvSpPr>
        <p:spPr>
          <a:xfrm>
            <a:off x="7552055" y="2348230"/>
            <a:ext cx="3208655" cy="3208655"/>
          </a:xfrm>
          <a:prstGeom prst="ellipse">
            <a:avLst/>
          </a:prstGeom>
          <a:gradFill>
            <a:gsLst>
              <a:gs pos="0">
                <a:schemeClr val="accent5"/>
              </a:gs>
              <a:gs pos="100000">
                <a:schemeClr val="accent3">
                  <a:lumMod val="20000"/>
                  <a:lumOff val="80000"/>
                </a:schemeClr>
              </a:gs>
            </a:gsLst>
            <a:lin ang="19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
        <p:nvSpPr>
          <p:cNvPr id="54" name="任意多边形: 形状 22"/>
          <p:cNvSpPr/>
          <p:nvPr userDrawn="1">
            <p:custDataLst>
              <p:tags r:id="rId18"/>
            </p:custDataLst>
          </p:nvPr>
        </p:nvSpPr>
        <p:spPr>
          <a:xfrm>
            <a:off x="7811843" y="3537317"/>
            <a:ext cx="645924" cy="1142651"/>
          </a:xfrm>
          <a:custGeom>
            <a:avLst/>
            <a:gdLst>
              <a:gd name="connsiteX0" fmla="*/ 606660 w 645924"/>
              <a:gd name="connsiteY0" fmla="*/ 1064121 h 1142651"/>
              <a:gd name="connsiteX1" fmla="*/ 645924 w 645924"/>
              <a:gd name="connsiteY1" fmla="*/ 1103386 h 1142651"/>
              <a:gd name="connsiteX2" fmla="*/ 606660 w 645924"/>
              <a:gd name="connsiteY2" fmla="*/ 1142651 h 1142651"/>
              <a:gd name="connsiteX3" fmla="*/ 567396 w 645924"/>
              <a:gd name="connsiteY3" fmla="*/ 1103386 h 1142651"/>
              <a:gd name="connsiteX4" fmla="*/ 606660 w 645924"/>
              <a:gd name="connsiteY4" fmla="*/ 1064121 h 1142651"/>
              <a:gd name="connsiteX5" fmla="*/ 417527 w 645924"/>
              <a:gd name="connsiteY5" fmla="*/ 1064121 h 1142651"/>
              <a:gd name="connsiteX6" fmla="*/ 456791 w 645924"/>
              <a:gd name="connsiteY6" fmla="*/ 1103386 h 1142651"/>
              <a:gd name="connsiteX7" fmla="*/ 417527 w 645924"/>
              <a:gd name="connsiteY7" fmla="*/ 1142651 h 1142651"/>
              <a:gd name="connsiteX8" fmla="*/ 378263 w 645924"/>
              <a:gd name="connsiteY8" fmla="*/ 1103386 h 1142651"/>
              <a:gd name="connsiteX9" fmla="*/ 417527 w 645924"/>
              <a:gd name="connsiteY9" fmla="*/ 1064121 h 1142651"/>
              <a:gd name="connsiteX10" fmla="*/ 228396 w 645924"/>
              <a:gd name="connsiteY10" fmla="*/ 1064121 h 1142651"/>
              <a:gd name="connsiteX11" fmla="*/ 267660 w 645924"/>
              <a:gd name="connsiteY11" fmla="*/ 1103386 h 1142651"/>
              <a:gd name="connsiteX12" fmla="*/ 228396 w 645924"/>
              <a:gd name="connsiteY12" fmla="*/ 1142651 h 1142651"/>
              <a:gd name="connsiteX13" fmla="*/ 189132 w 645924"/>
              <a:gd name="connsiteY13" fmla="*/ 1103386 h 1142651"/>
              <a:gd name="connsiteX14" fmla="*/ 228396 w 645924"/>
              <a:gd name="connsiteY14" fmla="*/ 1064121 h 1142651"/>
              <a:gd name="connsiteX15" fmla="*/ 39264 w 645924"/>
              <a:gd name="connsiteY15" fmla="*/ 1064121 h 1142651"/>
              <a:gd name="connsiteX16" fmla="*/ 78528 w 645924"/>
              <a:gd name="connsiteY16" fmla="*/ 1103386 h 1142651"/>
              <a:gd name="connsiteX17" fmla="*/ 39264 w 645924"/>
              <a:gd name="connsiteY17" fmla="*/ 1142651 h 1142651"/>
              <a:gd name="connsiteX18" fmla="*/ 0 w 645924"/>
              <a:gd name="connsiteY18" fmla="*/ 1103386 h 1142651"/>
              <a:gd name="connsiteX19" fmla="*/ 39264 w 645924"/>
              <a:gd name="connsiteY19" fmla="*/ 1064121 h 1142651"/>
              <a:gd name="connsiteX20" fmla="*/ 606660 w 645924"/>
              <a:gd name="connsiteY20" fmla="*/ 851298 h 1142651"/>
              <a:gd name="connsiteX21" fmla="*/ 645924 w 645924"/>
              <a:gd name="connsiteY21" fmla="*/ 890563 h 1142651"/>
              <a:gd name="connsiteX22" fmla="*/ 606660 w 645924"/>
              <a:gd name="connsiteY22" fmla="*/ 929828 h 1142651"/>
              <a:gd name="connsiteX23" fmla="*/ 567396 w 645924"/>
              <a:gd name="connsiteY23" fmla="*/ 890563 h 1142651"/>
              <a:gd name="connsiteX24" fmla="*/ 606660 w 645924"/>
              <a:gd name="connsiteY24" fmla="*/ 851298 h 1142651"/>
              <a:gd name="connsiteX25" fmla="*/ 417527 w 645924"/>
              <a:gd name="connsiteY25" fmla="*/ 851298 h 1142651"/>
              <a:gd name="connsiteX26" fmla="*/ 456791 w 645924"/>
              <a:gd name="connsiteY26" fmla="*/ 890563 h 1142651"/>
              <a:gd name="connsiteX27" fmla="*/ 417527 w 645924"/>
              <a:gd name="connsiteY27" fmla="*/ 929828 h 1142651"/>
              <a:gd name="connsiteX28" fmla="*/ 378263 w 645924"/>
              <a:gd name="connsiteY28" fmla="*/ 890563 h 1142651"/>
              <a:gd name="connsiteX29" fmla="*/ 417527 w 645924"/>
              <a:gd name="connsiteY29" fmla="*/ 851298 h 1142651"/>
              <a:gd name="connsiteX30" fmla="*/ 228396 w 645924"/>
              <a:gd name="connsiteY30" fmla="*/ 851298 h 1142651"/>
              <a:gd name="connsiteX31" fmla="*/ 267660 w 645924"/>
              <a:gd name="connsiteY31" fmla="*/ 890563 h 1142651"/>
              <a:gd name="connsiteX32" fmla="*/ 228396 w 645924"/>
              <a:gd name="connsiteY32" fmla="*/ 929828 h 1142651"/>
              <a:gd name="connsiteX33" fmla="*/ 189132 w 645924"/>
              <a:gd name="connsiteY33" fmla="*/ 890563 h 1142651"/>
              <a:gd name="connsiteX34" fmla="*/ 228396 w 645924"/>
              <a:gd name="connsiteY34" fmla="*/ 851298 h 1142651"/>
              <a:gd name="connsiteX35" fmla="*/ 39264 w 645924"/>
              <a:gd name="connsiteY35" fmla="*/ 851298 h 1142651"/>
              <a:gd name="connsiteX36" fmla="*/ 78528 w 645924"/>
              <a:gd name="connsiteY36" fmla="*/ 890563 h 1142651"/>
              <a:gd name="connsiteX37" fmla="*/ 39264 w 645924"/>
              <a:gd name="connsiteY37" fmla="*/ 929828 h 1142651"/>
              <a:gd name="connsiteX38" fmla="*/ 0 w 645924"/>
              <a:gd name="connsiteY38" fmla="*/ 890563 h 1142651"/>
              <a:gd name="connsiteX39" fmla="*/ 39264 w 645924"/>
              <a:gd name="connsiteY39" fmla="*/ 851298 h 1142651"/>
              <a:gd name="connsiteX40" fmla="*/ 606660 w 645924"/>
              <a:gd name="connsiteY40" fmla="*/ 638473 h 1142651"/>
              <a:gd name="connsiteX41" fmla="*/ 645924 w 645924"/>
              <a:gd name="connsiteY41" fmla="*/ 677738 h 1142651"/>
              <a:gd name="connsiteX42" fmla="*/ 606660 w 645924"/>
              <a:gd name="connsiteY42" fmla="*/ 717003 h 1142651"/>
              <a:gd name="connsiteX43" fmla="*/ 567396 w 645924"/>
              <a:gd name="connsiteY43" fmla="*/ 677738 h 1142651"/>
              <a:gd name="connsiteX44" fmla="*/ 606660 w 645924"/>
              <a:gd name="connsiteY44" fmla="*/ 638473 h 1142651"/>
              <a:gd name="connsiteX45" fmla="*/ 417527 w 645924"/>
              <a:gd name="connsiteY45" fmla="*/ 638473 h 1142651"/>
              <a:gd name="connsiteX46" fmla="*/ 456791 w 645924"/>
              <a:gd name="connsiteY46" fmla="*/ 677738 h 1142651"/>
              <a:gd name="connsiteX47" fmla="*/ 417527 w 645924"/>
              <a:gd name="connsiteY47" fmla="*/ 717003 h 1142651"/>
              <a:gd name="connsiteX48" fmla="*/ 378263 w 645924"/>
              <a:gd name="connsiteY48" fmla="*/ 677738 h 1142651"/>
              <a:gd name="connsiteX49" fmla="*/ 417527 w 645924"/>
              <a:gd name="connsiteY49" fmla="*/ 638473 h 1142651"/>
              <a:gd name="connsiteX50" fmla="*/ 228396 w 645924"/>
              <a:gd name="connsiteY50" fmla="*/ 638473 h 1142651"/>
              <a:gd name="connsiteX51" fmla="*/ 267660 w 645924"/>
              <a:gd name="connsiteY51" fmla="*/ 677738 h 1142651"/>
              <a:gd name="connsiteX52" fmla="*/ 228396 w 645924"/>
              <a:gd name="connsiteY52" fmla="*/ 717003 h 1142651"/>
              <a:gd name="connsiteX53" fmla="*/ 189132 w 645924"/>
              <a:gd name="connsiteY53" fmla="*/ 677738 h 1142651"/>
              <a:gd name="connsiteX54" fmla="*/ 228396 w 645924"/>
              <a:gd name="connsiteY54" fmla="*/ 638473 h 1142651"/>
              <a:gd name="connsiteX55" fmla="*/ 39264 w 645924"/>
              <a:gd name="connsiteY55" fmla="*/ 638473 h 1142651"/>
              <a:gd name="connsiteX56" fmla="*/ 78528 w 645924"/>
              <a:gd name="connsiteY56" fmla="*/ 677738 h 1142651"/>
              <a:gd name="connsiteX57" fmla="*/ 39264 w 645924"/>
              <a:gd name="connsiteY57" fmla="*/ 717003 h 1142651"/>
              <a:gd name="connsiteX58" fmla="*/ 0 w 645924"/>
              <a:gd name="connsiteY58" fmla="*/ 677738 h 1142651"/>
              <a:gd name="connsiteX59" fmla="*/ 39264 w 645924"/>
              <a:gd name="connsiteY59" fmla="*/ 638473 h 1142651"/>
              <a:gd name="connsiteX60" fmla="*/ 606660 w 645924"/>
              <a:gd name="connsiteY60" fmla="*/ 425649 h 1142651"/>
              <a:gd name="connsiteX61" fmla="*/ 645924 w 645924"/>
              <a:gd name="connsiteY61" fmla="*/ 464914 h 1142651"/>
              <a:gd name="connsiteX62" fmla="*/ 606660 w 645924"/>
              <a:gd name="connsiteY62" fmla="*/ 504179 h 1142651"/>
              <a:gd name="connsiteX63" fmla="*/ 567396 w 645924"/>
              <a:gd name="connsiteY63" fmla="*/ 464914 h 1142651"/>
              <a:gd name="connsiteX64" fmla="*/ 606660 w 645924"/>
              <a:gd name="connsiteY64" fmla="*/ 425649 h 1142651"/>
              <a:gd name="connsiteX65" fmla="*/ 417527 w 645924"/>
              <a:gd name="connsiteY65" fmla="*/ 425649 h 1142651"/>
              <a:gd name="connsiteX66" fmla="*/ 456791 w 645924"/>
              <a:gd name="connsiteY66" fmla="*/ 464914 h 1142651"/>
              <a:gd name="connsiteX67" fmla="*/ 417527 w 645924"/>
              <a:gd name="connsiteY67" fmla="*/ 504179 h 1142651"/>
              <a:gd name="connsiteX68" fmla="*/ 378263 w 645924"/>
              <a:gd name="connsiteY68" fmla="*/ 464914 h 1142651"/>
              <a:gd name="connsiteX69" fmla="*/ 417527 w 645924"/>
              <a:gd name="connsiteY69" fmla="*/ 425649 h 1142651"/>
              <a:gd name="connsiteX70" fmla="*/ 228396 w 645924"/>
              <a:gd name="connsiteY70" fmla="*/ 425649 h 1142651"/>
              <a:gd name="connsiteX71" fmla="*/ 267660 w 645924"/>
              <a:gd name="connsiteY71" fmla="*/ 464914 h 1142651"/>
              <a:gd name="connsiteX72" fmla="*/ 228396 w 645924"/>
              <a:gd name="connsiteY72" fmla="*/ 504179 h 1142651"/>
              <a:gd name="connsiteX73" fmla="*/ 189132 w 645924"/>
              <a:gd name="connsiteY73" fmla="*/ 464914 h 1142651"/>
              <a:gd name="connsiteX74" fmla="*/ 228396 w 645924"/>
              <a:gd name="connsiteY74" fmla="*/ 425649 h 1142651"/>
              <a:gd name="connsiteX75" fmla="*/ 39264 w 645924"/>
              <a:gd name="connsiteY75" fmla="*/ 425649 h 1142651"/>
              <a:gd name="connsiteX76" fmla="*/ 78528 w 645924"/>
              <a:gd name="connsiteY76" fmla="*/ 464914 h 1142651"/>
              <a:gd name="connsiteX77" fmla="*/ 39264 w 645924"/>
              <a:gd name="connsiteY77" fmla="*/ 504179 h 1142651"/>
              <a:gd name="connsiteX78" fmla="*/ 0 w 645924"/>
              <a:gd name="connsiteY78" fmla="*/ 464914 h 1142651"/>
              <a:gd name="connsiteX79" fmla="*/ 39264 w 645924"/>
              <a:gd name="connsiteY79" fmla="*/ 425649 h 1142651"/>
              <a:gd name="connsiteX80" fmla="*/ 606660 w 645924"/>
              <a:gd name="connsiteY80" fmla="*/ 212824 h 1142651"/>
              <a:gd name="connsiteX81" fmla="*/ 645924 w 645924"/>
              <a:gd name="connsiteY81" fmla="*/ 252089 h 1142651"/>
              <a:gd name="connsiteX82" fmla="*/ 606660 w 645924"/>
              <a:gd name="connsiteY82" fmla="*/ 291354 h 1142651"/>
              <a:gd name="connsiteX83" fmla="*/ 567396 w 645924"/>
              <a:gd name="connsiteY83" fmla="*/ 252089 h 1142651"/>
              <a:gd name="connsiteX84" fmla="*/ 606660 w 645924"/>
              <a:gd name="connsiteY84" fmla="*/ 212824 h 1142651"/>
              <a:gd name="connsiteX85" fmla="*/ 417527 w 645924"/>
              <a:gd name="connsiteY85" fmla="*/ 212824 h 1142651"/>
              <a:gd name="connsiteX86" fmla="*/ 456791 w 645924"/>
              <a:gd name="connsiteY86" fmla="*/ 252089 h 1142651"/>
              <a:gd name="connsiteX87" fmla="*/ 417527 w 645924"/>
              <a:gd name="connsiteY87" fmla="*/ 291354 h 1142651"/>
              <a:gd name="connsiteX88" fmla="*/ 378263 w 645924"/>
              <a:gd name="connsiteY88" fmla="*/ 252089 h 1142651"/>
              <a:gd name="connsiteX89" fmla="*/ 417527 w 645924"/>
              <a:gd name="connsiteY89" fmla="*/ 212824 h 1142651"/>
              <a:gd name="connsiteX90" fmla="*/ 228396 w 645924"/>
              <a:gd name="connsiteY90" fmla="*/ 212824 h 1142651"/>
              <a:gd name="connsiteX91" fmla="*/ 267660 w 645924"/>
              <a:gd name="connsiteY91" fmla="*/ 252089 h 1142651"/>
              <a:gd name="connsiteX92" fmla="*/ 228396 w 645924"/>
              <a:gd name="connsiteY92" fmla="*/ 291354 h 1142651"/>
              <a:gd name="connsiteX93" fmla="*/ 189132 w 645924"/>
              <a:gd name="connsiteY93" fmla="*/ 252089 h 1142651"/>
              <a:gd name="connsiteX94" fmla="*/ 228396 w 645924"/>
              <a:gd name="connsiteY94" fmla="*/ 212824 h 1142651"/>
              <a:gd name="connsiteX95" fmla="*/ 39264 w 645924"/>
              <a:gd name="connsiteY95" fmla="*/ 212824 h 1142651"/>
              <a:gd name="connsiteX96" fmla="*/ 78528 w 645924"/>
              <a:gd name="connsiteY96" fmla="*/ 252089 h 1142651"/>
              <a:gd name="connsiteX97" fmla="*/ 39264 w 645924"/>
              <a:gd name="connsiteY97" fmla="*/ 291354 h 1142651"/>
              <a:gd name="connsiteX98" fmla="*/ 0 w 645924"/>
              <a:gd name="connsiteY98" fmla="*/ 252089 h 1142651"/>
              <a:gd name="connsiteX99" fmla="*/ 39264 w 645924"/>
              <a:gd name="connsiteY99" fmla="*/ 212824 h 1142651"/>
              <a:gd name="connsiteX100" fmla="*/ 606660 w 645924"/>
              <a:gd name="connsiteY100" fmla="*/ 0 h 1142651"/>
              <a:gd name="connsiteX101" fmla="*/ 645924 w 645924"/>
              <a:gd name="connsiteY101" fmla="*/ 39265 h 1142651"/>
              <a:gd name="connsiteX102" fmla="*/ 606660 w 645924"/>
              <a:gd name="connsiteY102" fmla="*/ 78530 h 1142651"/>
              <a:gd name="connsiteX103" fmla="*/ 567396 w 645924"/>
              <a:gd name="connsiteY103" fmla="*/ 39265 h 1142651"/>
              <a:gd name="connsiteX104" fmla="*/ 606660 w 645924"/>
              <a:gd name="connsiteY104" fmla="*/ 0 h 1142651"/>
              <a:gd name="connsiteX105" fmla="*/ 417527 w 645924"/>
              <a:gd name="connsiteY105" fmla="*/ 0 h 1142651"/>
              <a:gd name="connsiteX106" fmla="*/ 456791 w 645924"/>
              <a:gd name="connsiteY106" fmla="*/ 39265 h 1142651"/>
              <a:gd name="connsiteX107" fmla="*/ 417527 w 645924"/>
              <a:gd name="connsiteY107" fmla="*/ 78530 h 1142651"/>
              <a:gd name="connsiteX108" fmla="*/ 378263 w 645924"/>
              <a:gd name="connsiteY108" fmla="*/ 39265 h 1142651"/>
              <a:gd name="connsiteX109" fmla="*/ 417527 w 645924"/>
              <a:gd name="connsiteY109" fmla="*/ 0 h 1142651"/>
              <a:gd name="connsiteX110" fmla="*/ 228396 w 645924"/>
              <a:gd name="connsiteY110" fmla="*/ 0 h 1142651"/>
              <a:gd name="connsiteX111" fmla="*/ 267660 w 645924"/>
              <a:gd name="connsiteY111" fmla="*/ 39265 h 1142651"/>
              <a:gd name="connsiteX112" fmla="*/ 228396 w 645924"/>
              <a:gd name="connsiteY112" fmla="*/ 78530 h 1142651"/>
              <a:gd name="connsiteX113" fmla="*/ 189132 w 645924"/>
              <a:gd name="connsiteY113" fmla="*/ 39265 h 1142651"/>
              <a:gd name="connsiteX114" fmla="*/ 228396 w 645924"/>
              <a:gd name="connsiteY114" fmla="*/ 0 h 1142651"/>
              <a:gd name="connsiteX115" fmla="*/ 39264 w 645924"/>
              <a:gd name="connsiteY115" fmla="*/ 0 h 1142651"/>
              <a:gd name="connsiteX116" fmla="*/ 78528 w 645924"/>
              <a:gd name="connsiteY116" fmla="*/ 39265 h 1142651"/>
              <a:gd name="connsiteX117" fmla="*/ 39264 w 645924"/>
              <a:gd name="connsiteY117" fmla="*/ 78530 h 1142651"/>
              <a:gd name="connsiteX118" fmla="*/ 0 w 645924"/>
              <a:gd name="connsiteY118" fmla="*/ 39265 h 1142651"/>
              <a:gd name="connsiteX119" fmla="*/ 39264 w 645924"/>
              <a:gd name="connsiteY119" fmla="*/ 0 h 114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645924" h="1142651">
                <a:moveTo>
                  <a:pt x="606660" y="1064121"/>
                </a:moveTo>
                <a:cubicBezTo>
                  <a:pt x="628345" y="1064121"/>
                  <a:pt x="645924" y="1081701"/>
                  <a:pt x="645924" y="1103386"/>
                </a:cubicBezTo>
                <a:cubicBezTo>
                  <a:pt x="645924" y="1125071"/>
                  <a:pt x="628345" y="1142651"/>
                  <a:pt x="606660" y="1142651"/>
                </a:cubicBezTo>
                <a:cubicBezTo>
                  <a:pt x="584975" y="1142651"/>
                  <a:pt x="567396" y="1125071"/>
                  <a:pt x="567396" y="1103386"/>
                </a:cubicBezTo>
                <a:cubicBezTo>
                  <a:pt x="567396" y="1081701"/>
                  <a:pt x="584975" y="1064121"/>
                  <a:pt x="606660" y="1064121"/>
                </a:cubicBezTo>
                <a:close/>
                <a:moveTo>
                  <a:pt x="417527" y="1064121"/>
                </a:moveTo>
                <a:cubicBezTo>
                  <a:pt x="439212" y="1064121"/>
                  <a:pt x="456791" y="1081701"/>
                  <a:pt x="456791" y="1103386"/>
                </a:cubicBezTo>
                <a:cubicBezTo>
                  <a:pt x="456791" y="1125071"/>
                  <a:pt x="439212" y="1142651"/>
                  <a:pt x="417527" y="1142651"/>
                </a:cubicBezTo>
                <a:cubicBezTo>
                  <a:pt x="395842" y="1142651"/>
                  <a:pt x="378263" y="1125071"/>
                  <a:pt x="378263" y="1103386"/>
                </a:cubicBezTo>
                <a:cubicBezTo>
                  <a:pt x="378263" y="1081701"/>
                  <a:pt x="395842" y="1064121"/>
                  <a:pt x="417527" y="1064121"/>
                </a:cubicBezTo>
                <a:close/>
                <a:moveTo>
                  <a:pt x="228396" y="1064121"/>
                </a:moveTo>
                <a:cubicBezTo>
                  <a:pt x="250081" y="1064121"/>
                  <a:pt x="267660" y="1081701"/>
                  <a:pt x="267660" y="1103386"/>
                </a:cubicBezTo>
                <a:cubicBezTo>
                  <a:pt x="267660" y="1125071"/>
                  <a:pt x="250081" y="1142651"/>
                  <a:pt x="228396" y="1142651"/>
                </a:cubicBezTo>
                <a:cubicBezTo>
                  <a:pt x="206711" y="1142651"/>
                  <a:pt x="189132" y="1125071"/>
                  <a:pt x="189132" y="1103386"/>
                </a:cubicBezTo>
                <a:cubicBezTo>
                  <a:pt x="189132" y="1081701"/>
                  <a:pt x="206711" y="1064121"/>
                  <a:pt x="228396" y="1064121"/>
                </a:cubicBezTo>
                <a:close/>
                <a:moveTo>
                  <a:pt x="39264" y="1064121"/>
                </a:moveTo>
                <a:cubicBezTo>
                  <a:pt x="60949" y="1064121"/>
                  <a:pt x="78528" y="1081701"/>
                  <a:pt x="78528" y="1103386"/>
                </a:cubicBezTo>
                <a:cubicBezTo>
                  <a:pt x="78528" y="1125071"/>
                  <a:pt x="60949" y="1142651"/>
                  <a:pt x="39264" y="1142651"/>
                </a:cubicBezTo>
                <a:cubicBezTo>
                  <a:pt x="17579" y="1142651"/>
                  <a:pt x="0" y="1125071"/>
                  <a:pt x="0" y="1103386"/>
                </a:cubicBezTo>
                <a:cubicBezTo>
                  <a:pt x="0" y="1081701"/>
                  <a:pt x="17579" y="1064121"/>
                  <a:pt x="39264" y="1064121"/>
                </a:cubicBezTo>
                <a:close/>
                <a:moveTo>
                  <a:pt x="606660" y="851298"/>
                </a:moveTo>
                <a:cubicBezTo>
                  <a:pt x="628345" y="851298"/>
                  <a:pt x="645924" y="868878"/>
                  <a:pt x="645924" y="890563"/>
                </a:cubicBezTo>
                <a:cubicBezTo>
                  <a:pt x="645924" y="912248"/>
                  <a:pt x="628345" y="929828"/>
                  <a:pt x="606660" y="929828"/>
                </a:cubicBezTo>
                <a:cubicBezTo>
                  <a:pt x="584975" y="929828"/>
                  <a:pt x="567396" y="912248"/>
                  <a:pt x="567396" y="890563"/>
                </a:cubicBezTo>
                <a:cubicBezTo>
                  <a:pt x="567396" y="868878"/>
                  <a:pt x="584975" y="851298"/>
                  <a:pt x="606660" y="851298"/>
                </a:cubicBezTo>
                <a:close/>
                <a:moveTo>
                  <a:pt x="417527" y="851298"/>
                </a:moveTo>
                <a:cubicBezTo>
                  <a:pt x="439212" y="851298"/>
                  <a:pt x="456791" y="868878"/>
                  <a:pt x="456791" y="890563"/>
                </a:cubicBezTo>
                <a:cubicBezTo>
                  <a:pt x="456791" y="912248"/>
                  <a:pt x="439212" y="929828"/>
                  <a:pt x="417527" y="929828"/>
                </a:cubicBezTo>
                <a:cubicBezTo>
                  <a:pt x="395842" y="929828"/>
                  <a:pt x="378263" y="912248"/>
                  <a:pt x="378263" y="890563"/>
                </a:cubicBezTo>
                <a:cubicBezTo>
                  <a:pt x="378263" y="868878"/>
                  <a:pt x="395842" y="851298"/>
                  <a:pt x="417527" y="851298"/>
                </a:cubicBezTo>
                <a:close/>
                <a:moveTo>
                  <a:pt x="228396" y="851298"/>
                </a:moveTo>
                <a:cubicBezTo>
                  <a:pt x="250081" y="851298"/>
                  <a:pt x="267660" y="868878"/>
                  <a:pt x="267660" y="890563"/>
                </a:cubicBezTo>
                <a:cubicBezTo>
                  <a:pt x="267660" y="912248"/>
                  <a:pt x="250081" y="929828"/>
                  <a:pt x="228396" y="929828"/>
                </a:cubicBezTo>
                <a:cubicBezTo>
                  <a:pt x="206711" y="929828"/>
                  <a:pt x="189132" y="912248"/>
                  <a:pt x="189132" y="890563"/>
                </a:cubicBezTo>
                <a:cubicBezTo>
                  <a:pt x="189132" y="868878"/>
                  <a:pt x="206711" y="851298"/>
                  <a:pt x="228396" y="851298"/>
                </a:cubicBezTo>
                <a:close/>
                <a:moveTo>
                  <a:pt x="39264" y="851298"/>
                </a:moveTo>
                <a:cubicBezTo>
                  <a:pt x="60949" y="851298"/>
                  <a:pt x="78528" y="868878"/>
                  <a:pt x="78528" y="890563"/>
                </a:cubicBezTo>
                <a:cubicBezTo>
                  <a:pt x="78528" y="912248"/>
                  <a:pt x="60949" y="929828"/>
                  <a:pt x="39264" y="929828"/>
                </a:cubicBezTo>
                <a:cubicBezTo>
                  <a:pt x="17579" y="929828"/>
                  <a:pt x="0" y="912248"/>
                  <a:pt x="0" y="890563"/>
                </a:cubicBezTo>
                <a:cubicBezTo>
                  <a:pt x="0" y="868878"/>
                  <a:pt x="17579" y="851298"/>
                  <a:pt x="39264" y="851298"/>
                </a:cubicBezTo>
                <a:close/>
                <a:moveTo>
                  <a:pt x="606660" y="638473"/>
                </a:moveTo>
                <a:cubicBezTo>
                  <a:pt x="628345" y="638473"/>
                  <a:pt x="645924" y="656053"/>
                  <a:pt x="645924" y="677738"/>
                </a:cubicBezTo>
                <a:cubicBezTo>
                  <a:pt x="645924" y="699423"/>
                  <a:pt x="628345" y="717003"/>
                  <a:pt x="606660" y="717003"/>
                </a:cubicBezTo>
                <a:cubicBezTo>
                  <a:pt x="584975" y="717003"/>
                  <a:pt x="567396" y="699423"/>
                  <a:pt x="567396" y="677738"/>
                </a:cubicBezTo>
                <a:cubicBezTo>
                  <a:pt x="567396" y="656053"/>
                  <a:pt x="584975" y="638473"/>
                  <a:pt x="606660" y="638473"/>
                </a:cubicBezTo>
                <a:close/>
                <a:moveTo>
                  <a:pt x="417527" y="638473"/>
                </a:moveTo>
                <a:cubicBezTo>
                  <a:pt x="439212" y="638473"/>
                  <a:pt x="456791" y="656053"/>
                  <a:pt x="456791" y="677738"/>
                </a:cubicBezTo>
                <a:cubicBezTo>
                  <a:pt x="456791" y="699423"/>
                  <a:pt x="439212" y="717003"/>
                  <a:pt x="417527" y="717003"/>
                </a:cubicBezTo>
                <a:cubicBezTo>
                  <a:pt x="395842" y="717003"/>
                  <a:pt x="378263" y="699423"/>
                  <a:pt x="378263" y="677738"/>
                </a:cubicBezTo>
                <a:cubicBezTo>
                  <a:pt x="378263" y="656053"/>
                  <a:pt x="395842" y="638473"/>
                  <a:pt x="417527" y="638473"/>
                </a:cubicBezTo>
                <a:close/>
                <a:moveTo>
                  <a:pt x="228396" y="638473"/>
                </a:moveTo>
                <a:cubicBezTo>
                  <a:pt x="250081" y="638473"/>
                  <a:pt x="267660" y="656053"/>
                  <a:pt x="267660" y="677738"/>
                </a:cubicBezTo>
                <a:cubicBezTo>
                  <a:pt x="267660" y="699423"/>
                  <a:pt x="250081" y="717003"/>
                  <a:pt x="228396" y="717003"/>
                </a:cubicBezTo>
                <a:cubicBezTo>
                  <a:pt x="206711" y="717003"/>
                  <a:pt x="189132" y="699423"/>
                  <a:pt x="189132" y="677738"/>
                </a:cubicBezTo>
                <a:cubicBezTo>
                  <a:pt x="189132" y="656053"/>
                  <a:pt x="206711" y="638473"/>
                  <a:pt x="228396" y="638473"/>
                </a:cubicBezTo>
                <a:close/>
                <a:moveTo>
                  <a:pt x="39264" y="638473"/>
                </a:moveTo>
                <a:cubicBezTo>
                  <a:pt x="60949" y="638473"/>
                  <a:pt x="78528" y="656053"/>
                  <a:pt x="78528" y="677738"/>
                </a:cubicBezTo>
                <a:cubicBezTo>
                  <a:pt x="78528" y="699423"/>
                  <a:pt x="60949" y="717003"/>
                  <a:pt x="39264" y="717003"/>
                </a:cubicBezTo>
                <a:cubicBezTo>
                  <a:pt x="17579" y="717003"/>
                  <a:pt x="0" y="699423"/>
                  <a:pt x="0" y="677738"/>
                </a:cubicBezTo>
                <a:cubicBezTo>
                  <a:pt x="0" y="656053"/>
                  <a:pt x="17579" y="638473"/>
                  <a:pt x="39264" y="638473"/>
                </a:cubicBezTo>
                <a:close/>
                <a:moveTo>
                  <a:pt x="606660" y="425649"/>
                </a:moveTo>
                <a:cubicBezTo>
                  <a:pt x="628345" y="425649"/>
                  <a:pt x="645924" y="443229"/>
                  <a:pt x="645924" y="464914"/>
                </a:cubicBezTo>
                <a:cubicBezTo>
                  <a:pt x="645924" y="486599"/>
                  <a:pt x="628345" y="504179"/>
                  <a:pt x="606660" y="504179"/>
                </a:cubicBezTo>
                <a:cubicBezTo>
                  <a:pt x="584975" y="504179"/>
                  <a:pt x="567396" y="486599"/>
                  <a:pt x="567396" y="464914"/>
                </a:cubicBezTo>
                <a:cubicBezTo>
                  <a:pt x="567396" y="443229"/>
                  <a:pt x="584975" y="425649"/>
                  <a:pt x="606660" y="425649"/>
                </a:cubicBezTo>
                <a:close/>
                <a:moveTo>
                  <a:pt x="417527" y="425649"/>
                </a:moveTo>
                <a:cubicBezTo>
                  <a:pt x="439212" y="425649"/>
                  <a:pt x="456791" y="443229"/>
                  <a:pt x="456791" y="464914"/>
                </a:cubicBezTo>
                <a:cubicBezTo>
                  <a:pt x="456791" y="486599"/>
                  <a:pt x="439212" y="504179"/>
                  <a:pt x="417527" y="504179"/>
                </a:cubicBezTo>
                <a:cubicBezTo>
                  <a:pt x="395842" y="504179"/>
                  <a:pt x="378263" y="486599"/>
                  <a:pt x="378263" y="464914"/>
                </a:cubicBezTo>
                <a:cubicBezTo>
                  <a:pt x="378263" y="443229"/>
                  <a:pt x="395842" y="425649"/>
                  <a:pt x="417527" y="425649"/>
                </a:cubicBezTo>
                <a:close/>
                <a:moveTo>
                  <a:pt x="228396" y="425649"/>
                </a:moveTo>
                <a:cubicBezTo>
                  <a:pt x="250081" y="425649"/>
                  <a:pt x="267660" y="443229"/>
                  <a:pt x="267660" y="464914"/>
                </a:cubicBezTo>
                <a:cubicBezTo>
                  <a:pt x="267660" y="486599"/>
                  <a:pt x="250081" y="504179"/>
                  <a:pt x="228396" y="504179"/>
                </a:cubicBezTo>
                <a:cubicBezTo>
                  <a:pt x="206711" y="504179"/>
                  <a:pt x="189132" y="486599"/>
                  <a:pt x="189132" y="464914"/>
                </a:cubicBezTo>
                <a:cubicBezTo>
                  <a:pt x="189132" y="443229"/>
                  <a:pt x="206711" y="425649"/>
                  <a:pt x="228396" y="425649"/>
                </a:cubicBezTo>
                <a:close/>
                <a:moveTo>
                  <a:pt x="39264" y="425649"/>
                </a:moveTo>
                <a:cubicBezTo>
                  <a:pt x="60949" y="425649"/>
                  <a:pt x="78528" y="443229"/>
                  <a:pt x="78528" y="464914"/>
                </a:cubicBezTo>
                <a:cubicBezTo>
                  <a:pt x="78528" y="486599"/>
                  <a:pt x="60949" y="504179"/>
                  <a:pt x="39264" y="504179"/>
                </a:cubicBezTo>
                <a:cubicBezTo>
                  <a:pt x="17579" y="504179"/>
                  <a:pt x="0" y="486599"/>
                  <a:pt x="0" y="464914"/>
                </a:cubicBezTo>
                <a:cubicBezTo>
                  <a:pt x="0" y="443229"/>
                  <a:pt x="17579" y="425649"/>
                  <a:pt x="39264" y="425649"/>
                </a:cubicBezTo>
                <a:close/>
                <a:moveTo>
                  <a:pt x="606660" y="212824"/>
                </a:moveTo>
                <a:cubicBezTo>
                  <a:pt x="628345" y="212824"/>
                  <a:pt x="645924" y="230404"/>
                  <a:pt x="645924" y="252089"/>
                </a:cubicBezTo>
                <a:cubicBezTo>
                  <a:pt x="645924" y="273774"/>
                  <a:pt x="628345" y="291354"/>
                  <a:pt x="606660" y="291354"/>
                </a:cubicBezTo>
                <a:cubicBezTo>
                  <a:pt x="584975" y="291354"/>
                  <a:pt x="567396" y="273774"/>
                  <a:pt x="567396" y="252089"/>
                </a:cubicBezTo>
                <a:cubicBezTo>
                  <a:pt x="567396" y="230404"/>
                  <a:pt x="584975" y="212824"/>
                  <a:pt x="606660" y="212824"/>
                </a:cubicBezTo>
                <a:close/>
                <a:moveTo>
                  <a:pt x="417527" y="212824"/>
                </a:moveTo>
                <a:cubicBezTo>
                  <a:pt x="439212" y="212824"/>
                  <a:pt x="456791" y="230404"/>
                  <a:pt x="456791" y="252089"/>
                </a:cubicBezTo>
                <a:cubicBezTo>
                  <a:pt x="456791" y="273774"/>
                  <a:pt x="439212" y="291354"/>
                  <a:pt x="417527" y="291354"/>
                </a:cubicBezTo>
                <a:cubicBezTo>
                  <a:pt x="395842" y="291354"/>
                  <a:pt x="378263" y="273774"/>
                  <a:pt x="378263" y="252089"/>
                </a:cubicBezTo>
                <a:cubicBezTo>
                  <a:pt x="378263" y="230404"/>
                  <a:pt x="395842" y="212824"/>
                  <a:pt x="417527" y="212824"/>
                </a:cubicBezTo>
                <a:close/>
                <a:moveTo>
                  <a:pt x="228396" y="212824"/>
                </a:moveTo>
                <a:cubicBezTo>
                  <a:pt x="250081" y="212824"/>
                  <a:pt x="267660" y="230404"/>
                  <a:pt x="267660" y="252089"/>
                </a:cubicBezTo>
                <a:cubicBezTo>
                  <a:pt x="267660" y="273774"/>
                  <a:pt x="250081" y="291354"/>
                  <a:pt x="228396" y="291354"/>
                </a:cubicBezTo>
                <a:cubicBezTo>
                  <a:pt x="206711" y="291354"/>
                  <a:pt x="189132" y="273774"/>
                  <a:pt x="189132" y="252089"/>
                </a:cubicBezTo>
                <a:cubicBezTo>
                  <a:pt x="189132" y="230404"/>
                  <a:pt x="206711" y="212824"/>
                  <a:pt x="228396" y="212824"/>
                </a:cubicBezTo>
                <a:close/>
                <a:moveTo>
                  <a:pt x="39264" y="212824"/>
                </a:moveTo>
                <a:cubicBezTo>
                  <a:pt x="60949" y="212824"/>
                  <a:pt x="78528" y="230404"/>
                  <a:pt x="78528" y="252089"/>
                </a:cubicBezTo>
                <a:cubicBezTo>
                  <a:pt x="78528" y="273774"/>
                  <a:pt x="60949" y="291354"/>
                  <a:pt x="39264" y="291354"/>
                </a:cubicBezTo>
                <a:cubicBezTo>
                  <a:pt x="17579" y="291354"/>
                  <a:pt x="0" y="273774"/>
                  <a:pt x="0" y="252089"/>
                </a:cubicBezTo>
                <a:cubicBezTo>
                  <a:pt x="0" y="230404"/>
                  <a:pt x="17579" y="212824"/>
                  <a:pt x="39264" y="212824"/>
                </a:cubicBezTo>
                <a:close/>
                <a:moveTo>
                  <a:pt x="606660" y="0"/>
                </a:moveTo>
                <a:cubicBezTo>
                  <a:pt x="628345" y="0"/>
                  <a:pt x="645924" y="17580"/>
                  <a:pt x="645924" y="39265"/>
                </a:cubicBezTo>
                <a:cubicBezTo>
                  <a:pt x="645924" y="60950"/>
                  <a:pt x="628345" y="78530"/>
                  <a:pt x="606660" y="78530"/>
                </a:cubicBezTo>
                <a:cubicBezTo>
                  <a:pt x="584975" y="78530"/>
                  <a:pt x="567396" y="60950"/>
                  <a:pt x="567396" y="39265"/>
                </a:cubicBezTo>
                <a:cubicBezTo>
                  <a:pt x="567396" y="17580"/>
                  <a:pt x="584975" y="0"/>
                  <a:pt x="606660" y="0"/>
                </a:cubicBezTo>
                <a:close/>
                <a:moveTo>
                  <a:pt x="417527" y="0"/>
                </a:moveTo>
                <a:cubicBezTo>
                  <a:pt x="439212" y="0"/>
                  <a:pt x="456791" y="17580"/>
                  <a:pt x="456791" y="39265"/>
                </a:cubicBezTo>
                <a:cubicBezTo>
                  <a:pt x="456791" y="60950"/>
                  <a:pt x="439212" y="78530"/>
                  <a:pt x="417527" y="78530"/>
                </a:cubicBezTo>
                <a:cubicBezTo>
                  <a:pt x="395842" y="78530"/>
                  <a:pt x="378263" y="60950"/>
                  <a:pt x="378263" y="39265"/>
                </a:cubicBezTo>
                <a:cubicBezTo>
                  <a:pt x="378263" y="17580"/>
                  <a:pt x="395842" y="0"/>
                  <a:pt x="417527" y="0"/>
                </a:cubicBezTo>
                <a:close/>
                <a:moveTo>
                  <a:pt x="228396" y="0"/>
                </a:moveTo>
                <a:cubicBezTo>
                  <a:pt x="250081" y="0"/>
                  <a:pt x="267660" y="17580"/>
                  <a:pt x="267660" y="39265"/>
                </a:cubicBezTo>
                <a:cubicBezTo>
                  <a:pt x="267660" y="60950"/>
                  <a:pt x="250081" y="78530"/>
                  <a:pt x="228396" y="78530"/>
                </a:cubicBezTo>
                <a:cubicBezTo>
                  <a:pt x="206711" y="78530"/>
                  <a:pt x="189132" y="60950"/>
                  <a:pt x="189132" y="39265"/>
                </a:cubicBezTo>
                <a:cubicBezTo>
                  <a:pt x="189132" y="17580"/>
                  <a:pt x="206711" y="0"/>
                  <a:pt x="228396" y="0"/>
                </a:cubicBezTo>
                <a:close/>
                <a:moveTo>
                  <a:pt x="39264" y="0"/>
                </a:moveTo>
                <a:cubicBezTo>
                  <a:pt x="60949" y="0"/>
                  <a:pt x="78528" y="17580"/>
                  <a:pt x="78528" y="39265"/>
                </a:cubicBezTo>
                <a:cubicBezTo>
                  <a:pt x="78528" y="60950"/>
                  <a:pt x="60949" y="78530"/>
                  <a:pt x="39264" y="78530"/>
                </a:cubicBezTo>
                <a:cubicBezTo>
                  <a:pt x="17579" y="78530"/>
                  <a:pt x="0" y="60950"/>
                  <a:pt x="0" y="39265"/>
                </a:cubicBezTo>
                <a:cubicBezTo>
                  <a:pt x="0" y="17580"/>
                  <a:pt x="17579" y="0"/>
                  <a:pt x="39264" y="0"/>
                </a:cubicBezTo>
                <a:close/>
              </a:path>
            </a:pathLst>
          </a:custGeom>
          <a:solidFill>
            <a:srgbClr val="FFFFFF">
              <a:alpha val="37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十字星 52"/>
          <p:cNvSpPr/>
          <p:nvPr userDrawn="1">
            <p:custDataLst>
              <p:tags r:id="rId19"/>
            </p:custDataLst>
          </p:nvPr>
        </p:nvSpPr>
        <p:spPr>
          <a:xfrm rot="660000">
            <a:off x="7411720" y="2440940"/>
            <a:ext cx="368300" cy="368300"/>
          </a:xfrm>
          <a:prstGeom prst="star4">
            <a:avLst/>
          </a:prstGeom>
          <a:solidFill>
            <a:schemeClr val="accent2">
              <a:lumMod val="40000"/>
              <a:lumOff val="6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cxnSp>
        <p:nvCxnSpPr>
          <p:cNvPr id="55" name="直接连接符 54"/>
          <p:cNvCxnSpPr/>
          <p:nvPr userDrawn="1">
            <p:custDataLst>
              <p:tags r:id="rId20"/>
            </p:custDataLst>
          </p:nvPr>
        </p:nvCxnSpPr>
        <p:spPr>
          <a:xfrm>
            <a:off x="838200" y="5428615"/>
            <a:ext cx="3357245" cy="0"/>
          </a:xfrm>
          <a:prstGeom prst="line">
            <a:avLst/>
          </a:prstGeom>
          <a:ln>
            <a:solidFill>
              <a:schemeClr val="accent2">
                <a:alpha val="20000"/>
              </a:schemeClr>
            </a:solidFill>
          </a:ln>
        </p:spPr>
        <p:style>
          <a:lnRef idx="2">
            <a:schemeClr val="accent1"/>
          </a:lnRef>
          <a:fillRef idx="0">
            <a:srgbClr val="FFFFFF"/>
          </a:fillRef>
          <a:effectRef idx="0">
            <a:srgbClr val="FFFFFF"/>
          </a:effectRef>
          <a:fontRef idx="minor">
            <a:schemeClr val="tx1"/>
          </a:fontRef>
        </p:style>
      </p:cxnSp>
      <p:pic>
        <p:nvPicPr>
          <p:cNvPr id="9" name="图片 8" descr="1"/>
          <p:cNvPicPr>
            <a:picLocks noChangeAspect="1"/>
          </p:cNvPicPr>
          <p:nvPr userDrawn="1">
            <p:custDataLst>
              <p:tags r:id="rId21"/>
            </p:custDataLst>
          </p:nvPr>
        </p:nvPicPr>
        <p:blipFill>
          <a:blip r:embed="rId24"/>
          <a:stretch>
            <a:fillRect/>
          </a:stretch>
        </p:blipFill>
        <p:spPr>
          <a:xfrm>
            <a:off x="8115935" y="1424305"/>
            <a:ext cx="2134235" cy="4762500"/>
          </a:xfrm>
          <a:prstGeom prst="rect">
            <a:avLst/>
          </a:prstGeom>
        </p:spPr>
      </p:pic>
      <p:sp>
        <p:nvSpPr>
          <p:cNvPr id="37" name="十字星 36"/>
          <p:cNvSpPr/>
          <p:nvPr userDrawn="1">
            <p:custDataLst>
              <p:tags r:id="rId22"/>
            </p:custDataLst>
          </p:nvPr>
        </p:nvSpPr>
        <p:spPr>
          <a:xfrm rot="660000">
            <a:off x="10110470" y="3844290"/>
            <a:ext cx="368300" cy="368300"/>
          </a:xfrm>
          <a:prstGeom prst="star4">
            <a:avLst/>
          </a:prstGeom>
          <a:solidFill>
            <a:srgbClr val="FFFFFF"/>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1.xml"/><Relationship Id="rId18" Type="http://schemas.openxmlformats.org/officeDocument/2006/relationships/tags" Target="../tags/tag6.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tags" Target="../tags/tag5.xml"/><Relationship Id="rId2" Type="http://schemas.openxmlformats.org/officeDocument/2006/relationships/slideLayout" Target="../slideLayouts/slideLayout2.xml"/><Relationship Id="rId16" Type="http://schemas.openxmlformats.org/officeDocument/2006/relationships/tags" Target="../tags/tag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3.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ags" Target="../tags/tag63.xml"/><Relationship Id="rId18" Type="http://schemas.openxmlformats.org/officeDocument/2006/relationships/tags" Target="../tags/tag68.xml"/><Relationship Id="rId3" Type="http://schemas.openxmlformats.org/officeDocument/2006/relationships/slideLayout" Target="../slideLayouts/slideLayout14.xml"/><Relationship Id="rId21" Type="http://schemas.openxmlformats.org/officeDocument/2006/relationships/tags" Target="../tags/tag71.xml"/><Relationship Id="rId7" Type="http://schemas.openxmlformats.org/officeDocument/2006/relationships/slideLayout" Target="../slideLayouts/slideLayout18.xml"/><Relationship Id="rId12" Type="http://schemas.openxmlformats.org/officeDocument/2006/relationships/theme" Target="../theme/theme2.xml"/><Relationship Id="rId17" Type="http://schemas.openxmlformats.org/officeDocument/2006/relationships/tags" Target="../tags/tag67.xml"/><Relationship Id="rId2" Type="http://schemas.openxmlformats.org/officeDocument/2006/relationships/slideLayout" Target="../slideLayouts/slideLayout13.xml"/><Relationship Id="rId16" Type="http://schemas.openxmlformats.org/officeDocument/2006/relationships/tags" Target="../tags/tag66.xml"/><Relationship Id="rId20" Type="http://schemas.openxmlformats.org/officeDocument/2006/relationships/tags" Target="../tags/tag70.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ags" Target="../tags/tag65.xml"/><Relationship Id="rId10" Type="http://schemas.openxmlformats.org/officeDocument/2006/relationships/slideLayout" Target="../slideLayouts/slideLayout21.xml"/><Relationship Id="rId19" Type="http://schemas.openxmlformats.org/officeDocument/2006/relationships/tags" Target="../tags/tag69.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ags" Target="../tags/tag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custDataLst>
              <p:tags r:id="rId14"/>
            </p:custDataLst>
          </p:nvPr>
        </p:nvSpPr>
        <p:spPr>
          <a:xfrm>
            <a:off x="608400" y="608400"/>
            <a:ext cx="10969200" cy="705600"/>
          </a:xfrm>
          <a:prstGeom prst="rect">
            <a:avLst/>
          </a:prstGeom>
        </p:spPr>
        <p:txBody>
          <a:bodyPr vert="horz" lIns="90170" tIns="46990" rIns="90170" bIns="46990" rtlCol="0" anchor="ctr" anchorCtr="0">
            <a:normAutofit/>
          </a:bodyPr>
          <a:lstStyle/>
          <a:p>
            <a:r>
              <a:rPr lang="en-US" dirty="0"/>
              <a:t>Click to edit Master title style</a:t>
            </a:r>
          </a:p>
        </p:txBody>
      </p:sp>
      <p:sp>
        <p:nvSpPr>
          <p:cNvPr id="3" name="Text Placeholder 2"/>
          <p:cNvSpPr>
            <a:spLocks noGrp="1"/>
          </p:cNvSpPr>
          <p:nvPr>
            <p:ph type="body" idx="1"/>
            <p:custDataLst>
              <p:tags r:id="rId15"/>
            </p:custDataLst>
          </p:nvPr>
        </p:nvSpPr>
        <p:spPr>
          <a:xfrm>
            <a:off x="608400" y="1490400"/>
            <a:ext cx="10969200" cy="4759200"/>
          </a:xfrm>
          <a:prstGeom prst="rect">
            <a:avLst/>
          </a:prstGeom>
        </p:spPr>
        <p:txBody>
          <a:bodyPr vert="horz" lIns="90000" tIns="46800" rIns="90000" bIns="4680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custDataLst>
              <p:tags r:id="rId16"/>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en-US" smtClean="0"/>
              <a:t>9/30/26</a:t>
            </a:fld>
            <a:endParaRPr lang="en-US"/>
          </a:p>
        </p:txBody>
      </p:sp>
      <p:sp>
        <p:nvSpPr>
          <p:cNvPr id="5" name="Footer Placeholder 4"/>
          <p:cNvSpPr>
            <a:spLocks noGrp="1"/>
          </p:cNvSpPr>
          <p:nvPr>
            <p:ph type="ftr" sz="quarter" idx="3"/>
            <p:custDataLst>
              <p:tags r:id="rId17"/>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en-US" dirty="0"/>
          </a:p>
        </p:txBody>
      </p:sp>
      <p:sp>
        <p:nvSpPr>
          <p:cNvPr id="6" name="Slide Number Placeholder 5"/>
          <p:cNvSpPr>
            <a:spLocks noGrp="1"/>
          </p:cNvSpPr>
          <p:nvPr>
            <p:ph type="sldNum" sz="quarter" idx="4"/>
            <p:custDataLst>
              <p:tags r:id="rId18"/>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en-US" smtClean="0"/>
              <a:t>‹#›</a:t>
            </a:fld>
            <a:endParaRPr lang="en-US" dirty="0"/>
          </a:p>
        </p:txBody>
      </p:sp>
    </p:spTree>
    <p:custDataLst>
      <p:tags r:id="rId13"/>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13"/>
            </p:custDataLst>
          </p:nvPr>
        </p:nvSpPr>
        <p:spPr>
          <a:xfrm>
            <a:off x="3810" y="0"/>
            <a:ext cx="12188190" cy="6857365"/>
          </a:xfrm>
          <a:prstGeom prst="rect">
            <a:avLst/>
          </a:prstGeom>
          <a:gradFill>
            <a:gsLst>
              <a:gs pos="0">
                <a:schemeClr val="bg1"/>
              </a:gs>
              <a:gs pos="89000">
                <a:schemeClr val="bg2"/>
              </a:gs>
            </a:gsLst>
            <a:lin ang="162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latin typeface="Arial" panose="020B0604020202090204" pitchFamily="34" charset="0"/>
            </a:endParaRPr>
          </a:p>
        </p:txBody>
      </p:sp>
      <p:sp>
        <p:nvSpPr>
          <p:cNvPr id="58" name="任意多边形 57"/>
          <p:cNvSpPr/>
          <p:nvPr userDrawn="1">
            <p:custDataLst>
              <p:tags r:id="rId14"/>
            </p:custDataLst>
          </p:nvPr>
        </p:nvSpPr>
        <p:spPr>
          <a:xfrm>
            <a:off x="3409950" y="3916680"/>
            <a:ext cx="8782050" cy="2940685"/>
          </a:xfrm>
          <a:custGeom>
            <a:avLst/>
            <a:gdLst/>
            <a:ahLst/>
            <a:cxnLst>
              <a:cxn ang="3">
                <a:pos x="hc" y="t"/>
              </a:cxn>
              <a:cxn ang="cd2">
                <a:pos x="l" y="vc"/>
              </a:cxn>
              <a:cxn ang="cd4">
                <a:pos x="hc" y="b"/>
              </a:cxn>
              <a:cxn ang="0">
                <a:pos x="r" y="vc"/>
              </a:cxn>
            </a:cxnLst>
            <a:rect l="l" t="t" r="r" b="b"/>
            <a:pathLst>
              <a:path w="13830" h="7102">
                <a:moveTo>
                  <a:pt x="13830" y="0"/>
                </a:moveTo>
                <a:lnTo>
                  <a:pt x="13830" y="7102"/>
                </a:lnTo>
                <a:lnTo>
                  <a:pt x="0" y="7102"/>
                </a:lnTo>
                <a:lnTo>
                  <a:pt x="28" y="7098"/>
                </a:lnTo>
                <a:cubicBezTo>
                  <a:pt x="1534" y="6888"/>
                  <a:pt x="3145" y="6504"/>
                  <a:pt x="4784" y="5939"/>
                </a:cubicBezTo>
                <a:cubicBezTo>
                  <a:pt x="9005" y="4486"/>
                  <a:pt x="12346" y="2202"/>
                  <a:pt x="13829" y="2"/>
                </a:cubicBezTo>
                <a:lnTo>
                  <a:pt x="13830" y="0"/>
                </a:lnTo>
                <a:close/>
              </a:path>
            </a:pathLst>
          </a:custGeom>
          <a:gradFill>
            <a:gsLst>
              <a:gs pos="2000">
                <a:schemeClr val="accent3">
                  <a:lumMod val="20000"/>
                  <a:lumOff val="80000"/>
                  <a:alpha val="46000"/>
                </a:schemeClr>
              </a:gs>
              <a:gs pos="100000">
                <a:schemeClr val="accent3">
                  <a:lumMod val="20000"/>
                  <a:lumOff val="80000"/>
                  <a:alpha val="0"/>
                </a:schemeClr>
              </a:gs>
            </a:gsLst>
            <a:lin ang="1404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en-US">
                <a:solidFill>
                  <a:schemeClr val="lt1"/>
                </a:solidFill>
              </a:defRPr>
            </a:defPPr>
            <a:lvl1pPr marL="0" algn="l" defTabSz="914400" rtl="0" eaLnBrk="1" latinLnBrk="0" hangingPunct="1">
              <a:defRPr sz="1800" kern="1200">
                <a:solidFill>
                  <a:schemeClr val="lt1"/>
                </a:solidFill>
                <a:latin typeface="+mn-lt"/>
              </a:defRPr>
            </a:lvl1pPr>
            <a:lvl2pPr marL="457200" algn="l" defTabSz="914400" rtl="0" eaLnBrk="1" latinLnBrk="0" hangingPunct="1">
              <a:defRPr sz="1800" kern="1200">
                <a:solidFill>
                  <a:schemeClr val="lt1"/>
                </a:solidFill>
                <a:latin typeface="+mn-lt"/>
              </a:defRPr>
            </a:lvl2pPr>
            <a:lvl3pPr marL="914400" algn="l" defTabSz="914400" rtl="0" eaLnBrk="1" latinLnBrk="0" hangingPunct="1">
              <a:defRPr sz="1800" kern="1200">
                <a:solidFill>
                  <a:schemeClr val="lt1"/>
                </a:solidFill>
                <a:latin typeface="+mn-lt"/>
              </a:defRPr>
            </a:lvl3pPr>
            <a:lvl4pPr marL="1371600" algn="l" defTabSz="914400" rtl="0" eaLnBrk="1" latinLnBrk="0" hangingPunct="1">
              <a:defRPr sz="1800" kern="1200">
                <a:solidFill>
                  <a:schemeClr val="lt1"/>
                </a:solidFill>
                <a:latin typeface="+mn-lt"/>
              </a:defRPr>
            </a:lvl4pPr>
            <a:lvl5pPr marL="1828800" algn="l" defTabSz="914400" rtl="0" eaLnBrk="1" latinLnBrk="0" hangingPunct="1">
              <a:defRPr sz="1800" kern="1200">
                <a:solidFill>
                  <a:schemeClr val="lt1"/>
                </a:solidFill>
                <a:latin typeface="+mn-lt"/>
              </a:defRPr>
            </a:lvl5pPr>
            <a:lvl6pPr marL="2286000" algn="l" defTabSz="914400" rtl="0" eaLnBrk="1" latinLnBrk="0" hangingPunct="1">
              <a:defRPr sz="1800" kern="1200">
                <a:solidFill>
                  <a:schemeClr val="lt1"/>
                </a:solidFill>
                <a:latin typeface="+mn-lt"/>
              </a:defRPr>
            </a:lvl6pPr>
            <a:lvl7pPr marL="2743200" algn="l" defTabSz="914400" rtl="0" eaLnBrk="1" latinLnBrk="0" hangingPunct="1">
              <a:defRPr sz="1800" kern="1200">
                <a:solidFill>
                  <a:schemeClr val="lt1"/>
                </a:solidFill>
                <a:latin typeface="+mn-lt"/>
              </a:defRPr>
            </a:lvl7pPr>
            <a:lvl8pPr marL="3200400" algn="l" defTabSz="914400" rtl="0" eaLnBrk="1" latinLnBrk="0" hangingPunct="1">
              <a:defRPr sz="1800" kern="1200">
                <a:solidFill>
                  <a:schemeClr val="lt1"/>
                </a:solidFill>
                <a:latin typeface="+mn-lt"/>
              </a:defRPr>
            </a:lvl8pPr>
            <a:lvl9pPr marL="3657600" algn="l" defTabSz="914400" rtl="0" eaLnBrk="1" latinLnBrk="0" hangingPunct="1">
              <a:defRPr sz="1800" kern="1200">
                <a:solidFill>
                  <a:schemeClr val="lt1"/>
                </a:solidFill>
                <a:latin typeface="+mn-lt"/>
              </a:defRPr>
            </a:lvl9pPr>
          </a:lstStyle>
          <a:p>
            <a:pPr algn="ctr"/>
            <a:endParaRPr lang="en-US">
              <a:latin typeface="Arial" panose="020B0604020202090204" pitchFamily="34" charset="0"/>
            </a:endParaRPr>
          </a:p>
        </p:txBody>
      </p:sp>
      <p:sp>
        <p:nvSpPr>
          <p:cNvPr id="2" name="标题占位符 1"/>
          <p:cNvSpPr>
            <a:spLocks noGrp="1"/>
          </p:cNvSpPr>
          <p:nvPr>
            <p:ph type="title"/>
            <p:custDataLst>
              <p:tags r:id="rId15"/>
            </p:custDataLst>
          </p:nvPr>
        </p:nvSpPr>
        <p:spPr>
          <a:xfrm>
            <a:off x="695960" y="360000"/>
            <a:ext cx="10800000" cy="720000"/>
          </a:xfrm>
          <a:prstGeom prst="rect">
            <a:avLst/>
          </a:prstGeom>
        </p:spPr>
        <p:txBody>
          <a:bodyPr vert="horz" wrap="square" lIns="0" tIns="0" rIns="0" bIns="0" rtlCol="0" anchor="b">
            <a:normAutofit/>
          </a:bodyPr>
          <a:lstStyle/>
          <a:p>
            <a:r>
              <a:rPr lang="en-US" dirty="0">
                <a:latin typeface="+mj-lt"/>
              </a:rPr>
              <a:t>Click to add title</a:t>
            </a:r>
            <a:endParaRPr lang="en-US" dirty="0"/>
          </a:p>
        </p:txBody>
      </p:sp>
      <p:sp>
        <p:nvSpPr>
          <p:cNvPr id="3" name="文本占位符 2"/>
          <p:cNvSpPr>
            <a:spLocks noGrp="1"/>
          </p:cNvSpPr>
          <p:nvPr>
            <p:ph type="body" idx="1"/>
            <p:custDataLst>
              <p:tags r:id="rId16"/>
            </p:custDataLst>
          </p:nvPr>
        </p:nvSpPr>
        <p:spPr>
          <a:xfrm>
            <a:off x="695960" y="1301749"/>
            <a:ext cx="10800000" cy="4873625"/>
          </a:xfrm>
          <a:prstGeom prst="rect">
            <a:avLst/>
          </a:prstGeom>
        </p:spPr>
        <p:txBody>
          <a:bodyPr vert="horz" wrap="square" lIns="0" tIns="0" rIns="0" bIns="0" rtlCol="0">
            <a:normAutofit/>
          </a:bodyPr>
          <a:lstStyle/>
          <a:p>
            <a:pPr lvl="0"/>
            <a:r>
              <a:rPr lang="en-US" dirty="0">
                <a:latin typeface="+mn-lt"/>
              </a:rPr>
              <a:t>Click to add text</a:t>
            </a:r>
            <a:endParaRPr lang="en-US" dirty="0"/>
          </a:p>
        </p:txBody>
      </p:sp>
      <p:sp>
        <p:nvSpPr>
          <p:cNvPr id="4" name="日期占位符 3"/>
          <p:cNvSpPr>
            <a:spLocks noGrp="1"/>
          </p:cNvSpPr>
          <p:nvPr>
            <p:ph type="dt" sz="half" idx="2"/>
            <p:custDataLst>
              <p:tags r:id="rId17"/>
            </p:custDataLst>
          </p:nvPr>
        </p:nvSpPr>
        <p:spPr>
          <a:xfrm>
            <a:off x="695960" y="6356350"/>
            <a:ext cx="2743200" cy="365125"/>
          </a:xfrm>
          <a:prstGeom prst="rect">
            <a:avLst/>
          </a:prstGeom>
        </p:spPr>
        <p:txBody>
          <a:bodyPr vert="horz" wrap="square" lIns="91440" tIns="45720" rIns="91440" bIns="45720" rtlCol="0" anchor="ctr">
            <a:normAutofit/>
          </a:bodyPr>
          <a:lstStyle>
            <a:lvl1pPr algn="l">
              <a:defRPr sz="1200">
                <a:solidFill>
                  <a:schemeClr val="tx1">
                    <a:tint val="75000"/>
                  </a:schemeClr>
                </a:solidFill>
                <a:latin typeface="Arial" panose="020B0604020202090204" pitchFamily="34" charset="0"/>
              </a:defRPr>
            </a:lvl1pPr>
          </a:lstStyle>
          <a:p>
            <a:r>
              <a:rPr lang="en-US"/>
              <a:t>Date Area</a:t>
            </a:r>
          </a:p>
        </p:txBody>
      </p:sp>
      <p:sp>
        <p:nvSpPr>
          <p:cNvPr id="5" name="页脚占位符 4"/>
          <p:cNvSpPr>
            <a:spLocks noGrp="1"/>
          </p:cNvSpPr>
          <p:nvPr>
            <p:ph type="ftr" sz="quarter" idx="3"/>
            <p:custDataLst>
              <p:tags r:id="rId18"/>
            </p:custDataLst>
          </p:nvPr>
        </p:nvSpPr>
        <p:spPr>
          <a:xfrm>
            <a:off x="4038600" y="6356350"/>
            <a:ext cx="4114800" cy="365125"/>
          </a:xfrm>
          <a:prstGeom prst="rect">
            <a:avLst/>
          </a:prstGeom>
        </p:spPr>
        <p:txBody>
          <a:bodyPr vert="horz" lIns="91440" tIns="45720" rIns="91440" bIns="45720" rtlCol="0" anchor="ctr">
            <a:normAutofit/>
          </a:bodyPr>
          <a:lstStyle>
            <a:lvl1pPr algn="ctr">
              <a:defRPr sz="1200">
                <a:solidFill>
                  <a:schemeClr val="tx1">
                    <a:tint val="75000"/>
                  </a:schemeClr>
                </a:solidFill>
                <a:latin typeface="Arial" panose="020B0604020202090204" pitchFamily="34" charset="0"/>
              </a:defRPr>
            </a:lvl1pPr>
          </a:lstStyle>
          <a:p>
            <a:endParaRPr lang="en-US" dirty="0"/>
          </a:p>
        </p:txBody>
      </p:sp>
      <p:sp>
        <p:nvSpPr>
          <p:cNvPr id="6" name="灯片编号占位符 5"/>
          <p:cNvSpPr>
            <a:spLocks noGrp="1"/>
          </p:cNvSpPr>
          <p:nvPr>
            <p:ph type="sldNum" sz="quarter" idx="4"/>
            <p:custDataLst>
              <p:tags r:id="rId19"/>
            </p:custDataLst>
          </p:nvPr>
        </p:nvSpPr>
        <p:spPr>
          <a:xfrm>
            <a:off x="8753983" y="6356350"/>
            <a:ext cx="2743200" cy="365125"/>
          </a:xfrm>
          <a:prstGeom prst="rect">
            <a:avLst/>
          </a:prstGeom>
        </p:spPr>
        <p:txBody>
          <a:bodyPr vert="horz" wrap="square" lIns="91440" tIns="45720" rIns="91440" bIns="45720" rtlCol="0" anchor="ctr">
            <a:normAutofit/>
          </a:bodyPr>
          <a:lstStyle>
            <a:lvl1pPr algn="r">
              <a:defRPr sz="1200">
                <a:solidFill>
                  <a:schemeClr val="tx1">
                    <a:tint val="75000"/>
                  </a:schemeClr>
                </a:solidFill>
                <a:latin typeface="Arial" panose="020B0604020202090204" pitchFamily="34" charset="0"/>
              </a:defRPr>
            </a:lvl1pPr>
          </a:lstStyle>
          <a:p>
            <a:fld id="{BE5F26B5-172A-4DC2-B0B7-181CFC56B87C}" type="slidenum">
              <a:rPr lang="en-US" smtClean="0"/>
              <a:t>‹#›</a:t>
            </a:fld>
            <a:endParaRPr lang="en-US"/>
          </a:p>
        </p:txBody>
      </p:sp>
      <p:sp>
        <p:nvSpPr>
          <p:cNvPr id="18" name="矩形 17"/>
          <p:cNvSpPr/>
          <p:nvPr userDrawn="1">
            <p:custDataLst>
              <p:tags r:id="rId20"/>
            </p:custDataLst>
          </p:nvPr>
        </p:nvSpPr>
        <p:spPr>
          <a:xfrm>
            <a:off x="635" y="6722110"/>
            <a:ext cx="12191365" cy="135255"/>
          </a:xfrm>
          <a:prstGeom prst="rect">
            <a:avLst/>
          </a:prstGeom>
          <a:gradFill>
            <a:gsLst>
              <a:gs pos="0">
                <a:schemeClr val="accent2"/>
              </a:gs>
              <a:gs pos="100000">
                <a:schemeClr val="accent3">
                  <a:lumMod val="20000"/>
                  <a:lumOff val="80000"/>
                </a:schemeClr>
              </a:gs>
            </a:gsLst>
            <a:lin ang="10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en-US">
              <a:latin typeface="Arial" panose="020B0604020202090204" pitchFamily="34" charset="0"/>
            </a:endParaRPr>
          </a:p>
        </p:txBody>
      </p:sp>
      <p:sp>
        <p:nvSpPr>
          <p:cNvPr id="9" name="KSO_TEMPLATE" hidden="1"/>
          <p:cNvSpPr/>
          <p:nvPr userDrawn="1">
            <p:custDataLst>
              <p:tags r:id="rId21"/>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00000"/>
        </a:lnSpc>
        <a:spcBef>
          <a:spcPct val="0"/>
        </a:spcBef>
        <a:buNone/>
        <a:defRPr sz="3200" b="1" kern="1200">
          <a:solidFill>
            <a:schemeClr val="tx1"/>
          </a:solidFill>
          <a:latin typeface="Arial" panose="020B0604020202090204" pitchFamily="34" charset="0"/>
        </a:defRPr>
      </a:lvl1pPr>
    </p:titleStyle>
    <p:bodyStyle>
      <a:lvl1pPr marL="228600" indent="-228600" algn="l" defTabSz="914400" rtl="0" eaLnBrk="1" latinLnBrk="0" hangingPunct="1">
        <a:lnSpc>
          <a:spcPct val="130000"/>
        </a:lnSpc>
        <a:spcBef>
          <a:spcPts val="1000"/>
        </a:spcBef>
        <a:buFont typeface="Arial" panose="020B0604020202090204" pitchFamily="34" charset="0"/>
        <a:buChar char="•"/>
        <a:defRPr sz="2400" kern="1200">
          <a:solidFill>
            <a:schemeClr val="tx1"/>
          </a:solidFill>
          <a:latin typeface="Arial" panose="020B0604020202090204" pitchFamily="34" charset="0"/>
        </a:defRPr>
      </a:lvl1pPr>
      <a:lvl2pPr marL="538480" indent="-206375" algn="l" defTabSz="914400" rtl="0" eaLnBrk="1" latinLnBrk="0" hangingPunct="1">
        <a:lnSpc>
          <a:spcPct val="130000"/>
        </a:lnSpc>
        <a:spcBef>
          <a:spcPts val="0"/>
        </a:spcBef>
        <a:buFont typeface="Arial" panose="020B0604020202090204" pitchFamily="34" charset="0"/>
        <a:buChar char="•"/>
        <a:defRPr sz="2000" kern="1200">
          <a:solidFill>
            <a:schemeClr val="tx1"/>
          </a:solidFill>
          <a:latin typeface="+mn-lt"/>
        </a:defRPr>
      </a:lvl2pPr>
      <a:lvl3pPr marL="798830" indent="-161925" algn="l" defTabSz="914400" rtl="0" eaLnBrk="1" latinLnBrk="0" hangingPunct="1">
        <a:lnSpc>
          <a:spcPct val="130000"/>
        </a:lnSpc>
        <a:spcBef>
          <a:spcPts val="0"/>
        </a:spcBef>
        <a:buFont typeface="Arial" panose="020B0604020202090204" pitchFamily="34" charset="0"/>
        <a:buChar char="•"/>
        <a:defRPr sz="1800" kern="1200">
          <a:solidFill>
            <a:schemeClr val="tx1"/>
          </a:solidFill>
          <a:latin typeface="+mn-lt"/>
        </a:defRPr>
      </a:lvl3pPr>
      <a:lvl4pPr marL="1030605" indent="-149225" algn="l" defTabSz="914400" rtl="0" eaLnBrk="1" latinLnBrk="0" hangingPunct="1">
        <a:lnSpc>
          <a:spcPct val="130000"/>
        </a:lnSpc>
        <a:spcBef>
          <a:spcPts val="0"/>
        </a:spcBef>
        <a:buFont typeface="Arial" panose="020B0604020202090204" pitchFamily="34" charset="0"/>
        <a:buChar char="•"/>
        <a:defRPr sz="1600" kern="1200">
          <a:solidFill>
            <a:schemeClr val="tx1"/>
          </a:solidFill>
          <a:latin typeface="+mn-lt"/>
        </a:defRPr>
      </a:lvl4pPr>
      <a:lvl5pPr marL="1235075" indent="-127000" algn="l" defTabSz="914400" rtl="0" eaLnBrk="1" latinLnBrk="0" hangingPunct="1">
        <a:lnSpc>
          <a:spcPct val="130000"/>
        </a:lnSpc>
        <a:spcBef>
          <a:spcPts val="0"/>
        </a:spcBef>
        <a:buFont typeface="Arial" panose="020B0604020202090204" pitchFamily="34" charset="0"/>
        <a:buChar char="•"/>
        <a:defRPr sz="1400" kern="1200">
          <a:solidFill>
            <a:schemeClr val="tx1"/>
          </a:solidFill>
          <a:latin typeface="+mn-lt"/>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191.xml"/><Relationship Id="rId1" Type="http://schemas.openxmlformats.org/officeDocument/2006/relationships/tags" Target="../tags/tag190.xml"/></Relationships>
</file>

<file path=ppt/slides/_rels/slide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tags" Target="../tags/tag194.xml"/><Relationship Id="rId7" Type="http://schemas.openxmlformats.org/officeDocument/2006/relationships/tags" Target="../tags/tag198.xml"/><Relationship Id="rId2" Type="http://schemas.openxmlformats.org/officeDocument/2006/relationships/tags" Target="../tags/tag193.xml"/><Relationship Id="rId1" Type="http://schemas.openxmlformats.org/officeDocument/2006/relationships/tags" Target="../tags/tag192.xml"/><Relationship Id="rId6" Type="http://schemas.openxmlformats.org/officeDocument/2006/relationships/tags" Target="../tags/tag197.xml"/><Relationship Id="rId11" Type="http://schemas.openxmlformats.org/officeDocument/2006/relationships/image" Target="../media/image6.png"/><Relationship Id="rId5" Type="http://schemas.openxmlformats.org/officeDocument/2006/relationships/tags" Target="../tags/tag196.xml"/><Relationship Id="rId10" Type="http://schemas.openxmlformats.org/officeDocument/2006/relationships/image" Target="../media/image5.png"/><Relationship Id="rId4" Type="http://schemas.openxmlformats.org/officeDocument/2006/relationships/tags" Target="../tags/tag195.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tags" Target="../tags/tag206.xml"/><Relationship Id="rId3" Type="http://schemas.openxmlformats.org/officeDocument/2006/relationships/tags" Target="../tags/tag201.xml"/><Relationship Id="rId7" Type="http://schemas.openxmlformats.org/officeDocument/2006/relationships/tags" Target="../tags/tag205.xml"/><Relationship Id="rId2" Type="http://schemas.openxmlformats.org/officeDocument/2006/relationships/tags" Target="../tags/tag200.xml"/><Relationship Id="rId1" Type="http://schemas.openxmlformats.org/officeDocument/2006/relationships/tags" Target="../tags/tag199.xml"/><Relationship Id="rId6" Type="http://schemas.openxmlformats.org/officeDocument/2006/relationships/tags" Target="../tags/tag204.xml"/><Relationship Id="rId11" Type="http://schemas.openxmlformats.org/officeDocument/2006/relationships/image" Target="../media/image8.png"/><Relationship Id="rId5" Type="http://schemas.openxmlformats.org/officeDocument/2006/relationships/tags" Target="../tags/tag203.xml"/><Relationship Id="rId10" Type="http://schemas.openxmlformats.org/officeDocument/2006/relationships/image" Target="../media/image7.png"/><Relationship Id="rId4" Type="http://schemas.openxmlformats.org/officeDocument/2006/relationships/tags" Target="../tags/tag202.xml"/><Relationship Id="rId9"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tags" Target="../tags/tag209.xml"/><Relationship Id="rId2" Type="http://schemas.openxmlformats.org/officeDocument/2006/relationships/tags" Target="../tags/tag208.xml"/><Relationship Id="rId1" Type="http://schemas.openxmlformats.org/officeDocument/2006/relationships/tags" Target="../tags/tag207.xml"/><Relationship Id="rId5" Type="http://schemas.openxmlformats.org/officeDocument/2006/relationships/notesSlide" Target="../notesSlides/notesSlide1.xml"/><Relationship Id="rId4"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标题"/>
          <p:cNvSpPr>
            <a:spLocks noGrp="1"/>
          </p:cNvSpPr>
          <p:nvPr>
            <p:ph type="title"/>
            <p:custDataLst>
              <p:tags r:id="rId2"/>
            </p:custDataLst>
          </p:nvPr>
        </p:nvSpPr>
        <p:spPr>
          <a:xfrm>
            <a:off x="695960" y="1487805"/>
            <a:ext cx="10800080" cy="2596515"/>
          </a:xfrm>
        </p:spPr>
        <p:style>
          <a:lnRef idx="2">
            <a:schemeClr val="lt1"/>
          </a:lnRef>
          <a:fillRef idx="1">
            <a:schemeClr val="accent1"/>
          </a:fillRef>
          <a:effectRef idx="1">
            <a:schemeClr val="accent1"/>
          </a:effectRef>
          <a:fontRef idx="minor">
            <a:schemeClr val="lt1"/>
          </a:fontRef>
        </p:style>
        <p:txBody>
          <a:bodyPr>
            <a:normAutofit/>
          </a:bodyPr>
          <a:lstStyle/>
          <a:p>
            <a:pPr marL="0" indent="0" algn="ctr">
              <a:lnSpc>
                <a:spcPct val="100000"/>
              </a:lnSpc>
              <a:spcBef>
                <a:spcPts val="0"/>
              </a:spcBef>
              <a:spcAft>
                <a:spcPts val="0"/>
              </a:spcAft>
              <a:buSzPct val="100000"/>
            </a:pPr>
            <a:r>
              <a:rPr lang="en-US" altLang="en-US" sz="4000">
                <a:solidFill>
                  <a:schemeClr val="tx1"/>
                </a:solidFill>
                <a:latin typeface="Times New Roman Regular" panose="02020503050405090304" charset="0"/>
                <a:ea typeface="+mj-ea"/>
                <a:cs typeface="Times New Roman Regular" panose="02020503050405090304" charset="0"/>
              </a:rPr>
              <a:t>Psychological Classifications and Provisions</a:t>
            </a:r>
            <a:br>
              <a:rPr lang="en-US" altLang="en-US" sz="4000">
                <a:solidFill>
                  <a:schemeClr val="tx1"/>
                </a:solidFill>
                <a:latin typeface="Times New Roman Regular" panose="02020503050405090304" charset="0"/>
                <a:ea typeface="+mj-ea"/>
                <a:cs typeface="Times New Roman Regular" panose="02020503050405090304" charset="0"/>
              </a:rPr>
            </a:br>
            <a:r>
              <a:rPr lang="en-US" altLang="en-US" sz="4000">
                <a:solidFill>
                  <a:schemeClr val="tx1"/>
                </a:solidFill>
                <a:latin typeface="Times New Roman Regular" panose="02020503050405090304" charset="0"/>
                <a:ea typeface="+mj-ea"/>
                <a:cs typeface="Times New Roman Regular" panose="02020503050405090304" charset="0"/>
              </a:rPr>
              <a:t>BMHP6029</a:t>
            </a:r>
            <a:br>
              <a:rPr lang="en-US" altLang="en-US" sz="4000">
                <a:solidFill>
                  <a:schemeClr val="tx1"/>
                </a:solidFill>
                <a:latin typeface="Times New Roman Regular" panose="02020503050405090304" charset="0"/>
                <a:ea typeface="+mj-ea"/>
                <a:cs typeface="Times New Roman Regular" panose="02020503050405090304" charset="0"/>
              </a:rPr>
            </a:br>
            <a:r>
              <a:rPr lang="en-US" altLang="en-US" sz="4000">
                <a:solidFill>
                  <a:schemeClr val="tx1"/>
                </a:solidFill>
                <a:latin typeface="Times New Roman Regular" panose="02020503050405090304" charset="0"/>
                <a:ea typeface="+mj-ea"/>
                <a:cs typeface="Times New Roman Regular" panose="02020503050405090304" charset="0"/>
              </a:rPr>
              <a:t>Component 1: Individual Presentation (Academic Poster)</a:t>
            </a:r>
          </a:p>
        </p:txBody>
      </p:sp>
      <p:sp>
        <p:nvSpPr>
          <p:cNvPr id="7" name="Subtitle 5"/>
          <p:cNvSpPr>
            <a:spLocks noGrp="1"/>
          </p:cNvSpPr>
          <p:nvPr/>
        </p:nvSpPr>
        <p:spPr>
          <a:xfrm>
            <a:off x="1198880" y="4359275"/>
            <a:ext cx="9799320" cy="1699895"/>
          </a:xfrm>
          <a:prstGeom prst="rect">
            <a:avLst/>
          </a:prstGeom>
        </p:spPr>
        <p:style>
          <a:lnRef idx="0">
            <a:srgbClr val="FFFFFF"/>
          </a:lnRef>
          <a:fillRef idx="1">
            <a:schemeClr val="accent1"/>
          </a:fillRef>
          <a:effectRef idx="2">
            <a:schemeClr val="accent1"/>
          </a:effectRef>
          <a:fontRef idx="minor">
            <a:schemeClr val="lt1"/>
          </a:fontRef>
        </p:style>
        <p:txBody>
          <a:bodyPr vert="horz" wrap="square" lIns="90000" tIns="46800" rIns="90000" bIns="46800" rtlCol="0">
            <a:noAutofit/>
          </a:bodyPr>
          <a:lstStyle>
            <a:lvl1pPr marL="0" marR="0" indent="0" algn="ctr" defTabSz="914400" rtl="0" eaLnBrk="1" fontAlgn="auto" latinLnBrk="0" hangingPunct="1">
              <a:lnSpc>
                <a:spcPct val="110000"/>
              </a:lnSpc>
              <a:spcBef>
                <a:spcPts val="0"/>
              </a:spcBef>
              <a:spcAft>
                <a:spcPts val="1000"/>
              </a:spcAft>
              <a:buClrTx/>
              <a:buSzTx/>
              <a:buFont typeface="Arial" panose="020B0604020202090204" pitchFamily="34" charset="0"/>
              <a:buNone/>
              <a:defRPr kumimoji="0" lang="en-US" altLang="en-US" sz="2400" b="0" i="0" u="none" strike="noStrike" kern="1200" cap="none" spc="200" normalizeH="0" baseline="0" noProof="1">
                <a:solidFill>
                  <a:schemeClr val="tx1"/>
                </a:solidFill>
                <a:uFillTx/>
                <a:latin typeface="+mn-lt"/>
                <a:ea typeface="+mn-ea"/>
                <a:cs typeface="Times New Roman Regular" panose="02020503050405090304" charset="0"/>
                <a:sym typeface="+mn-ea"/>
              </a:defRPr>
            </a:lvl1pPr>
            <a:lvl2pPr marL="457200" lvl="1" indent="0" algn="ctr" defTabSz="914400" rtl="0" eaLnBrk="1" fontAlgn="auto" latinLnBrk="0" hangingPunct="1">
              <a:lnSpc>
                <a:spcPct val="120000"/>
              </a:lnSpc>
              <a:spcBef>
                <a:spcPts val="0"/>
              </a:spcBef>
              <a:spcAft>
                <a:spcPts val="600"/>
              </a:spcAft>
              <a:buFont typeface="Arial" panose="020B0604020202090204" pitchFamily="34" charset="0"/>
              <a:buNone/>
              <a:tabLst>
                <a:tab pos="1609725" algn="l"/>
                <a:tab pos="1609725" algn="l"/>
                <a:tab pos="1609725" algn="l"/>
                <a:tab pos="1609725" algn="l"/>
              </a:tabLst>
              <a:defRPr sz="2000" b="0" u="none" strike="noStrike" kern="1200" cap="none" spc="150" normalizeH="0" baseline="0">
                <a:solidFill>
                  <a:schemeClr val="tx1">
                    <a:lumMod val="65000"/>
                    <a:lumOff val="35000"/>
                  </a:schemeClr>
                </a:solidFill>
                <a:uFillTx/>
                <a:latin typeface="+mn-lt"/>
                <a:ea typeface="+mn-ea"/>
                <a:cs typeface="+mn-cs"/>
              </a:defRPr>
            </a:lvl2pPr>
            <a:lvl3pPr marL="914400" lvl="2" indent="0" algn="ctr" defTabSz="914400" rtl="0" eaLnBrk="1" fontAlgn="auto" latinLnBrk="0" hangingPunct="1">
              <a:lnSpc>
                <a:spcPct val="120000"/>
              </a:lnSpc>
              <a:spcBef>
                <a:spcPts val="0"/>
              </a:spcBef>
              <a:spcAft>
                <a:spcPts val="600"/>
              </a:spcAft>
              <a:buFont typeface="Arial" panose="020B0604020202090204" pitchFamily="34" charset="0"/>
              <a:buNone/>
              <a:defRPr sz="1800" b="0" u="none" strike="noStrike" kern="1200" cap="none" spc="150" normalizeH="0" baseline="0">
                <a:solidFill>
                  <a:schemeClr val="tx1">
                    <a:lumMod val="65000"/>
                    <a:lumOff val="35000"/>
                  </a:schemeClr>
                </a:solidFill>
                <a:uFillTx/>
                <a:latin typeface="+mn-lt"/>
                <a:ea typeface="+mn-ea"/>
                <a:cs typeface="+mn-cs"/>
              </a:defRPr>
            </a:lvl3pPr>
            <a:lvl4pPr marL="1371600" lvl="3" indent="0" algn="ctr" defTabSz="914400" rtl="0" eaLnBrk="1" fontAlgn="auto" latinLnBrk="0" hangingPunct="1">
              <a:lnSpc>
                <a:spcPct val="120000"/>
              </a:lnSpc>
              <a:spcBef>
                <a:spcPts val="0"/>
              </a:spcBef>
              <a:spcAft>
                <a:spcPts val="300"/>
              </a:spcAft>
              <a:buFont typeface="Wingdings" panose="05000000000000000000" charset="0"/>
              <a:buNone/>
              <a:defRPr sz="1600" b="0" u="none" strike="noStrike" kern="1200" cap="none" spc="150" normalizeH="0" baseline="0">
                <a:solidFill>
                  <a:schemeClr val="tx1">
                    <a:lumMod val="65000"/>
                    <a:lumOff val="35000"/>
                  </a:schemeClr>
                </a:solidFill>
                <a:uFillTx/>
                <a:latin typeface="+mn-lt"/>
                <a:ea typeface="+mn-ea"/>
                <a:cs typeface="+mn-cs"/>
              </a:defRPr>
            </a:lvl4pPr>
            <a:lvl5pPr marL="1828800" lvl="4" indent="0" algn="ctr" defTabSz="914400" rtl="0" eaLnBrk="1" fontAlgn="auto" latinLnBrk="0" hangingPunct="1">
              <a:lnSpc>
                <a:spcPct val="120000"/>
              </a:lnSpc>
              <a:spcBef>
                <a:spcPts val="0"/>
              </a:spcBef>
              <a:spcAft>
                <a:spcPts val="300"/>
              </a:spcAft>
              <a:buFont typeface="Arial" panose="020B0604020202090204" pitchFamily="34" charset="0"/>
              <a:buNone/>
              <a:defRPr sz="1600" b="0" u="none" strike="noStrike" kern="1200" cap="none" spc="150" normalizeH="0" baseline="0">
                <a:solidFill>
                  <a:schemeClr val="tx1">
                    <a:lumMod val="65000"/>
                    <a:lumOff val="35000"/>
                  </a:schemeClr>
                </a:solidFill>
                <a:uFillTx/>
                <a:latin typeface="+mn-lt"/>
                <a:ea typeface="+mn-ea"/>
                <a:cs typeface="+mn-cs"/>
              </a:defRPr>
            </a:lvl5pPr>
            <a:lvl6pPr marL="2286000" indent="0" algn="ctr" defTabSz="914400" rtl="0" eaLnBrk="1" latinLnBrk="0" hangingPunct="1">
              <a:lnSpc>
                <a:spcPct val="90000"/>
              </a:lnSpc>
              <a:spcBef>
                <a:spcPts val="500"/>
              </a:spcBef>
              <a:buFont typeface="Arial" panose="020B060402020209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9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9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90204" pitchFamily="34" charset="0"/>
              <a:buNone/>
              <a:defRPr sz="1600" kern="1200">
                <a:solidFill>
                  <a:schemeClr val="tx1"/>
                </a:solidFill>
                <a:latin typeface="+mn-lt"/>
                <a:ea typeface="+mn-ea"/>
                <a:cs typeface="+mn-cs"/>
              </a:defRPr>
            </a:lvl9pPr>
          </a:lstStyle>
          <a:p>
            <a:pPr algn="ctr">
              <a:buNone/>
            </a:pPr>
            <a:r>
              <a:rPr lang="en-US" dirty="0">
                <a:solidFill>
                  <a:schemeClr val="tx1"/>
                </a:solidFill>
                <a:latin typeface="Times New Roman Regular" panose="02020503050405090304" charset="0"/>
              </a:rPr>
              <a:t>Lecturer: Neale Haddon and </a:t>
            </a:r>
            <a:r>
              <a:rPr lang="en-US" dirty="0" err="1">
                <a:solidFill>
                  <a:schemeClr val="tx1"/>
                </a:solidFill>
                <a:latin typeface="Times New Roman Regular" panose="02020503050405090304" charset="0"/>
              </a:rPr>
              <a:t>Ayazullah</a:t>
            </a:r>
            <a:r>
              <a:rPr lang="en-US" dirty="0">
                <a:solidFill>
                  <a:schemeClr val="tx1"/>
                </a:solidFill>
                <a:latin typeface="Times New Roman Regular" panose="02020503050405090304" charset="0"/>
              </a:rPr>
              <a:t> Safi</a:t>
            </a:r>
          </a:p>
          <a:p>
            <a:pPr algn="ctr">
              <a:buNone/>
            </a:pPr>
            <a:r>
              <a:rPr lang="en-US" dirty="0">
                <a:solidFill>
                  <a:schemeClr val="tx1"/>
                </a:solidFill>
                <a:latin typeface="Times New Roman Regular" panose="02020503050405090304" charset="0"/>
              </a:rPr>
              <a:t>Student Name: Alexandra Elena Galiceanu</a:t>
            </a:r>
          </a:p>
          <a:p>
            <a:pPr algn="ctr">
              <a:buNone/>
            </a:pPr>
            <a:r>
              <a:rPr lang="en-US" dirty="0">
                <a:solidFill>
                  <a:schemeClr val="tx1"/>
                </a:solidFill>
                <a:latin typeface="Times New Roman Regular" panose="02020503050405090304" charset="0"/>
              </a:rPr>
              <a:t>Student ID: 2330542</a:t>
            </a: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4"/>
          <p:cNvSpPr txBox="1"/>
          <p:nvPr>
            <p:custDataLst>
              <p:tags r:id="rId2"/>
            </p:custDataLst>
          </p:nvPr>
        </p:nvSpPr>
        <p:spPr>
          <a:xfrm>
            <a:off x="205105" y="1337945"/>
            <a:ext cx="4610100" cy="1110615"/>
          </a:xfrm>
          <a:prstGeom prst="rect">
            <a:avLst/>
          </a:prstGeom>
          <a:solidFill>
            <a:schemeClr val="accent5">
              <a:lumMod val="40000"/>
              <a:lumOff val="60000"/>
            </a:schemeClr>
          </a:solidFill>
        </p:spPr>
        <p:txBody>
          <a:bodyPr wrap="square">
            <a:normAutofit fontScale="80000"/>
          </a:bodyPr>
          <a:lstStyle/>
          <a:p>
            <a:pPr marL="0" indent="0" algn="just" defTabSz="457200">
              <a:lnSpc>
                <a:spcPct val="150000"/>
              </a:lnSpc>
              <a:spcBef>
                <a:spcPts val="200"/>
              </a:spcBef>
              <a:spcAft>
                <a:spcPct val="0"/>
              </a:spcAft>
            </a:pPr>
            <a:r>
              <a:rPr lang="en-GB" sz="1400" b="1">
                <a:solidFill>
                  <a:schemeClr val="tx1"/>
                </a:solidFill>
                <a:latin typeface="Times New Roman Regular" panose="02020503050405090304" charset="0"/>
                <a:cs typeface="Times New Roman Regular" panose="02020503050405090304" charset="0"/>
              </a:rPr>
              <a:t>Purpose and critical thesis</a:t>
            </a:r>
          </a:p>
          <a:p>
            <a:pPr marL="0" indent="0" algn="just" defTabSz="457200">
              <a:lnSpc>
                <a:spcPct val="150000"/>
              </a:lnSpc>
            </a:pPr>
            <a:r>
              <a:rPr lang="en-GB" sz="1000">
                <a:solidFill>
                  <a:schemeClr val="tx1"/>
                </a:solidFill>
                <a:latin typeface="Times New Roman Regular" panose="02020503050405090304" charset="0"/>
                <a:cs typeface="Times New Roman Regular" panose="02020503050405090304" charset="0"/>
              </a:rPr>
              <a:t>Depression will be looked at in relation to its ICD-11 categorisation and both its past and present interpretations, as well as the changing attitudes, policies, and practices. The analysis will be critical in assessing the impact of societal, cultural, and political factors, discrimination, stigmatisation, and inequalities, while identifying evidence-based directions for the future </a:t>
            </a:r>
            <a:r>
              <a:rPr lang="en-IN" sz="1000">
                <a:solidFill>
                  <a:schemeClr val="tx1"/>
                </a:solidFill>
                <a:latin typeface="Times New Roman Regular" panose="02020503050405090304" charset="0"/>
                <a:cs typeface="Times New Roman Regular" panose="02020503050405090304" charset="0"/>
              </a:rPr>
              <a:t>(Maj et al., 2020)</a:t>
            </a:r>
            <a:r>
              <a:rPr lang="en-GB" sz="1000">
                <a:solidFill>
                  <a:schemeClr val="tx1"/>
                </a:solidFill>
                <a:latin typeface="Times New Roman Regular" panose="02020503050405090304" charset="0"/>
                <a:cs typeface="Times New Roman Regular" panose="02020503050405090304" charset="0"/>
              </a:rPr>
              <a:t>. </a:t>
            </a:r>
          </a:p>
        </p:txBody>
      </p:sp>
      <p:sp>
        <p:nvSpPr>
          <p:cNvPr id="6" name="Text Box 5"/>
          <p:cNvSpPr txBox="1"/>
          <p:nvPr>
            <p:custDataLst>
              <p:tags r:id="rId3"/>
            </p:custDataLst>
          </p:nvPr>
        </p:nvSpPr>
        <p:spPr>
          <a:xfrm>
            <a:off x="4880610" y="1338580"/>
            <a:ext cx="4337050" cy="2886075"/>
          </a:xfrm>
          <a:prstGeom prst="rect">
            <a:avLst/>
          </a:prstGeom>
          <a:solidFill>
            <a:schemeClr val="accent2">
              <a:lumMod val="40000"/>
              <a:lumOff val="60000"/>
            </a:schemeClr>
          </a:solidFill>
        </p:spPr>
        <p:txBody>
          <a:bodyPr wrap="square">
            <a:normAutofit fontScale="25000"/>
          </a:bodyPr>
          <a:lstStyle/>
          <a:p>
            <a:pPr marL="0" indent="0" algn="just" defTabSz="457200">
              <a:lnSpc>
                <a:spcPct val="150000"/>
              </a:lnSpc>
              <a:spcBef>
                <a:spcPct val="0"/>
              </a:spcBef>
              <a:spcAft>
                <a:spcPct val="0"/>
              </a:spcAft>
            </a:pPr>
            <a:r>
              <a:rPr lang="en-GB" sz="4800" b="1">
                <a:solidFill>
                  <a:schemeClr val="tx1"/>
                </a:solidFill>
                <a:latin typeface="Times New Roman Regular" panose="02020503050405090304" charset="0"/>
                <a:cs typeface="Times New Roman Regular" panose="02020503050405090304" charset="0"/>
              </a:rPr>
              <a:t>ICD-11 classification and contemporary understanding</a:t>
            </a:r>
          </a:p>
          <a:p>
            <a:pPr marL="0" indent="0" algn="just" defTabSz="457200">
              <a:lnSpc>
                <a:spcPct val="150000"/>
              </a:lnSpc>
              <a:spcBef>
                <a:spcPct val="0"/>
              </a:spcBef>
              <a:spcAft>
                <a:spcPct val="0"/>
              </a:spcAft>
            </a:pPr>
            <a:r>
              <a:rPr lang="en-GB" sz="3200">
                <a:solidFill>
                  <a:schemeClr val="tx1"/>
                </a:solidFill>
                <a:latin typeface="Times New Roman Regular" panose="02020503050405090304" charset="0"/>
                <a:cs typeface="Times New Roman Regular" panose="02020503050405090304" charset="0"/>
              </a:rPr>
              <a:t>Depression can be found under the category of mood disorders in ICD-11 chapter 6, which has depressive categories such as single-episode depressive disorder and recurrent depressive disorder. ICD-11 distinguishes clinically significant depressive disorders </a:t>
            </a:r>
            <a:r>
              <a:rPr lang="en-GB" sz="3200">
                <a:solidFill>
                  <a:schemeClr val="accent5">
                    <a:lumMod val="60000"/>
                    <a:lumOff val="40000"/>
                  </a:schemeClr>
                </a:solidFill>
                <a:latin typeface="Times New Roman Regular" panose="02020503050405090304" charset="0"/>
                <a:cs typeface="Times New Roman Regular" panose="02020503050405090304" charset="0"/>
              </a:rPr>
              <a:t>from </a:t>
            </a:r>
            <a:r>
              <a:rPr lang="en-GB" sz="3200">
                <a:solidFill>
                  <a:schemeClr val="tx1"/>
                </a:solidFill>
                <a:latin typeface="Times New Roman Regular" panose="02020503050405090304" charset="0"/>
                <a:cs typeface="Times New Roman Regular" panose="02020503050405090304" charset="0"/>
              </a:rPr>
              <a:t>normal changes in mood due to specific symptom patterns, persistence, and associated impairments, while clinical judgement continues to play a crucial role. The International Statistical Classification of Diseases and Related Health Problems 2024 (ICD-11) Clinical Descriptions and Diagnostic Requirements (CDDR) have been developed </a:t>
            </a:r>
            <a:r>
              <a:rPr lang="en-GB" sz="3200">
                <a:solidFill>
                  <a:schemeClr val="accent5">
                    <a:lumMod val="20000"/>
                    <a:lumOff val="80000"/>
                  </a:schemeClr>
                </a:solidFill>
                <a:latin typeface="Times New Roman Regular" panose="02020503050405090304" charset="0"/>
                <a:cs typeface="Times New Roman Regular" panose="02020503050405090304" charset="0"/>
              </a:rPr>
              <a:t>based </a:t>
            </a:r>
            <a:r>
              <a:rPr lang="en-GB" sz="3200">
                <a:solidFill>
                  <a:schemeClr val="tx1"/>
                </a:solidFill>
                <a:latin typeface="Times New Roman Regular" panose="02020503050405090304" charset="0"/>
                <a:cs typeface="Times New Roman Regular" panose="02020503050405090304" charset="0"/>
              </a:rPr>
              <a:t>on current evidence and evaluated internationally </a:t>
            </a:r>
            <a:r>
              <a:rPr lang="en-IN" sz="3200">
                <a:solidFill>
                  <a:schemeClr val="tx1"/>
                </a:solidFill>
                <a:latin typeface="Times New Roman Regular" panose="02020503050405090304" charset="0"/>
                <a:cs typeface="Times New Roman Regular" panose="02020503050405090304" charset="0"/>
              </a:rPr>
              <a:t>(World Health Organisation, 2024)</a:t>
            </a:r>
            <a:r>
              <a:rPr lang="en-GB" sz="3200">
                <a:solidFill>
                  <a:schemeClr val="tx1"/>
                </a:solidFill>
                <a:latin typeface="Times New Roman Regular" panose="02020503050405090304" charset="0"/>
                <a:cs typeface="Times New Roman Regular" panose="02020503050405090304" charset="0"/>
              </a:rPr>
              <a:t>.</a:t>
            </a:r>
          </a:p>
          <a:p>
            <a:pPr marL="0" indent="0" algn="just" defTabSz="457200">
              <a:lnSpc>
                <a:spcPct val="150000"/>
              </a:lnSpc>
              <a:spcBef>
                <a:spcPct val="0"/>
              </a:spcBef>
              <a:spcAft>
                <a:spcPct val="0"/>
              </a:spcAft>
            </a:pPr>
            <a:r>
              <a:rPr lang="en-GB" sz="3200">
                <a:solidFill>
                  <a:schemeClr val="tx1"/>
                </a:solidFill>
                <a:latin typeface="Times New Roman Regular" panose="02020503050405090304" charset="0"/>
                <a:cs typeface="Times New Roman Regular" panose="02020503050405090304" charset="0"/>
              </a:rPr>
              <a:t>Classification allows us to have a universal language and helps in diagnosis and treatment, epidemiological research, service planning, and allocation of resources (</a:t>
            </a:r>
            <a:r>
              <a:rPr lang="en-IN" sz="3200">
                <a:solidFill>
                  <a:schemeClr val="tx1"/>
                </a:solidFill>
                <a:latin typeface="Times New Roman Regular" panose="02020503050405090304" charset="0"/>
                <a:cs typeface="Times New Roman Regular" panose="02020503050405090304" charset="0"/>
              </a:rPr>
              <a:t>World Health Organisation</a:t>
            </a:r>
            <a:r>
              <a:rPr lang="en-GB" sz="3200">
                <a:solidFill>
                  <a:schemeClr val="tx1"/>
                </a:solidFill>
                <a:latin typeface="Times New Roman Regular" panose="02020503050405090304" charset="0"/>
                <a:cs typeface="Times New Roman Regular" panose="02020503050405090304" charset="0"/>
              </a:rPr>
              <a:t>, 2026). Nevertheless, classification cannot completely cover the heterogeneity of depressive episodes. According to international ICD-11 field studies, there is good clinical utility as well as difficulty regarding diagnostic distinction and severity assessment. Therefore, ICD-11 should help but not replace individualised clinical evaluation </a:t>
            </a:r>
            <a:r>
              <a:rPr lang="en-IN" sz="3200">
                <a:solidFill>
                  <a:schemeClr val="tx1"/>
                </a:solidFill>
                <a:latin typeface="Times New Roman Regular" panose="02020503050405090304" charset="0"/>
                <a:cs typeface="Times New Roman Regular" panose="02020503050405090304" charset="0"/>
              </a:rPr>
              <a:t>(Fabrazzo, 2022)</a:t>
            </a:r>
            <a:r>
              <a:rPr lang="en-GB" sz="3200">
                <a:solidFill>
                  <a:schemeClr val="tx1"/>
                </a:solidFill>
                <a:latin typeface="Times New Roman Regular" panose="02020503050405090304" charset="0"/>
                <a:cs typeface="Times New Roman Regular" panose="02020503050405090304" charset="0"/>
              </a:rPr>
              <a:t>.</a:t>
            </a:r>
          </a:p>
        </p:txBody>
      </p:sp>
      <p:sp>
        <p:nvSpPr>
          <p:cNvPr id="7" name="Text Box 6"/>
          <p:cNvSpPr txBox="1"/>
          <p:nvPr>
            <p:custDataLst>
              <p:tags r:id="rId4"/>
            </p:custDataLst>
          </p:nvPr>
        </p:nvSpPr>
        <p:spPr>
          <a:xfrm>
            <a:off x="270510" y="2553335"/>
            <a:ext cx="4486275" cy="1814830"/>
          </a:xfrm>
          <a:prstGeom prst="rect">
            <a:avLst/>
          </a:prstGeom>
          <a:solidFill>
            <a:schemeClr val="accent4">
              <a:lumMod val="60000"/>
              <a:lumOff val="40000"/>
            </a:schemeClr>
          </a:solidFill>
        </p:spPr>
        <p:txBody>
          <a:bodyPr wrap="square">
            <a:normAutofit fontScale="80000"/>
          </a:bodyPr>
          <a:lstStyle/>
          <a:p>
            <a:pPr marL="0" indent="0" algn="just" defTabSz="457200">
              <a:lnSpc>
                <a:spcPct val="150000"/>
              </a:lnSpc>
              <a:spcBef>
                <a:spcPts val="200"/>
              </a:spcBef>
              <a:spcAft>
                <a:spcPct val="0"/>
              </a:spcAft>
            </a:pPr>
            <a:r>
              <a:rPr lang="en-GB" sz="1200" b="1">
                <a:solidFill>
                  <a:schemeClr val="tx1"/>
                </a:solidFill>
                <a:latin typeface="Times New Roman Regular" panose="02020503050405090304" charset="0"/>
                <a:cs typeface="Times New Roman Regular" panose="02020503050405090304" charset="0"/>
              </a:rPr>
              <a:t>Historical understanding of depression</a:t>
            </a:r>
          </a:p>
          <a:p>
            <a:pPr marL="0" indent="0" algn="just" defTabSz="457200">
              <a:lnSpc>
                <a:spcPct val="150000"/>
              </a:lnSpc>
            </a:pPr>
            <a:r>
              <a:rPr lang="en-GB" sz="1000">
                <a:solidFill>
                  <a:schemeClr val="tx1"/>
                </a:solidFill>
                <a:latin typeface="Times New Roman Regular" panose="02020503050405090304" charset="0"/>
                <a:cs typeface="Times New Roman Regular" panose="02020503050405090304" charset="0"/>
              </a:rPr>
              <a:t>Depression can no longer be seen as part of the broader historical concept of melancholia as a mood disorder. Traditionally, melancholia was associated with intellectual disturbances; however, during the nineteenth century, the notion of depression became increasingly understood as one involving mood, and this trend was reinforced by new methods in physiology, statistics, and diagnosis of the time </a:t>
            </a:r>
            <a:r>
              <a:rPr lang="en-IN" sz="1000">
                <a:solidFill>
                  <a:schemeClr val="tx1"/>
                </a:solidFill>
                <a:latin typeface="Times New Roman Regular" panose="02020503050405090304" charset="0"/>
                <a:cs typeface="Times New Roman Regular" panose="02020503050405090304" charset="0"/>
              </a:rPr>
              <a:t>(Nöbbelin et al., 2023)</a:t>
            </a:r>
            <a:r>
              <a:rPr lang="en-GB" sz="1000">
                <a:solidFill>
                  <a:schemeClr val="tx1"/>
                </a:solidFill>
                <a:latin typeface="Times New Roman Regular" panose="02020503050405090304" charset="0"/>
                <a:cs typeface="Times New Roman Regular" panose="02020503050405090304" charset="0"/>
              </a:rPr>
              <a:t>. It had an impact on the treatment of depression by giving psychiatry medical status and by promoting more systematic classification. The biological, psychological and sociological explanations of depression, which existed throughout the twentieth century, made classification even more operational; the use of antidepressants and changes in psychiatry further changed the understanding of depression. </a:t>
            </a:r>
          </a:p>
        </p:txBody>
      </p:sp>
      <p:sp>
        <p:nvSpPr>
          <p:cNvPr id="8" name="Text Box 7"/>
          <p:cNvSpPr txBox="1"/>
          <p:nvPr>
            <p:custDataLst>
              <p:tags r:id="rId5"/>
            </p:custDataLst>
          </p:nvPr>
        </p:nvSpPr>
        <p:spPr>
          <a:xfrm>
            <a:off x="7121525" y="4368165"/>
            <a:ext cx="4922520" cy="2276475"/>
          </a:xfrm>
          <a:prstGeom prst="rect">
            <a:avLst/>
          </a:prstGeom>
          <a:solidFill>
            <a:schemeClr val="accent6">
              <a:lumMod val="40000"/>
              <a:lumOff val="60000"/>
            </a:schemeClr>
          </a:solidFill>
        </p:spPr>
        <p:txBody>
          <a:bodyPr wrap="square">
            <a:normAutofit fontScale="80000"/>
          </a:bodyPr>
          <a:lstStyle/>
          <a:p>
            <a:pPr marL="0" indent="0" algn="just" defTabSz="457200">
              <a:lnSpc>
                <a:spcPct val="150000"/>
              </a:lnSpc>
              <a:spcBef>
                <a:spcPts val="200"/>
              </a:spcBef>
              <a:spcAft>
                <a:spcPct val="0"/>
              </a:spcAft>
            </a:pPr>
            <a:r>
              <a:rPr lang="en-GB" sz="1200" b="1">
                <a:solidFill>
                  <a:schemeClr val="tx1"/>
                </a:solidFill>
                <a:latin typeface="Times New Roman Regular" panose="02020503050405090304" charset="0"/>
                <a:cs typeface="Times New Roman Regular" panose="02020503050405090304" charset="0"/>
              </a:rPr>
              <a:t>Historical treatment and care provision</a:t>
            </a:r>
          </a:p>
          <a:p>
            <a:pPr marL="0" indent="0" algn="just" defTabSz="457200">
              <a:lnSpc>
                <a:spcPct val="150000"/>
              </a:lnSpc>
            </a:pPr>
            <a:r>
              <a:rPr lang="en-GB" sz="1000">
                <a:solidFill>
                  <a:schemeClr val="tx1"/>
                </a:solidFill>
                <a:latin typeface="Times New Roman Regular" panose="02020503050405090304" charset="0"/>
                <a:cs typeface="Times New Roman Regular" panose="02020503050405090304" charset="0"/>
              </a:rPr>
              <a:t>Historical approaches to depression were based on the knowledge, values, and organisational structures of each respective time period and were not necessarily the product of increasing effectiveness. Early psychiatric approaches gradually became institutionalised, as professional authority was more often than not a factor in both diagnosis and treatment. Biological treatment methods such as electroconvulsive therapy (ECT) appeared alongside psychiatric treatment, and their use depended on beliefs about mental illnesses at the time and on available therapeutic options </a:t>
            </a:r>
            <a:r>
              <a:rPr lang="en-IN" sz="1000">
                <a:solidFill>
                  <a:schemeClr val="tx1"/>
                </a:solidFill>
                <a:latin typeface="Times New Roman Regular" panose="02020503050405090304" charset="0"/>
                <a:cs typeface="Times New Roman Regular" panose="02020503050405090304" charset="0"/>
              </a:rPr>
              <a:t>(de Mangoux et al., 2022)</a:t>
            </a:r>
            <a:r>
              <a:rPr lang="en-GB" sz="1000">
                <a:solidFill>
                  <a:schemeClr val="tx1"/>
                </a:solidFill>
                <a:latin typeface="Times New Roman Regular" panose="02020503050405090304" charset="0"/>
                <a:cs typeface="Times New Roman Regular" panose="02020503050405090304" charset="0"/>
              </a:rPr>
              <a:t>. Historical examples indicate that the acceptance of certain methods often preceded adequate evidence and that it is important to evaluate not only the effectiveness of a treatment approach but also the potential risks and outcomes, as well as its safety and whether it is indeed therapeutic. Although ECT used to be associated with many controversies and stigma, current scientific evidence confirms its effectiveness when treating severe or resistant depression while paying more attention to techniques, safety, and patient selection.</a:t>
            </a:r>
          </a:p>
        </p:txBody>
      </p:sp>
      <p:sp>
        <p:nvSpPr>
          <p:cNvPr id="9" name="Text Box 8"/>
          <p:cNvSpPr txBox="1"/>
          <p:nvPr>
            <p:custDataLst>
              <p:tags r:id="rId6"/>
            </p:custDataLst>
          </p:nvPr>
        </p:nvSpPr>
        <p:spPr>
          <a:xfrm>
            <a:off x="205105" y="4472940"/>
            <a:ext cx="4806950" cy="2276475"/>
          </a:xfrm>
          <a:prstGeom prst="rect">
            <a:avLst/>
          </a:prstGeom>
          <a:solidFill>
            <a:schemeClr val="accent3">
              <a:lumMod val="40000"/>
              <a:lumOff val="60000"/>
            </a:schemeClr>
          </a:solidFill>
        </p:spPr>
        <p:txBody>
          <a:bodyPr wrap="square">
            <a:normAutofit fontScale="80000"/>
          </a:bodyPr>
          <a:lstStyle/>
          <a:p>
            <a:pPr marL="0" indent="0" algn="just" defTabSz="457200">
              <a:lnSpc>
                <a:spcPct val="150000"/>
              </a:lnSpc>
              <a:spcBef>
                <a:spcPts val="200"/>
              </a:spcBef>
              <a:spcAft>
                <a:spcPct val="0"/>
              </a:spcAft>
            </a:pPr>
            <a:r>
              <a:rPr lang="en-GB" sz="1200" b="1">
                <a:solidFill>
                  <a:schemeClr val="tx1"/>
                </a:solidFill>
                <a:latin typeface="Times New Roman Regular" panose="02020503050405090304" charset="0"/>
                <a:cs typeface="Times New Roman Regular" panose="02020503050405090304" charset="0"/>
              </a:rPr>
              <a:t>Evolution of attitudes, practices and policies</a:t>
            </a:r>
          </a:p>
          <a:p>
            <a:pPr marL="0" indent="0" algn="just" defTabSz="457200">
              <a:lnSpc>
                <a:spcPct val="150000"/>
              </a:lnSpc>
            </a:pPr>
            <a:r>
              <a:rPr lang="en-GB" sz="1000">
                <a:solidFill>
                  <a:schemeClr val="tx1"/>
                </a:solidFill>
                <a:latin typeface="Times New Roman Regular" panose="02020503050405090304" charset="0"/>
                <a:cs typeface="Times New Roman Regular" panose="02020503050405090304" charset="0"/>
              </a:rPr>
              <a:t>The attitudes toward depression have been transformed from more moralistic and stigmatised views into a recognition of its legitimacy as a health issue, even though stigmatisation remains a barrier to disclosure and help-seeking. Contemporary research finds that social stigmatisation, lack of information about mental health issues, and structural factors remain barriers to seeking treatment, showing that attitude changes do not result in inequality being removed. The practices have thus changed to emphasise evidence, a client-centred approach, community-based services, and culturally competent care. But research shows that cultural beliefs, institutional experience, and discrimination can still affect access to services for ethnic minorities </a:t>
            </a:r>
            <a:r>
              <a:rPr lang="en-IN" sz="1000">
                <a:solidFill>
                  <a:schemeClr val="tx1"/>
                </a:solidFill>
                <a:latin typeface="Times New Roman Regular" panose="02020503050405090304" charset="0"/>
                <a:cs typeface="Times New Roman Regular" panose="02020503050405090304" charset="0"/>
              </a:rPr>
              <a:t>(Department of Health and Social Care, 2021)</a:t>
            </a:r>
            <a:r>
              <a:rPr lang="en-GB" sz="1000">
                <a:solidFill>
                  <a:schemeClr val="tx1"/>
                </a:solidFill>
                <a:latin typeface="Times New Roman Regular" panose="02020503050405090304" charset="0"/>
                <a:cs typeface="Times New Roman Regular" panose="02020503050405090304" charset="0"/>
              </a:rPr>
              <a:t>. There have been suggestions of greater patient control in reforms in the UK and in dealing with racial disparities </a:t>
            </a:r>
            <a:r>
              <a:rPr lang="en-IN" sz="1000">
                <a:solidFill>
                  <a:schemeClr val="tx1"/>
                </a:solidFill>
                <a:latin typeface="Times New Roman Regular" panose="02020503050405090304" charset="0"/>
                <a:cs typeface="Times New Roman Regular" panose="02020503050405090304" charset="0"/>
              </a:rPr>
              <a:t>(Department of Health and Social Care, 2022)</a:t>
            </a:r>
            <a:r>
              <a:rPr lang="en-GB" sz="1000">
                <a:solidFill>
                  <a:schemeClr val="tx1"/>
                </a:solidFill>
                <a:latin typeface="Times New Roman Regular" panose="02020503050405090304" charset="0"/>
                <a:cs typeface="Times New Roman Regular" panose="02020503050405090304" charset="0"/>
              </a:rPr>
              <a:t>. Yet policy does not guarantee practice, as was found by the government evaluation of unequal progress in developing community-based mental health care.</a:t>
            </a:r>
          </a:p>
        </p:txBody>
      </p:sp>
      <p:sp>
        <p:nvSpPr>
          <p:cNvPr id="15" name="Title 14"/>
          <p:cNvSpPr>
            <a:spLocks noGrp="1"/>
          </p:cNvSpPr>
          <p:nvPr>
            <p:ph type="title"/>
            <p:custDataLst>
              <p:tags r:id="rId7"/>
            </p:custDataLst>
          </p:nvPr>
        </p:nvSpPr>
        <p:spPr>
          <a:xfrm>
            <a:off x="1818005" y="204470"/>
            <a:ext cx="8082915" cy="988060"/>
          </a:xfrm>
          <a:effectLst>
            <a:softEdge rad="50800"/>
          </a:effectLst>
        </p:spPr>
        <p:style>
          <a:lnRef idx="0">
            <a:srgbClr val="FFFFFF"/>
          </a:lnRef>
          <a:fillRef idx="1">
            <a:schemeClr val="accent1"/>
          </a:fillRef>
          <a:effectRef idx="0">
            <a:srgbClr val="FFFFFF"/>
          </a:effectRef>
          <a:fontRef idx="minor">
            <a:schemeClr val="lt1"/>
          </a:fontRef>
        </p:style>
        <p:txBody>
          <a:bodyPr vert="horz" wrap="square" lIns="0" tIns="0" rIns="0" bIns="0" rtlCol="0" anchor="b">
            <a:noAutofit/>
          </a:bodyPr>
          <a:lstStyle>
            <a:lvl1pPr>
              <a:defRPr>
                <a:latin typeface="+mj-lt"/>
                <a:cs typeface="+mj-lt"/>
              </a:defRPr>
            </a:lvl1pPr>
          </a:lstStyle>
          <a:p>
            <a:pPr lvl="0" algn="ctr">
              <a:lnSpc>
                <a:spcPct val="150000"/>
              </a:lnSpc>
              <a:buClrTx/>
              <a:buSzTx/>
              <a:buFontTx/>
            </a:pPr>
            <a:r>
              <a:rPr lang="en-US" sz="1900">
                <a:ln>
                  <a:solidFill>
                    <a:schemeClr val="tx1"/>
                  </a:solidFill>
                </a:ln>
                <a:solidFill>
                  <a:schemeClr val="tx1"/>
                </a:solidFill>
                <a:latin typeface="Times New Roman Regular" panose="02020503050405090304" charset="0"/>
                <a:ea typeface="+mj-ea"/>
                <a:cs typeface="Times New Roman Regular" panose="02020503050405090304" charset="0"/>
                <a:sym typeface="+mn-ea"/>
              </a:rPr>
              <a:t>Depression</a:t>
            </a:r>
            <a:r>
              <a:rPr lang="en-US" sz="1900">
                <a:solidFill>
                  <a:schemeClr val="tx1"/>
                </a:solidFill>
                <a:latin typeface="Times New Roman Regular" panose="02020503050405090304" charset="0"/>
                <a:ea typeface="+mj-ea"/>
                <a:cs typeface="Times New Roman Regular" panose="02020503050405090304" charset="0"/>
                <a:sym typeface="+mn-ea"/>
              </a:rPr>
              <a:t>: The Evolution of Classification, Attitudes, Treatment and Care Provision: A Critical Historical and Contemporary Analysis</a:t>
            </a:r>
          </a:p>
        </p:txBody>
      </p:sp>
      <p:pic>
        <p:nvPicPr>
          <p:cNvPr id="23" name="Picture 22"/>
          <p:cNvPicPr>
            <a:picLocks noChangeAspect="1"/>
          </p:cNvPicPr>
          <p:nvPr/>
        </p:nvPicPr>
        <p:blipFill>
          <a:blip r:embed="rId9"/>
          <a:stretch>
            <a:fillRect/>
          </a:stretch>
        </p:blipFill>
        <p:spPr>
          <a:xfrm>
            <a:off x="5175885" y="4673600"/>
            <a:ext cx="1658620" cy="1664970"/>
          </a:xfrm>
          <a:prstGeom prst="rect">
            <a:avLst/>
          </a:prstGeom>
          <a:ln>
            <a:solidFill>
              <a:schemeClr val="accent1"/>
            </a:solidFill>
          </a:ln>
        </p:spPr>
      </p:pic>
      <p:pic>
        <p:nvPicPr>
          <p:cNvPr id="24" name="Picture 23"/>
          <p:cNvPicPr/>
          <p:nvPr/>
        </p:nvPicPr>
        <p:blipFill>
          <a:blip r:embed="rId10"/>
          <a:srcRect l="17129" t="1792" r="20081" b="15607"/>
          <a:stretch>
            <a:fillRect/>
          </a:stretch>
        </p:blipFill>
        <p:spPr>
          <a:xfrm>
            <a:off x="10778490" y="0"/>
            <a:ext cx="1265555" cy="1338580"/>
          </a:xfrm>
          <a:prstGeom prst="rect">
            <a:avLst/>
          </a:prstGeom>
        </p:spPr>
      </p:pic>
      <p:pic>
        <p:nvPicPr>
          <p:cNvPr id="25" name="Picture 24"/>
          <p:cNvPicPr>
            <a:picLocks noChangeAspect="1"/>
          </p:cNvPicPr>
          <p:nvPr/>
        </p:nvPicPr>
        <p:blipFill>
          <a:blip r:embed="rId11"/>
          <a:stretch>
            <a:fillRect/>
          </a:stretch>
        </p:blipFill>
        <p:spPr>
          <a:xfrm>
            <a:off x="9341485" y="1899285"/>
            <a:ext cx="2679700" cy="1908810"/>
          </a:xfrm>
          <a:prstGeom prst="rect">
            <a:avLst/>
          </a:prstGeom>
          <a:ln>
            <a:solidFill>
              <a:schemeClr val="accent1"/>
            </a:solidFill>
          </a:ln>
        </p:spPr>
      </p:pic>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4"/>
          <p:cNvSpPr txBox="1"/>
          <p:nvPr>
            <p:custDataLst>
              <p:tags r:id="rId2"/>
            </p:custDataLst>
          </p:nvPr>
        </p:nvSpPr>
        <p:spPr>
          <a:xfrm>
            <a:off x="8457565" y="257175"/>
            <a:ext cx="3519170" cy="2938145"/>
          </a:xfrm>
          <a:prstGeom prst="rect">
            <a:avLst/>
          </a:prstGeom>
          <a:solidFill>
            <a:schemeClr val="accent1">
              <a:lumMod val="60000"/>
              <a:lumOff val="40000"/>
            </a:schemeClr>
          </a:solidFill>
        </p:spPr>
        <p:txBody>
          <a:bodyPr wrap="square">
            <a:normAutofit fontScale="25000"/>
          </a:bodyPr>
          <a:lstStyle/>
          <a:p>
            <a:pPr marL="0" indent="0" algn="just" defTabSz="457200">
              <a:lnSpc>
                <a:spcPct val="150000"/>
              </a:lnSpc>
              <a:spcBef>
                <a:spcPts val="200"/>
              </a:spcBef>
              <a:spcAft>
                <a:spcPct val="0"/>
              </a:spcAft>
            </a:pPr>
            <a:r>
              <a:rPr lang="en-GB" sz="5600" b="1">
                <a:solidFill>
                  <a:schemeClr val="tx1"/>
                </a:solidFill>
                <a:latin typeface="Times New Roman Regular" panose="02020503050405090304" charset="0"/>
                <a:cs typeface="Times New Roman Regular" panose="02020503050405090304" charset="0"/>
              </a:rPr>
              <a:t>Contemporary treatment and care provision</a:t>
            </a:r>
          </a:p>
          <a:p>
            <a:pPr marL="0" indent="0" algn="just" defTabSz="457200">
              <a:lnSpc>
                <a:spcPct val="150000"/>
              </a:lnSpc>
            </a:pPr>
            <a:r>
              <a:rPr lang="en-GB" sz="3000">
                <a:solidFill>
                  <a:schemeClr val="tx1"/>
                </a:solidFill>
                <a:latin typeface="Times New Roman Regular" panose="02020503050405090304" charset="0"/>
                <a:cs typeface="Times New Roman Regular" panose="02020503050405090304" charset="0"/>
              </a:rPr>
              <a:t>Contemporary care for depression increasingly uses a stepped approach that includes recognition, assessment, ICD-11-based classification and diagnosis, individualised intervention and monitoring and support of the recovery process. NICE guidelines highlight the role of shared decision-making based on individual needs, preferences, information available in relevant language and culture, and intervention that is appropriate for clinical indication and level of severity </a:t>
            </a:r>
            <a:r>
              <a:rPr lang="en-IN" sz="3000">
                <a:solidFill>
                  <a:schemeClr val="tx1"/>
                </a:solidFill>
                <a:latin typeface="Times New Roman Regular" panose="02020503050405090304" charset="0"/>
                <a:cs typeface="Times New Roman Regular" panose="02020503050405090304" charset="0"/>
              </a:rPr>
              <a:t>(NICE, 2022)</a:t>
            </a:r>
            <a:r>
              <a:rPr lang="en-GB" sz="3000">
                <a:solidFill>
                  <a:schemeClr val="tx1"/>
                </a:solidFill>
                <a:latin typeface="Times New Roman Regular" panose="02020503050405090304" charset="0"/>
                <a:cs typeface="Times New Roman Regular" panose="02020503050405090304" charset="0"/>
              </a:rPr>
              <a:t>. Psychological interventions such as CBT and behavioural activation therapy play a key role, whereas antidepressant use and combination therapy can be considered according to severity and personal characteristics of patients. WHO guidelines suggest using evidence-based psychological interventions and choosing an intervention according to advantages, disadvantages, availability and personal preferences </a:t>
            </a:r>
            <a:r>
              <a:rPr lang="en-IN" sz="3000">
                <a:solidFill>
                  <a:schemeClr val="tx1"/>
                </a:solidFill>
                <a:latin typeface="Times New Roman Regular" panose="02020503050405090304" charset="0"/>
                <a:cs typeface="Times New Roman Regular" panose="02020503050405090304" charset="0"/>
              </a:rPr>
              <a:t>(World Health Organisation: WHO, 2026)</a:t>
            </a:r>
            <a:r>
              <a:rPr lang="en-GB" sz="3000">
                <a:solidFill>
                  <a:schemeClr val="tx1"/>
                </a:solidFill>
                <a:latin typeface="Times New Roman Regular" panose="02020503050405090304" charset="0"/>
                <a:cs typeface="Times New Roman Regular" panose="02020503050405090304" charset="0"/>
              </a:rPr>
              <a:t>. </a:t>
            </a:r>
          </a:p>
        </p:txBody>
      </p:sp>
      <p:sp>
        <p:nvSpPr>
          <p:cNvPr id="6" name="Text Box 5"/>
          <p:cNvSpPr txBox="1"/>
          <p:nvPr>
            <p:custDataLst>
              <p:tags r:id="rId3"/>
            </p:custDataLst>
          </p:nvPr>
        </p:nvSpPr>
        <p:spPr>
          <a:xfrm>
            <a:off x="74930" y="340995"/>
            <a:ext cx="4520565" cy="2569845"/>
          </a:xfrm>
          <a:prstGeom prst="rect">
            <a:avLst/>
          </a:prstGeom>
          <a:solidFill>
            <a:schemeClr val="accent4">
              <a:lumMod val="60000"/>
              <a:lumOff val="40000"/>
            </a:schemeClr>
          </a:solidFill>
        </p:spPr>
        <p:txBody>
          <a:bodyPr wrap="square">
            <a:normAutofit fontScale="25000"/>
          </a:bodyPr>
          <a:lstStyle/>
          <a:p>
            <a:pPr marL="0" indent="0" algn="just" defTabSz="457200">
              <a:lnSpc>
                <a:spcPct val="150000"/>
              </a:lnSpc>
              <a:spcBef>
                <a:spcPts val="1200"/>
              </a:spcBef>
              <a:spcAft>
                <a:spcPct val="0"/>
              </a:spcAft>
            </a:pPr>
            <a:r>
              <a:rPr lang="en-GB" sz="6400" b="1">
                <a:solidFill>
                  <a:schemeClr val="tx1"/>
                </a:solidFill>
                <a:latin typeface="Times New Roman Regular" panose="02020503050405090304" charset="0"/>
                <a:cs typeface="Times New Roman Regular" panose="02020503050405090304" charset="0"/>
              </a:rPr>
              <a:t>Stigma, discrimination and inequality</a:t>
            </a:r>
          </a:p>
          <a:p>
            <a:pPr marL="0" indent="0" algn="just" defTabSz="457200">
              <a:lnSpc>
                <a:spcPct val="150000"/>
              </a:lnSpc>
            </a:pPr>
            <a:r>
              <a:rPr lang="en-GB" sz="3600">
                <a:solidFill>
                  <a:schemeClr val="tx1"/>
                </a:solidFill>
                <a:latin typeface="Times New Roman Regular" panose="02020503050405090304" charset="0"/>
                <a:cs typeface="Times New Roman Regular" panose="02020503050405090304" charset="0"/>
              </a:rPr>
              <a:t>Stigma is yet another limitation of the current depression services provision. It can be experienced in terms of public, self, and institutional or professional stigma, and affects whether individuals recognise their symptoms, reveal them and get any form of help. According to WHO, social stigma is among the factors preventing effective care for people suffering from depression; it further explains that even in wealthy nations, not everyone with depression gets treatment </a:t>
            </a:r>
            <a:r>
              <a:rPr lang="en-IN" sz="3600">
                <a:solidFill>
                  <a:schemeClr val="tx1"/>
                </a:solidFill>
                <a:latin typeface="Times New Roman Regular" panose="02020503050405090304" charset="0"/>
                <a:cs typeface="Times New Roman Regular" panose="02020503050405090304" charset="0"/>
              </a:rPr>
              <a:t>(Kirkbride et al., 2024)</a:t>
            </a:r>
            <a:r>
              <a:rPr lang="en-GB" sz="3600">
                <a:solidFill>
                  <a:schemeClr val="tx1"/>
                </a:solidFill>
                <a:latin typeface="Times New Roman Regular" panose="02020503050405090304" charset="0"/>
                <a:cs typeface="Times New Roman Regular" panose="02020503050405090304" charset="0"/>
              </a:rPr>
              <a:t>. As a result, NICE stipulates that services should combat stigma and discrimination and make it easier for patients to seek help by removing barriers and providing information relevant to patients' language and communication styles. In addition to stigma, inequality is associated with socioeconomic disadvantages and other cultural or structural barriers.</a:t>
            </a:r>
          </a:p>
        </p:txBody>
      </p:sp>
      <p:sp>
        <p:nvSpPr>
          <p:cNvPr id="7" name="Text Box 6"/>
          <p:cNvSpPr txBox="1"/>
          <p:nvPr>
            <p:custDataLst>
              <p:tags r:id="rId4"/>
            </p:custDataLst>
          </p:nvPr>
        </p:nvSpPr>
        <p:spPr>
          <a:xfrm>
            <a:off x="4647565" y="257175"/>
            <a:ext cx="3757930" cy="2570480"/>
          </a:xfrm>
          <a:prstGeom prst="rect">
            <a:avLst/>
          </a:prstGeom>
          <a:solidFill>
            <a:schemeClr val="accent5">
              <a:lumMod val="40000"/>
              <a:lumOff val="60000"/>
            </a:schemeClr>
          </a:solidFill>
          <a:ln>
            <a:solidFill>
              <a:schemeClr val="accent5">
                <a:lumMod val="40000"/>
                <a:lumOff val="60000"/>
              </a:schemeClr>
            </a:solidFill>
          </a:ln>
        </p:spPr>
        <p:txBody>
          <a:bodyPr wrap="square">
            <a:normAutofit fontScale="60000"/>
          </a:bodyPr>
          <a:lstStyle/>
          <a:p>
            <a:pPr marL="0" indent="0" algn="just" defTabSz="457200">
              <a:lnSpc>
                <a:spcPct val="150000"/>
              </a:lnSpc>
              <a:spcBef>
                <a:spcPts val="1200"/>
              </a:spcBef>
              <a:spcAft>
                <a:spcPct val="0"/>
              </a:spcAft>
            </a:pPr>
            <a:r>
              <a:rPr lang="en-GB" sz="1750" b="1">
                <a:solidFill>
                  <a:schemeClr val="tx1"/>
                </a:solidFill>
                <a:latin typeface="Times New Roman Regular" panose="02020503050405090304" charset="0"/>
                <a:cs typeface="Times New Roman Regular" panose="02020503050405090304" charset="0"/>
              </a:rPr>
              <a:t>Historical versus contemporary provision: critical synthesis</a:t>
            </a:r>
          </a:p>
          <a:p>
            <a:pPr marL="0" indent="0" algn="just" defTabSz="457200">
              <a:lnSpc>
                <a:spcPct val="150000"/>
              </a:lnSpc>
            </a:pPr>
            <a:r>
              <a:rPr lang="en-GB" sz="1285">
                <a:solidFill>
                  <a:schemeClr val="tx1"/>
                </a:solidFill>
                <a:latin typeface="Times New Roman Regular" panose="02020503050405090304" charset="0"/>
                <a:cs typeface="Times New Roman Regular" panose="02020503050405090304" charset="0"/>
              </a:rPr>
              <a:t>The historical model of provision relied on institutionally and professionally controlled models, while current provision is focused on evidence-based intervention and shared decision-making. According to NICE recommendations, it is necessary to pay special attention to patients' preferences, culture and communication aspects, stigma reduction, and continuity of care. Modern research shows the presence of inequalities in accessing mental health care facilities as a result of stigma, discrimination, and limited availability</a:t>
            </a:r>
            <a:r>
              <a:rPr lang="en-IN" sz="1285">
                <a:solidFill>
                  <a:schemeClr val="tx1"/>
                </a:solidFill>
                <a:latin typeface="Times New Roman Regular" panose="02020503050405090304" charset="0"/>
                <a:cs typeface="Times New Roman Regular" panose="02020503050405090304" charset="0"/>
              </a:rPr>
              <a:t> (Kwame and Petrucka, 2021)</a:t>
            </a:r>
            <a:r>
              <a:rPr lang="en-GB" sz="1285">
                <a:solidFill>
                  <a:schemeClr val="tx1"/>
                </a:solidFill>
                <a:latin typeface="Times New Roman Regular" panose="02020503050405090304" charset="0"/>
                <a:cs typeface="Times New Roman Regular" panose="02020503050405090304" charset="0"/>
              </a:rPr>
              <a:t>. For example, a systematic UK review of 152 studies showed persistent inequalities in accessing the services of different population groups despite the efforts made to ensure greater accessibility of services. The socioeconomic background of the patients may also affect the prognosis and the outcome of depression treatment, which indicates the existence of the issue of inequalities even with equal availability </a:t>
            </a:r>
            <a:r>
              <a:rPr lang="en-IN" sz="1285">
                <a:solidFill>
                  <a:schemeClr val="tx1"/>
                </a:solidFill>
                <a:latin typeface="Times New Roman Regular" panose="02020503050405090304" charset="0"/>
                <a:cs typeface="Times New Roman Regular" panose="02020503050405090304" charset="0"/>
              </a:rPr>
              <a:t>(Buckman et al., 2022)</a:t>
            </a:r>
            <a:r>
              <a:rPr lang="en-GB" sz="1285">
                <a:solidFill>
                  <a:schemeClr val="tx1"/>
                </a:solidFill>
                <a:latin typeface="Times New Roman Regular" panose="02020503050405090304" charset="0"/>
                <a:cs typeface="Times New Roman Regular" panose="02020503050405090304" charset="0"/>
              </a:rPr>
              <a:t>.</a:t>
            </a:r>
          </a:p>
        </p:txBody>
      </p:sp>
      <p:pic>
        <p:nvPicPr>
          <p:cNvPr id="9" name="Picture 8"/>
          <p:cNvPicPr>
            <a:picLocks noChangeAspect="1"/>
          </p:cNvPicPr>
          <p:nvPr>
            <p:custDataLst>
              <p:tags r:id="rId5"/>
            </p:custDataLst>
          </p:nvPr>
        </p:nvPicPr>
        <p:blipFill>
          <a:blip r:embed="rId10"/>
          <a:stretch>
            <a:fillRect/>
          </a:stretch>
        </p:blipFill>
        <p:spPr>
          <a:xfrm>
            <a:off x="4824730" y="3195320"/>
            <a:ext cx="3208020" cy="3282315"/>
          </a:xfrm>
          <a:prstGeom prst="rect">
            <a:avLst/>
          </a:prstGeom>
        </p:spPr>
      </p:pic>
      <p:sp>
        <p:nvSpPr>
          <p:cNvPr id="10" name="Text Box 9"/>
          <p:cNvSpPr txBox="1"/>
          <p:nvPr>
            <p:custDataLst>
              <p:tags r:id="rId6"/>
            </p:custDataLst>
          </p:nvPr>
        </p:nvSpPr>
        <p:spPr>
          <a:xfrm>
            <a:off x="128270" y="2995295"/>
            <a:ext cx="4479925" cy="1898015"/>
          </a:xfrm>
          <a:prstGeom prst="rect">
            <a:avLst/>
          </a:prstGeom>
          <a:solidFill>
            <a:schemeClr val="accent3">
              <a:lumMod val="60000"/>
              <a:lumOff val="40000"/>
            </a:schemeClr>
          </a:solidFill>
        </p:spPr>
        <p:txBody>
          <a:bodyPr wrap="square">
            <a:normAutofit fontScale="25000"/>
          </a:bodyPr>
          <a:lstStyle/>
          <a:p>
            <a:pPr marL="0" indent="0" algn="just" defTabSz="457200">
              <a:lnSpc>
                <a:spcPct val="150000"/>
              </a:lnSpc>
              <a:spcBef>
                <a:spcPts val="1200"/>
              </a:spcBef>
              <a:spcAft>
                <a:spcPct val="0"/>
              </a:spcAft>
            </a:pPr>
            <a:r>
              <a:rPr lang="en-GB" sz="4000" b="1">
                <a:solidFill>
                  <a:schemeClr val="tx1"/>
                </a:solidFill>
                <a:latin typeface="Times New Roman Bold" panose="02020503050405090304" charset="0"/>
                <a:cs typeface="Times New Roman Bold" panose="02020503050405090304" charset="0"/>
              </a:rPr>
              <a:t>Contemporary limitations and unresolved problems</a:t>
            </a:r>
          </a:p>
          <a:p>
            <a:pPr marL="0" indent="0" algn="just" defTabSz="457200">
              <a:lnSpc>
                <a:spcPct val="150000"/>
              </a:lnSpc>
            </a:pPr>
            <a:r>
              <a:rPr lang="en-GB" sz="4000">
                <a:solidFill>
                  <a:schemeClr val="tx1"/>
                </a:solidFill>
                <a:latin typeface="Times New Roman Regular" panose="02020503050405090304" charset="0"/>
                <a:cs typeface="Times New Roman Regular" panose="02020503050405090304" charset="0"/>
              </a:rPr>
              <a:t>Current depression service delivery still faces limitations due to a gap between evidence-based approaches and equity in service delivery. Disparities continue to exist as a result of stigmatisation, discrimination, and the availability of health services, while socio-economic factors may also determine the prognosis for recovery even in instances where individuals receive services </a:t>
            </a:r>
            <a:r>
              <a:rPr lang="en-IN" sz="4000">
                <a:solidFill>
                  <a:schemeClr val="tx1"/>
                </a:solidFill>
                <a:latin typeface="Times New Roman Regular" panose="02020503050405090304" charset="0"/>
                <a:cs typeface="Times New Roman Regular" panose="02020503050405090304" charset="0"/>
              </a:rPr>
              <a:t>(Gulati et al., 2024)</a:t>
            </a:r>
            <a:r>
              <a:rPr lang="en-GB" sz="4000">
                <a:solidFill>
                  <a:schemeClr val="tx1"/>
                </a:solidFill>
                <a:latin typeface="Times New Roman Regular" panose="02020503050405090304" charset="0"/>
                <a:cs typeface="Times New Roman Regular" panose="02020503050405090304" charset="0"/>
              </a:rPr>
              <a:t>. Cultural competency is also significant since attitudes, beliefs and trust play a role in determining utilisation of services. </a:t>
            </a:r>
          </a:p>
        </p:txBody>
      </p:sp>
      <p:pic>
        <p:nvPicPr>
          <p:cNvPr id="11" name="Picture 10"/>
          <p:cNvPicPr>
            <a:picLocks noChangeAspect="1"/>
          </p:cNvPicPr>
          <p:nvPr>
            <p:custDataLst>
              <p:tags r:id="rId7"/>
            </p:custDataLst>
          </p:nvPr>
        </p:nvPicPr>
        <p:blipFill>
          <a:blip r:embed="rId11"/>
          <a:stretch>
            <a:fillRect/>
          </a:stretch>
        </p:blipFill>
        <p:spPr>
          <a:xfrm>
            <a:off x="8249285" y="3693160"/>
            <a:ext cx="3754755" cy="2784475"/>
          </a:xfrm>
          <a:prstGeom prst="rect">
            <a:avLst/>
          </a:prstGeom>
        </p:spPr>
      </p:pic>
      <p:sp>
        <p:nvSpPr>
          <p:cNvPr id="12" name="Text Box 11"/>
          <p:cNvSpPr txBox="1"/>
          <p:nvPr>
            <p:custDataLst>
              <p:tags r:id="rId8"/>
            </p:custDataLst>
          </p:nvPr>
        </p:nvSpPr>
        <p:spPr>
          <a:xfrm>
            <a:off x="8249285" y="3129280"/>
            <a:ext cx="3757930" cy="394335"/>
          </a:xfrm>
          <a:prstGeom prst="rect">
            <a:avLst/>
          </a:prstGeom>
        </p:spPr>
        <p:txBody>
          <a:bodyPr>
            <a:noAutofit/>
          </a:bodyPr>
          <a:lstStyle/>
          <a:p>
            <a:pPr marL="0" indent="0" algn="just" defTabSz="457200">
              <a:lnSpc>
                <a:spcPct val="150000"/>
              </a:lnSpc>
              <a:spcBef>
                <a:spcPts val="1200"/>
              </a:spcBef>
              <a:spcAft>
                <a:spcPct val="0"/>
              </a:spcAft>
            </a:pPr>
            <a:r>
              <a:rPr lang="en-GB" sz="1400" b="1">
                <a:solidFill>
                  <a:schemeClr val="tx1"/>
                </a:solidFill>
                <a:latin typeface="Times New Roman Regular" panose="02020503050405090304" charset="0"/>
                <a:cs typeface="Times New Roman Regular" panose="02020503050405090304" charset="0"/>
              </a:rPr>
              <a:t>Future policy and practice recommendations</a:t>
            </a:r>
          </a:p>
        </p:txBody>
      </p:sp>
      <p:sp>
        <p:nvSpPr>
          <p:cNvPr id="13" name="Text Box 12"/>
          <p:cNvSpPr txBox="1"/>
          <p:nvPr/>
        </p:nvSpPr>
        <p:spPr>
          <a:xfrm>
            <a:off x="200025" y="4977765"/>
            <a:ext cx="4203700" cy="1753235"/>
          </a:xfrm>
          <a:prstGeom prst="rect">
            <a:avLst/>
          </a:prstGeom>
          <a:solidFill>
            <a:schemeClr val="accent6">
              <a:lumMod val="40000"/>
              <a:lumOff val="60000"/>
            </a:schemeClr>
          </a:solidFill>
        </p:spPr>
        <p:txBody>
          <a:bodyPr wrap="square">
            <a:spAutoFit/>
          </a:bodyPr>
          <a:lstStyle/>
          <a:p>
            <a:pPr marL="0" indent="0" algn="just" defTabSz="457200">
              <a:lnSpc>
                <a:spcPct val="150000"/>
              </a:lnSpc>
              <a:spcBef>
                <a:spcPts val="1200"/>
              </a:spcBef>
              <a:spcAft>
                <a:spcPct val="0"/>
              </a:spcAft>
            </a:pPr>
            <a:r>
              <a:rPr lang="en-GB" sz="1200" b="1">
                <a:latin typeface="Times New Roman Regular" panose="02020503050405090304" charset="0"/>
                <a:ea typeface="Times New Roman" panose="02020503050405090304"/>
                <a:cs typeface="Times New Roman Regular" panose="02020503050405090304" charset="0"/>
              </a:rPr>
              <a:t>Conclusion </a:t>
            </a:r>
          </a:p>
          <a:p>
            <a:pPr marL="0" indent="0" algn="just" defTabSz="457200">
              <a:lnSpc>
                <a:spcPct val="150000"/>
              </a:lnSpc>
            </a:pPr>
            <a:r>
              <a:rPr lang="en-GB" sz="1000" b="0">
                <a:latin typeface="Times New Roman Regular" panose="02020503050405090304" charset="0"/>
                <a:ea typeface="Times New Roman" panose="02020503050405090304"/>
                <a:cs typeface="Times New Roman Regular" panose="02020503050405090304" charset="0"/>
              </a:rPr>
              <a:t>Depression has progressed from being understood through a variety of historically disputed views to contemporary provision that is informed by the evidence-based and person-centred approach of ICD-11. However, much progress has not been made, as there may still be limitations to contemporary provision due to stigma, socio-economic disadvantage, cultural differences and unequal access to services.</a:t>
            </a: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custDataLst>
              <p:tags r:id="rId2"/>
            </p:custDataLst>
          </p:nvPr>
        </p:nvSpPr>
        <p:spPr>
          <a:xfrm>
            <a:off x="399415" y="254000"/>
            <a:ext cx="11177905" cy="705485"/>
          </a:xfrm>
          <a:prstGeom prst="rect">
            <a:avLst/>
          </a:prstGeom>
        </p:spPr>
        <p:style>
          <a:lnRef idx="2">
            <a:schemeClr val="lt1"/>
          </a:lnRef>
          <a:fillRef idx="1">
            <a:schemeClr val="accent1"/>
          </a:fillRef>
          <a:effectRef idx="1">
            <a:schemeClr val="accent1"/>
          </a:effectRef>
          <a:fontRef idx="minor">
            <a:schemeClr val="lt1"/>
          </a:fontRef>
        </p:style>
        <p:txBody>
          <a:bodyPr vert="horz" wrap="square" lIns="90000" tIns="46800" rIns="90000" bIns="46800" rtlCol="0" anchor="ctr" anchorCtr="0">
            <a:normAutofit/>
          </a:bodyPr>
          <a:lst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a:lstStyle>
          <a:p>
            <a:r>
              <a:rPr lang="en-US" altLang="en-US">
                <a:solidFill>
                  <a:schemeClr val="tx1"/>
                </a:solidFill>
                <a:latin typeface="Times New Roman Regular" panose="02020503050405090304" charset="0"/>
                <a:cs typeface="Times New Roman Regular" panose="02020503050405090304" charset="0"/>
              </a:rPr>
              <a:t>References</a:t>
            </a:r>
          </a:p>
        </p:txBody>
      </p:sp>
      <p:sp>
        <p:nvSpPr>
          <p:cNvPr id="4" name="Content Placeholder 2"/>
          <p:cNvSpPr>
            <a:spLocks noGrp="1"/>
          </p:cNvSpPr>
          <p:nvPr>
            <p:custDataLst>
              <p:tags r:id="rId3"/>
            </p:custDataLst>
          </p:nvPr>
        </p:nvSpPr>
        <p:spPr>
          <a:xfrm>
            <a:off x="304800" y="1049655"/>
            <a:ext cx="11703050" cy="4342765"/>
          </a:xfrm>
          <a:prstGeom prst="rect">
            <a:avLst/>
          </a:prstGeom>
        </p:spPr>
        <p:txBody>
          <a:bodyPr vert="horz" lIns="90000" tIns="46800" rIns="90000" bIns="4680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9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9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9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a:lstStyle>
          <a:p>
            <a:pPr marL="0" indent="0">
              <a:lnSpc>
                <a:spcPct val="100000"/>
              </a:lnSpc>
              <a:buNone/>
            </a:pPr>
            <a:r>
              <a:rPr lang="en-US" altLang="en-US" sz="1100">
                <a:solidFill>
                  <a:schemeClr val="tx1"/>
                </a:solidFill>
                <a:latin typeface="Times New Roman Regular" panose="02020503050405090304" charset="0"/>
                <a:cs typeface="Times New Roman Regular" panose="02020503050405090304" charset="0"/>
              </a:rPr>
              <a:t>Buckman, J.E.J., Saunders, R., Stott, J., Cohen, Z.D., Arundell, L.-L., Eley, T.C., Hollon, S.D., Kendrick, T., Ambler, G., Watkins, E., Gilbody, S., Kessler, D., Wiles, N., Richards, D., Brabyn, S., Littlewood, E., DeRubeis, R.J., Lewis, G. and Pilling, S. (2022) ‘Socioeconomic indicators of treatment prognosis for adults with depression’, JAMA Psychiatry, 79(5), p. 406. Available at: https://pmc.ncbi.nlm.nih.gov/articles/PMC8908224/ (Accessed: 30 September 2026).</a:t>
            </a:r>
          </a:p>
          <a:p>
            <a:pPr marL="0" indent="0">
              <a:lnSpc>
                <a:spcPct val="100000"/>
              </a:lnSpc>
              <a:buNone/>
            </a:pPr>
            <a:r>
              <a:rPr lang="en-US" altLang="en-US" sz="1100">
                <a:solidFill>
                  <a:schemeClr val="tx1"/>
                </a:solidFill>
                <a:latin typeface="Times New Roman Regular" panose="02020503050405090304" charset="0"/>
                <a:cs typeface="Times New Roman Regular" panose="02020503050405090304" charset="0"/>
              </a:rPr>
              <a:t>de Mangoux, G.C., Amad, A., Quilès, C., Schürhoff, F. and Pignon, B. (2022) ‘History of ECT in schizophrenia: from discovery to current use’, Schizophrenia Bulletin Open, 3(1). Available at: https://pmc.ncbi.nlm.nih.gov/articles/PMC11205978/ (Accessed: 30 September 2026).</a:t>
            </a:r>
          </a:p>
          <a:p>
            <a:pPr marL="0" indent="0">
              <a:lnSpc>
                <a:spcPct val="100000"/>
              </a:lnSpc>
              <a:buNone/>
            </a:pPr>
            <a:r>
              <a:rPr lang="en-US" altLang="en-US" sz="1100">
                <a:solidFill>
                  <a:schemeClr val="tx1"/>
                </a:solidFill>
                <a:latin typeface="Times New Roman Regular" panose="02020503050405090304" charset="0"/>
                <a:cs typeface="Times New Roman Regular" panose="02020503050405090304" charset="0"/>
              </a:rPr>
              <a:t>Department of Health and Social Care (2021) Reforming the Mental Health Act. Available at: https://www.gov.uk/government/consultations/reforming-the-mental-health-act/reforming-the-mental-health-act (Accessed: 30 September 2026).</a:t>
            </a:r>
          </a:p>
          <a:p>
            <a:pPr marL="0" indent="0">
              <a:lnSpc>
                <a:spcPct val="100000"/>
              </a:lnSpc>
              <a:buNone/>
            </a:pPr>
            <a:r>
              <a:rPr lang="en-US" altLang="en-US" sz="1100">
                <a:solidFill>
                  <a:schemeClr val="tx1"/>
                </a:solidFill>
                <a:latin typeface="Times New Roman Regular" panose="02020503050405090304" charset="0"/>
                <a:cs typeface="Times New Roman Regular" panose="02020503050405090304" charset="0"/>
              </a:rPr>
              <a:t>Department of Health and Social Care (2022) The government’s response to the Health and Social Care Committee’s expert panel evaluation: the government’s progress against its policy commitment in the area of mental health services in England. Available at: https://www.gov.uk/government/publications/hsccs-expert-panel-mental-health-evaluation-government-response/the-governments-response-to-the-health-and-social-care-committees-expert-panel-evaluation-the-governments-progress-against-its-policy-commitment-i (Accessed: 30 September 2026).</a:t>
            </a:r>
          </a:p>
          <a:p>
            <a:pPr marL="0" indent="0">
              <a:lnSpc>
                <a:spcPct val="100000"/>
              </a:lnSpc>
              <a:buNone/>
            </a:pPr>
            <a:r>
              <a:rPr lang="en-US" altLang="en-US" sz="1100">
                <a:solidFill>
                  <a:schemeClr val="tx1"/>
                </a:solidFill>
                <a:latin typeface="Times New Roman Regular" panose="02020503050405090304" charset="0"/>
                <a:cs typeface="Times New Roman Regular" panose="02020503050405090304" charset="0"/>
              </a:rPr>
              <a:t>Department of Health and Social Care (2023) Major conditions strategy: case for change and our strategic framework. Available at: https://www.gov.uk/government/publications/major-conditions-strategy-case-for-change-and-our-strategic-framework/major-conditions-strategy-case-for-change-and-our-strategic-framework--2 (Accessed: 30 September 2026).</a:t>
            </a:r>
          </a:p>
          <a:p>
            <a:pPr marL="0" indent="0">
              <a:lnSpc>
                <a:spcPct val="100000"/>
              </a:lnSpc>
              <a:buNone/>
            </a:pPr>
            <a:r>
              <a:rPr lang="en-US" altLang="en-US" sz="1100">
                <a:solidFill>
                  <a:schemeClr val="tx1"/>
                </a:solidFill>
                <a:latin typeface="Times New Roman Regular" panose="02020503050405090304" charset="0"/>
                <a:cs typeface="Times New Roman Regular" panose="02020503050405090304" charset="0"/>
              </a:rPr>
              <a:t>Fabrazzo, M. (2022) ‘Internet-based field trials of the ICD-11 chapter on mental disorders’, World Psychiatry, 21(1), pp. 163–164. Available at: https://doi.org/10.1002/wps.20954</a:t>
            </a:r>
          </a:p>
          <a:p>
            <a:pPr marL="0" indent="0">
              <a:lnSpc>
                <a:spcPct val="100000"/>
              </a:lnSpc>
              <a:buNone/>
            </a:pPr>
            <a:r>
              <a:rPr lang="en-US" altLang="en-US" sz="1100">
                <a:solidFill>
                  <a:schemeClr val="tx1"/>
                </a:solidFill>
                <a:latin typeface="Times New Roman Regular" panose="02020503050405090304" charset="0"/>
                <a:cs typeface="Times New Roman Regular" panose="02020503050405090304" charset="0"/>
              </a:rPr>
              <a:t>Gulati, I., Kilian, C., Buckley, C., Mulia, N. and Probst, C. (2024) ‘Socioeconomic disparities in healthcare access and implications for all-cause mortality among US adults: a 2000–2019 record linkage study’, American Journal of Epidemiology, 194(2), pp. 432–440. Available at: https://pmc.ncbi.nlm.nih.gov/articles/PMC12034832/ (Accessed: 30 September 2026).</a:t>
            </a:r>
          </a:p>
          <a:p>
            <a:pPr marL="0" indent="0">
              <a:lnSpc>
                <a:spcPct val="100000"/>
              </a:lnSpc>
              <a:buNone/>
            </a:pPr>
            <a:r>
              <a:rPr lang="en-US" altLang="en-US" sz="1100">
                <a:solidFill>
                  <a:schemeClr val="tx1"/>
                </a:solidFill>
                <a:latin typeface="Times New Roman Regular" panose="02020503050405090304" charset="0"/>
                <a:cs typeface="Times New Roman Regular" panose="02020503050405090304" charset="0"/>
              </a:rPr>
              <a:t>Kirkbride, J.B., Anglin, D.M., Colman, I., Dykxhoorn, J., Jones, P.B., Patalay, P., Pitman, A., Soneson, E., Steare, T., Wright, T. and Griffiths, S.L. (2024) ‘The social determinants of mental health and disorder: evidence, prevention and recommendations’, World Psychiatry, 23(1), pp. 58–90. Available at: https://pmc.ncbi.nlm.nih.gov/articles/PMC10786006/ (Accessed: 30 September 2026).</a:t>
            </a:r>
          </a:p>
          <a:p>
            <a:pPr marL="0" indent="0">
              <a:lnSpc>
                <a:spcPct val="100000"/>
              </a:lnSpc>
              <a:buNone/>
            </a:pPr>
            <a:r>
              <a:rPr lang="en-US" altLang="en-US" sz="1100">
                <a:solidFill>
                  <a:schemeClr val="tx1"/>
                </a:solidFill>
                <a:latin typeface="Times New Roman Regular" panose="02020503050405090304" charset="0"/>
                <a:cs typeface="Times New Roman Regular" panose="02020503050405090304" charset="0"/>
              </a:rPr>
              <a:t>Kwame, A. and Petrucka, P.M. (2021) ‘A literature-based study of patient-centered care and communication in nurse-patient interactions: barriers, facilitators, and the way forward’, BMC Nursing, 20(1). Available at: https://pmc.ncbi.nlm.nih.gov/articles/PMC8414690/ (Accessed: 30 September 2026).</a:t>
            </a:r>
          </a:p>
        </p:txBody>
      </p:sp>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UNIT_TYPE" val="i"/>
  <p:tag name="KSO_WM_UNIT_INDEX" val="1"/>
  <p:tag name="KSO_WM_BEAUTIFY_FLAG" val="#wm#"/>
  <p:tag name="KSO_WM_TAG_VERSION" val="3.0"/>
  <p:tag name="KSO_WM_UNIT_ID" val="_0*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64.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UNIT_ID" val="_0*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65.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1.0"/>
  <p:tag name="KSO_WM_UNIT_PRESET_TEXT" val="单击此处编辑母版标题样式"/>
  <p:tag name="KSO_WM_UNIT_ID" val="_0*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 name="KSO_WM_TEMPLATE_CATEGORY" val="custom"/>
  <p:tag name="KSO_WM_TEMPLATE_INDEX" val="20238442"/>
</p:tagLst>
</file>

<file path=ppt/tags/tag66.xml><?xml version="1.0" encoding="utf-8"?>
<p:tagLst xmlns:a="http://schemas.openxmlformats.org/drawingml/2006/main" xmlns:r="http://schemas.openxmlformats.org/officeDocument/2006/relationships" xmlns:p="http://schemas.openxmlformats.org/presentationml/2006/main">
  <p:tag name="KSO_WM_UNIT_TYPE" val="f"/>
  <p:tag name="KSO_WM_UNIT_SUBTYPE" val="a"/>
  <p:tag name="KSO_WM_UNIT_INDEX" val="1"/>
  <p:tag name="KSO_WM_BEAUTIFY_FLAG" val="#wm#"/>
  <p:tag name="KSO_WM_TAG_VERSION" val="1.0"/>
  <p:tag name="KSO_WM_UNIT_PRESET_TEXT" val="单击此处编辑母版文本样式&#10;第二级&#10;第三级&#10;第四级&#10;第五级"/>
  <p:tag name="KSO_WM_UNIT_ID" val="_0*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TEMPLATE_CATEGORY" val="custom"/>
  <p:tag name="KSO_WM_TEMPLATE_INDEX" val="20238442"/>
</p:tagLst>
</file>

<file path=ppt/tags/tag67.xml><?xml version="1.0" encoding="utf-8"?>
<p:tagLst xmlns:a="http://schemas.openxmlformats.org/drawingml/2006/main" xmlns:r="http://schemas.openxmlformats.org/officeDocument/2006/relationships" xmlns:p="http://schemas.openxmlformats.org/presentationml/2006/main">
  <p:tag name="KSO_WM_UNIT_ID" val="_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68.xml><?xml version="1.0" encoding="utf-8"?>
<p:tagLst xmlns:a="http://schemas.openxmlformats.org/drawingml/2006/main" xmlns:r="http://schemas.openxmlformats.org/officeDocument/2006/relationships" xmlns:p="http://schemas.openxmlformats.org/presentationml/2006/main">
  <p:tag name="KSO_WM_UNIT_ID" val="_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69.xml><?xml version="1.0" encoding="utf-8"?>
<p:tagLst xmlns:a="http://schemas.openxmlformats.org/drawingml/2006/main" xmlns:r="http://schemas.openxmlformats.org/officeDocument/2006/relationships" xmlns:p="http://schemas.openxmlformats.org/presentationml/2006/main">
  <p:tag name="KSO_WM_UNIT_ID" val="_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0.xml><?xml version="1.0" encoding="utf-8"?>
<p:tagLst xmlns:a="http://schemas.openxmlformats.org/drawingml/2006/main" xmlns:r="http://schemas.openxmlformats.org/officeDocument/2006/relationships" xmlns:p="http://schemas.openxmlformats.org/presentationml/2006/main">
  <p:tag name="KSO_WM_UNIT_TYPE" val="i"/>
  <p:tag name="KSO_WM_UNIT_INDEX" val="3"/>
  <p:tag name="KSO_WM_BEAUTIFY_FLAG" val="#wm#"/>
  <p:tag name="KSO_WM_TAG_VERSION" val="3.0"/>
  <p:tag name="KSO_WM_UNIT_ID" val="_0*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1.xml><?xml version="1.0" encoding="utf-8"?>
<p:tagLst xmlns:a="http://schemas.openxmlformats.org/drawingml/2006/main" xmlns:r="http://schemas.openxmlformats.org/officeDocument/2006/relationships" xmlns:p="http://schemas.openxmlformats.org/presentationml/2006/main">
  <p:tag name="KSO_WM_TEMPLATE_THUMBS_INDEX" val="1、9"/>
  <p:tag name="KSO_WM_TEMPLATE_SUBCATEGORY" val="29"/>
  <p:tag name="KSO_WM_TEMPLATE_COLOR_TYPE" val="0"/>
  <p:tag name="KSO_WM_TAG_VERSION" val="3.0"/>
  <p:tag name="KSO_WM_BEAUTIFY_FLAG" val="#wm#"/>
  <p:tag name="KSO_WM_TEMPLATE_INDEX" val="20238442"/>
  <p:tag name="KSO_WM_TEMPLATE_CATEGORY" val="custom"/>
  <p:tag name="KSO_WM_TEMPLATE_MASTER_TYPE" val="0"/>
  <p:tag name="KSO_WM_SPECIAL_SOURCE" val="bdnull"/>
</p:tagLst>
</file>

<file path=ppt/tags/tag72.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UNIT_ID" val="_1*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3.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编辑母版标题"/>
  <p:tag name="KSO_WM_UNIT_ID" val="_1*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74.xml><?xml version="1.0" encoding="utf-8"?>
<p:tagLst xmlns:a="http://schemas.openxmlformats.org/drawingml/2006/main" xmlns:r="http://schemas.openxmlformats.org/officeDocument/2006/relationships" xmlns:p="http://schemas.openxmlformats.org/presentationml/2006/main">
  <p:tag name="KSO_WM_UNIT_TYPE" val="b"/>
  <p:tag name="KSO_WM_UNIT_INDEX" val="1"/>
  <p:tag name="KSO_WM_BEAUTIFY_FLAG" val="#wm#"/>
  <p:tag name="KSO_WM_TAG_VERSION" val="3.0"/>
  <p:tag name="KSO_WM_UNIT_PRESET_TEXT" val="单击此处编辑副标题"/>
  <p:tag name="KSO_WM_UNIT_ID" val="_1*b*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75.xml><?xml version="1.0" encoding="utf-8"?>
<p:tagLst xmlns:a="http://schemas.openxmlformats.org/drawingml/2006/main" xmlns:r="http://schemas.openxmlformats.org/officeDocument/2006/relationships" xmlns:p="http://schemas.openxmlformats.org/presentationml/2006/main">
  <p:tag name="KSO_WM_UNIT_TYPE" val="f"/>
  <p:tag name="KSO_WM_UNIT_SUBTYPE" val="b"/>
  <p:tag name="KSO_WM_UNIT_INDEX" val="1"/>
  <p:tag name="KSO_WM_BEAUTIFY_FLAG" val="#wm#"/>
  <p:tag name="KSO_WM_TAG_VERSION" val="3.0"/>
  <p:tag name="KSO_WM_UNIT_PRESET_TEXT" val="署名"/>
  <p:tag name="KSO_WM_UNIT_ID" val="_1*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6.xml><?xml version="1.0" encoding="utf-8"?>
<p:tagLst xmlns:a="http://schemas.openxmlformats.org/drawingml/2006/main" xmlns:r="http://schemas.openxmlformats.org/officeDocument/2006/relationships" xmlns:p="http://schemas.openxmlformats.org/presentationml/2006/main">
  <p:tag name="KSO_WM_UNIT_TYPE" val="i"/>
  <p:tag name="KSO_WM_UNIT_INDEX" val="3"/>
  <p:tag name="KSO_WM_BEAUTIFY_FLAG" val="#wm#"/>
  <p:tag name="KSO_WM_TAG_VERSION" val="3.0"/>
  <p:tag name="KSO_WM_UNIT_ID" val="_1*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7.xml><?xml version="1.0" encoding="utf-8"?>
<p:tagLst xmlns:a="http://schemas.openxmlformats.org/drawingml/2006/main" xmlns:r="http://schemas.openxmlformats.org/officeDocument/2006/relationships" xmlns:p="http://schemas.openxmlformats.org/presentationml/2006/main">
  <p:tag name="KSO_WM_UNIT_TYPE" val="f"/>
  <p:tag name="KSO_WM_UNIT_SUBTYPE" val="g"/>
  <p:tag name="KSO_WM_UNIT_INDEX" val="4"/>
  <p:tag name="KSO_WM_BEAUTIFY_FLAG" val="#wm#"/>
  <p:tag name="KSO_WM_TAG_VERSION" val="3.0"/>
  <p:tag name="KSO_WM_UNIT_PRESET_TEXT" val="公司名"/>
  <p:tag name="KSO_WM_UNIT_ID" val="_1*f*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8.xml><?xml version="1.0" encoding="utf-8"?>
<p:tagLst xmlns:a="http://schemas.openxmlformats.org/drawingml/2006/main" xmlns:r="http://schemas.openxmlformats.org/officeDocument/2006/relationships" xmlns:p="http://schemas.openxmlformats.org/presentationml/2006/main">
  <p:tag name="KSO_WM_UNIT_TYPE" val="f"/>
  <p:tag name="KSO_WM_UNIT_SUBTYPE" val="c"/>
  <p:tag name="KSO_WM_UNIT_INDEX" val="2"/>
  <p:tag name="KSO_WM_BEAUTIFY_FLAG" val="#wm#"/>
  <p:tag name="KSO_WM_TAG_VERSION" val="3.0"/>
  <p:tag name="KSO_WM_UNIT_PRESET_TEXT" val="日期时间"/>
  <p:tag name="KSO_WM_UNIT_ID" val="_1*f*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79.xml><?xml version="1.0" encoding="utf-8"?>
<p:tagLst xmlns:a="http://schemas.openxmlformats.org/drawingml/2006/main" xmlns:r="http://schemas.openxmlformats.org/officeDocument/2006/relationships" xmlns:p="http://schemas.openxmlformats.org/presentationml/2006/main">
  <p:tag name="KSO_WM_UNIT_TYPE" val="f"/>
  <p:tag name="KSO_WM_UNIT_SUBTYPE" val="e"/>
  <p:tag name="KSO_WM_UNIT_INDEX" val="3"/>
  <p:tag name="KSO_WM_BEAUTIFY_FLAG" val="#wm#"/>
  <p:tag name="KSO_WM_TAG_VERSION" val="3.0"/>
  <p:tag name="KSO_WM_UNIT_PRESET_TEXT" val="年号"/>
  <p:tag name="KSO_WM_UNIT_ID" val="_1*f*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0.xml><?xml version="1.0" encoding="utf-8"?>
<p:tagLst xmlns:a="http://schemas.openxmlformats.org/drawingml/2006/main" xmlns:r="http://schemas.openxmlformats.org/officeDocument/2006/relationships" xmlns:p="http://schemas.openxmlformats.org/presentationml/2006/main">
  <p:tag name="KSO_WM_UNIT_TYPE" val="i"/>
  <p:tag name="KSO_WM_UNIT_INDEX" val="4"/>
  <p:tag name="KSO_WM_BEAUTIFY_FLAG" val="#wm#"/>
  <p:tag name="KSO_WM_TAG_VERSION" val="3.0"/>
  <p:tag name="KSO_WM_UNIT_ID" val="_1*i*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1.xml><?xml version="1.0" encoding="utf-8"?>
<p:tagLst xmlns:a="http://schemas.openxmlformats.org/drawingml/2006/main" xmlns:r="http://schemas.openxmlformats.org/officeDocument/2006/relationships" xmlns:p="http://schemas.openxmlformats.org/presentationml/2006/main">
  <p:tag name="KSO_WM_UNIT_TYPE" val="i"/>
  <p:tag name="KSO_WM_UNIT_INDEX" val="5"/>
  <p:tag name="KSO_WM_BEAUTIFY_FLAG" val="#wm#"/>
  <p:tag name="KSO_WM_TAG_VERSION" val="3.0"/>
  <p:tag name="KSO_WM_UNIT_ID" val="_1*i*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2.xml><?xml version="1.0" encoding="utf-8"?>
<p:tagLst xmlns:a="http://schemas.openxmlformats.org/drawingml/2006/main" xmlns:r="http://schemas.openxmlformats.org/officeDocument/2006/relationships" xmlns:p="http://schemas.openxmlformats.org/presentationml/2006/main">
  <p:tag name="KSO_WM_UNIT_TYPE" val="i"/>
  <p:tag name="KSO_WM_UNIT_INDEX" val="8"/>
  <p:tag name="KSO_WM_BEAUTIFY_FLAG" val="#wm#"/>
  <p:tag name="KSO_WM_TAG_VERSION" val="3.0"/>
  <p:tag name="KSO_WM_UNIT_ID" val="_1*i*8"/>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3.xml><?xml version="1.0" encoding="utf-8"?>
<p:tagLst xmlns:a="http://schemas.openxmlformats.org/drawingml/2006/main" xmlns:r="http://schemas.openxmlformats.org/officeDocument/2006/relationships" xmlns:p="http://schemas.openxmlformats.org/presentationml/2006/main">
  <p:tag name="KSO_WM_UNIT_TYPE" val="i"/>
  <p:tag name="KSO_WM_UNIT_INDEX" val="9"/>
  <p:tag name="KSO_WM_BEAUTIFY_FLAG" val="#wm#"/>
  <p:tag name="KSO_WM_TAG_VERSION" val="3.0"/>
  <p:tag name="KSO_WM_UNIT_ID" val="_1*i*9"/>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4.xml><?xml version="1.0" encoding="utf-8"?>
<p:tagLst xmlns:a="http://schemas.openxmlformats.org/drawingml/2006/main" xmlns:r="http://schemas.openxmlformats.org/officeDocument/2006/relationships" xmlns:p="http://schemas.openxmlformats.org/presentationml/2006/main">
  <p:tag name="KSO_WM_UNIT_TYPE" val="i"/>
  <p:tag name="KSO_WM_UNIT_INDEX" val="6"/>
  <p:tag name="KSO_WM_BEAUTIFY_FLAG" val="#wm#"/>
  <p:tag name="KSO_WM_TAG_VERSION" val="3.0"/>
  <p:tag name="KSO_WM_UNIT_ID" val="_1*i*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5.xml><?xml version="1.0" encoding="utf-8"?>
<p:tagLst xmlns:a="http://schemas.openxmlformats.org/drawingml/2006/main" xmlns:r="http://schemas.openxmlformats.org/officeDocument/2006/relationships" xmlns:p="http://schemas.openxmlformats.org/presentationml/2006/main">
  <p:tag name="KSO_WM_UNIT_TYPE" val="i"/>
  <p:tag name="KSO_WM_UNIT_INDEX" val="7"/>
  <p:tag name="KSO_WM_BEAUTIFY_FLAG" val="#wm#"/>
  <p:tag name="KSO_WM_TAG_VERSION" val="3.0"/>
  <p:tag name="KSO_WM_UNIT_ID" val="_1*i*7"/>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6.xml><?xml version="1.0" encoding="utf-8"?>
<p:tagLst xmlns:a="http://schemas.openxmlformats.org/drawingml/2006/main" xmlns:r="http://schemas.openxmlformats.org/officeDocument/2006/relationships" xmlns:p="http://schemas.openxmlformats.org/presentationml/2006/main">
  <p:tag name="KSO_WM_UNIT_ID" val="_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7.xml><?xml version="1.0" encoding="utf-8"?>
<p:tagLst xmlns:a="http://schemas.openxmlformats.org/drawingml/2006/main" xmlns:r="http://schemas.openxmlformats.org/officeDocument/2006/relationships" xmlns:p="http://schemas.openxmlformats.org/presentationml/2006/main">
  <p:tag name="KSO_WM_UNIT_ID" val="_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8.xml><?xml version="1.0" encoding="utf-8"?>
<p:tagLst xmlns:a="http://schemas.openxmlformats.org/drawingml/2006/main" xmlns:r="http://schemas.openxmlformats.org/officeDocument/2006/relationships" xmlns:p="http://schemas.openxmlformats.org/presentationml/2006/main">
  <p:tag name="KSO_WM_UNIT_ID" val="_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89.xml><?xml version="1.0" encoding="utf-8"?>
<p:tagLst xmlns:a="http://schemas.openxmlformats.org/drawingml/2006/main" xmlns:r="http://schemas.openxmlformats.org/officeDocument/2006/relationships" xmlns:p="http://schemas.openxmlformats.org/presentationml/2006/main">
  <p:tag name="KSO_WM_UNIT_TYPE" val="i"/>
  <p:tag name="KSO_WM_UNIT_INDEX" val="11"/>
  <p:tag name="KSO_WM_BEAUTIFY_FLAG" val="#wm#"/>
  <p:tag name="KSO_WM_TAG_VERSION" val="3.0"/>
  <p:tag name="KSO_WM_UNIT_ID" val="_1*i*1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0.xml><?xml version="1.0" encoding="utf-8"?>
<p:tagLst xmlns:a="http://schemas.openxmlformats.org/drawingml/2006/main" xmlns:r="http://schemas.openxmlformats.org/officeDocument/2006/relationships" xmlns:p="http://schemas.openxmlformats.org/presentationml/2006/main">
  <p:tag name="KSO_WM_UNIT_TYPE" val="i"/>
  <p:tag name="KSO_WM_UNIT_INDEX" val="13"/>
  <p:tag name="KSO_WM_BEAUTIFY_FLAG" val="#wm#"/>
  <p:tag name="KSO_WM_TAG_VERSION" val="3.0"/>
  <p:tag name="KSO_WM_UNIT_ID" val="_1*i*1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1.xml><?xml version="1.0" encoding="utf-8"?>
<p:tagLst xmlns:a="http://schemas.openxmlformats.org/drawingml/2006/main" xmlns:r="http://schemas.openxmlformats.org/officeDocument/2006/relationships" xmlns:p="http://schemas.openxmlformats.org/presentationml/2006/main">
  <p:tag name="KSO_WM_UNIT_TYPE" val="i"/>
  <p:tag name="KSO_WM_UNIT_INDEX" val="10"/>
  <p:tag name="KSO_WM_BEAUTIFY_FLAG" val="#wm#"/>
  <p:tag name="KSO_WM_TAG_VERSION" val="3.0"/>
  <p:tag name="KSO_WM_UNIT_ID" val="_1*i*1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2.xml><?xml version="1.0" encoding="utf-8"?>
<p:tagLst xmlns:a="http://schemas.openxmlformats.org/drawingml/2006/main" xmlns:r="http://schemas.openxmlformats.org/officeDocument/2006/relationships" xmlns:p="http://schemas.openxmlformats.org/presentationml/2006/main">
  <p:tag name="KSO_WM_UNIT_TYPE" val="i"/>
  <p:tag name="KSO_WM_UNIT_INDEX" val="12"/>
  <p:tag name="KSO_WM_BEAUTIFY_FLAG" val="#wm#"/>
  <p:tag name="KSO_WM_TAG_VERSION" val="3.0"/>
  <p:tag name="KSO_WM_UNIT_ID" val="_1*i*1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3.xml><?xml version="1.0" encoding="utf-8"?>
<p:tagLst xmlns:a="http://schemas.openxmlformats.org/drawingml/2006/main" xmlns:r="http://schemas.openxmlformats.org/officeDocument/2006/relationships" xmlns:p="http://schemas.openxmlformats.org/presentationml/2006/main">
  <p:tag name="KSO_WM_UNIT_TYPE" val="i"/>
  <p:tag name="KSO_WM_UNIT_INDEX" val="15"/>
  <p:tag name="KSO_WM_BEAUTIFY_FLAG" val="#wm#"/>
  <p:tag name="KSO_WM_TAG_VERSION" val="3.0"/>
  <p:tag name="KSO_WM_UNIT_ID" val="_1*i*1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4.xml><?xml version="1.0" encoding="utf-8"?>
<p:tagLst xmlns:a="http://schemas.openxmlformats.org/drawingml/2006/main" xmlns:r="http://schemas.openxmlformats.org/officeDocument/2006/relationships" xmlns:p="http://schemas.openxmlformats.org/presentationml/2006/main">
  <p:tag name="KSO_WM_UNIT_TYPE" val="i"/>
  <p:tag name="KSO_WM_UNIT_INDEX" val="1"/>
  <p:tag name="KSO_WM_BEAUTIFY_FLAG" val="#wm#"/>
  <p:tag name="KSO_WM_TAG_VERSION" val="3.0"/>
  <p:tag name="KSO_WM_UNIT_ID" val="_1*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5.xml><?xml version="1.0" encoding="utf-8"?>
<p:tagLst xmlns:a="http://schemas.openxmlformats.org/drawingml/2006/main" xmlns:r="http://schemas.openxmlformats.org/officeDocument/2006/relationships" xmlns:p="http://schemas.openxmlformats.org/presentationml/2006/main">
  <p:tag name="KSO_WM_UNIT_TYPE" val="i"/>
  <p:tag name="KSO_WM_UNIT_INDEX" val="16"/>
  <p:tag name="KSO_WM_BEAUTIFY_FLAG" val="#wm#"/>
  <p:tag name="KSO_WM_TAG_VERSION" val="3.0"/>
  <p:tag name="KSO_WM_UNIT_ID" val="_1*i*1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6.xml><?xml version="1.0" encoding="utf-8"?>
<p:tagLst xmlns:a="http://schemas.openxmlformats.org/drawingml/2006/main" xmlns:r="http://schemas.openxmlformats.org/officeDocument/2006/relationships" xmlns:p="http://schemas.openxmlformats.org/presentationml/2006/main">
  <p:tag name="KSO_WM_UNIT_TYPE" val="i"/>
  <p:tag name="KSO_WM_UNIT_INDEX" val="14"/>
  <p:tag name="KSO_WM_BEAUTIFY_FLAG" val="#wm#"/>
  <p:tag name="KSO_WM_TAG_VERSION" val="3.0"/>
  <p:tag name="KSO_WM_UNIT_ID" val="_1*i*1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7.xml><?xml version="1.0" encoding="utf-8"?>
<p:tagLst xmlns:a="http://schemas.openxmlformats.org/drawingml/2006/main" xmlns:r="http://schemas.openxmlformats.org/officeDocument/2006/relationships" xmlns:p="http://schemas.openxmlformats.org/presentationml/2006/main">
  <p:tag name="KSO_WM_UNIT_TYPE" val="f"/>
  <p:tag name="KSO_WM_UNIT_SUBTYPE" val="a"/>
  <p:tag name="KSO_WM_UNIT_INDEX" val="1"/>
  <p:tag name="KSO_WM_BEAUTIFY_FLAG" val="#wm#"/>
  <p:tag name="KSO_WM_TAG_VERSION" val="3.0"/>
  <p:tag name="KSO_WM_UNIT_PRESET_TEXT" val="单击此处编辑母版文本样式&#10;第二级&#10;第三级&#10;第四级&#10;第五级"/>
  <p:tag name="KSO_WM_UNIT_ID" val="_2*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8.xml><?xml version="1.0" encoding="utf-8"?>
<p:tagLst xmlns:a="http://schemas.openxmlformats.org/drawingml/2006/main" xmlns:r="http://schemas.openxmlformats.org/officeDocument/2006/relationships" xmlns:p="http://schemas.openxmlformats.org/presentationml/2006/main">
  <p:tag name="KSO_WM_UNIT_ID" val="_2**"/>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99.xml><?xml version="1.0" encoding="utf-8"?>
<p:tagLst xmlns:a="http://schemas.openxmlformats.org/drawingml/2006/main" xmlns:r="http://schemas.openxmlformats.org/officeDocument/2006/relationships" xmlns:p="http://schemas.openxmlformats.org/presentationml/2006/main">
  <p:tag name="KSO_WM_UNIT_ID" val="_2**"/>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0.xml><?xml version="1.0" encoding="utf-8"?>
<p:tagLst xmlns:a="http://schemas.openxmlformats.org/drawingml/2006/main" xmlns:r="http://schemas.openxmlformats.org/officeDocument/2006/relationships" xmlns:p="http://schemas.openxmlformats.org/presentationml/2006/main">
  <p:tag name="KSO_WM_UNIT_ID" val="_2**"/>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1.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2*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02.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UNIT_ID" val="_3*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3.xml><?xml version="1.0" encoding="utf-8"?>
<p:tagLst xmlns:a="http://schemas.openxmlformats.org/drawingml/2006/main" xmlns:r="http://schemas.openxmlformats.org/officeDocument/2006/relationships" xmlns:p="http://schemas.openxmlformats.org/presentationml/2006/main">
  <p:tag name="KSO_WM_UNIT_TYPE" val="i"/>
  <p:tag name="KSO_WM_UNIT_INDEX" val="7"/>
  <p:tag name="KSO_WM_BEAUTIFY_FLAG" val="#wm#"/>
  <p:tag name="KSO_WM_TAG_VERSION" val="3.0"/>
  <p:tag name="KSO_WM_UNIT_ID" val="_3*i*7"/>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4.xml><?xml version="1.0" encoding="utf-8"?>
<p:tagLst xmlns:a="http://schemas.openxmlformats.org/drawingml/2006/main" xmlns:r="http://schemas.openxmlformats.org/officeDocument/2006/relationships" xmlns:p="http://schemas.openxmlformats.org/presentationml/2006/main">
  <p:tag name="KSO_WM_UNIT_ID" val="_3**"/>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5.xml><?xml version="1.0" encoding="utf-8"?>
<p:tagLst xmlns:a="http://schemas.openxmlformats.org/drawingml/2006/main" xmlns:r="http://schemas.openxmlformats.org/officeDocument/2006/relationships" xmlns:p="http://schemas.openxmlformats.org/presentationml/2006/main">
  <p:tag name="KSO_WM_UNIT_ID" val="_3**"/>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6.xml><?xml version="1.0" encoding="utf-8"?>
<p:tagLst xmlns:a="http://schemas.openxmlformats.org/drawingml/2006/main" xmlns:r="http://schemas.openxmlformats.org/officeDocument/2006/relationships" xmlns:p="http://schemas.openxmlformats.org/presentationml/2006/main">
  <p:tag name="KSO_WM_UNIT_ID" val="_3**"/>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7.xml><?xml version="1.0" encoding="utf-8"?>
<p:tagLst xmlns:a="http://schemas.openxmlformats.org/drawingml/2006/main" xmlns:r="http://schemas.openxmlformats.org/officeDocument/2006/relationships" xmlns:p="http://schemas.openxmlformats.org/presentationml/2006/main">
  <p:tag name="KSO_WM_UNIT_TYPE" val="i"/>
  <p:tag name="KSO_WM_UNIT_INDEX" val="1"/>
  <p:tag name="KSO_WM_BEAUTIFY_FLAG" val="#wm#"/>
  <p:tag name="KSO_WM_TAG_VERSION" val="3.0"/>
  <p:tag name="KSO_WM_UNIT_ID" val="_3*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8.xml><?xml version="1.0" encoding="utf-8"?>
<p:tagLst xmlns:a="http://schemas.openxmlformats.org/drawingml/2006/main" xmlns:r="http://schemas.openxmlformats.org/officeDocument/2006/relationships" xmlns:p="http://schemas.openxmlformats.org/presentationml/2006/main">
  <p:tag name="KSO_WM_UNIT_TYPE" val="i"/>
  <p:tag name="KSO_WM_UNIT_INDEX" val="3"/>
  <p:tag name="KSO_WM_BEAUTIFY_FLAG" val="#wm#"/>
  <p:tag name="KSO_WM_TAG_VERSION" val="3.0"/>
  <p:tag name="KSO_WM_UNIT_ID" val="_3*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09.xml><?xml version="1.0" encoding="utf-8"?>
<p:tagLst xmlns:a="http://schemas.openxmlformats.org/drawingml/2006/main" xmlns:r="http://schemas.openxmlformats.org/officeDocument/2006/relationships" xmlns:p="http://schemas.openxmlformats.org/presentationml/2006/main">
  <p:tag name="KSO_WM_UNIT_TYPE" val="i"/>
  <p:tag name="KSO_WM_UNIT_INDEX" val="4"/>
  <p:tag name="KSO_WM_BEAUTIFY_FLAG" val="#wm#"/>
  <p:tag name="KSO_WM_TAG_VERSION" val="3.0"/>
  <p:tag name="KSO_WM_UNIT_ID" val="_3*i*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0.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标题"/>
  <p:tag name="KSO_WM_UNIT_ID" val="_3*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1"/>
  <p:tag name="KSO_WM_UNIT_VALUE" val="2"/>
</p:tagLst>
</file>

<file path=ppt/tags/tag111.xml><?xml version="1.0" encoding="utf-8"?>
<p:tagLst xmlns:a="http://schemas.openxmlformats.org/drawingml/2006/main" xmlns:r="http://schemas.openxmlformats.org/officeDocument/2006/relationships" xmlns:p="http://schemas.openxmlformats.org/presentationml/2006/main">
  <p:tag name="KSO_WM_UNIT_TYPE" val="i"/>
  <p:tag name="KSO_WM_UNIT_INDEX" val="5"/>
  <p:tag name="KSO_WM_BEAUTIFY_FLAG" val="#wm#"/>
  <p:tag name="KSO_WM_TAG_VERSION" val="3.0"/>
  <p:tag name="KSO_WM_UNIT_ID" val="_3*i*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2.xml><?xml version="1.0" encoding="utf-8"?>
<p:tagLst xmlns:a="http://schemas.openxmlformats.org/drawingml/2006/main" xmlns:r="http://schemas.openxmlformats.org/officeDocument/2006/relationships" xmlns:p="http://schemas.openxmlformats.org/presentationml/2006/main">
  <p:tag name="KSO_WM_UNIT_TYPE" val="i"/>
  <p:tag name="KSO_WM_UNIT_INDEX" val="6"/>
  <p:tag name="KSO_WM_BEAUTIFY_FLAG" val="#wm#"/>
  <p:tag name="KSO_WM_TAG_VERSION" val="3.0"/>
  <p:tag name="KSO_WM_UNIT_ID" val="_3*i*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3.xml><?xml version="1.0" encoding="utf-8"?>
<p:tagLst xmlns:a="http://schemas.openxmlformats.org/drawingml/2006/main" xmlns:r="http://schemas.openxmlformats.org/officeDocument/2006/relationships" xmlns:p="http://schemas.openxmlformats.org/presentationml/2006/main">
  <p:tag name="KSO_WM_UNIT_TYPE" val="i"/>
  <p:tag name="KSO_WM_UNIT_INDEX" val="8"/>
  <p:tag name="KSO_WM_BEAUTIFY_FLAG" val="#wm#"/>
  <p:tag name="KSO_WM_TAG_VERSION" val="3.0"/>
  <p:tag name="KSO_WM_UNIT_ID" val="_3*i*8"/>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4.xml><?xml version="1.0" encoding="utf-8"?>
<p:tagLst xmlns:a="http://schemas.openxmlformats.org/drawingml/2006/main" xmlns:r="http://schemas.openxmlformats.org/officeDocument/2006/relationships" xmlns:p="http://schemas.openxmlformats.org/presentationml/2006/main">
  <p:tag name="KSO_WM_UNIT_TYPE" val="i"/>
  <p:tag name="KSO_WM_UNIT_INDEX" val="9"/>
  <p:tag name="KSO_WM_BEAUTIFY_FLAG" val="#wm#"/>
  <p:tag name="KSO_WM_TAG_VERSION" val="3.0"/>
  <p:tag name="KSO_WM_UNIT_ID" val="_3*i*9"/>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5.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UNIT_ID" val="_4*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6.xml><?xml version="1.0" encoding="utf-8"?>
<p:tagLst xmlns:a="http://schemas.openxmlformats.org/drawingml/2006/main" xmlns:r="http://schemas.openxmlformats.org/officeDocument/2006/relationships" xmlns:p="http://schemas.openxmlformats.org/presentationml/2006/main">
  <p:tag name="KSO_WM_UNIT_TYPE" val="i"/>
  <p:tag name="KSO_WM_UNIT_INDEX" val="3"/>
  <p:tag name="KSO_WM_BEAUTIFY_FLAG" val="#wm#"/>
  <p:tag name="KSO_WM_TAG_VERSION" val="3.0"/>
  <p:tag name="KSO_WM_UNIT_ID" val="_4*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17.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编辑母版标题"/>
  <p:tag name="KSO_WM_UNIT_ID" val="_4*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18.xml><?xml version="1.0" encoding="utf-8"?>
<p:tagLst xmlns:a="http://schemas.openxmlformats.org/drawingml/2006/main" xmlns:r="http://schemas.openxmlformats.org/officeDocument/2006/relationships" xmlns:p="http://schemas.openxmlformats.org/presentationml/2006/main">
  <p:tag name="KSO_WM_UNIT_TYPE" val="b"/>
  <p:tag name="KSO_WM_UNIT_INDEX" val="1"/>
  <p:tag name="KSO_WM_BEAUTIFY_FLAG" val="#wm#"/>
  <p:tag name="KSO_WM_TAG_VERSION" val="3.0"/>
  <p:tag name="KSO_WM_UNIT_PRESET_TEXT" val="单击此处编辑副标题"/>
  <p:tag name="KSO_WM_UNIT_ID" val="_4*b*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19.xml><?xml version="1.0" encoding="utf-8"?>
<p:tagLst xmlns:a="http://schemas.openxmlformats.org/drawingml/2006/main" xmlns:r="http://schemas.openxmlformats.org/officeDocument/2006/relationships" xmlns:p="http://schemas.openxmlformats.org/presentationml/2006/main">
  <p:tag name="KSO_WM_UNIT_TYPE" val="e"/>
  <p:tag name="KSO_WM_UNIT_INDEX" val="1"/>
  <p:tag name="KSO_WM_BEAUTIFY_FLAG" val="#wm#"/>
  <p:tag name="KSO_WM_TAG_VERSION" val="3.0"/>
  <p:tag name="KSO_WM_UNIT_PRESET_TEXT" val="节编号"/>
  <p:tag name="KSO_WM_UNIT_ID" val="_4*e*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0.xml><?xml version="1.0" encoding="utf-8"?>
<p:tagLst xmlns:a="http://schemas.openxmlformats.org/drawingml/2006/main" xmlns:r="http://schemas.openxmlformats.org/officeDocument/2006/relationships" xmlns:p="http://schemas.openxmlformats.org/presentationml/2006/main">
  <p:tag name="KSO_WM_UNIT_ID" val="_4**"/>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1.xml><?xml version="1.0" encoding="utf-8"?>
<p:tagLst xmlns:a="http://schemas.openxmlformats.org/drawingml/2006/main" xmlns:r="http://schemas.openxmlformats.org/officeDocument/2006/relationships" xmlns:p="http://schemas.openxmlformats.org/presentationml/2006/main">
  <p:tag name="KSO_WM_UNIT_ID" val="_4**"/>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2.xml><?xml version="1.0" encoding="utf-8"?>
<p:tagLst xmlns:a="http://schemas.openxmlformats.org/drawingml/2006/main" xmlns:r="http://schemas.openxmlformats.org/officeDocument/2006/relationships" xmlns:p="http://schemas.openxmlformats.org/presentationml/2006/main">
  <p:tag name="KSO_WM_UNIT_ID" val="_4**"/>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3.xml><?xml version="1.0" encoding="utf-8"?>
<p:tagLst xmlns:a="http://schemas.openxmlformats.org/drawingml/2006/main" xmlns:r="http://schemas.openxmlformats.org/officeDocument/2006/relationships" xmlns:p="http://schemas.openxmlformats.org/presentationml/2006/main">
  <p:tag name="KSO_WM_UNIT_TYPE" val="i"/>
  <p:tag name="KSO_WM_UNIT_INDEX" val="5"/>
  <p:tag name="KSO_WM_BEAUTIFY_FLAG" val="#wm#"/>
  <p:tag name="KSO_WM_TAG_VERSION" val="3.0"/>
  <p:tag name="KSO_WM_UNIT_ID" val="_4*i*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4.xml><?xml version="1.0" encoding="utf-8"?>
<p:tagLst xmlns:a="http://schemas.openxmlformats.org/drawingml/2006/main" xmlns:r="http://schemas.openxmlformats.org/officeDocument/2006/relationships" xmlns:p="http://schemas.openxmlformats.org/presentationml/2006/main">
  <p:tag name="KSO_WM_UNIT_TYPE" val="i"/>
  <p:tag name="KSO_WM_UNIT_INDEX" val="6"/>
  <p:tag name="KSO_WM_BEAUTIFY_FLAG" val="#wm#"/>
  <p:tag name="KSO_WM_TAG_VERSION" val="3.0"/>
  <p:tag name="KSO_WM_UNIT_ID" val="_4*i*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5.xml><?xml version="1.0" encoding="utf-8"?>
<p:tagLst xmlns:a="http://schemas.openxmlformats.org/drawingml/2006/main" xmlns:r="http://schemas.openxmlformats.org/officeDocument/2006/relationships" xmlns:p="http://schemas.openxmlformats.org/presentationml/2006/main">
  <p:tag name="KSO_WM_UNIT_TYPE" val="i"/>
  <p:tag name="KSO_WM_UNIT_INDEX" val="7"/>
  <p:tag name="KSO_WM_BEAUTIFY_FLAG" val="#wm#"/>
  <p:tag name="KSO_WM_TAG_VERSION" val="3.0"/>
  <p:tag name="KSO_WM_UNIT_ID" val="_4*i*7"/>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6.xml><?xml version="1.0" encoding="utf-8"?>
<p:tagLst xmlns:a="http://schemas.openxmlformats.org/drawingml/2006/main" xmlns:r="http://schemas.openxmlformats.org/officeDocument/2006/relationships" xmlns:p="http://schemas.openxmlformats.org/presentationml/2006/main">
  <p:tag name="KSO_WM_UNIT_TYPE" val="i"/>
  <p:tag name="KSO_WM_UNIT_INDEX" val="13"/>
  <p:tag name="KSO_WM_BEAUTIFY_FLAG" val="#wm#"/>
  <p:tag name="KSO_WM_TAG_VERSION" val="3.0"/>
  <p:tag name="KSO_WM_UNIT_ID" val="_4*i*1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7.xml><?xml version="1.0" encoding="utf-8"?>
<p:tagLst xmlns:a="http://schemas.openxmlformats.org/drawingml/2006/main" xmlns:r="http://schemas.openxmlformats.org/officeDocument/2006/relationships" xmlns:p="http://schemas.openxmlformats.org/presentationml/2006/main">
  <p:tag name="KSO_WM_UNIT_TYPE" val="i"/>
  <p:tag name="KSO_WM_UNIT_INDEX" val="16"/>
  <p:tag name="KSO_WM_BEAUTIFY_FLAG" val="#wm#"/>
  <p:tag name="KSO_WM_TAG_VERSION" val="3.0"/>
  <p:tag name="KSO_WM_UNIT_ID" val="_4*i*1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8.xml><?xml version="1.0" encoding="utf-8"?>
<p:tagLst xmlns:a="http://schemas.openxmlformats.org/drawingml/2006/main" xmlns:r="http://schemas.openxmlformats.org/officeDocument/2006/relationships" xmlns:p="http://schemas.openxmlformats.org/presentationml/2006/main">
  <p:tag name="KSO_WM_UNIT_TYPE" val="i"/>
  <p:tag name="KSO_WM_UNIT_INDEX" val="17"/>
  <p:tag name="KSO_WM_BEAUTIFY_FLAG" val="#wm#"/>
  <p:tag name="KSO_WM_TAG_VERSION" val="3.0"/>
  <p:tag name="KSO_WM_UNIT_ID" val="_4*i*17"/>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29.xml><?xml version="1.0" encoding="utf-8"?>
<p:tagLst xmlns:a="http://schemas.openxmlformats.org/drawingml/2006/main" xmlns:r="http://schemas.openxmlformats.org/officeDocument/2006/relationships" xmlns:p="http://schemas.openxmlformats.org/presentationml/2006/main">
  <p:tag name="KSO_WM_UNIT_TYPE" val="i"/>
  <p:tag name="KSO_WM_UNIT_INDEX" val="8"/>
  <p:tag name="KSO_WM_BEAUTIFY_FLAG" val="#wm#"/>
  <p:tag name="KSO_WM_TAG_VERSION" val="3.0"/>
  <p:tag name="KSO_WM_UNIT_ID" val="_4*i*8"/>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0.xml><?xml version="1.0" encoding="utf-8"?>
<p:tagLst xmlns:a="http://schemas.openxmlformats.org/drawingml/2006/main" xmlns:r="http://schemas.openxmlformats.org/officeDocument/2006/relationships" xmlns:p="http://schemas.openxmlformats.org/presentationml/2006/main">
  <p:tag name="KSO_WM_UNIT_TYPE" val="i"/>
  <p:tag name="KSO_WM_UNIT_INDEX" val="10"/>
  <p:tag name="KSO_WM_BEAUTIFY_FLAG" val="#wm#"/>
  <p:tag name="KSO_WM_TAG_VERSION" val="3.0"/>
  <p:tag name="KSO_WM_UNIT_ID" val="_4*i*1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1.xml><?xml version="1.0" encoding="utf-8"?>
<p:tagLst xmlns:a="http://schemas.openxmlformats.org/drawingml/2006/main" xmlns:r="http://schemas.openxmlformats.org/officeDocument/2006/relationships" xmlns:p="http://schemas.openxmlformats.org/presentationml/2006/main">
  <p:tag name="KSO_WM_UNIT_TYPE" val="i"/>
  <p:tag name="KSO_WM_UNIT_INDEX" val="12"/>
  <p:tag name="KSO_WM_BEAUTIFY_FLAG" val="#wm#"/>
  <p:tag name="KSO_WM_TAG_VERSION" val="3.0"/>
  <p:tag name="KSO_WM_UNIT_ID" val="_4*i*1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2.xml><?xml version="1.0" encoding="utf-8"?>
<p:tagLst xmlns:a="http://schemas.openxmlformats.org/drawingml/2006/main" xmlns:r="http://schemas.openxmlformats.org/officeDocument/2006/relationships" xmlns:p="http://schemas.openxmlformats.org/presentationml/2006/main">
  <p:tag name="KSO_WM_UNIT_TYPE" val="i"/>
  <p:tag name="KSO_WM_UNIT_INDEX" val="15"/>
  <p:tag name="KSO_WM_BEAUTIFY_FLAG" val="#wm#"/>
  <p:tag name="KSO_WM_TAG_VERSION" val="3.0"/>
  <p:tag name="KSO_WM_UNIT_ID" val="_4*i*1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3.xml><?xml version="1.0" encoding="utf-8"?>
<p:tagLst xmlns:a="http://schemas.openxmlformats.org/drawingml/2006/main" xmlns:r="http://schemas.openxmlformats.org/officeDocument/2006/relationships" xmlns:p="http://schemas.openxmlformats.org/presentationml/2006/main">
  <p:tag name="KSO_WM_UNIT_TYPE" val="i"/>
  <p:tag name="KSO_WM_UNIT_INDEX" val="14"/>
  <p:tag name="KSO_WM_BEAUTIFY_FLAG" val="#wm#"/>
  <p:tag name="KSO_WM_TAG_VERSION" val="3.0"/>
  <p:tag name="KSO_WM_UNIT_ID" val="_4*i*1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4.xml><?xml version="1.0" encoding="utf-8"?>
<p:tagLst xmlns:a="http://schemas.openxmlformats.org/drawingml/2006/main" xmlns:r="http://schemas.openxmlformats.org/officeDocument/2006/relationships" xmlns:p="http://schemas.openxmlformats.org/presentationml/2006/main">
  <p:tag name="KSO_WM_UNIT_TYPE" val="i"/>
  <p:tag name="KSO_WM_UNIT_INDEX" val="9"/>
  <p:tag name="KSO_WM_BEAUTIFY_FLAG" val="#wm#"/>
  <p:tag name="KSO_WM_TAG_VERSION" val="3.0"/>
  <p:tag name="KSO_WM_UNIT_ID" val="_4*i*9"/>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5.xml><?xml version="1.0" encoding="utf-8"?>
<p:tagLst xmlns:a="http://schemas.openxmlformats.org/drawingml/2006/main" xmlns:r="http://schemas.openxmlformats.org/officeDocument/2006/relationships" xmlns:p="http://schemas.openxmlformats.org/presentationml/2006/main">
  <p:tag name="KSO_WM_UNIT_TYPE" val="i"/>
  <p:tag name="KSO_WM_UNIT_INDEX" val="1"/>
  <p:tag name="KSO_WM_BEAUTIFY_FLAG" val="#wm#"/>
  <p:tag name="KSO_WM_TAG_VERSION" val="3.0"/>
  <p:tag name="KSO_WM_UNIT_ID" val="_4*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6.xml><?xml version="1.0" encoding="utf-8"?>
<p:tagLst xmlns:a="http://schemas.openxmlformats.org/drawingml/2006/main" xmlns:r="http://schemas.openxmlformats.org/officeDocument/2006/relationships" xmlns:p="http://schemas.openxmlformats.org/presentationml/2006/main">
  <p:tag name="KSO_WM_UNIT_TYPE" val="i"/>
  <p:tag name="KSO_WM_UNIT_INDEX" val="4"/>
  <p:tag name="KSO_WM_BEAUTIFY_FLAG" val="#wm#"/>
  <p:tag name="KSO_WM_TAG_VERSION" val="3.0"/>
  <p:tag name="KSO_WM_UNIT_ID" val="_4*i*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7.xml><?xml version="1.0" encoding="utf-8"?>
<p:tagLst xmlns:a="http://schemas.openxmlformats.org/drawingml/2006/main" xmlns:r="http://schemas.openxmlformats.org/officeDocument/2006/relationships" xmlns:p="http://schemas.openxmlformats.org/presentationml/2006/main">
  <p:tag name="KSO_WM_UNIT_TYPE" val="i"/>
  <p:tag name="KSO_WM_UNIT_INDEX" val="11"/>
  <p:tag name="KSO_WM_BEAUTIFY_FLAG" val="#wm#"/>
  <p:tag name="KSO_WM_TAG_VERSION" val="3.0"/>
  <p:tag name="KSO_WM_UNIT_ID" val="_4*i*1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8.xml><?xml version="1.0" encoding="utf-8"?>
<p:tagLst xmlns:a="http://schemas.openxmlformats.org/drawingml/2006/main" xmlns:r="http://schemas.openxmlformats.org/officeDocument/2006/relationships" xmlns:p="http://schemas.openxmlformats.org/presentationml/2006/main">
  <p:tag name="KSO_WM_UNIT_TYPE" val="f"/>
  <p:tag name="KSO_WM_UNIT_SUBTYPE" val="a"/>
  <p:tag name="KSO_WM_UNIT_INDEX" val="1"/>
  <p:tag name="KSO_WM_BEAUTIFY_FLAG" val="#wm#"/>
  <p:tag name="KSO_WM_TAG_VERSION" val="3.0"/>
  <p:tag name="KSO_WM_UNIT_PRESET_TEXT" val="单击此处编辑母版文本样式&#10;第二级&#10;第三级&#10;第四级&#10;第五级"/>
  <p:tag name="KSO_WM_UNIT_ID" val="_5*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39.xml><?xml version="1.0" encoding="utf-8"?>
<p:tagLst xmlns:a="http://schemas.openxmlformats.org/drawingml/2006/main" xmlns:r="http://schemas.openxmlformats.org/officeDocument/2006/relationships" xmlns:p="http://schemas.openxmlformats.org/presentationml/2006/main">
  <p:tag name="KSO_WM_UNIT_TYPE" val="f"/>
  <p:tag name="KSO_WM_UNIT_SUBTYPE" val="a"/>
  <p:tag name="KSO_WM_UNIT_INDEX" val="2"/>
  <p:tag name="KSO_WM_BEAUTIFY_FLAG" val="#wm#"/>
  <p:tag name="KSO_WM_TAG_VERSION" val="3.0"/>
  <p:tag name="KSO_WM_UNIT_PRESET_TEXT" val="单击此处编辑母版文本样式&#10;第二级&#10;第三级&#10;第四级&#10;第五级"/>
  <p:tag name="KSO_WM_UNIT_ID" val="_5*f*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0.xml><?xml version="1.0" encoding="utf-8"?>
<p:tagLst xmlns:a="http://schemas.openxmlformats.org/drawingml/2006/main" xmlns:r="http://schemas.openxmlformats.org/officeDocument/2006/relationships" xmlns:p="http://schemas.openxmlformats.org/presentationml/2006/main">
  <p:tag name="KSO_WM_UNIT_ID" val="_5**"/>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1.xml><?xml version="1.0" encoding="utf-8"?>
<p:tagLst xmlns:a="http://schemas.openxmlformats.org/drawingml/2006/main" xmlns:r="http://schemas.openxmlformats.org/officeDocument/2006/relationships" xmlns:p="http://schemas.openxmlformats.org/presentationml/2006/main">
  <p:tag name="KSO_WM_UNIT_ID" val="_5**"/>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2.xml><?xml version="1.0" encoding="utf-8"?>
<p:tagLst xmlns:a="http://schemas.openxmlformats.org/drawingml/2006/main" xmlns:r="http://schemas.openxmlformats.org/officeDocument/2006/relationships" xmlns:p="http://schemas.openxmlformats.org/presentationml/2006/main">
  <p:tag name="KSO_WM_UNIT_ID" val="_5**"/>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3.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5*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44.xml><?xml version="1.0" encoding="utf-8"?>
<p:tagLst xmlns:a="http://schemas.openxmlformats.org/drawingml/2006/main" xmlns:r="http://schemas.openxmlformats.org/officeDocument/2006/relationships" xmlns:p="http://schemas.openxmlformats.org/presentationml/2006/main">
  <p:tag name="KSO_WM_UNIT_TYPE" val="h_a"/>
  <p:tag name="KSO_WM_UNIT_INDEX" val="1_1"/>
  <p:tag name="KSO_WM_BEAUTIFY_FLAG" val="#wm#"/>
  <p:tag name="KSO_WM_TAG_VERSION" val="3.0"/>
  <p:tag name="KSO_WM_UNIT_PRESET_TEXT" val="单击此处编辑母版文本样式"/>
  <p:tag name="KSO_WM_UNIT_ID" val="_6*h_a*1_1"/>
  <p:tag name="KSO_WM_UNIT_ISNUMDGMTITLE" val="0"/>
  <p:tag name="KSO_WM_UNIT_NOCLEAR" val="0"/>
  <p:tag name="KSO_WM_UNIT_HIGHLIGHT" val="0"/>
  <p:tag name="KSO_WM_UNIT_COMPATIBLE" val="0"/>
  <p:tag name="KSO_WM_UNIT_DIAGRAM_ISNUMVISUAL" val="0"/>
  <p:tag name="KSO_WM_UNIT_DIAGRAM_ISREFERUNIT" val="0"/>
  <p:tag name="KSO_WM_UNIT_LAYERLEVEL" val="1_1"/>
  <p:tag name="KSO_WM_UNIT_ISCONTENTSTITLE" val="0"/>
</p:tagLst>
</file>

<file path=ppt/tags/tag145.xml><?xml version="1.0" encoding="utf-8"?>
<p:tagLst xmlns:a="http://schemas.openxmlformats.org/drawingml/2006/main" xmlns:r="http://schemas.openxmlformats.org/officeDocument/2006/relationships" xmlns:p="http://schemas.openxmlformats.org/presentationml/2006/main">
  <p:tag name="KSO_WM_UNIT_TYPE" val="h_f"/>
  <p:tag name="KSO_WM_UNIT_SUBTYPE" val="a"/>
  <p:tag name="KSO_WM_UNIT_INDEX" val="1_1"/>
  <p:tag name="KSO_WM_BEAUTIFY_FLAG" val="#wm#"/>
  <p:tag name="KSO_WM_TAG_VERSION" val="3.0"/>
  <p:tag name="KSO_WM_UNIT_PRESET_TEXT" val="单击此处编辑母版文本样式&#10;第二级&#10;第三级&#10;第四级&#10;第五级"/>
  <p:tag name="KSO_WM_UNIT_ID" val="_6*h_f*1_1"/>
  <p:tag name="KSO_WM_UNIT_ISNUMDGMTITLE" val="0"/>
  <p:tag name="KSO_WM_UNIT_NOCLEAR" val="0"/>
  <p:tag name="KSO_WM_UNIT_HIGHLIGHT" val="0"/>
  <p:tag name="KSO_WM_UNIT_COMPATIBLE" val="0"/>
  <p:tag name="KSO_WM_UNIT_DIAGRAM_ISNUMVISUAL" val="0"/>
  <p:tag name="KSO_WM_UNIT_DIAGRAM_ISREFERUNIT" val="0"/>
  <p:tag name="KSO_WM_UNIT_LAYERLEVEL" val="1_1"/>
</p:tagLst>
</file>

<file path=ppt/tags/tag146.xml><?xml version="1.0" encoding="utf-8"?>
<p:tagLst xmlns:a="http://schemas.openxmlformats.org/drawingml/2006/main" xmlns:r="http://schemas.openxmlformats.org/officeDocument/2006/relationships" xmlns:p="http://schemas.openxmlformats.org/presentationml/2006/main">
  <p:tag name="KSO_WM_UNIT_TYPE" val="h_a"/>
  <p:tag name="KSO_WM_UNIT_INDEX" val="2_1"/>
  <p:tag name="KSO_WM_BEAUTIFY_FLAG" val="#wm#"/>
  <p:tag name="KSO_WM_TAG_VERSION" val="3.0"/>
  <p:tag name="KSO_WM_UNIT_PRESET_TEXT" val="单击此处编辑母版文本样式"/>
  <p:tag name="KSO_WM_UNIT_ID" val="_6*h_a*2_1"/>
  <p:tag name="KSO_WM_UNIT_ISNUMDGMTITLE" val="0"/>
  <p:tag name="KSO_WM_UNIT_NOCLEAR" val="0"/>
  <p:tag name="KSO_WM_UNIT_HIGHLIGHT" val="0"/>
  <p:tag name="KSO_WM_UNIT_COMPATIBLE" val="0"/>
  <p:tag name="KSO_WM_UNIT_DIAGRAM_ISNUMVISUAL" val="0"/>
  <p:tag name="KSO_WM_UNIT_DIAGRAM_ISREFERUNIT" val="0"/>
  <p:tag name="KSO_WM_UNIT_LAYERLEVEL" val="1_1"/>
  <p:tag name="KSO_WM_UNIT_ISCONTENTSTITLE" val="0"/>
</p:tagLst>
</file>

<file path=ppt/tags/tag147.xml><?xml version="1.0" encoding="utf-8"?>
<p:tagLst xmlns:a="http://schemas.openxmlformats.org/drawingml/2006/main" xmlns:r="http://schemas.openxmlformats.org/officeDocument/2006/relationships" xmlns:p="http://schemas.openxmlformats.org/presentationml/2006/main">
  <p:tag name="KSO_WM_UNIT_TYPE" val="h_f"/>
  <p:tag name="KSO_WM_UNIT_SUBTYPE" val="a"/>
  <p:tag name="KSO_WM_UNIT_INDEX" val="2_1"/>
  <p:tag name="KSO_WM_BEAUTIFY_FLAG" val="#wm#"/>
  <p:tag name="KSO_WM_TAG_VERSION" val="3.0"/>
  <p:tag name="KSO_WM_UNIT_PRESET_TEXT" val="单击此处编辑母版文本样式&#10;第二级&#10;第三级&#10;第四级&#10;第五级"/>
  <p:tag name="KSO_WM_UNIT_ID" val="_6*h_f*2_1"/>
  <p:tag name="KSO_WM_UNIT_ISNUMDGMTITLE" val="0"/>
  <p:tag name="KSO_WM_UNIT_NOCLEAR" val="0"/>
  <p:tag name="KSO_WM_UNIT_HIGHLIGHT" val="0"/>
  <p:tag name="KSO_WM_UNIT_COMPATIBLE" val="0"/>
  <p:tag name="KSO_WM_UNIT_DIAGRAM_ISNUMVISUAL" val="0"/>
  <p:tag name="KSO_WM_UNIT_DIAGRAM_ISREFERUNIT" val="0"/>
  <p:tag name="KSO_WM_UNIT_LAYERLEVEL" val="1_1"/>
</p:tagLst>
</file>

<file path=ppt/tags/tag148.xml><?xml version="1.0" encoding="utf-8"?>
<p:tagLst xmlns:a="http://schemas.openxmlformats.org/drawingml/2006/main" xmlns:r="http://schemas.openxmlformats.org/officeDocument/2006/relationships" xmlns:p="http://schemas.openxmlformats.org/presentationml/2006/main">
  <p:tag name="KSO_WM_UNIT_ID" val="_6**"/>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49.xml><?xml version="1.0" encoding="utf-8"?>
<p:tagLst xmlns:a="http://schemas.openxmlformats.org/drawingml/2006/main" xmlns:r="http://schemas.openxmlformats.org/officeDocument/2006/relationships" xmlns:p="http://schemas.openxmlformats.org/presentationml/2006/main">
  <p:tag name="KSO_WM_UNIT_ID" val="_6**"/>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0.xml><?xml version="1.0" encoding="utf-8"?>
<p:tagLst xmlns:a="http://schemas.openxmlformats.org/drawingml/2006/main" xmlns:r="http://schemas.openxmlformats.org/officeDocument/2006/relationships" xmlns:p="http://schemas.openxmlformats.org/presentationml/2006/main">
  <p:tag name="KSO_WM_UNIT_ID" val="_6**"/>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1.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6*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52.xml><?xml version="1.0" encoding="utf-8"?>
<p:tagLst xmlns:a="http://schemas.openxmlformats.org/drawingml/2006/main" xmlns:r="http://schemas.openxmlformats.org/officeDocument/2006/relationships" xmlns:p="http://schemas.openxmlformats.org/presentationml/2006/main">
  <p:tag name="KSO_WM_UNIT_ID" val="_7**"/>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3.xml><?xml version="1.0" encoding="utf-8"?>
<p:tagLst xmlns:a="http://schemas.openxmlformats.org/drawingml/2006/main" xmlns:r="http://schemas.openxmlformats.org/officeDocument/2006/relationships" xmlns:p="http://schemas.openxmlformats.org/presentationml/2006/main">
  <p:tag name="KSO_WM_UNIT_ID" val="_7**"/>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4.xml><?xml version="1.0" encoding="utf-8"?>
<p:tagLst xmlns:a="http://schemas.openxmlformats.org/drawingml/2006/main" xmlns:r="http://schemas.openxmlformats.org/officeDocument/2006/relationships" xmlns:p="http://schemas.openxmlformats.org/presentationml/2006/main">
  <p:tag name="KSO_WM_UNIT_ID" val="_7**"/>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5.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7*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56.xml><?xml version="1.0" encoding="utf-8"?>
<p:tagLst xmlns:a="http://schemas.openxmlformats.org/drawingml/2006/main" xmlns:r="http://schemas.openxmlformats.org/officeDocument/2006/relationships" xmlns:p="http://schemas.openxmlformats.org/presentationml/2006/main">
  <p:tag name="KSO_WM_UNIT_ID" val="_8**"/>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7.xml><?xml version="1.0" encoding="utf-8"?>
<p:tagLst xmlns:a="http://schemas.openxmlformats.org/drawingml/2006/main" xmlns:r="http://schemas.openxmlformats.org/officeDocument/2006/relationships" xmlns:p="http://schemas.openxmlformats.org/presentationml/2006/main">
  <p:tag name="KSO_WM_UNIT_ID" val="_8**"/>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8.xml><?xml version="1.0" encoding="utf-8"?>
<p:tagLst xmlns:a="http://schemas.openxmlformats.org/drawingml/2006/main" xmlns:r="http://schemas.openxmlformats.org/officeDocument/2006/relationships" xmlns:p="http://schemas.openxmlformats.org/presentationml/2006/main">
  <p:tag name="KSO_WM_UNIT_ID" val="_8**"/>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59.xml><?xml version="1.0" encoding="utf-8"?>
<p:tagLst xmlns:a="http://schemas.openxmlformats.org/drawingml/2006/main" xmlns:r="http://schemas.openxmlformats.org/officeDocument/2006/relationships" xmlns:p="http://schemas.openxmlformats.org/presentationml/2006/main">
  <p:tag name="KSO_WM_UNIT_TYPE" val="f"/>
  <p:tag name="KSO_WM_UNIT_SUBTYPE" val="a"/>
  <p:tag name="KSO_WM_UNIT_INDEX" val="1"/>
  <p:tag name="KSO_WM_BEAUTIFY_FLAG" val="#wm#"/>
  <p:tag name="KSO_WM_TAG_VERSION" val="3.0"/>
  <p:tag name="KSO_WM_UNIT_PRESET_TEXT" val="单击此处编辑母版文本样式&#10;第二级&#10;第三级&#10;第四级&#10;第五级"/>
  <p:tag name="KSO_WM_UNIT_ID" val="_9*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0.xml><?xml version="1.0" encoding="utf-8"?>
<p:tagLst xmlns:a="http://schemas.openxmlformats.org/drawingml/2006/main" xmlns:r="http://schemas.openxmlformats.org/officeDocument/2006/relationships" xmlns:p="http://schemas.openxmlformats.org/presentationml/2006/main">
  <p:tag name="KSO_WM_UNIT_ID" val="_9**"/>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1.xml><?xml version="1.0" encoding="utf-8"?>
<p:tagLst xmlns:a="http://schemas.openxmlformats.org/drawingml/2006/main" xmlns:r="http://schemas.openxmlformats.org/officeDocument/2006/relationships" xmlns:p="http://schemas.openxmlformats.org/presentationml/2006/main">
  <p:tag name="KSO_WM_UNIT_ID" val="_9**"/>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2.xml><?xml version="1.0" encoding="utf-8"?>
<p:tagLst xmlns:a="http://schemas.openxmlformats.org/drawingml/2006/main" xmlns:r="http://schemas.openxmlformats.org/officeDocument/2006/relationships" xmlns:p="http://schemas.openxmlformats.org/presentationml/2006/main">
  <p:tag name="KSO_WM_UNIT_ID" val="_9**"/>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3.xml><?xml version="1.0" encoding="utf-8"?>
<p:tagLst xmlns:a="http://schemas.openxmlformats.org/drawingml/2006/main" xmlns:r="http://schemas.openxmlformats.org/officeDocument/2006/relationships" xmlns:p="http://schemas.openxmlformats.org/presentationml/2006/main">
  <p:tag name="KSO_WM_UNIT_TYPE" val="b"/>
  <p:tag name="KSO_WM_UNIT_INDEX" val="1"/>
  <p:tag name="KSO_WM_BEAUTIFY_FLAG" val="#wm#"/>
  <p:tag name="KSO_WM_TAG_VERSION" val="3.0"/>
  <p:tag name="KSO_WM_UNIT_PRESET_TEXT" val="单击此处编辑副标题"/>
  <p:tag name="KSO_WM_UNIT_ID" val="_10*b*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64.xml><?xml version="1.0" encoding="utf-8"?>
<p:tagLst xmlns:a="http://schemas.openxmlformats.org/drawingml/2006/main" xmlns:r="http://schemas.openxmlformats.org/officeDocument/2006/relationships" xmlns:p="http://schemas.openxmlformats.org/presentationml/2006/main">
  <p:tag name="KSO_WM_UNIT_ID" val="_1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5.xml><?xml version="1.0" encoding="utf-8"?>
<p:tagLst xmlns:a="http://schemas.openxmlformats.org/drawingml/2006/main" xmlns:r="http://schemas.openxmlformats.org/officeDocument/2006/relationships" xmlns:p="http://schemas.openxmlformats.org/presentationml/2006/main">
  <p:tag name="KSO_WM_UNIT_ID" val="_1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6.xml><?xml version="1.0" encoding="utf-8"?>
<p:tagLst xmlns:a="http://schemas.openxmlformats.org/drawingml/2006/main" xmlns:r="http://schemas.openxmlformats.org/officeDocument/2006/relationships" xmlns:p="http://schemas.openxmlformats.org/presentationml/2006/main">
  <p:tag name="KSO_WM_UNIT_ID" val="_10**"/>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7.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10*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68.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UNIT_ID" val="_11*i*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69.xml><?xml version="1.0" encoding="utf-8"?>
<p:tagLst xmlns:a="http://schemas.openxmlformats.org/drawingml/2006/main" xmlns:r="http://schemas.openxmlformats.org/officeDocument/2006/relationships" xmlns:p="http://schemas.openxmlformats.org/presentationml/2006/main">
  <p:tag name="KSO_WM_UNIT_TYPE" val="i"/>
  <p:tag name="KSO_WM_UNIT_INDEX" val="3"/>
  <p:tag name="KSO_WM_BEAUTIFY_FLAG" val="#wm#"/>
  <p:tag name="KSO_WM_TAG_VERSION" val="3.0"/>
  <p:tag name="KSO_WM_UNIT_ID" val="_11*i*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0.xml><?xml version="1.0" encoding="utf-8"?>
<p:tagLst xmlns:a="http://schemas.openxmlformats.org/drawingml/2006/main" xmlns:r="http://schemas.openxmlformats.org/officeDocument/2006/relationships" xmlns:p="http://schemas.openxmlformats.org/presentationml/2006/main">
  <p:tag name="KSO_WM_UNIT_TYPE" val="i"/>
  <p:tag name="KSO_WM_UNIT_INDEX" val="4"/>
  <p:tag name="KSO_WM_BEAUTIFY_FLAG" val="#wm#"/>
  <p:tag name="KSO_WM_TAG_VERSION" val="3.0"/>
  <p:tag name="KSO_WM_UNIT_ID" val="_11*i*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1.xml><?xml version="1.0" encoding="utf-8"?>
<p:tagLst xmlns:a="http://schemas.openxmlformats.org/drawingml/2006/main" xmlns:r="http://schemas.openxmlformats.org/officeDocument/2006/relationships" xmlns:p="http://schemas.openxmlformats.org/presentationml/2006/main">
  <p:tag name="KSO_WM_UNIT_TYPE" val="i"/>
  <p:tag name="KSO_WM_UNIT_INDEX" val="5"/>
  <p:tag name="KSO_WM_BEAUTIFY_FLAG" val="#wm#"/>
  <p:tag name="KSO_WM_TAG_VERSION" val="3.0"/>
  <p:tag name="KSO_WM_UNIT_ID" val="_11*i*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2.xml><?xml version="1.0" encoding="utf-8"?>
<p:tagLst xmlns:a="http://schemas.openxmlformats.org/drawingml/2006/main" xmlns:r="http://schemas.openxmlformats.org/officeDocument/2006/relationships" xmlns:p="http://schemas.openxmlformats.org/presentationml/2006/main">
  <p:tag name="KSO_WM_UNIT_TYPE" val="i"/>
  <p:tag name="KSO_WM_UNIT_INDEX" val="9"/>
  <p:tag name="KSO_WM_BEAUTIFY_FLAG" val="#wm#"/>
  <p:tag name="KSO_WM_TAG_VERSION" val="3.0"/>
  <p:tag name="KSO_WM_UNIT_ID" val="_11*i*9"/>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3.xml><?xml version="1.0" encoding="utf-8"?>
<p:tagLst xmlns:a="http://schemas.openxmlformats.org/drawingml/2006/main" xmlns:r="http://schemas.openxmlformats.org/officeDocument/2006/relationships" xmlns:p="http://schemas.openxmlformats.org/presentationml/2006/main">
  <p:tag name="KSO_WM_UNIT_TYPE" val="i"/>
  <p:tag name="KSO_WM_UNIT_INDEX" val="7"/>
  <p:tag name="KSO_WM_BEAUTIFY_FLAG" val="#wm#"/>
  <p:tag name="KSO_WM_TAG_VERSION" val="3.0"/>
  <p:tag name="KSO_WM_UNIT_ID" val="_11*i*7"/>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4.xml><?xml version="1.0" encoding="utf-8"?>
<p:tagLst xmlns:a="http://schemas.openxmlformats.org/drawingml/2006/main" xmlns:r="http://schemas.openxmlformats.org/officeDocument/2006/relationships" xmlns:p="http://schemas.openxmlformats.org/presentationml/2006/main">
  <p:tag name="KSO_WM_UNIT_TYPE" val="i"/>
  <p:tag name="KSO_WM_UNIT_INDEX" val="1"/>
  <p:tag name="KSO_WM_BEAUTIFY_FLAG" val="#wm#"/>
  <p:tag name="KSO_WM_TAG_VERSION" val="3.0"/>
  <p:tag name="KSO_WM_UNIT_ID" val="_11*i*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5.xml><?xml version="1.0" encoding="utf-8"?>
<p:tagLst xmlns:a="http://schemas.openxmlformats.org/drawingml/2006/main" xmlns:r="http://schemas.openxmlformats.org/officeDocument/2006/relationships" xmlns:p="http://schemas.openxmlformats.org/presentationml/2006/main">
  <p:tag name="KSO_WM_UNIT_TYPE" val="i"/>
  <p:tag name="KSO_WM_UNIT_INDEX" val="15"/>
  <p:tag name="KSO_WM_BEAUTIFY_FLAG" val="#wm#"/>
  <p:tag name="KSO_WM_TAG_VERSION" val="3.0"/>
  <p:tag name="KSO_WM_UNIT_ID" val="_11*i*15"/>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6.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编辑标题"/>
  <p:tag name="KSO_WM_UNIT_ID" val="_11*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77.xml><?xml version="1.0" encoding="utf-8"?>
<p:tagLst xmlns:a="http://schemas.openxmlformats.org/drawingml/2006/main" xmlns:r="http://schemas.openxmlformats.org/officeDocument/2006/relationships" xmlns:p="http://schemas.openxmlformats.org/presentationml/2006/main">
  <p:tag name="KSO_WM_UNIT_ID" val="_1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8.xml><?xml version="1.0" encoding="utf-8"?>
<p:tagLst xmlns:a="http://schemas.openxmlformats.org/drawingml/2006/main" xmlns:r="http://schemas.openxmlformats.org/officeDocument/2006/relationships" xmlns:p="http://schemas.openxmlformats.org/presentationml/2006/main">
  <p:tag name="KSO_WM_UNIT_ID" val="_1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79.xml><?xml version="1.0" encoding="utf-8"?>
<p:tagLst xmlns:a="http://schemas.openxmlformats.org/drawingml/2006/main" xmlns:r="http://schemas.openxmlformats.org/officeDocument/2006/relationships" xmlns:p="http://schemas.openxmlformats.org/presentationml/2006/main">
  <p:tag name="KSO_WM_UNIT_ID" val="_11**"/>
  <p:tag name="KSO_WM_BEAUTIFY_FLAG" val="#wm#"/>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0.xml><?xml version="1.0" encoding="utf-8"?>
<p:tagLst xmlns:a="http://schemas.openxmlformats.org/drawingml/2006/main" xmlns:r="http://schemas.openxmlformats.org/officeDocument/2006/relationships" xmlns:p="http://schemas.openxmlformats.org/presentationml/2006/main">
  <p:tag name="KSO_WM_UNIT_TYPE" val="f"/>
  <p:tag name="KSO_WM_UNIT_SUBTYPE" val="g"/>
  <p:tag name="KSO_WM_UNIT_INDEX" val="3"/>
  <p:tag name="KSO_WM_BEAUTIFY_FLAG" val="#wm#"/>
  <p:tag name="KSO_WM_TAG_VERSION" val="3.0"/>
  <p:tag name="KSO_WM_UNIT_PRESET_TEXT" val="公司名"/>
  <p:tag name="KSO_WM_UNIT_ID" val="_11*f*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1.xml><?xml version="1.0" encoding="utf-8"?>
<p:tagLst xmlns:a="http://schemas.openxmlformats.org/drawingml/2006/main" xmlns:r="http://schemas.openxmlformats.org/officeDocument/2006/relationships" xmlns:p="http://schemas.openxmlformats.org/presentationml/2006/main">
  <p:tag name="KSO_WM_UNIT_TYPE" val="f"/>
  <p:tag name="KSO_WM_UNIT_SUBTYPE" val="c"/>
  <p:tag name="KSO_WM_UNIT_INDEX" val="2"/>
  <p:tag name="KSO_WM_BEAUTIFY_FLAG" val="#wm#"/>
  <p:tag name="KSO_WM_TAG_VERSION" val="3.0"/>
  <p:tag name="KSO_WM_UNIT_PRESET_TEXT" val="日期时间"/>
  <p:tag name="KSO_WM_UNIT_ID" val="_11*f*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2.xml><?xml version="1.0" encoding="utf-8"?>
<p:tagLst xmlns:a="http://schemas.openxmlformats.org/drawingml/2006/main" xmlns:r="http://schemas.openxmlformats.org/officeDocument/2006/relationships" xmlns:p="http://schemas.openxmlformats.org/presentationml/2006/main">
  <p:tag name="KSO_WM_UNIT_TYPE" val="f"/>
  <p:tag name="KSO_WM_UNIT_SUBTYPE" val="b"/>
  <p:tag name="KSO_WM_UNIT_INDEX" val="1"/>
  <p:tag name="KSO_WM_BEAUTIFY_FLAG" val="#wm#"/>
  <p:tag name="KSO_WM_TAG_VERSION" val="3.0"/>
  <p:tag name="KSO_WM_UNIT_PRESET_TEXT" val="署名"/>
  <p:tag name="KSO_WM_UNIT_ID" val="_11*f*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3.xml><?xml version="1.0" encoding="utf-8"?>
<p:tagLst xmlns:a="http://schemas.openxmlformats.org/drawingml/2006/main" xmlns:r="http://schemas.openxmlformats.org/officeDocument/2006/relationships" xmlns:p="http://schemas.openxmlformats.org/presentationml/2006/main">
  <p:tag name="KSO_WM_UNIT_TYPE" val="i"/>
  <p:tag name="KSO_WM_UNIT_INDEX" val="8"/>
  <p:tag name="KSO_WM_BEAUTIFY_FLAG" val="#wm#"/>
  <p:tag name="KSO_WM_TAG_VERSION" val="3.0"/>
  <p:tag name="KSO_WM_UNIT_ID" val="_11*i*8"/>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4.xml><?xml version="1.0" encoding="utf-8"?>
<p:tagLst xmlns:a="http://schemas.openxmlformats.org/drawingml/2006/main" xmlns:r="http://schemas.openxmlformats.org/officeDocument/2006/relationships" xmlns:p="http://schemas.openxmlformats.org/presentationml/2006/main">
  <p:tag name="KSO_WM_UNIT_TYPE" val="i"/>
  <p:tag name="KSO_WM_UNIT_INDEX" val="11"/>
  <p:tag name="KSO_WM_BEAUTIFY_FLAG" val="#wm#"/>
  <p:tag name="KSO_WM_TAG_VERSION" val="3.0"/>
  <p:tag name="KSO_WM_UNIT_ID" val="_11*i*1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5.xml><?xml version="1.0" encoding="utf-8"?>
<p:tagLst xmlns:a="http://schemas.openxmlformats.org/drawingml/2006/main" xmlns:r="http://schemas.openxmlformats.org/officeDocument/2006/relationships" xmlns:p="http://schemas.openxmlformats.org/presentationml/2006/main">
  <p:tag name="KSO_WM_UNIT_TYPE" val="i"/>
  <p:tag name="KSO_WM_UNIT_INDEX" val="12"/>
  <p:tag name="KSO_WM_BEAUTIFY_FLAG" val="#wm#"/>
  <p:tag name="KSO_WM_TAG_VERSION" val="3.0"/>
  <p:tag name="KSO_WM_UNIT_ID" val="_11*i*12"/>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6.xml><?xml version="1.0" encoding="utf-8"?>
<p:tagLst xmlns:a="http://schemas.openxmlformats.org/drawingml/2006/main" xmlns:r="http://schemas.openxmlformats.org/officeDocument/2006/relationships" xmlns:p="http://schemas.openxmlformats.org/presentationml/2006/main">
  <p:tag name="KSO_WM_UNIT_TYPE" val="i"/>
  <p:tag name="KSO_WM_UNIT_INDEX" val="10"/>
  <p:tag name="KSO_WM_BEAUTIFY_FLAG" val="#wm#"/>
  <p:tag name="KSO_WM_TAG_VERSION" val="3.0"/>
  <p:tag name="KSO_WM_UNIT_ID" val="_11*i*1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7.xml><?xml version="1.0" encoding="utf-8"?>
<p:tagLst xmlns:a="http://schemas.openxmlformats.org/drawingml/2006/main" xmlns:r="http://schemas.openxmlformats.org/officeDocument/2006/relationships" xmlns:p="http://schemas.openxmlformats.org/presentationml/2006/main">
  <p:tag name="KSO_WM_UNIT_TYPE" val="i"/>
  <p:tag name="KSO_WM_UNIT_INDEX" val="6"/>
  <p:tag name="KSO_WM_BEAUTIFY_FLAG" val="#wm#"/>
  <p:tag name="KSO_WM_TAG_VERSION" val="3.0"/>
  <p:tag name="KSO_WM_UNIT_ID" val="_11*i*6"/>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8.xml><?xml version="1.0" encoding="utf-8"?>
<p:tagLst xmlns:a="http://schemas.openxmlformats.org/drawingml/2006/main" xmlns:r="http://schemas.openxmlformats.org/officeDocument/2006/relationships" xmlns:p="http://schemas.openxmlformats.org/presentationml/2006/main">
  <p:tag name="KSO_WM_UNIT_TYPE" val="i"/>
  <p:tag name="KSO_WM_UNIT_INDEX" val="13"/>
  <p:tag name="KSO_WM_BEAUTIFY_FLAG" val="#wm#"/>
  <p:tag name="KSO_WM_TAG_VERSION" val="3.0"/>
  <p:tag name="KSO_WM_UNIT_ID" val="_11*i*13"/>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89.xml><?xml version="1.0" encoding="utf-8"?>
<p:tagLst xmlns:a="http://schemas.openxmlformats.org/drawingml/2006/main" xmlns:r="http://schemas.openxmlformats.org/officeDocument/2006/relationships" xmlns:p="http://schemas.openxmlformats.org/presentationml/2006/main">
  <p:tag name="KSO_WM_UNIT_TYPE" val="i"/>
  <p:tag name="KSO_WM_UNIT_INDEX" val="14"/>
  <p:tag name="KSO_WM_BEAUTIFY_FLAG" val="#wm#"/>
  <p:tag name="KSO_WM_TAG_VERSION" val="3.0"/>
  <p:tag name="KSO_WM_UNIT_ID" val="_11*i*14"/>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Lst>
</file>

<file path=ppt/tags/tag190.xml><?xml version="1.0" encoding="utf-8"?>
<p:tagLst xmlns:a="http://schemas.openxmlformats.org/drawingml/2006/main" xmlns:r="http://schemas.openxmlformats.org/officeDocument/2006/relationships" xmlns:p="http://schemas.openxmlformats.org/presentationml/2006/main">
  <p:tag name="KSO_WM_TEMPLATE_THUMBS_INDEX" val="1、9"/>
  <p:tag name="KSO_WM_SLIDE_TYPE" val="title"/>
  <p:tag name="KSO_WM_TEMPLATE_SUBCATEGORY" val="29"/>
  <p:tag name="KSO_WM_TEMPLATE_COLOR_TYPE" val="0"/>
  <p:tag name="KSO_WM_TAG_VERSION" val="3.0"/>
  <p:tag name="KSO_WM_SLIDE_SUBTYPE" val="pureTxt"/>
  <p:tag name="KSO_WM_SLIDE_ITEM_CNT" val="0"/>
  <p:tag name="KSO_WM_BEAUTIFY_FLAG" val="#wm#"/>
  <p:tag name="KSO_WM_TEMPLATE_INDEX" val="20238442"/>
  <p:tag name="KSO_WM_TEMPLATE_CATEGORY" val="custom"/>
  <p:tag name="KSO_WM_SLIDE_INDEX" val="1"/>
  <p:tag name="KSO_WM_SLIDE_ID" val="custom20238442_1"/>
  <p:tag name="KSO_WM_TEMPLATE_MASTER_TYPE" val="0"/>
  <p:tag name="KSO_WM_SLIDE_LAYOUT" val="a_b_f"/>
  <p:tag name="KSO_WM_SLIDE_LAYOUT_CNT" val="1_1_4"/>
  <p:tag name="KSO_WM_SPECIAL_SOURCE" val="bdnull"/>
  <p:tag name="KSO_WM_SLIDE_THEME_ID" val="3330257"/>
  <p:tag name="KSO_WM_SLIDE_THEME_NAME" val="Green Fresh Office"/>
</p:tagLst>
</file>

<file path=ppt/tags/tag191.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ID" val="_2*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TEMPLATE_INDEX" val="20238442"/>
  <p:tag name="KSO_WM_TEMPLATE_CATEGORY" val="custom"/>
  <p:tag name="KSO_WM_UNIT_ISCONTENTSTITLE" val="0"/>
  <p:tag name="KSO_WM_UNIT_VALUE" val="60"/>
  <p:tag name="KSO_WM_UNIT_PRESET_TEXT" val="单击此处编辑母版标题样式"/>
</p:tagLst>
</file>

<file path=ppt/tags/tag19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KSO_WM_SLIDE_TYPE" val="text"/>
</p:tagLst>
</file>

<file path=ppt/tags/tag193.xml><?xml version="1.0" encoding="utf-8"?>
<p:tagLst xmlns:a="http://schemas.openxmlformats.org/drawingml/2006/main" xmlns:r="http://schemas.openxmlformats.org/officeDocument/2006/relationships" xmlns:p="http://schemas.openxmlformats.org/presentationml/2006/main">
  <p:tag name="KSO_WM_UNIT_INDEX" val="6"/>
  <p:tag name="KSO_WM_UNIT_TYPE" val="f"/>
  <p:tag name="KSO_WM_UNIT_SUBTYPE" val="a"/>
  <p:tag name="KSO_WM_BEAUTIFY_FLAG" val="#wm#"/>
</p:tagLst>
</file>

<file path=ppt/tags/tag194.xml><?xml version="1.0" encoding="utf-8"?>
<p:tagLst xmlns:a="http://schemas.openxmlformats.org/drawingml/2006/main" xmlns:r="http://schemas.openxmlformats.org/officeDocument/2006/relationships" xmlns:p="http://schemas.openxmlformats.org/presentationml/2006/main">
  <p:tag name="KSO_WM_UNIT_INDEX" val="4"/>
  <p:tag name="KSO_WM_UNIT_TYPE" val="f"/>
  <p:tag name="KSO_WM_UNIT_SUBTYPE" val="a"/>
  <p:tag name="KSO_WM_BEAUTIFY_FLAG" val="#wm#"/>
</p:tagLst>
</file>

<file path=ppt/tags/tag195.xml><?xml version="1.0" encoding="utf-8"?>
<p:tagLst xmlns:a="http://schemas.openxmlformats.org/drawingml/2006/main" xmlns:r="http://schemas.openxmlformats.org/officeDocument/2006/relationships" xmlns:p="http://schemas.openxmlformats.org/presentationml/2006/main">
  <p:tag name="KSO_WM_UNIT_INDEX" val="9"/>
  <p:tag name="KSO_WM_UNIT_TYPE" val="f"/>
  <p:tag name="KSO_WM_UNIT_SUBTYPE" val="a"/>
  <p:tag name="KSO_WM_BEAUTIFY_FLAG" val="#wm#"/>
</p:tagLst>
</file>

<file path=ppt/tags/tag196.xml><?xml version="1.0" encoding="utf-8"?>
<p:tagLst xmlns:a="http://schemas.openxmlformats.org/drawingml/2006/main" xmlns:r="http://schemas.openxmlformats.org/officeDocument/2006/relationships" xmlns:p="http://schemas.openxmlformats.org/presentationml/2006/main">
  <p:tag name="KSO_WM_UNIT_INDEX" val="11"/>
  <p:tag name="KSO_WM_UNIT_TYPE" val="f"/>
  <p:tag name="KSO_WM_UNIT_SUBTYPE" val="a"/>
  <p:tag name="KSO_WM_BEAUTIFY_FLAG" val="#wm#"/>
</p:tagLst>
</file>

<file path=ppt/tags/tag197.xml><?xml version="1.0" encoding="utf-8"?>
<p:tagLst xmlns:a="http://schemas.openxmlformats.org/drawingml/2006/main" xmlns:r="http://schemas.openxmlformats.org/officeDocument/2006/relationships" xmlns:p="http://schemas.openxmlformats.org/presentationml/2006/main">
  <p:tag name="KSO_WM_UNIT_INDEX" val="13"/>
  <p:tag name="KSO_WM_UNIT_TYPE" val="f"/>
  <p:tag name="KSO_WM_UNIT_SUBTYPE" val="a"/>
  <p:tag name="KSO_WM_BEAUTIFY_FLAG" val="#wm#"/>
</p:tagLst>
</file>

<file path=ppt/tags/tag198.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UNIT_PRESET_TEXT" val="单击此处编辑母版标题样式"/>
  <p:tag name="KSO_WM_UNIT_ID" val="_2*a*1"/>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UNIT_ISCONTENTSTITLE" val="0"/>
</p:tagLst>
</file>

<file path=ppt/tags/tag199.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KSO_WM_SLIDE_TYPE" val="text"/>
</p:tagLst>
</file>

<file path=ppt/tags/tag200.xml><?xml version="1.0" encoding="utf-8"?>
<p:tagLst xmlns:a="http://schemas.openxmlformats.org/drawingml/2006/main" xmlns:r="http://schemas.openxmlformats.org/officeDocument/2006/relationships" xmlns:p="http://schemas.openxmlformats.org/presentationml/2006/main">
  <p:tag name="KSO_WM_UNIT_INDEX" val="4"/>
  <p:tag name="KSO_WM_UNIT_TYPE" val="f"/>
  <p:tag name="KSO_WM_UNIT_SUBTYPE" val="a"/>
  <p:tag name="KSO_WM_BEAUTIFY_FLAG" val="#wm#"/>
</p:tagLst>
</file>

<file path=ppt/tags/tag201.xml><?xml version="1.0" encoding="utf-8"?>
<p:tagLst xmlns:a="http://schemas.openxmlformats.org/drawingml/2006/main" xmlns:r="http://schemas.openxmlformats.org/officeDocument/2006/relationships" xmlns:p="http://schemas.openxmlformats.org/presentationml/2006/main">
  <p:tag name="KSO_WM_UNIT_INDEX" val="8"/>
  <p:tag name="KSO_WM_UNIT_TYPE" val="f"/>
  <p:tag name="KSO_WM_UNIT_SUBTYPE" val="a"/>
  <p:tag name="KSO_WM_BEAUTIFY_FLAG" val="#wm#"/>
</p:tagLst>
</file>

<file path=ppt/tags/tag202.xml><?xml version="1.0" encoding="utf-8"?>
<p:tagLst xmlns:a="http://schemas.openxmlformats.org/drawingml/2006/main" xmlns:r="http://schemas.openxmlformats.org/officeDocument/2006/relationships" xmlns:p="http://schemas.openxmlformats.org/presentationml/2006/main">
  <p:tag name="KSO_WM_UNIT_INDEX" val="6"/>
  <p:tag name="KSO_WM_UNIT_TYPE" val="f"/>
  <p:tag name="KSO_WM_UNIT_SUBTYPE" val="a"/>
  <p:tag name="KSO_WM_BEAUTIFY_FLAG" val="#wm#"/>
</p:tagLst>
</file>

<file path=ppt/tags/tag203.xml><?xml version="1.0" encoding="utf-8"?>
<p:tagLst xmlns:a="http://schemas.openxmlformats.org/drawingml/2006/main" xmlns:r="http://schemas.openxmlformats.org/officeDocument/2006/relationships" xmlns:p="http://schemas.openxmlformats.org/presentationml/2006/main">
  <p:tag name="KSO_WM_UNIT_INDEX" val="9"/>
  <p:tag name="KSO_WM_UNIT_TYPE" val="j"/>
  <p:tag name="KSO_WM_BEAUTIFY_FLAG" val="#wm#"/>
</p:tagLst>
</file>

<file path=ppt/tags/tag204.xml><?xml version="1.0" encoding="utf-8"?>
<p:tagLst xmlns:a="http://schemas.openxmlformats.org/drawingml/2006/main" xmlns:r="http://schemas.openxmlformats.org/officeDocument/2006/relationships" xmlns:p="http://schemas.openxmlformats.org/presentationml/2006/main">
  <p:tag name="KSO_WM_UNIT_INDEX" val="13"/>
  <p:tag name="KSO_WM_UNIT_TYPE" val="f"/>
  <p:tag name="KSO_WM_UNIT_SUBTYPE" val="a"/>
  <p:tag name="KSO_WM_BEAUTIFY_FLAG" val="#wm#"/>
</p:tagLst>
</file>

<file path=ppt/tags/tag205.xml><?xml version="1.0" encoding="utf-8"?>
<p:tagLst xmlns:a="http://schemas.openxmlformats.org/drawingml/2006/main" xmlns:r="http://schemas.openxmlformats.org/officeDocument/2006/relationships" xmlns:p="http://schemas.openxmlformats.org/presentationml/2006/main">
  <p:tag name="KSO_WM_UNIT_INDEX" val="11"/>
  <p:tag name="KSO_WM_UNIT_TYPE" val="j"/>
  <p:tag name="KSO_WM_BEAUTIFY_FLAG" val="#wm#"/>
</p:tagLst>
</file>

<file path=ppt/tags/tag206.xml><?xml version="1.0" encoding="utf-8"?>
<p:tagLst xmlns:a="http://schemas.openxmlformats.org/drawingml/2006/main" xmlns:r="http://schemas.openxmlformats.org/officeDocument/2006/relationships" xmlns:p="http://schemas.openxmlformats.org/presentationml/2006/main">
  <p:tag name="KSO_WM_UNIT_INDEX" val="10"/>
  <p:tag name="KSO_WM_UNIT_TYPE" val="f"/>
  <p:tag name="KSO_WM_UNIT_SUBTYPE" val="a"/>
  <p:tag name="KSO_WM_BEAUTIFY_FLAG" val="#wm#"/>
</p:tagLst>
</file>

<file path=ppt/tags/tag207.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081"/>
  <p:tag name="KSO_WM_SLIDE_TYPE" val="text"/>
</p:tagLst>
</file>

<file path=ppt/tags/tag2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LAYERLEVEL" val="1"/>
  <p:tag name="KSO_WM_TAG_VERSION" val="1.0"/>
  <p:tag name="KSO_WM_BEAUTIFY_FLAG" val="#wm#"/>
  <p:tag name="KSO_WM_UNIT_INDEX" val="1"/>
  <p:tag name="KSO_WM_UNIT_TYPE" val="f"/>
  <p:tag name="KSO_WM_UNIT_SUBTYPE" val="a"/>
</p:tagLst>
</file>

<file path=ppt/tags/tag2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LAYERLEVEL" val="1"/>
  <p:tag name="KSO_WM_TAG_VERSION" val="1.0"/>
  <p:tag name="KSO_WM_BEAUTIFY_FLAG" val="#wm#"/>
  <p:tag name="KSO_WM_UNIT_INDEX" val="10"/>
  <p:tag name="KSO_WM_UNIT_TYPE" val="f"/>
  <p:tag name="KSO_WM_UNIT_SUBTYPE" val="a"/>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Helvetica Neue"/>
        <a:ea typeface=""/>
        <a:cs typeface=""/>
        <a:font script="Jpan" typeface="BIZ UDMincho"/>
        <a:font script="Hang" typeface="맑은 고딕"/>
        <a:font script="Hans" typeface="等线 Light"/>
        <a:font script="Hant" typeface="微軟正黑體"/>
        <a:font script="Arab" typeface="Geeza Pro"/>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Helvetica Neue"/>
        <a:ea typeface=""/>
        <a:cs typeface=""/>
        <a:font script="Jpan" typeface="BIZ UDMincho"/>
        <a:font script="Hang" typeface="맑은 고딕"/>
        <a:font script="Hans" typeface="等线"/>
        <a:font script="Hant" typeface="微軟正黑體"/>
        <a:font script="Arab" typeface="Geeza Pro"/>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自定义 241">
      <a:dk1>
        <a:sysClr val="windowText" lastClr="000000"/>
      </a:dk1>
      <a:lt1>
        <a:sysClr val="window" lastClr="FFFFFF"/>
      </a:lt1>
      <a:dk2>
        <a:srgbClr val="3F3F3F"/>
      </a:dk2>
      <a:lt2>
        <a:srgbClr val="E8F3D4"/>
      </a:lt2>
      <a:accent1>
        <a:srgbClr val="8BA969"/>
      </a:accent1>
      <a:accent2>
        <a:srgbClr val="8AB833"/>
      </a:accent2>
      <a:accent3>
        <a:srgbClr val="C0CF3A"/>
      </a:accent3>
      <a:accent4>
        <a:srgbClr val="B6AA8C"/>
      </a:accent4>
      <a:accent5>
        <a:srgbClr val="FFC000"/>
      </a:accent5>
      <a:accent6>
        <a:srgbClr val="F9A846"/>
      </a:accent6>
      <a:hlink>
        <a:srgbClr val="6B9F25"/>
      </a:hlink>
      <a:folHlink>
        <a:srgbClr val="BA6906"/>
      </a:folHlink>
    </a:clrScheme>
    <a:fontScheme name="简约">
      <a:majorFont>
        <a:latin typeface="Manrope ExtraBold"/>
        <a:ea typeface="Manrope ExtraBold"/>
        <a:cs typeface=""/>
      </a:majorFont>
      <a:minorFont>
        <a:latin typeface="Lato"/>
        <a:ea typeface="Lato"/>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12268</Words>
  <Application>Microsoft Office PowerPoint</Application>
  <PresentationFormat>Widescreen</PresentationFormat>
  <Paragraphs>53</Paragraphs>
  <Slides>4</Slides>
  <Notes>1</Notes>
  <HiddenSlides>0</HiddenSlides>
  <MMClips>0</MMClips>
  <ScaleCrop>false</ScaleCrop>
  <HeadingPairs>
    <vt:vector size="4" baseType="variant">
      <vt:variant>
        <vt:lpstr>Theme</vt:lpstr>
      </vt:variant>
      <vt:variant>
        <vt:i4>2</vt:i4>
      </vt:variant>
      <vt:variant>
        <vt:lpstr>Slide Titles</vt:lpstr>
      </vt:variant>
      <vt:variant>
        <vt:i4>4</vt:i4>
      </vt:variant>
    </vt:vector>
  </HeadingPairs>
  <TitlesOfParts>
    <vt:vector size="6" baseType="lpstr">
      <vt:lpstr>WPS</vt:lpstr>
      <vt:lpstr>Office Theme</vt:lpstr>
      <vt:lpstr>Psychological Classifications and Provisions BMHP6029 Component 1: Individual Presentation (Academic Poster)</vt:lpstr>
      <vt:lpstr>Depression: The Evolution of Classification, Attitudes, Treatment and Care Provision: A Critical Historical and Contemporary Analysis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Classifications and Provisions BMHP6029 Component 1: Individual Presentation (Academic Poster)</dc:title>
  <cp:lastModifiedBy>Alexandra Elena Galiceanu (2330542)</cp:lastModifiedBy>
  <cp:revision>1</cp:revision>
  <dcterms:created xsi:type="dcterms:W3CDTF">2026-09-30T09:45:09Z</dcterms:created>
  <dcterms:modified xsi:type="dcterms:W3CDTF">2026-09-30T12:36:12Z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1033-12.1.28496.28496</vt:lpwstr>
  </property>
  <property fmtid="{D5CDD505-2E9C-101B-9397-08002B2CF9AE}" pid="3" name="ICV">
    <vt:lpwstr>88FFB4CD013A85C092C0BC6A86934B43_41</vt:lpwstr>
  </property>
</Properties>
</file>