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92" r:id="rId5"/>
    <p:sldId id="275" r:id="rId6"/>
    <p:sldId id="276" r:id="rId7"/>
    <p:sldId id="277" r:id="rId8"/>
    <p:sldId id="295" r:id="rId9"/>
    <p:sldId id="293" r:id="rId10"/>
    <p:sldId id="288" r:id="rId11"/>
    <p:sldId id="296" r:id="rId12"/>
    <p:sldId id="289" r:id="rId13"/>
  </p:sldIdLst>
  <p:sldSz cx="12192000" cy="6858000"/>
  <p:notesSz cx="6858000" cy="9144000"/>
  <p:defaultTextStyle>
    <a:defPPr rtl="0">
      <a:defRPr lang="es-ES"/>
    </a:defPPr>
    <a:lvl1pPr marL="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6F9172-424E-50E7-D595-D1E7C8E3E481}" v="111" dt="2025-11-27T22:54:47.976"/>
    <p1510:client id="{6ED4CE0C-72C0-7FFA-509D-0E4B1FED1215}" v="51" dt="2025-11-27T23:25:28.6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79" autoAdjust="0"/>
  </p:normalViewPr>
  <p:slideViewPr>
    <p:cSldViewPr snapToGrid="0" showGuides="1">
      <p:cViewPr varScale="1">
        <p:scale>
          <a:sx n="102" d="100"/>
          <a:sy n="102" d="100"/>
        </p:scale>
        <p:origin x="954" y="9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6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s Jonatan Osegueda Aguirre (2433090)" userId="S::2433090@student.uwtsd.ac.uk::90c68dbf-8bcc-431c-ab73-0f9c44e32011" providerId="AD" clId="Web-{87B40829-B063-292A-F8C0-A8A0AE956FC5}"/>
    <pc:docChg chg="delSld modSld">
      <pc:chgData name="Luis Jonatan Osegueda Aguirre (2433090)" userId="S::2433090@student.uwtsd.ac.uk::90c68dbf-8bcc-431c-ab73-0f9c44e32011" providerId="AD" clId="Web-{87B40829-B063-292A-F8C0-A8A0AE956FC5}" dt="2025-11-23T13:47:21.447" v="12" actId="20577"/>
      <pc:docMkLst>
        <pc:docMk/>
      </pc:docMkLst>
      <pc:sldChg chg="modSp">
        <pc:chgData name="Luis Jonatan Osegueda Aguirre (2433090)" userId="S::2433090@student.uwtsd.ac.uk::90c68dbf-8bcc-431c-ab73-0f9c44e32011" providerId="AD" clId="Web-{87B40829-B063-292A-F8C0-A8A0AE956FC5}" dt="2025-11-23T13:47:21.447" v="12" actId="20577"/>
        <pc:sldMkLst>
          <pc:docMk/>
          <pc:sldMk cId="529279411" sldId="289"/>
        </pc:sldMkLst>
        <pc:spChg chg="mod">
          <ac:chgData name="Luis Jonatan Osegueda Aguirre (2433090)" userId="S::2433090@student.uwtsd.ac.uk::90c68dbf-8bcc-431c-ab73-0f9c44e32011" providerId="AD" clId="Web-{87B40829-B063-292A-F8C0-A8A0AE956FC5}" dt="2025-11-23T13:47:14.837" v="11" actId="20577"/>
          <ac:spMkLst>
            <pc:docMk/>
            <pc:sldMk cId="529279411" sldId="289"/>
            <ac:spMk id="24" creationId="{AD2C8D04-263D-9589-1CFF-A5968D7C33D7}"/>
          </ac:spMkLst>
        </pc:spChg>
        <pc:spChg chg="mod">
          <ac:chgData name="Luis Jonatan Osegueda Aguirre (2433090)" userId="S::2433090@student.uwtsd.ac.uk::90c68dbf-8bcc-431c-ab73-0f9c44e32011" providerId="AD" clId="Web-{87B40829-B063-292A-F8C0-A8A0AE956FC5}" dt="2025-11-23T13:47:21.447" v="12" actId="20577"/>
          <ac:spMkLst>
            <pc:docMk/>
            <pc:sldMk cId="529279411" sldId="289"/>
            <ac:spMk id="25" creationId="{B993E4D5-4AD0-4740-096D-6822944C8FF6}"/>
          </ac:spMkLst>
        </pc:spChg>
      </pc:sldChg>
    </pc:docChg>
  </pc:docChgLst>
  <pc:docChgLst>
    <pc:chgData name="Luis Jonatan Osegueda Aguirre (2433090)" userId="S::2433090@student.uwtsd.ac.uk::90c68dbf-8bcc-431c-ab73-0f9c44e32011" providerId="AD" clId="Web-{6ED4CE0C-72C0-7FFA-509D-0E4B1FED1215}"/>
    <pc:docChg chg="addSld modSld">
      <pc:chgData name="Luis Jonatan Osegueda Aguirre (2433090)" userId="S::2433090@student.uwtsd.ac.uk::90c68dbf-8bcc-431c-ab73-0f9c44e32011" providerId="AD" clId="Web-{6ED4CE0C-72C0-7FFA-509D-0E4B1FED1215}" dt="2025-11-27T23:25:28.604" v="50"/>
      <pc:docMkLst>
        <pc:docMk/>
      </pc:docMkLst>
      <pc:sldChg chg="modTransition">
        <pc:chgData name="Luis Jonatan Osegueda Aguirre (2433090)" userId="S::2433090@student.uwtsd.ac.uk::90c68dbf-8bcc-431c-ab73-0f9c44e32011" providerId="AD" clId="Web-{6ED4CE0C-72C0-7FFA-509D-0E4B1FED1215}" dt="2025-11-27T22:59:22.697" v="8"/>
        <pc:sldMkLst>
          <pc:docMk/>
          <pc:sldMk cId="2775535166" sldId="275"/>
        </pc:sldMkLst>
      </pc:sldChg>
      <pc:sldChg chg="modTransition">
        <pc:chgData name="Luis Jonatan Osegueda Aguirre (2433090)" userId="S::2433090@student.uwtsd.ac.uk::90c68dbf-8bcc-431c-ab73-0f9c44e32011" providerId="AD" clId="Web-{6ED4CE0C-72C0-7FFA-509D-0E4B1FED1215}" dt="2025-11-27T22:59:38.385" v="9"/>
        <pc:sldMkLst>
          <pc:docMk/>
          <pc:sldMk cId="77554804" sldId="276"/>
        </pc:sldMkLst>
      </pc:sldChg>
      <pc:sldChg chg="modTransition">
        <pc:chgData name="Luis Jonatan Osegueda Aguirre (2433090)" userId="S::2433090@student.uwtsd.ac.uk::90c68dbf-8bcc-431c-ab73-0f9c44e32011" providerId="AD" clId="Web-{6ED4CE0C-72C0-7FFA-509D-0E4B1FED1215}" dt="2025-11-27T22:59:45.479" v="10"/>
        <pc:sldMkLst>
          <pc:docMk/>
          <pc:sldMk cId="2478079616" sldId="277"/>
        </pc:sldMkLst>
      </pc:sldChg>
      <pc:sldChg chg="modSp modTransition">
        <pc:chgData name="Luis Jonatan Osegueda Aguirre (2433090)" userId="S::2433090@student.uwtsd.ac.uk::90c68dbf-8bcc-431c-ab73-0f9c44e32011" providerId="AD" clId="Web-{6ED4CE0C-72C0-7FFA-509D-0E4B1FED1215}" dt="2025-11-27T23:00:22.778" v="13"/>
        <pc:sldMkLst>
          <pc:docMk/>
          <pc:sldMk cId="4157533387" sldId="288"/>
        </pc:sldMkLst>
        <pc:spChg chg="mod">
          <ac:chgData name="Luis Jonatan Osegueda Aguirre (2433090)" userId="S::2433090@student.uwtsd.ac.uk::90c68dbf-8bcc-431c-ab73-0f9c44e32011" providerId="AD" clId="Web-{6ED4CE0C-72C0-7FFA-509D-0E4B1FED1215}" dt="2025-11-27T22:58:36.724" v="6" actId="14100"/>
          <ac:spMkLst>
            <pc:docMk/>
            <pc:sldMk cId="4157533387" sldId="288"/>
            <ac:spMk id="29" creationId="{52FD53DB-CD39-2575-F8BA-63488E81091E}"/>
          </ac:spMkLst>
        </pc:spChg>
      </pc:sldChg>
      <pc:sldChg chg="modSp modTransition">
        <pc:chgData name="Luis Jonatan Osegueda Aguirre (2433090)" userId="S::2433090@student.uwtsd.ac.uk::90c68dbf-8bcc-431c-ab73-0f9c44e32011" providerId="AD" clId="Web-{6ED4CE0C-72C0-7FFA-509D-0E4B1FED1215}" dt="2025-11-27T23:03:36.140" v="15" actId="20577"/>
        <pc:sldMkLst>
          <pc:docMk/>
          <pc:sldMk cId="529279411" sldId="289"/>
        </pc:sldMkLst>
        <pc:spChg chg="mod">
          <ac:chgData name="Luis Jonatan Osegueda Aguirre (2433090)" userId="S::2433090@student.uwtsd.ac.uk::90c68dbf-8bcc-431c-ab73-0f9c44e32011" providerId="AD" clId="Web-{6ED4CE0C-72C0-7FFA-509D-0E4B1FED1215}" dt="2025-11-27T23:03:36.140" v="15" actId="20577"/>
          <ac:spMkLst>
            <pc:docMk/>
            <pc:sldMk cId="529279411" sldId="289"/>
            <ac:spMk id="24" creationId="{AD2C8D04-263D-9589-1CFF-A5968D7C33D7}"/>
          </ac:spMkLst>
        </pc:spChg>
      </pc:sldChg>
      <pc:sldChg chg="modTransition">
        <pc:chgData name="Luis Jonatan Osegueda Aguirre (2433090)" userId="S::2433090@student.uwtsd.ac.uk::90c68dbf-8bcc-431c-ab73-0f9c44e32011" providerId="AD" clId="Web-{6ED4CE0C-72C0-7FFA-509D-0E4B1FED1215}" dt="2025-11-27T22:59:13.618" v="7"/>
        <pc:sldMkLst>
          <pc:docMk/>
          <pc:sldMk cId="3898447929" sldId="292"/>
        </pc:sldMkLst>
      </pc:sldChg>
      <pc:sldChg chg="modTransition">
        <pc:chgData name="Luis Jonatan Osegueda Aguirre (2433090)" userId="S::2433090@student.uwtsd.ac.uk::90c68dbf-8bcc-431c-ab73-0f9c44e32011" providerId="AD" clId="Web-{6ED4CE0C-72C0-7FFA-509D-0E4B1FED1215}" dt="2025-11-27T23:00:11.215" v="12"/>
        <pc:sldMkLst>
          <pc:docMk/>
          <pc:sldMk cId="4182148033" sldId="293"/>
        </pc:sldMkLst>
      </pc:sldChg>
      <pc:sldChg chg="modTransition">
        <pc:chgData name="Luis Jonatan Osegueda Aguirre (2433090)" userId="S::2433090@student.uwtsd.ac.uk::90c68dbf-8bcc-431c-ab73-0f9c44e32011" providerId="AD" clId="Web-{6ED4CE0C-72C0-7FFA-509D-0E4B1FED1215}" dt="2025-11-27T22:59:55.574" v="11"/>
        <pc:sldMkLst>
          <pc:docMk/>
          <pc:sldMk cId="2519727083" sldId="295"/>
        </pc:sldMkLst>
      </pc:sldChg>
      <pc:sldChg chg="delSp modSp new modTransition">
        <pc:chgData name="Luis Jonatan Osegueda Aguirre (2433090)" userId="S::2433090@student.uwtsd.ac.uk::90c68dbf-8bcc-431c-ab73-0f9c44e32011" providerId="AD" clId="Web-{6ED4CE0C-72C0-7FFA-509D-0E4B1FED1215}" dt="2025-11-27T23:25:28.604" v="50"/>
        <pc:sldMkLst>
          <pc:docMk/>
          <pc:sldMk cId="3278335381" sldId="296"/>
        </pc:sldMkLst>
        <pc:spChg chg="del">
          <ac:chgData name="Luis Jonatan Osegueda Aguirre (2433090)" userId="S::2433090@student.uwtsd.ac.uk::90c68dbf-8bcc-431c-ab73-0f9c44e32011" providerId="AD" clId="Web-{6ED4CE0C-72C0-7FFA-509D-0E4B1FED1215}" dt="2025-11-27T23:07:55.623" v="28"/>
          <ac:spMkLst>
            <pc:docMk/>
            <pc:sldMk cId="3278335381" sldId="296"/>
            <ac:spMk id="2" creationId="{7738AB95-C44A-17CA-6E13-9211F98A2BB5}"/>
          </ac:spMkLst>
        </pc:spChg>
        <pc:spChg chg="mod">
          <ac:chgData name="Luis Jonatan Osegueda Aguirre (2433090)" userId="S::2433090@student.uwtsd.ac.uk::90c68dbf-8bcc-431c-ab73-0f9c44e32011" providerId="AD" clId="Web-{6ED4CE0C-72C0-7FFA-509D-0E4B1FED1215}" dt="2025-11-27T23:24:59.338" v="49" actId="14100"/>
          <ac:spMkLst>
            <pc:docMk/>
            <pc:sldMk cId="3278335381" sldId="296"/>
            <ac:spMk id="3" creationId="{56AE0CEF-8362-A913-CCA4-2814A349B344}"/>
          </ac:spMkLst>
        </pc:spChg>
        <pc:spChg chg="mod">
          <ac:chgData name="Luis Jonatan Osegueda Aguirre (2433090)" userId="S::2433090@student.uwtsd.ac.uk::90c68dbf-8bcc-431c-ab73-0f9c44e32011" providerId="AD" clId="Web-{6ED4CE0C-72C0-7FFA-509D-0E4B1FED1215}" dt="2025-11-27T23:07:18.154" v="25" actId="14100"/>
          <ac:spMkLst>
            <pc:docMk/>
            <pc:sldMk cId="3278335381" sldId="296"/>
            <ac:spMk id="4" creationId="{CA948B13-5EAA-E363-CBFB-87F2D3496169}"/>
          </ac:spMkLst>
        </pc:spChg>
        <pc:spChg chg="del">
          <ac:chgData name="Luis Jonatan Osegueda Aguirre (2433090)" userId="S::2433090@student.uwtsd.ac.uk::90c68dbf-8bcc-431c-ab73-0f9c44e32011" providerId="AD" clId="Web-{6ED4CE0C-72C0-7FFA-509D-0E4B1FED1215}" dt="2025-11-27T23:07:34.779" v="27"/>
          <ac:spMkLst>
            <pc:docMk/>
            <pc:sldMk cId="3278335381" sldId="296"/>
            <ac:spMk id="5" creationId="{ABE54F12-4C9A-43FC-342E-33F267C28489}"/>
          </ac:spMkLst>
        </pc:spChg>
      </pc:sldChg>
    </pc:docChg>
  </pc:docChgLst>
  <pc:docChgLst>
    <pc:chgData name="Luis Jonatan Osegueda Aguirre (2433090)" userId="S::2433090@student.uwtsd.ac.uk::90c68dbf-8bcc-431c-ab73-0f9c44e32011" providerId="AD" clId="Web-{3E6F9172-424E-50E7-D595-D1E7C8E3E481}"/>
    <pc:docChg chg="delSld modSld">
      <pc:chgData name="Luis Jonatan Osegueda Aguirre (2433090)" userId="S::2433090@student.uwtsd.ac.uk::90c68dbf-8bcc-431c-ab73-0f9c44e32011" providerId="AD" clId="Web-{3E6F9172-424E-50E7-D595-D1E7C8E3E481}" dt="2025-11-27T22:54:47.976" v="109" actId="20577"/>
      <pc:docMkLst>
        <pc:docMk/>
      </pc:docMkLst>
      <pc:sldChg chg="modSp">
        <pc:chgData name="Luis Jonatan Osegueda Aguirre (2433090)" userId="S::2433090@student.uwtsd.ac.uk::90c68dbf-8bcc-431c-ab73-0f9c44e32011" providerId="AD" clId="Web-{3E6F9172-424E-50E7-D595-D1E7C8E3E481}" dt="2025-11-27T22:54:47.976" v="109" actId="20577"/>
        <pc:sldMkLst>
          <pc:docMk/>
          <pc:sldMk cId="2478079616" sldId="277"/>
        </pc:sldMkLst>
        <pc:spChg chg="mod">
          <ac:chgData name="Luis Jonatan Osegueda Aguirre (2433090)" userId="S::2433090@student.uwtsd.ac.uk::90c68dbf-8bcc-431c-ab73-0f9c44e32011" providerId="AD" clId="Web-{3E6F9172-424E-50E7-D595-D1E7C8E3E481}" dt="2025-11-27T22:54:47.976" v="109" actId="20577"/>
          <ac:spMkLst>
            <pc:docMk/>
            <pc:sldMk cId="2478079616" sldId="277"/>
            <ac:spMk id="46" creationId="{4D761329-3BEF-0173-1328-A4DB26572AFF}"/>
          </ac:spMkLst>
        </pc:spChg>
      </pc:sldChg>
      <pc:sldChg chg="modSp">
        <pc:chgData name="Luis Jonatan Osegueda Aguirre (2433090)" userId="S::2433090@student.uwtsd.ac.uk::90c68dbf-8bcc-431c-ab73-0f9c44e32011" providerId="AD" clId="Web-{3E6F9172-424E-50E7-D595-D1E7C8E3E481}" dt="2025-11-27T22:52:01.703" v="98" actId="14100"/>
        <pc:sldMkLst>
          <pc:docMk/>
          <pc:sldMk cId="4157533387" sldId="288"/>
        </pc:sldMkLst>
        <pc:spChg chg="mod">
          <ac:chgData name="Luis Jonatan Osegueda Aguirre (2433090)" userId="S::2433090@student.uwtsd.ac.uk::90c68dbf-8bcc-431c-ab73-0f9c44e32011" providerId="AD" clId="Web-{3E6F9172-424E-50E7-D595-D1E7C8E3E481}" dt="2025-11-27T22:52:01.703" v="98" actId="14100"/>
          <ac:spMkLst>
            <pc:docMk/>
            <pc:sldMk cId="4157533387" sldId="288"/>
            <ac:spMk id="29" creationId="{52FD53DB-CD39-2575-F8BA-63488E81091E}"/>
          </ac:spMkLst>
        </pc:spChg>
      </pc:sldChg>
      <pc:sldChg chg="modSp">
        <pc:chgData name="Luis Jonatan Osegueda Aguirre (2433090)" userId="S::2433090@student.uwtsd.ac.uk::90c68dbf-8bcc-431c-ab73-0f9c44e32011" providerId="AD" clId="Web-{3E6F9172-424E-50E7-D595-D1E7C8E3E481}" dt="2025-11-27T22:52:46.987" v="100" actId="20577"/>
        <pc:sldMkLst>
          <pc:docMk/>
          <pc:sldMk cId="3898447929" sldId="292"/>
        </pc:sldMkLst>
        <pc:spChg chg="mod">
          <ac:chgData name="Luis Jonatan Osegueda Aguirre (2433090)" userId="S::2433090@student.uwtsd.ac.uk::90c68dbf-8bcc-431c-ab73-0f9c44e32011" providerId="AD" clId="Web-{3E6F9172-424E-50E7-D595-D1E7C8E3E481}" dt="2025-11-27T22:52:46.987" v="100" actId="20577"/>
          <ac:spMkLst>
            <pc:docMk/>
            <pc:sldMk cId="3898447929" sldId="292"/>
            <ac:spMk id="7" creationId="{93A3B864-5E85-99D2-93E5-5CA1F4F35DC7}"/>
          </ac:spMkLst>
        </pc:spChg>
      </pc:sldChg>
      <pc:sldChg chg="modSp">
        <pc:chgData name="Luis Jonatan Osegueda Aguirre (2433090)" userId="S::2433090@student.uwtsd.ac.uk::90c68dbf-8bcc-431c-ab73-0f9c44e32011" providerId="AD" clId="Web-{3E6F9172-424E-50E7-D595-D1E7C8E3E481}" dt="2025-11-27T22:48:56.583" v="84" actId="1076"/>
        <pc:sldMkLst>
          <pc:docMk/>
          <pc:sldMk cId="4182148033" sldId="293"/>
        </pc:sldMkLst>
        <pc:spChg chg="mod">
          <ac:chgData name="Luis Jonatan Osegueda Aguirre (2433090)" userId="S::2433090@student.uwtsd.ac.uk::90c68dbf-8bcc-431c-ab73-0f9c44e32011" providerId="AD" clId="Web-{3E6F9172-424E-50E7-D595-D1E7C8E3E481}" dt="2025-11-27T22:48:56.583" v="84" actId="1076"/>
          <ac:spMkLst>
            <pc:docMk/>
            <pc:sldMk cId="4182148033" sldId="293"/>
            <ac:spMk id="44" creationId="{78466807-A2DA-EC5D-ACDE-B83D6F7169EA}"/>
          </ac:spMkLst>
        </pc:spChg>
      </pc:sldChg>
      <pc:sldChg chg="del">
        <pc:chgData name="Luis Jonatan Osegueda Aguirre (2433090)" userId="S::2433090@student.uwtsd.ac.uk::90c68dbf-8bcc-431c-ab73-0f9c44e32011" providerId="AD" clId="Web-{3E6F9172-424E-50E7-D595-D1E7C8E3E481}" dt="2025-11-27T22:26:22.887" v="0"/>
        <pc:sldMkLst>
          <pc:docMk/>
          <pc:sldMk cId="32955924" sldId="294"/>
        </pc:sldMkLst>
      </pc:sldChg>
      <pc:sldChg chg="delSp modSp">
        <pc:chgData name="Luis Jonatan Osegueda Aguirre (2433090)" userId="S::2433090@student.uwtsd.ac.uk::90c68dbf-8bcc-431c-ab73-0f9c44e32011" providerId="AD" clId="Web-{3E6F9172-424E-50E7-D595-D1E7C8E3E481}" dt="2025-11-27T22:50:14.291" v="92"/>
        <pc:sldMkLst>
          <pc:docMk/>
          <pc:sldMk cId="2519727083" sldId="295"/>
        </pc:sldMkLst>
        <pc:spChg chg="mod">
          <ac:chgData name="Luis Jonatan Osegueda Aguirre (2433090)" userId="S::2433090@student.uwtsd.ac.uk::90c68dbf-8bcc-431c-ab73-0f9c44e32011" providerId="AD" clId="Web-{3E6F9172-424E-50E7-D595-D1E7C8E3E481}" dt="2025-11-27T22:50:09.260" v="90" actId="1076"/>
          <ac:spMkLst>
            <pc:docMk/>
            <pc:sldMk cId="2519727083" sldId="295"/>
            <ac:spMk id="9" creationId="{FA96FE97-5E27-FC36-5E3A-511A31E6C789}"/>
          </ac:spMkLst>
        </pc:spChg>
        <pc:spChg chg="del mod">
          <ac:chgData name="Luis Jonatan Osegueda Aguirre (2433090)" userId="S::2433090@student.uwtsd.ac.uk::90c68dbf-8bcc-431c-ab73-0f9c44e32011" providerId="AD" clId="Web-{3E6F9172-424E-50E7-D595-D1E7C8E3E481}" dt="2025-11-27T22:50:14.291" v="92"/>
          <ac:spMkLst>
            <pc:docMk/>
            <pc:sldMk cId="2519727083" sldId="295"/>
            <ac:spMk id="15" creationId="{55AB7753-4245-72E4-BEDB-33038672BA3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/>
            </a:lvl1pPr>
          </a:lstStyle>
          <a:p>
            <a:pPr rtl="0"/>
            <a:fld id="{9823BFC3-5988-4FA7-A385-C9B1BEA3357B}" type="datetime1">
              <a:rPr lang="es-ES" smtClean="0"/>
              <a:t>27/11/2025</a:t>
            </a:fld>
            <a:endParaRPr lang="es-ES" dirty="0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/>
            </a:lvl1pPr>
          </a:lstStyle>
          <a:p>
            <a:pPr rtl="0"/>
            <a:endParaRPr lang="es-E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/>
            </a:lvl1pPr>
          </a:lstStyle>
          <a:p>
            <a:pPr rtl="0"/>
            <a:fld id="{BB8DC1D1-B6C2-C644-8BF1-C34DBFFE1C78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encabezado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s-ES" sz="120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rtl="0"/>
            <a:endParaRPr lang="es-ES"/>
          </a:p>
        </p:txBody>
      </p:sp>
      <p:sp>
        <p:nvSpPr>
          <p:cNvPr id="9" name="Marcador de imagen de diapositiva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s-ES"/>
            </a:defPPr>
          </a:lstStyle>
          <a:p>
            <a:pPr rtl="0"/>
            <a:endParaRPr lang="es-ES"/>
          </a:p>
        </p:txBody>
      </p:sp>
      <p:sp>
        <p:nvSpPr>
          <p:cNvPr id="10" name="Marcador de pie de página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s-ES" sz="120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rtl="0"/>
            <a:endParaRPr lang="es-ES"/>
          </a:p>
        </p:txBody>
      </p:sp>
      <p:sp>
        <p:nvSpPr>
          <p:cNvPr id="11" name="Marcador de fecha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s-ES" sz="120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414A532-91FB-4987-B839-FD0C3B831248}" type="datetime1">
              <a:rPr lang="es-ES" smtClean="0"/>
              <a:pPr/>
              <a:t>27/11/2025</a:t>
            </a:fld>
            <a:endParaRPr lang="es-ES" dirty="0"/>
          </a:p>
        </p:txBody>
      </p:sp>
      <p:sp>
        <p:nvSpPr>
          <p:cNvPr id="12" name="Marcador de notas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s-ES"/>
            </a:defPPr>
          </a:lstStyle>
          <a:p>
            <a:pPr lvl="0" rtl="0"/>
            <a:r>
              <a:rPr lang="es-ES"/>
              <a:t>Haga clic para modificar los estilos de texto del patrón</a:t>
            </a:r>
          </a:p>
          <a:p>
            <a:pPr lvl="1" rtl="0"/>
            <a:r>
              <a:rPr lang="es-ES"/>
              <a:t>Segundo nivel</a:t>
            </a:r>
          </a:p>
          <a:p>
            <a:pPr lvl="2" rtl="0"/>
            <a:r>
              <a:rPr lang="es-ES"/>
              <a:t>Tercer nivel</a:t>
            </a:r>
          </a:p>
          <a:p>
            <a:pPr lvl="3" rtl="0"/>
            <a:r>
              <a:rPr lang="es-ES"/>
              <a:t>Cuarto nivel</a:t>
            </a:r>
          </a:p>
          <a:p>
            <a:pPr lvl="4" rtl="0"/>
            <a:r>
              <a:rPr lang="es-ES"/>
              <a:t>Quinto nivel</a:t>
            </a:r>
          </a:p>
        </p:txBody>
      </p:sp>
      <p:sp>
        <p:nvSpPr>
          <p:cNvPr id="13" name="Marcador de número de diapositiva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s-ES" sz="1200"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pPr rtl="0"/>
            <a:fld id="{D060679C-80C7-4E7D-9614-ABA41C5B2858}" type="slidenum">
              <a:rPr lang="es-ES" smtClean="0"/>
              <a:pPr rtl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s-ES" sz="1200" kern="1200">
        <a:solidFill>
          <a:schemeClr val="tx1"/>
        </a:solidFill>
        <a:latin typeface="Calibri" panose="020F0502020204030204" pitchFamily="34" charset="0"/>
        <a:ea typeface="+mn-ea"/>
        <a:cs typeface="Calibri" panose="020F0502020204030204" pitchFamily="34" charset="0"/>
      </a:defRPr>
    </a:lvl1pPr>
    <a:lvl2pPr marL="457200" algn="l" defTabSz="914400" rtl="0" eaLnBrk="1" latinLnBrk="0" hangingPunct="1">
      <a:defRPr lang="es-ES" sz="1200" kern="1200">
        <a:solidFill>
          <a:schemeClr val="tx1"/>
        </a:solidFill>
        <a:latin typeface="Calibri" panose="020F0502020204030204" pitchFamily="34" charset="0"/>
        <a:ea typeface="+mn-ea"/>
        <a:cs typeface="Calibri" panose="020F0502020204030204" pitchFamily="34" charset="0"/>
      </a:defRPr>
    </a:lvl2pPr>
    <a:lvl3pPr marL="914400" algn="l" defTabSz="914400" rtl="0" eaLnBrk="1" latinLnBrk="0" hangingPunct="1">
      <a:defRPr lang="es-ES" sz="1200" kern="1200">
        <a:solidFill>
          <a:schemeClr val="tx1"/>
        </a:solidFill>
        <a:latin typeface="Calibri" panose="020F0502020204030204" pitchFamily="34" charset="0"/>
        <a:ea typeface="+mn-ea"/>
        <a:cs typeface="Calibri" panose="020F0502020204030204" pitchFamily="34" charset="0"/>
      </a:defRPr>
    </a:lvl3pPr>
    <a:lvl4pPr marL="1371600" algn="l" defTabSz="914400" rtl="0" eaLnBrk="1" latinLnBrk="0" hangingPunct="1">
      <a:defRPr lang="es-ES" sz="1200" kern="1200">
        <a:solidFill>
          <a:schemeClr val="tx1"/>
        </a:solidFill>
        <a:latin typeface="Calibri" panose="020F0502020204030204" pitchFamily="34" charset="0"/>
        <a:ea typeface="+mn-ea"/>
        <a:cs typeface="Calibri" panose="020F0502020204030204" pitchFamily="34" charset="0"/>
      </a:defRPr>
    </a:lvl4pPr>
    <a:lvl5pPr marL="1828800" algn="l" defTabSz="914400" rtl="0" eaLnBrk="1" latinLnBrk="0" hangingPunct="1">
      <a:defRPr lang="es-ES" sz="1200" kern="1200">
        <a:solidFill>
          <a:schemeClr val="tx1"/>
        </a:solidFill>
        <a:latin typeface="Calibri" panose="020F0502020204030204" pitchFamily="34" charset="0"/>
        <a:ea typeface="+mn-ea"/>
        <a:cs typeface="Calibri" panose="020F0502020204030204" pitchFamily="34" charset="0"/>
      </a:defRPr>
    </a:lvl5pPr>
    <a:lvl6pPr marL="22860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s-ES" sz="1200" kern="1200">
        <a:solidFill>
          <a:schemeClr val="tx1"/>
        </a:solidFill>
        <a:latin typeface="+mn-lt"/>
        <a:ea typeface="+mn-ea"/>
        <a:cs typeface="+mn-cs"/>
      </a:defRPr>
    </a:lvl9pPr>
  </p:notesStyle>
  <p:extLst>
    <p:ext uri="{620B2872-D7B9-4A21-9093-7833F8D536E1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1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2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02410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3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377460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4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8509917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smtClean="0"/>
              <a:t>5</a:t>
            </a:fld>
            <a:endParaRPr lang="es-ES" altLang="zh-CN" dirty="0"/>
          </a:p>
        </p:txBody>
      </p:sp>
    </p:spTree>
    <p:extLst>
      <p:ext uri="{BB962C8B-B14F-4D97-AF65-F5344CB8AC3E}">
        <p14:creationId xmlns:p14="http://schemas.microsoft.com/office/powerpoint/2010/main" val="2424331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6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7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04268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rtlCol="0"/>
          <a:lstStyle>
            <a:defPPr>
              <a:defRPr lang="es-ES"/>
            </a:defPPr>
          </a:lstStyle>
          <a:p>
            <a:pPr rtl="0"/>
            <a:fld id="{017105BD-6D6F-49DB-9DE4-D4A6452D7E5F}" type="slidenum">
              <a:rPr lang="es-ES" altLang="zh-CN" noProof="0" smtClean="0"/>
              <a:t>8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818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a de título con image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ítulo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cxnSp>
        <p:nvCxnSpPr>
          <p:cNvPr id="24" name="Conector recto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lang="es-ES" sz="1800" b="0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47" name="Marcador de posición del contenido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>
                <a:solidFill>
                  <a:schemeClr val="bg1"/>
                </a:solidFill>
              </a:defRPr>
            </a:lvl1pPr>
          </a:lstStyle>
          <a:p>
            <a:pPr rtl="0"/>
            <a:r>
              <a:rPr lang="es-ES" noProof="0"/>
              <a:t>Haga clic en el icono para agregar una imagen≈≈</a:t>
            </a:r>
          </a:p>
        </p:txBody>
      </p:sp>
      <p:sp>
        <p:nvSpPr>
          <p:cNvPr id="9" name="Forma libre: Forma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ítulo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7" name="Forma libre: Forma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800" noProof="0" dirty="0"/>
          </a:p>
        </p:txBody>
      </p:sp>
      <p:sp>
        <p:nvSpPr>
          <p:cNvPr id="13" name="Forma libre: Forma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800" noProof="0" dirty="0"/>
          </a:p>
        </p:txBody>
      </p:sp>
      <p:sp>
        <p:nvSpPr>
          <p:cNvPr id="14" name="Forma libre: Forma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800" noProof="0" dirty="0"/>
          </a:p>
        </p:txBody>
      </p:sp>
      <p:sp>
        <p:nvSpPr>
          <p:cNvPr id="15" name="Forma libre: Forma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16" name="Forma libre: Forma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800" noProof="0" dirty="0"/>
          </a:p>
        </p:txBody>
      </p:sp>
      <p:sp>
        <p:nvSpPr>
          <p:cNvPr id="24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26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lang="es-ES"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editar el estilo de título del patrón </a:t>
            </a:r>
          </a:p>
        </p:txBody>
      </p:sp>
      <p:sp>
        <p:nvSpPr>
          <p:cNvPr id="33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lang="es-ES"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34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lang="es-ES"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35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lang="es-ES"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6" name="Forma libre: Forma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29" name="Forma libre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28" name="Forma libre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30" name="Forma libre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11" name="Forma libre: Forma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12" name="Forma libre: Forma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2" name="Marcador de pie de página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</a:p>
        </p:txBody>
      </p:sp>
      <p:sp>
        <p:nvSpPr>
          <p:cNvPr id="14" name="Marcador de posición del contenido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1" name="Marcador de posición de imagen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rtlCol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s-ES" dirty="0"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es-ES"/>
            </a:pPr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título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18" name="Hexágono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1" name="Texto 47" descr="Haga clic en el icono para agregar una imagen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13000"/>
              </a:lnSpc>
              <a:buNone/>
              <a:defRPr lang="es-ES" sz="1800" b="1" cap="all" baseline="0">
                <a:solidFill>
                  <a:schemeClr val="tx2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17" name="Marcador de posición de imagen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 rtlCol="0">
            <a:noAutofit/>
          </a:bodyPr>
          <a:lstStyle>
            <a:lvl1pPr marL="0" indent="0" algn="ctr">
              <a:buNone/>
              <a:defRPr lang="es-ES"/>
            </a:lvl1pPr>
          </a:lstStyle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</a:p>
        </p:txBody>
      </p:sp>
      <p:sp>
        <p:nvSpPr>
          <p:cNvPr id="11" name="Marcador de posición del contenido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 rtlCol="0"/>
          <a:lstStyle>
            <a:lvl1pPr>
              <a:defRPr lang="es-ES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para editar el estilo del texto patrón</a:t>
            </a:r>
            <a:endParaRPr lang="es-ES" altLang="en-U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ítulo y contenido con imag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Marcador de título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10" name="Marcador de posición de tabla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 rtlCol="0">
            <a:noAutofit/>
          </a:bodyPr>
          <a:lstStyle>
            <a:lvl1pPr>
              <a:defRPr lang="es-ES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para editar el estilo del texto patrón</a:t>
            </a:r>
            <a:endParaRPr lang="es-ES" altLang="en-US"/>
          </a:p>
        </p:txBody>
      </p:sp>
      <p:sp>
        <p:nvSpPr>
          <p:cNvPr id="9" name="Forma libre: Forma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2" name="Forma libre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3" name="Forma libre: Forma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Marcador de pie de página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rtlCol="0" anchor="b">
            <a:noAutofit/>
          </a:bodyPr>
          <a:lstStyle>
            <a:lvl1pPr>
              <a:defRPr lang="es-ES" sz="2700">
                <a:latin typeface="+mn-lt"/>
              </a:defRPr>
            </a:lvl1pPr>
          </a:lstStyle>
          <a:p>
            <a:pPr rtl="0"/>
            <a:r>
              <a:rPr lang="es-ES" noProof="0"/>
              <a:t>Haga clic para editar el texto</a:t>
            </a:r>
          </a:p>
        </p:txBody>
      </p:sp>
      <p:sp>
        <p:nvSpPr>
          <p:cNvPr id="11" name="subtítulo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lang="es-ES" sz="1500" b="0">
                <a:solidFill>
                  <a:schemeClr val="accent2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los estilos de texto del patrón </a:t>
            </a:r>
          </a:p>
        </p:txBody>
      </p:sp>
      <p:sp>
        <p:nvSpPr>
          <p:cNvPr id="4" name="Forma libre: Forma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5" name="Forma libre: Forma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sz="1600" noProof="0" dirty="0"/>
          </a:p>
        </p:txBody>
      </p:sp>
      <p:sp>
        <p:nvSpPr>
          <p:cNvPr id="6" name="Forma libre: Forma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8" name="Forma libre: Forma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10" name="Marcador de número de diapositiva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miembros del equi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Marcador de título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s-ES"/>
            </a:lvl1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60" name="Marcador de posición del contenido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rtlCol="0" anchor="ctr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52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53" name="Marcador de posición del contenido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61" name="Marcador de posición del contenido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rtlCol="0" anchor="ctr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21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2" name="Marcador de posición del contenido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62" name="Marcador de posición del contenido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rtlCol="0" anchor="ctr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19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0" name="Marcador de posición del contenido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63" name="Marcador de posición del contenido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rtlCol="0" anchor="ctr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25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6" name="Marcador de posición del contenido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" name="Marcador de pie de página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miembros del equi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rtlCol="0" anchor="t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38" name="Marcador de posición del contenido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39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40" name="Marcador de posición del contenido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lang="es-ES" sz="1400" b="0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56" name="Marcador de posición del contenido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1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42" name="Marcador de posición del contenido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48" name="Marcador de posición del contenido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3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44" name="Marcador de posición del contenido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61" name="Marcador de posición del contenido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 dirty="0"/>
          </a:p>
        </p:txBody>
      </p:sp>
      <p:sp>
        <p:nvSpPr>
          <p:cNvPr id="45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46" name="Marcador de posición del contenido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49" name="Marcador de posición del contenido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7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50" name="Marcador de posición del contenido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62" name="Marcador de posición del contenido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51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52" name="Marcador de posición del contenido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55" name="Marcador de posición del contenido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53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58" name="Marcador de posición del contenido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63" name="Marcador de posición del contenido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59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60" name="Marcador de posición del contenido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 rtlCol="0">
            <a:noAutofit/>
          </a:bodyPr>
          <a:lstStyle>
            <a:lvl1pPr>
              <a:defRPr lang="es-ES" b="0"/>
            </a:lvl1pPr>
          </a:lstStyle>
          <a:p>
            <a:pPr rtl="0"/>
            <a:fld id="{47FEACEE-25B4-4A2D-B147-27296E36371D}" type="slidenum">
              <a:rPr lang="es-ES" altLang="zh-CN" smtClean="0"/>
              <a:pPr rtl="0"/>
              <a:t>‹#›</a:t>
            </a:fld>
            <a:endParaRPr lang="es-E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as con icon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rma libre: Forma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5" name="Forma libre: Forma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6" name="Forma libre: Forma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7" name="Forma libre: Forma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31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32" name="Marcador de posición del contenido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33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34" name="Marcador de posición del contenido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35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36" name="Marcador de posición del contenido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37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38" name="Marcador de posición del contenido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39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40" name="Marcador de posición del contenido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41" name="Marcador de posición del contenido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2" name="Marcador de posición del contenido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3" name="Marcador de posición del contenido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4" name="Marcador de posición del contenido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45" name="Marcador de posición del contenido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25" name="Marcador de título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s-ES"/>
            </a:lvl1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2" name="Marcador de pie de página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3" name="Marcador de número de diapositiva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a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Marcador de posición del contenido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30" name="Marcador de posición del contenido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31" name="Marcador de posición del contenido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33" name="Marcador de posición del contenido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37" name="Marcador de posición del contenido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7" name="Marcador de posición del contenido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s-ES"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s-ES"/>
              <a:t>Haga clic para editar el estilo de título del patrón</a:t>
            </a:r>
            <a:endParaRPr lang="es-ES" altLang="en-US" dirty="0"/>
          </a:p>
        </p:txBody>
      </p:sp>
      <p:sp>
        <p:nvSpPr>
          <p:cNvPr id="24" name="Marcador de título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s-ES"/>
            </a:lvl1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25" name="Marcador de posición del contenido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s-ES"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s-ES"/>
              <a:t>Haga clic para editar el estilo de título del patrón</a:t>
            </a:r>
            <a:endParaRPr lang="es-ES" altLang="en-US" dirty="0"/>
          </a:p>
        </p:txBody>
      </p:sp>
      <p:sp>
        <p:nvSpPr>
          <p:cNvPr id="26" name="Marcador de posición del contenido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s-ES"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s-ES"/>
              <a:t>Haga clic para editar el estilo de título del patrón</a:t>
            </a:r>
            <a:endParaRPr lang="es-ES" altLang="en-US" dirty="0"/>
          </a:p>
        </p:txBody>
      </p:sp>
      <p:sp>
        <p:nvSpPr>
          <p:cNvPr id="28" name="Marcador de posición del contenido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s-ES"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s-ES"/>
              <a:t>Haga clic para editar el estilo de título del patrón</a:t>
            </a:r>
            <a:endParaRPr lang="es-ES" altLang="en-US" dirty="0"/>
          </a:p>
        </p:txBody>
      </p:sp>
      <p:sp>
        <p:nvSpPr>
          <p:cNvPr id="29" name="Marcador de posición del contenido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lang="es-ES"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s-ES"/>
              <a:t>Haga clic para editar el estilo de título del patrón</a:t>
            </a:r>
            <a:endParaRPr lang="es-ES" altLang="en-US" dirty="0"/>
          </a:p>
        </p:txBody>
      </p:sp>
      <p:sp>
        <p:nvSpPr>
          <p:cNvPr id="11" name="Marcador de pie de página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12" name="Marcador de número de diapositiva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scala de tiemp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orma libre: Forma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orma libre: Forma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orma libre: Forma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orma libre: Forma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orma libre: Forma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orma libre: Forma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orma libre: Forma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rgbClr val="44678D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orma libre: Forma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orma libre: Forma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orma libre: Forma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orma libre: Forma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orma libre: Forma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orma libre: Forma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orma libre: Forma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orma libre: Forma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orma libre: Forma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orma libre: Forma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orma libre: Forma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orma libre: Forma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86" name="Marcador de posición del contenido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s-E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87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88" name="Marcador de posición del contenido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90000"/>
              </a:lnSpc>
              <a:buNone/>
              <a:defRPr lang="es-E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89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90" name="Marcador de posición del contenido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s-E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91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92" name="Marcador de posición del contenido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s-E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93" name="Marcador de posición del contenido 47" descr="Haga clic en el icono para agregar una imagen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94" name="Marcador de posición del contenido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s-E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s-ES"/>
              <a:t>Haga clic para modificar los estilos de texto del patrón 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rtlCol="0" anchor="t">
            <a:noAutofit/>
          </a:bodyPr>
          <a:lstStyle>
            <a:lvl1pPr algn="l">
              <a:defRPr lang="es-ES"/>
            </a:lvl1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s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7" name="Forma libre: Forma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8" name="Forma libre: Forma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15" name="Forma libre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noProof="0" dirty="0"/>
          </a:p>
        </p:txBody>
      </p:sp>
      <p:sp>
        <p:nvSpPr>
          <p:cNvPr id="21" name="Subtítulo 47" descr="Haga clic en el icono para agregar una imagen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23" name="Marcador de posición del contenido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los estilos de texto del patrón </a:t>
            </a:r>
          </a:p>
        </p:txBody>
      </p:sp>
      <p:sp>
        <p:nvSpPr>
          <p:cNvPr id="37" name="Marcador de posición de imagen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rtlCol="0" anchor="ctr">
            <a:noAutofit/>
          </a:bodyPr>
          <a:lstStyle>
            <a:lvl1pPr marL="0" indent="0" algn="ctr">
              <a:buNone/>
              <a:defRPr lang="es-ES" sz="1000">
                <a:solidFill>
                  <a:schemeClr val="tx1"/>
                </a:solidFill>
              </a:defRPr>
            </a:lvl1pPr>
          </a:lstStyle>
          <a:p>
            <a:pPr rtl="0"/>
            <a:r>
              <a:rPr lang="es-ES" noProof="0"/>
              <a:t>Haga clic en el icono para agregar una imagen</a:t>
            </a:r>
          </a:p>
        </p:txBody>
      </p:sp>
      <p:sp>
        <p:nvSpPr>
          <p:cNvPr id="17" name="Título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rtlCol="0" anchor="b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18" name="Subtítulo 47" descr="Haga clic en el icono para agregar una imagen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el estilo de título del patrón </a:t>
            </a:r>
          </a:p>
        </p:txBody>
      </p:sp>
      <p:sp>
        <p:nvSpPr>
          <p:cNvPr id="20" name="Marcador de posición del contenido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 noProof="0"/>
              <a:t>Haga clic para modificar los estilos de texto del patrón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es contenid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rma libre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6" name="Forma libre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22" name="Marcador de contenido 47" descr="Haga clic en el icono para agregar una imagen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3" name="Marcador de contenido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4" name="Marcador de contenido 47" descr="Haga clic en el icono para agregar una imagen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6" name="Marcador de contenido 47" descr="Haga clic en el icono para agregar una imagen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0" name="Marcador de contenido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8" name="Marcador de contenido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lang="es-ES" sz="14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27" name="Forma libre: Forma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rtlCol="0" anchor="t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18" name="Marcador de posición de imagen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rtlCol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s-ES"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es-ES"/>
            </a:pPr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19" name="Marcador de posición de imagen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rtlCol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s-ES"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es-ES"/>
            </a:pPr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21" name="Marcador de posición de imagen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rtlCol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s-ES"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lang="es-ES"/>
            </a:pPr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sum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contenido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solidFill>
              <a:schemeClr val="tx1"/>
            </a:solidFill>
          </a:ln>
        </p:spPr>
        <p:txBody>
          <a:bodyPr rtlCol="0" anchor="ctr">
            <a:noAutofit/>
          </a:bodyPr>
          <a:lstStyle>
            <a:lvl1pPr marL="0" indent="0" algn="ctr">
              <a:buNone/>
              <a:defRPr lang="es-ES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en-US"/>
          </a:p>
        </p:txBody>
      </p:sp>
      <p:sp>
        <p:nvSpPr>
          <p:cNvPr id="18" name="Marcador de contenido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lang="es-ES" sz="1500" b="0">
                <a:solidFill>
                  <a:schemeClr val="bg1"/>
                </a:solidFill>
                <a:latin typeface="+mn-lt"/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los estilos de texto del patrón </a:t>
            </a:r>
          </a:p>
        </p:txBody>
      </p:sp>
      <p:sp>
        <p:nvSpPr>
          <p:cNvPr id="19" name="Forma libre: Forma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20" name="Forma libre: Forma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ítulo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rtlCol="0" anchor="t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2" name="Marcador de pie de página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 rtlCol="0">
            <a:noAutofit/>
          </a:bodyPr>
          <a:lstStyle>
            <a:defPPr>
              <a:defRPr lang="es-ES"/>
            </a:def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ci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orma libre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9" name="Hexágono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0" name="Hexágono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1" name="Hexágono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2" name="Hexágono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44" name="Forma libre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4" name="Hexágono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5" name="Hexágono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43" name="Forma libre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18" name="Hexágono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46" name="Forma libre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  <p:sp>
        <p:nvSpPr>
          <p:cNvPr id="28" name="Marcador de contenido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 rtlCol="0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29" name="Marcador de contenido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rtlCol="0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30" name="Marcador de contenido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 rtlCol="0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31" name="Marcador de contenido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 rtlCol="0">
            <a:noAutofit/>
          </a:bodyPr>
          <a:lstStyle>
            <a:lvl1pPr marL="0" indent="0" algn="l">
              <a:buFontTx/>
              <a:buNone/>
              <a:defRPr lang="es-ES" sz="1050">
                <a:solidFill>
                  <a:schemeClr val="bg1"/>
                </a:solidFill>
              </a:defRPr>
            </a:lvl1pPr>
          </a:lstStyle>
          <a:p>
            <a:pPr rtl="0"/>
            <a:r>
              <a:rPr lang="es-ES"/>
              <a:t>Haga clic en el icono para agregar una imagen</a:t>
            </a:r>
            <a:endParaRPr lang="es-ES" altLang="zh-CN" dirty="0"/>
          </a:p>
        </p:txBody>
      </p:sp>
      <p:sp>
        <p:nvSpPr>
          <p:cNvPr id="21" name="Marcador de contenido 47" descr="Haga clic en el icono para agregar una imagen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00000"/>
              </a:lnSpc>
              <a:buNone/>
              <a:defRPr lang="es-ES" sz="1800" b="0">
                <a:solidFill>
                  <a:schemeClr val="bg1"/>
                </a:solidFill>
              </a:defRPr>
            </a:lvl1pPr>
            <a:lvl2pPr>
              <a:defRPr lang="es-ES" sz="1000"/>
            </a:lvl2pPr>
            <a:lvl3pPr>
              <a:defRPr lang="es-ES" sz="900"/>
            </a:lvl3pPr>
            <a:lvl4pPr>
              <a:defRPr lang="es-ES" sz="800"/>
            </a:lvl4pPr>
            <a:lvl5pPr>
              <a:defRPr lang="es-ES" sz="800"/>
            </a:lvl5pPr>
          </a:lstStyle>
          <a:p>
            <a:pPr lvl="0" rtl="0"/>
            <a:r>
              <a:rPr lang="es-ES"/>
              <a:t>Haga clic para modificar el estilo de título del patrón </a:t>
            </a:r>
          </a:p>
        </p:txBody>
      </p:sp>
      <p:sp>
        <p:nvSpPr>
          <p:cNvPr id="22" name="Título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rtlCol="0" anchor="b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40" name="Forma libre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s-ES"/>
            </a:defPPr>
          </a:lstStyle>
          <a:p>
            <a:pPr algn="ctr" rtl="0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arcador de posición del contenido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s-ES" sz="12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47FEACEE-25B4-4A2D-B147-27296E36371D}" type="slidenum">
              <a:rPr lang="es-ES" altLang="zh-CN" noProof="0" smtClean="0"/>
              <a:pPr rtl="0"/>
              <a:t>‹#›</a:t>
            </a:fld>
            <a:endParaRPr lang="es-ES" altLang="zh-CN" noProof="0" dirty="0"/>
          </a:p>
        </p:txBody>
      </p:sp>
      <p:sp>
        <p:nvSpPr>
          <p:cNvPr id="6" name="Marcador de texto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s-ES"/>
            </a:defPPr>
          </a:lstStyle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5" name="Marcador de título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s-ES"/>
            </a:defPPr>
          </a:lstStyle>
          <a:p>
            <a:pPr rtl="0"/>
            <a:r>
              <a:rPr lang="es-ES" noProof="0" dirty="0"/>
              <a:t>Haga clic para modificar el estilo de título del patrón</a:t>
            </a:r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lang="es-ES" sz="12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s-ES" noProof="0"/>
              <a:t>Título de la presentación</a:t>
            </a:r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s-ES" sz="4400" b="1" kern="1200">
          <a:solidFill>
            <a:schemeClr val="bg1"/>
          </a:solidFill>
          <a:latin typeface="Arial Black" panose="020B0A040201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s-ES"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s-ES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ítulo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4284439" cy="2057441"/>
          </a:xfrm>
        </p:spPr>
        <p:txBody>
          <a:bodyPr rtlCol="0"/>
          <a:lstStyle>
            <a:defPPr>
              <a:defRPr lang="es-ES"/>
            </a:defPPr>
          </a:lstStyle>
          <a:p>
            <a:r>
              <a:rPr lang="en-GB" dirty="0">
                <a:latin typeface="Arial Black"/>
              </a:rPr>
              <a:t>Reward</a:t>
            </a:r>
            <a:r>
              <a:rPr lang="es-ES" dirty="0">
                <a:latin typeface="Arial Black"/>
              </a:rPr>
              <a:t>, </a:t>
            </a:r>
            <a:r>
              <a:rPr lang="es-ES" dirty="0" err="1">
                <a:latin typeface="Arial Black"/>
              </a:rPr>
              <a:t>Recognition</a:t>
            </a:r>
            <a:r>
              <a:rPr lang="es-ES" dirty="0">
                <a:latin typeface="Arial Black"/>
              </a:rPr>
              <a:t> and </a:t>
            </a:r>
            <a:r>
              <a:rPr lang="es-ES" dirty="0" err="1">
                <a:latin typeface="Arial Black"/>
              </a:rPr>
              <a:t>Delegation</a:t>
            </a:r>
            <a:br>
              <a:rPr lang="es-ES" dirty="0">
                <a:latin typeface="Arial Black"/>
              </a:rPr>
            </a:br>
            <a:endParaRPr lang="es-ES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 vert="horz" lIns="91440" tIns="45720" rIns="91440" bIns="45720" rtlCol="0" anchor="t">
            <a:noAutofit/>
          </a:bodyPr>
          <a:lstStyle>
            <a:defPPr>
              <a:defRPr lang="es-ES"/>
            </a:defPPr>
          </a:lstStyle>
          <a:p>
            <a:r>
              <a:rPr lang="es-ES" dirty="0"/>
              <a:t>Luis Aguirre</a:t>
            </a:r>
          </a:p>
        </p:txBody>
      </p:sp>
      <p:pic>
        <p:nvPicPr>
          <p:cNvPr id="30" name="Marcador de posición de imagen 29" descr="Personas en una oficina hablando sobre el trabajo con un portátil&#10;">
            <a:extLst>
              <a:ext uri="{FF2B5EF4-FFF2-40B4-BE49-F238E27FC236}">
                <a16:creationId xmlns:a16="http://schemas.microsoft.com/office/drawing/2014/main" id="{18C88B4D-F554-49C2-A23C-DFE94D4C835B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75" r="2475"/>
          <a:stretch/>
        </p:blipFill>
        <p:spPr>
          <a:xfrm>
            <a:off x="6742557" y="821836"/>
            <a:ext cx="4405503" cy="5066346"/>
          </a:xfrm>
        </p:spPr>
      </p:pic>
      <p:pic>
        <p:nvPicPr>
          <p:cNvPr id="12" name="Forma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3" name="Forma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ítulo 18">
            <a:extLst>
              <a:ext uri="{FF2B5EF4-FFF2-40B4-BE49-F238E27FC236}">
                <a16:creationId xmlns:a16="http://schemas.microsoft.com/office/drawing/2014/main" id="{5DF64211-DCD8-B458-DBD2-EBDA7AE33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dirty="0" err="1">
                <a:latin typeface="Arial Black"/>
              </a:rPr>
              <a:t>Agend</a:t>
            </a:r>
            <a:endParaRPr lang="es-ES" dirty="0" err="1"/>
          </a:p>
        </p:txBody>
      </p:sp>
      <p:sp>
        <p:nvSpPr>
          <p:cNvPr id="16" name="Marcador de texto 15">
            <a:extLst>
              <a:ext uri="{FF2B5EF4-FFF2-40B4-BE49-F238E27FC236}">
                <a16:creationId xmlns:a16="http://schemas.microsoft.com/office/drawing/2014/main" id="{8FEA3BB9-F064-CFBE-C0BE-BB7A22A4DCFC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dirty="0" err="1">
                <a:latin typeface="Abadi"/>
              </a:rPr>
              <a:t>Delegation</a:t>
            </a:r>
            <a:endParaRPr lang="es-ES" dirty="0" err="1"/>
          </a:p>
        </p:txBody>
      </p:sp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78024C77-A2F8-1ABA-5412-E6BB88B5FA1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dirty="0" err="1">
                <a:latin typeface="Abadi"/>
              </a:rPr>
              <a:t>Recognition</a:t>
            </a:r>
            <a:endParaRPr lang="es-ES" dirty="0" err="1"/>
          </a:p>
        </p:txBody>
      </p:sp>
      <p:sp>
        <p:nvSpPr>
          <p:cNvPr id="18" name="Marcador de texto 17">
            <a:extLst>
              <a:ext uri="{FF2B5EF4-FFF2-40B4-BE49-F238E27FC236}">
                <a16:creationId xmlns:a16="http://schemas.microsoft.com/office/drawing/2014/main" id="{241202DB-E499-EB19-8A48-A3301DA59ED7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>
              <a:lnSpc>
                <a:spcPct val="112999"/>
              </a:lnSpc>
            </a:pPr>
            <a:r>
              <a:rPr lang="es-ES" dirty="0" err="1">
                <a:latin typeface="Abadi"/>
              </a:rPr>
              <a:t>Reward</a:t>
            </a:r>
            <a:endParaRPr lang="es-ES" dirty="0" err="1"/>
          </a:p>
        </p:txBody>
      </p:sp>
      <p:sp>
        <p:nvSpPr>
          <p:cNvPr id="22" name="Marcador de texto 21">
            <a:extLst>
              <a:ext uri="{FF2B5EF4-FFF2-40B4-BE49-F238E27FC236}">
                <a16:creationId xmlns:a16="http://schemas.microsoft.com/office/drawing/2014/main" id="{D5402852-C1AD-6A4E-DAA7-0AE582A742FD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 rtlCol="0"/>
          <a:lstStyle>
            <a:defPPr>
              <a:defRPr lang="es-ES"/>
            </a:defPPr>
          </a:lstStyle>
          <a:p>
            <a:r>
              <a:rPr lang="es-ES" dirty="0" err="1">
                <a:latin typeface="Abadi"/>
              </a:rPr>
              <a:t>Questions</a:t>
            </a:r>
            <a:r>
              <a:rPr lang="es-ES" dirty="0">
                <a:latin typeface="Abadi"/>
              </a:rPr>
              <a:t>?</a:t>
            </a:r>
          </a:p>
        </p:txBody>
      </p:sp>
      <p:sp>
        <p:nvSpPr>
          <p:cNvPr id="24" name="Marcador de texto 23">
            <a:extLst>
              <a:ext uri="{FF2B5EF4-FFF2-40B4-BE49-F238E27FC236}">
                <a16:creationId xmlns:a16="http://schemas.microsoft.com/office/drawing/2014/main" id="{ABF1D337-2A3C-A0FB-A6CD-5E4B9D6DFD9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>
              <a:lnSpc>
                <a:spcPct val="112999"/>
              </a:lnSpc>
            </a:pPr>
            <a:r>
              <a:rPr lang="es-ES" dirty="0" err="1">
                <a:latin typeface="Abadi"/>
              </a:rPr>
              <a:t>Thanks</a:t>
            </a:r>
            <a:endParaRPr lang="es-ES" dirty="0" err="1"/>
          </a:p>
        </p:txBody>
      </p:sp>
      <p:sp>
        <p:nvSpPr>
          <p:cNvPr id="20" name="Marcador de pie de página 19">
            <a:extLst>
              <a:ext uri="{FF2B5EF4-FFF2-40B4-BE49-F238E27FC236}">
                <a16:creationId xmlns:a16="http://schemas.microsoft.com/office/drawing/2014/main" id="{1664F554-8F3F-2148-FE86-1FE8F66B856B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s-ES" noProof="0"/>
              <a:t>Título de la presentación</a:t>
            </a:r>
            <a:endParaRPr lang="es-ES" noProof="0" dirty="0"/>
          </a:p>
        </p:txBody>
      </p:sp>
    </p:spTree>
    <p:extLst>
      <p:ext uri="{BB962C8B-B14F-4D97-AF65-F5344CB8AC3E}">
        <p14:creationId xmlns:p14="http://schemas.microsoft.com/office/powerpoint/2010/main" val="277553516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39" y="831685"/>
            <a:ext cx="4455805" cy="1498091"/>
          </a:xfrm>
        </p:spPr>
        <p:txBody>
          <a:bodyPr rtlCol="0"/>
          <a:lstStyle>
            <a:defPPr>
              <a:defRPr lang="es-ES"/>
            </a:defPPr>
          </a:lstStyle>
          <a:p>
            <a:r>
              <a:rPr lang="es-ES" sz="3400" cap="all" err="1">
                <a:solidFill>
                  <a:srgbClr val="FFFFFF"/>
                </a:solidFill>
                <a:latin typeface="Arial Black"/>
              </a:rPr>
              <a:t>Action-Centred</a:t>
            </a:r>
            <a:r>
              <a:rPr lang="es-ES" sz="3400" cap="all" dirty="0">
                <a:solidFill>
                  <a:srgbClr val="FFFFFF"/>
                </a:solidFill>
                <a:latin typeface="Arial Black"/>
              </a:rPr>
              <a:t> </a:t>
            </a:r>
            <a:r>
              <a:rPr lang="es-ES" sz="3400" cap="all" err="1">
                <a:latin typeface="Arial Black"/>
              </a:rPr>
              <a:t>Leadership</a:t>
            </a:r>
            <a:r>
              <a:rPr lang="es-ES" sz="3400" cap="all" dirty="0">
                <a:latin typeface="Arial Black"/>
              </a:rPr>
              <a:t> - John Adair</a:t>
            </a:r>
            <a:endParaRPr lang="es-ES" sz="3400" dirty="0">
              <a:latin typeface="Arial Black"/>
            </a:endParaRPr>
          </a:p>
        </p:txBody>
      </p:sp>
      <p:sp>
        <p:nvSpPr>
          <p:cNvPr id="20" name="Marcador de texto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23951" y="2874828"/>
            <a:ext cx="5036557" cy="2182414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s-ES"/>
            </a:defPPr>
          </a:lstStyle>
          <a:p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John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Adair's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simple 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Action-Centred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Leadership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model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provides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a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great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blueprint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for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leadership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and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the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management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of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any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team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group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or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organisation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.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Action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Centred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Leadership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is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also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a simple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leadership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and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management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model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which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makes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it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easy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to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remember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,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apply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and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adapt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to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your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own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s-ES" sz="2000" err="1">
                <a:solidFill>
                  <a:srgbClr val="FFFFFF"/>
                </a:solidFill>
                <a:ea typeface="+mn-lt"/>
                <a:cs typeface="+mn-lt"/>
              </a:rPr>
              <a:t>situation</a:t>
            </a:r>
            <a:r>
              <a:rPr lang="es-ES" sz="2000" dirty="0">
                <a:solidFill>
                  <a:srgbClr val="FFFFFF"/>
                </a:solidFill>
                <a:ea typeface="+mn-lt"/>
                <a:cs typeface="+mn-lt"/>
              </a:rPr>
              <a:t>.</a:t>
            </a:r>
            <a:endParaRPr lang="es-ES" sz="2000" dirty="0"/>
          </a:p>
          <a:p>
            <a:pPr rtl="0"/>
            <a:endParaRPr lang="es-ES" dirty="0"/>
          </a:p>
          <a:p>
            <a:pPr rtl="0"/>
            <a:endParaRPr lang="es-ES" dirty="0"/>
          </a:p>
        </p:txBody>
      </p:sp>
      <p:sp>
        <p:nvSpPr>
          <p:cNvPr id="18" name="Marcador de pie de página 17">
            <a:extLst>
              <a:ext uri="{FF2B5EF4-FFF2-40B4-BE49-F238E27FC236}">
                <a16:creationId xmlns:a16="http://schemas.microsoft.com/office/drawing/2014/main" id="{59AC624B-4FD9-E308-F182-08902D49A82B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>
          <a:xfrm>
            <a:off x="944707" y="6404826"/>
            <a:ext cx="4114800" cy="365125"/>
          </a:xfrm>
        </p:spPr>
        <p:txBody>
          <a:bodyPr rtlCol="0"/>
          <a:lstStyle>
            <a:defPPr>
              <a:defRPr lang="es-ES"/>
            </a:defPPr>
          </a:lstStyle>
          <a:p>
            <a:r>
              <a:rPr lang="es-ES" dirty="0"/>
              <a:t>Luis Aguirre: </a:t>
            </a:r>
            <a:r>
              <a:rPr lang="es-ES" dirty="0" err="1"/>
              <a:t>Reward</a:t>
            </a:r>
            <a:r>
              <a:rPr lang="es-ES" dirty="0"/>
              <a:t>, </a:t>
            </a:r>
            <a:r>
              <a:rPr lang="es-ES" dirty="0" err="1"/>
              <a:t>Recognition</a:t>
            </a:r>
            <a:r>
              <a:rPr lang="es-ES" dirty="0"/>
              <a:t> </a:t>
            </a:r>
            <a:r>
              <a:rPr lang="es-ES" dirty="0" err="1"/>
              <a:t>snf</a:t>
            </a:r>
            <a:r>
              <a:rPr lang="es-ES"/>
              <a:t> Delegation</a:t>
            </a:r>
          </a:p>
          <a:p>
            <a:endParaRPr lang="es-ES" dirty="0"/>
          </a:p>
        </p:txBody>
      </p:sp>
      <p:pic>
        <p:nvPicPr>
          <p:cNvPr id="12" name="Marcador de posición de imagen 11" descr="Personas alrededor de una mesa con sus portátiles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" r="26"/>
          <a:stretch/>
        </p:blipFill>
        <p:spPr>
          <a:xfrm>
            <a:off x="5745001" y="0"/>
            <a:ext cx="6446999" cy="6858000"/>
          </a:xfrm>
        </p:spPr>
      </p:pic>
      <p:sp>
        <p:nvSpPr>
          <p:cNvPr id="6" name="Forma libre: Forma 5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s-ES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endParaRPr kumimoji="0" lang="es-ES" sz="1800" b="0" i="0" u="none" strike="noStrike" kern="0" cap="none" spc="0" normalizeH="0" baseline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Marcador de número de diapositiva 13">
            <a:extLst>
              <a:ext uri="{FF2B5EF4-FFF2-40B4-BE49-F238E27FC236}">
                <a16:creationId xmlns:a16="http://schemas.microsoft.com/office/drawing/2014/main" id="{D246665A-6901-3F62-340A-A95E775ACA48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rtlCol="0" anchor="ctr"/>
          <a:lstStyle>
            <a:defPPr>
              <a:defRPr lang="es-ES"/>
            </a:defPPr>
            <a:lvl1pPr marL="0" algn="ctr" defTabSz="914400" rtl="0" eaLnBrk="1" latinLnBrk="0" hangingPunct="1">
              <a:defRPr lang="es-ES"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fld id="{47FEACEE-25B4-4A2D-B147-27296E36371D}" type="slidenum">
              <a:rPr kumimoji="0" lang="es-E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lang="es-ES"/>
              </a:pPr>
              <a:t>3</a:t>
            </a:fld>
            <a:endParaRPr kumimoji="0" lang="es-E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ítulo 45">
            <a:extLst>
              <a:ext uri="{FF2B5EF4-FFF2-40B4-BE49-F238E27FC236}">
                <a16:creationId xmlns:a16="http://schemas.microsoft.com/office/drawing/2014/main" id="{4D761329-3BEF-0173-1328-A4DB26572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2284" y="967032"/>
            <a:ext cx="5821414" cy="4112951"/>
          </a:xfrm>
          <a:noFill/>
        </p:spPr>
        <p:txBody>
          <a:bodyPr rtlCol="0"/>
          <a:lstStyle>
            <a:defPPr>
              <a:defRPr lang="es-ES"/>
            </a:defPPr>
          </a:lstStyle>
          <a:p>
            <a:pPr algn="just"/>
            <a:r>
              <a:rPr lang="es-ES" sz="2000" b="0" dirty="0">
                <a:latin typeface="Arial Nova"/>
              </a:rPr>
              <a:t>John </a:t>
            </a:r>
            <a:r>
              <a:rPr lang="es-ES" sz="2000" b="0" dirty="0" err="1">
                <a:latin typeface="Arial Nova"/>
              </a:rPr>
              <a:t>Adair's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Action-Centred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Leadership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model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is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represented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by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Adair's</a:t>
            </a:r>
            <a:r>
              <a:rPr lang="es-ES" sz="2000" b="0" dirty="0">
                <a:latin typeface="Arial Nova"/>
              </a:rPr>
              <a:t> </a:t>
            </a:r>
            <a:r>
              <a:rPr lang="es-ES" sz="2000" u="sng" dirty="0">
                <a:latin typeface="Arial Nova"/>
              </a:rPr>
              <a:t>'</a:t>
            </a:r>
            <a:r>
              <a:rPr lang="es-ES" sz="2000" u="sng" dirty="0" err="1">
                <a:latin typeface="Arial Nova"/>
              </a:rPr>
              <a:t>three</a:t>
            </a:r>
            <a:r>
              <a:rPr lang="es-ES" sz="2000" u="sng" dirty="0">
                <a:latin typeface="Arial Nova"/>
              </a:rPr>
              <a:t> </a:t>
            </a:r>
            <a:r>
              <a:rPr lang="es-ES" sz="2000" u="sng" dirty="0" err="1">
                <a:latin typeface="Arial Nova"/>
              </a:rPr>
              <a:t>circles</a:t>
            </a:r>
            <a:r>
              <a:rPr lang="es-ES" sz="2000" u="sng" dirty="0">
                <a:latin typeface="Arial Nova"/>
              </a:rPr>
              <a:t>' </a:t>
            </a:r>
            <a:r>
              <a:rPr lang="es-ES" sz="2000" u="sng" dirty="0" err="1">
                <a:latin typeface="Arial Nova"/>
              </a:rPr>
              <a:t>diagram</a:t>
            </a:r>
            <a:r>
              <a:rPr lang="es-ES" sz="2000" b="0" dirty="0">
                <a:latin typeface="Arial Nova"/>
              </a:rPr>
              <a:t>, </a:t>
            </a:r>
            <a:r>
              <a:rPr lang="es-ES" sz="2000" b="0" dirty="0" err="1">
                <a:latin typeface="Arial Nova"/>
              </a:rPr>
              <a:t>which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illustrates</a:t>
            </a:r>
            <a:r>
              <a:rPr lang="es-ES" sz="2000" b="0" dirty="0">
                <a:latin typeface="Arial Nova"/>
              </a:rPr>
              <a:t> </a:t>
            </a:r>
            <a:r>
              <a:rPr lang="es-ES" sz="2000" b="0" dirty="0" err="1">
                <a:latin typeface="Arial Nova"/>
              </a:rPr>
              <a:t>Adair's</a:t>
            </a:r>
            <a:r>
              <a:rPr lang="es-ES" sz="2000" b="0" dirty="0">
                <a:latin typeface="Arial Nova"/>
              </a:rPr>
              <a:t> </a:t>
            </a:r>
            <a:r>
              <a:rPr lang="es-ES" sz="2000" u="sng" dirty="0" err="1">
                <a:latin typeface="Arial Nova"/>
              </a:rPr>
              <a:t>three</a:t>
            </a:r>
            <a:r>
              <a:rPr lang="es-ES" sz="2000" u="sng" dirty="0">
                <a:latin typeface="Arial Nova"/>
              </a:rPr>
              <a:t> </a:t>
            </a:r>
            <a:r>
              <a:rPr lang="es-ES" sz="2000" u="sng" dirty="0" err="1">
                <a:latin typeface="Arial Nova"/>
              </a:rPr>
              <a:t>core</a:t>
            </a:r>
            <a:r>
              <a:rPr lang="es-ES" sz="2000" u="sng" dirty="0">
                <a:latin typeface="Arial Nova"/>
              </a:rPr>
              <a:t> </a:t>
            </a:r>
            <a:r>
              <a:rPr lang="es-ES" sz="2000" u="sng" dirty="0" err="1">
                <a:latin typeface="Arial Nova"/>
              </a:rPr>
              <a:t>management</a:t>
            </a:r>
            <a:r>
              <a:rPr lang="es-ES" sz="2000" u="sng" dirty="0">
                <a:latin typeface="Arial Nova"/>
              </a:rPr>
              <a:t> </a:t>
            </a:r>
            <a:r>
              <a:rPr lang="es-ES" sz="2000" u="sng" dirty="0" err="1">
                <a:latin typeface="Arial Nova"/>
              </a:rPr>
              <a:t>responsibilities</a:t>
            </a:r>
            <a:r>
              <a:rPr lang="es-ES" sz="2000" u="sng" dirty="0">
                <a:latin typeface="Arial Nova"/>
              </a:rPr>
              <a:t>:</a:t>
            </a:r>
            <a:br>
              <a:rPr lang="es-ES" sz="2000" u="sng" dirty="0">
                <a:latin typeface="Arial Nova"/>
              </a:rPr>
            </a:br>
            <a:endParaRPr lang="es-ES" sz="20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s-ES" sz="2000" dirty="0" err="1">
                <a:latin typeface="Arial Nova"/>
              </a:rPr>
              <a:t>Achieving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the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task</a:t>
            </a:r>
            <a:endParaRPr lang="es-ES" sz="20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s-ES" sz="2000" dirty="0" err="1">
                <a:latin typeface="Arial Nova"/>
              </a:rPr>
              <a:t>Managing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the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team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or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group</a:t>
            </a:r>
            <a:endParaRPr lang="es-ES" sz="20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s-ES" sz="2000" dirty="0" err="1">
                <a:latin typeface="Arial Nova"/>
              </a:rPr>
              <a:t>Managing</a:t>
            </a:r>
            <a:r>
              <a:rPr lang="es-ES" sz="2000" dirty="0">
                <a:latin typeface="Arial Nova"/>
              </a:rPr>
              <a:t> </a:t>
            </a:r>
            <a:r>
              <a:rPr lang="es-ES" sz="2000" dirty="0" err="1">
                <a:latin typeface="Arial Nova"/>
              </a:rPr>
              <a:t>individuals</a:t>
            </a:r>
            <a:endParaRPr lang="es-ES" sz="2000" dirty="0">
              <a:latin typeface="Arial Nova"/>
            </a:endParaRPr>
          </a:p>
          <a:p>
            <a:pPr algn="just"/>
            <a:endParaRPr lang="es-ES" sz="1200" b="0" dirty="0">
              <a:solidFill>
                <a:srgbClr val="2E2E38"/>
              </a:solidFill>
            </a:endParaRPr>
          </a:p>
        </p:txBody>
      </p:sp>
      <p:pic>
        <p:nvPicPr>
          <p:cNvPr id="48" name="Marcador de posición de imagen 19" descr="Disposición de bocetos de diseño de sitios web en papel blanco">
            <a:extLst>
              <a:ext uri="{FF2B5EF4-FFF2-40B4-BE49-F238E27FC236}">
                <a16:creationId xmlns:a16="http://schemas.microsoft.com/office/drawing/2014/main" id="{6D25AB81-B10A-BD11-E8FE-ECF8CB1B12F0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5408" y="253723"/>
            <a:ext cx="5563246" cy="6329435"/>
          </a:xfrm>
          <a:prstGeom prst="rect">
            <a:avLst/>
          </a:prstGeom>
        </p:spPr>
      </p:pic>
      <p:sp>
        <p:nvSpPr>
          <p:cNvPr id="5" name="Marcador de pie de página 17">
            <a:extLst>
              <a:ext uri="{FF2B5EF4-FFF2-40B4-BE49-F238E27FC236}">
                <a16:creationId xmlns:a16="http://schemas.microsoft.com/office/drawing/2014/main" id="{E4B61189-2A47-9599-5CB4-2DBF1D6E0C2F}"/>
              </a:ext>
            </a:extLst>
          </p:cNvPr>
          <p:cNvSpPr txBox="1">
            <a:spLocks/>
          </p:cNvSpPr>
          <p:nvPr/>
        </p:nvSpPr>
        <p:spPr>
          <a:xfrm>
            <a:off x="7069463" y="5772223"/>
            <a:ext cx="4848044" cy="321994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 rtl="0">
              <a:defRPr lang="es-ES"/>
            </a:defPPr>
            <a:lvl1pPr marL="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1600" dirty="0">
                <a:solidFill>
                  <a:schemeClr val="bg1"/>
                </a:solidFill>
              </a:rPr>
              <a:t>Luis Aguirre: </a:t>
            </a:r>
            <a:r>
              <a:rPr lang="es-ES" sz="1600" dirty="0" err="1">
                <a:solidFill>
                  <a:schemeClr val="bg1"/>
                </a:solidFill>
              </a:rPr>
              <a:t>Reward</a:t>
            </a:r>
            <a:r>
              <a:rPr lang="es-ES" sz="1600" dirty="0">
                <a:solidFill>
                  <a:schemeClr val="bg1"/>
                </a:solidFill>
              </a:rPr>
              <a:t>, </a:t>
            </a:r>
            <a:r>
              <a:rPr lang="es-ES" sz="1600" dirty="0" err="1">
                <a:solidFill>
                  <a:schemeClr val="bg1"/>
                </a:solidFill>
              </a:rPr>
              <a:t>Recognition</a:t>
            </a:r>
            <a:r>
              <a:rPr lang="es-ES" sz="1600" dirty="0">
                <a:solidFill>
                  <a:schemeClr val="bg1"/>
                </a:solidFill>
              </a:rPr>
              <a:t> and </a:t>
            </a:r>
            <a:r>
              <a:rPr lang="es-ES" sz="1600" dirty="0" err="1">
                <a:solidFill>
                  <a:schemeClr val="bg1"/>
                </a:solidFill>
              </a:rPr>
              <a:t>Delegation</a:t>
            </a:r>
            <a:endParaRPr lang="es-ES" sz="1600" dirty="0">
              <a:solidFill>
                <a:schemeClr val="bg1"/>
              </a:solidFill>
            </a:endParaRPr>
          </a:p>
          <a:p>
            <a:endParaRPr lang="es-ES" dirty="0"/>
          </a:p>
        </p:txBody>
      </p:sp>
      <p:pic>
        <p:nvPicPr>
          <p:cNvPr id="9" name="Imagen 8" descr="Diagrama&#10;&#10;El contenido generado por IA puede ser incorrecto.">
            <a:extLst>
              <a:ext uri="{FF2B5EF4-FFF2-40B4-BE49-F238E27FC236}">
                <a16:creationId xmlns:a16="http://schemas.microsoft.com/office/drawing/2014/main" id="{CBA27BEA-4384-FC76-E1D1-097FB07CC0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556" y="1568570"/>
            <a:ext cx="4479265" cy="370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0796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ítulo 7">
            <a:extLst>
              <a:ext uri="{FF2B5EF4-FFF2-40B4-BE49-F238E27FC236}">
                <a16:creationId xmlns:a16="http://schemas.microsoft.com/office/drawing/2014/main" id="{721E73BA-53B9-C0C1-476A-00736A64A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s-ES"/>
            </a:defPPr>
          </a:lstStyle>
          <a:p>
            <a:r>
              <a:rPr lang="es-ES" dirty="0" err="1">
                <a:latin typeface="Arial Black"/>
              </a:rPr>
              <a:t>Task</a:t>
            </a:r>
            <a:br>
              <a:rPr lang="es-ES" dirty="0">
                <a:latin typeface="Arial Black"/>
              </a:rPr>
            </a:br>
            <a:endParaRPr lang="es-ES"/>
          </a:p>
        </p:txBody>
      </p:sp>
      <p:pic>
        <p:nvPicPr>
          <p:cNvPr id="192" name="Marcador de posición de imagen 191" descr="Ábaco con relleno sólido">
            <a:extLst>
              <a:ext uri="{FF2B5EF4-FFF2-40B4-BE49-F238E27FC236}">
                <a16:creationId xmlns:a16="http://schemas.microsoft.com/office/drawing/2014/main" id="{03D5E3D1-D423-EF5A-EE43-00CF1BD7FF63}"/>
              </a:ext>
            </a:extLst>
          </p:cNvPr>
          <p:cNvPicPr>
            <a:picLocks noGrp="1" noChangeAspect="1"/>
          </p:cNvPicPr>
          <p:nvPr>
            <p:ph type="pic" sz="quarter" idx="36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5182" r="5182"/>
          <a:stretch>
            <a:fillRect/>
          </a:stretch>
        </p:blipFill>
        <p:spPr/>
      </p:pic>
      <p:sp>
        <p:nvSpPr>
          <p:cNvPr id="9" name="Marcador de texto 8">
            <a:extLst>
              <a:ext uri="{FF2B5EF4-FFF2-40B4-BE49-F238E27FC236}">
                <a16:creationId xmlns:a16="http://schemas.microsoft.com/office/drawing/2014/main" id="{FA96FE97-5E27-FC36-5E3A-511A31E6C789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429759" y="953350"/>
            <a:ext cx="5177086" cy="5424004"/>
          </a:xfrm>
        </p:spPr>
        <p:txBody>
          <a:bodyPr rtlCol="0"/>
          <a:lstStyle>
            <a:defPPr>
              <a:defRPr lang="es-ES"/>
            </a:defPPr>
          </a:lstStyle>
          <a:p>
            <a:pPr marL="285750" indent="-285750">
              <a:buFont typeface="Arial"/>
              <a:buChar char="•"/>
            </a:pPr>
            <a:r>
              <a:rPr lang="en-US" sz="2400" b="0" dirty="0">
                <a:cs typeface="Posterama"/>
              </a:rPr>
              <a:t>Define the task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err="1">
                <a:ea typeface="+mn-lt"/>
                <a:cs typeface="+mn-lt"/>
              </a:rPr>
              <a:t>Identify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Resources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that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all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type</a:t>
            </a:r>
            <a:r>
              <a:rPr lang="es-ES" sz="2400" b="0" dirty="0">
                <a:ea typeface="+mn-lt"/>
                <a:cs typeface="+mn-lt"/>
              </a:rPr>
              <a:t> </a:t>
            </a:r>
            <a:endParaRPr lang="es-ES" sz="2400" b="0">
              <a:ea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400" b="0" err="1">
                <a:ea typeface="+mn-lt"/>
                <a:cs typeface="+mn-lt"/>
              </a:rPr>
              <a:t>Create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the</a:t>
            </a:r>
            <a:r>
              <a:rPr lang="es-ES" sz="2400" b="0" dirty="0">
                <a:ea typeface="+mn-lt"/>
                <a:cs typeface="+mn-lt"/>
              </a:rPr>
              <a:t> plan </a:t>
            </a:r>
            <a:r>
              <a:rPr lang="es-ES" sz="2400" b="0" err="1">
                <a:ea typeface="+mn-lt"/>
                <a:cs typeface="+mn-lt"/>
              </a:rPr>
              <a:t>to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achieve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the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task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err="1">
                <a:ea typeface="+mn-lt"/>
                <a:cs typeface="+mn-lt"/>
              </a:rPr>
              <a:t>Establish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responsibilities</a:t>
            </a:r>
            <a:r>
              <a:rPr lang="es-ES" sz="2400" b="0" dirty="0">
                <a:ea typeface="+mn-lt"/>
                <a:cs typeface="+mn-lt"/>
              </a:rPr>
              <a:t>,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dirty="0">
                <a:ea typeface="+mn-lt"/>
                <a:cs typeface="+mn-lt"/>
              </a:rPr>
              <a:t>Set </a:t>
            </a:r>
            <a:r>
              <a:rPr lang="es-ES" sz="2400" b="0" err="1">
                <a:ea typeface="+mn-lt"/>
                <a:cs typeface="+mn-lt"/>
              </a:rPr>
              <a:t>standards</a:t>
            </a:r>
            <a:r>
              <a:rPr lang="es-ES" sz="2400" b="0" dirty="0">
                <a:ea typeface="+mn-lt"/>
                <a:cs typeface="+mn-lt"/>
              </a:rPr>
              <a:t>, </a:t>
            </a:r>
            <a:r>
              <a:rPr lang="es-ES" sz="2400" b="0" err="1">
                <a:ea typeface="+mn-lt"/>
                <a:cs typeface="+mn-lt"/>
              </a:rPr>
              <a:t>quality</a:t>
            </a:r>
            <a:r>
              <a:rPr lang="es-ES" sz="2400" b="0" dirty="0">
                <a:ea typeface="+mn-lt"/>
                <a:cs typeface="+mn-lt"/>
              </a:rPr>
              <a:t>, time and </a:t>
            </a:r>
            <a:r>
              <a:rPr lang="es-ES" sz="2400" b="0" err="1">
                <a:ea typeface="+mn-lt"/>
                <a:cs typeface="+mn-lt"/>
              </a:rPr>
              <a:t>reporting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parameters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dirty="0">
                <a:ea typeface="+mn-lt"/>
                <a:cs typeface="+mn-lt"/>
              </a:rPr>
              <a:t>Control and </a:t>
            </a:r>
            <a:r>
              <a:rPr lang="es-ES" sz="2400" b="0" err="1">
                <a:ea typeface="+mn-lt"/>
                <a:cs typeface="+mn-lt"/>
              </a:rPr>
              <a:t>maintain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activities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against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parameters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dirty="0">
                <a:ea typeface="+mn-lt"/>
                <a:cs typeface="+mn-lt"/>
              </a:rPr>
              <a:t>Monitor</a:t>
            </a:r>
            <a:endParaRPr lang="es-ES" sz="2400" b="0">
              <a:ea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400" b="0" err="1">
                <a:ea typeface="+mn-lt"/>
                <a:cs typeface="+mn-lt"/>
              </a:rPr>
              <a:t>Report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on</a:t>
            </a:r>
            <a:r>
              <a:rPr lang="es-ES" sz="2400" b="0" dirty="0">
                <a:ea typeface="+mn-lt"/>
                <a:cs typeface="+mn-lt"/>
              </a:rPr>
              <a:t> </a:t>
            </a:r>
            <a:r>
              <a:rPr lang="es-ES" sz="2400" b="0" err="1">
                <a:ea typeface="+mn-lt"/>
                <a:cs typeface="+mn-lt"/>
              </a:rPr>
              <a:t>progress</a:t>
            </a:r>
            <a:endParaRPr lang="es-ES" sz="2400" b="0"/>
          </a:p>
          <a:p>
            <a:pPr marL="285750" indent="-285750">
              <a:buFont typeface="Arial"/>
              <a:buChar char="•"/>
            </a:pPr>
            <a:r>
              <a:rPr lang="es-ES" sz="2400" b="0" err="1">
                <a:ea typeface="+mn-lt"/>
                <a:cs typeface="+mn-lt"/>
              </a:rPr>
              <a:t>Review</a:t>
            </a:r>
            <a:r>
              <a:rPr lang="es-ES" sz="2400" b="0" dirty="0">
                <a:ea typeface="+mn-lt"/>
                <a:cs typeface="+mn-lt"/>
              </a:rPr>
              <a:t>, </a:t>
            </a:r>
            <a:r>
              <a:rPr lang="es-ES" sz="2400" b="0" err="1">
                <a:ea typeface="+mn-lt"/>
                <a:cs typeface="+mn-lt"/>
              </a:rPr>
              <a:t>re-assess</a:t>
            </a:r>
            <a:r>
              <a:rPr lang="es-ES" sz="2400" b="0" dirty="0">
                <a:ea typeface="+mn-lt"/>
                <a:cs typeface="+mn-lt"/>
              </a:rPr>
              <a:t>, and </a:t>
            </a:r>
            <a:r>
              <a:rPr lang="es-ES" sz="2400" b="0" err="1">
                <a:ea typeface="+mn-lt"/>
                <a:cs typeface="+mn-lt"/>
              </a:rPr>
              <a:t>adjust</a:t>
            </a:r>
            <a:r>
              <a:rPr lang="es-ES" sz="2400" b="0" dirty="0">
                <a:ea typeface="+mn-lt"/>
                <a:cs typeface="+mn-lt"/>
              </a:rPr>
              <a:t> plan, </a:t>
            </a:r>
            <a:r>
              <a:rPr lang="es-ES" sz="2400" b="0" err="1">
                <a:ea typeface="+mn-lt"/>
                <a:cs typeface="+mn-lt"/>
              </a:rPr>
              <a:t>methods</a:t>
            </a:r>
            <a:r>
              <a:rPr lang="es-ES" sz="2400" b="0" dirty="0">
                <a:ea typeface="+mn-lt"/>
                <a:cs typeface="+mn-lt"/>
              </a:rPr>
              <a:t> and targets as </a:t>
            </a:r>
            <a:r>
              <a:rPr lang="es-ES" sz="2400" b="0" err="1">
                <a:ea typeface="+mn-lt"/>
                <a:cs typeface="+mn-lt"/>
              </a:rPr>
              <a:t>necessary</a:t>
            </a:r>
            <a:endParaRPr lang="es-ES" sz="2400" err="1"/>
          </a:p>
          <a:p>
            <a:endParaRPr lang="es-ES" dirty="0"/>
          </a:p>
        </p:txBody>
      </p:sp>
      <p:pic>
        <p:nvPicPr>
          <p:cNvPr id="194" name="Marcador de posición de imagen 193" descr="Gráfico de barras con tendencia ascendente con relleno sólido">
            <a:extLst>
              <a:ext uri="{FF2B5EF4-FFF2-40B4-BE49-F238E27FC236}">
                <a16:creationId xmlns:a16="http://schemas.microsoft.com/office/drawing/2014/main" id="{FAB9DE8A-4935-A3E0-0122-F76CDEAC29D1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661" r="2661"/>
          <a:stretch>
            <a:fillRect/>
          </a:stretch>
        </p:blipFill>
        <p:spPr/>
      </p:pic>
      <p:pic>
        <p:nvPicPr>
          <p:cNvPr id="196" name="Marcador de posición de imagen 195" descr="Vínculo con relleno sólido">
            <a:extLst>
              <a:ext uri="{FF2B5EF4-FFF2-40B4-BE49-F238E27FC236}">
                <a16:creationId xmlns:a16="http://schemas.microsoft.com/office/drawing/2014/main" id="{B21D7164-3991-2960-0F80-CB302359CD8D}"/>
              </a:ext>
            </a:extLst>
          </p:cNvPr>
          <p:cNvPicPr>
            <a:picLocks noGrp="1" noChangeAspect="1"/>
          </p:cNvPicPr>
          <p:nvPr>
            <p:ph type="pic" sz="quarter" idx="38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l="2528" r="25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197270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ítulo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534" y="641331"/>
            <a:ext cx="6599429" cy="1325563"/>
          </a:xfrm>
        </p:spPr>
        <p:txBody>
          <a:bodyPr rtlCol="0"/>
          <a:lstStyle>
            <a:defPPr>
              <a:defRPr lang="es-ES"/>
            </a:defPPr>
          </a:lstStyle>
          <a:p>
            <a:r>
              <a:rPr lang="es-ES" dirty="0" err="1">
                <a:latin typeface="Arial Black"/>
              </a:rPr>
              <a:t>Group</a:t>
            </a:r>
            <a:br>
              <a:rPr lang="es-ES" dirty="0">
                <a:latin typeface="Arial Black"/>
              </a:rPr>
            </a:br>
            <a:endParaRPr lang="es-ES"/>
          </a:p>
        </p:txBody>
      </p:sp>
      <p:pic>
        <p:nvPicPr>
          <p:cNvPr id="26" name="Marcador de posición de imagen 25" descr="Disposición de bocetos de diseño de sitios web en papel">
            <a:extLst>
              <a:ext uri="{FF2B5EF4-FFF2-40B4-BE49-F238E27FC236}">
                <a16:creationId xmlns:a16="http://schemas.microsoft.com/office/drawing/2014/main" id="{4CBFAFCC-A306-4EA1-BEE3-7557795635A8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4" name="Marcador de texto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274676" y="1557950"/>
            <a:ext cx="7441205" cy="4918875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s-ES"/>
            </a:defPPr>
          </a:lstStyle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Agree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on</a:t>
            </a:r>
            <a:r>
              <a:rPr lang="es-ES" sz="2400" dirty="0">
                <a:ea typeface="+mn-lt"/>
                <a:cs typeface="+mn-lt"/>
              </a:rPr>
              <a:t> performance and </a:t>
            </a:r>
            <a:r>
              <a:rPr lang="es-ES" sz="2400" err="1">
                <a:ea typeface="+mn-lt"/>
                <a:cs typeface="+mn-lt"/>
              </a:rPr>
              <a:t>Establish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an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approach</a:t>
            </a:r>
            <a:endParaRPr lang="es-ES" sz="2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Maintain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focus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on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objectives</a:t>
            </a:r>
            <a:endParaRPr lang="es-ES" sz="2400"/>
          </a:p>
          <a:p>
            <a:pPr marL="285750" indent="-285750">
              <a:buFont typeface="Arial"/>
              <a:buChar char="•"/>
            </a:pPr>
            <a:r>
              <a:rPr lang="es-ES" sz="2400" dirty="0">
                <a:ea typeface="+mn-lt"/>
                <a:cs typeface="+mn-lt"/>
              </a:rPr>
              <a:t>Be </a:t>
            </a:r>
            <a:r>
              <a:rPr lang="es-ES" sz="2400" dirty="0" err="1">
                <a:ea typeface="+mn-lt"/>
                <a:cs typeface="+mn-lt"/>
              </a:rPr>
              <a:t>prepared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to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resolve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any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conflict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by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developing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group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dirty="0" err="1">
                <a:ea typeface="+mn-lt"/>
                <a:cs typeface="+mn-lt"/>
              </a:rPr>
              <a:t>cooperation</a:t>
            </a:r>
            <a:endParaRPr lang="es-ES" sz="2400" dirty="0"/>
          </a:p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Encourage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the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team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towards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objectives</a:t>
            </a:r>
            <a:r>
              <a:rPr lang="es-ES" sz="2400" dirty="0">
                <a:ea typeface="+mn-lt"/>
                <a:cs typeface="+mn-lt"/>
              </a:rPr>
              <a:t> and </a:t>
            </a:r>
            <a:r>
              <a:rPr lang="es-ES" sz="2400" err="1">
                <a:ea typeface="+mn-lt"/>
                <a:cs typeface="+mn-lt"/>
              </a:rPr>
              <a:t>aims</a:t>
            </a:r>
            <a:r>
              <a:rPr lang="es-ES" sz="2400" dirty="0">
                <a:ea typeface="+mn-lt"/>
                <a:cs typeface="+mn-lt"/>
              </a:rPr>
              <a:t> - </a:t>
            </a:r>
            <a:r>
              <a:rPr lang="es-ES" sz="2400" err="1">
                <a:ea typeface="+mn-lt"/>
                <a:cs typeface="+mn-lt"/>
              </a:rPr>
              <a:t>motivate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the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group</a:t>
            </a:r>
            <a:r>
              <a:rPr lang="es-ES" sz="2400" dirty="0">
                <a:ea typeface="+mn-lt"/>
                <a:cs typeface="+mn-lt"/>
              </a:rPr>
              <a:t> and </a:t>
            </a:r>
            <a:r>
              <a:rPr lang="es-ES" sz="2400" err="1">
                <a:ea typeface="+mn-lt"/>
                <a:cs typeface="+mn-lt"/>
              </a:rPr>
              <a:t>provide</a:t>
            </a:r>
            <a:r>
              <a:rPr lang="es-ES" sz="2400" dirty="0">
                <a:ea typeface="+mn-lt"/>
                <a:cs typeface="+mn-lt"/>
              </a:rPr>
              <a:t> a </a:t>
            </a:r>
            <a:r>
              <a:rPr lang="es-ES" sz="2400" err="1">
                <a:ea typeface="+mn-lt"/>
                <a:cs typeface="+mn-lt"/>
              </a:rPr>
              <a:t>collective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sense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of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purpose</a:t>
            </a:r>
            <a:endParaRPr lang="es-ES" sz="2400"/>
          </a:p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facilitate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group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communication</a:t>
            </a:r>
            <a:endParaRPr lang="es-ES" sz="2400"/>
          </a:p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Identify</a:t>
            </a:r>
            <a:r>
              <a:rPr lang="es-ES" sz="2400" dirty="0">
                <a:ea typeface="+mn-lt"/>
                <a:cs typeface="+mn-lt"/>
              </a:rPr>
              <a:t> and </a:t>
            </a:r>
            <a:r>
              <a:rPr lang="es-ES" sz="2400" err="1">
                <a:ea typeface="+mn-lt"/>
                <a:cs typeface="+mn-lt"/>
              </a:rPr>
              <a:t>meet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group</a:t>
            </a:r>
            <a:r>
              <a:rPr lang="es-ES" sz="2400" dirty="0">
                <a:ea typeface="+mn-lt"/>
                <a:cs typeface="+mn-lt"/>
              </a:rPr>
              <a:t> training </a:t>
            </a:r>
            <a:r>
              <a:rPr lang="es-ES" sz="2400" err="1">
                <a:ea typeface="+mn-lt"/>
                <a:cs typeface="+mn-lt"/>
              </a:rPr>
              <a:t>needs</a:t>
            </a:r>
            <a:endParaRPr lang="es-ES" sz="2400"/>
          </a:p>
          <a:p>
            <a:pPr marL="285750" indent="-285750">
              <a:buFont typeface="Arial"/>
              <a:buChar char="•"/>
            </a:pPr>
            <a:r>
              <a:rPr lang="es-ES" sz="2400" err="1">
                <a:ea typeface="+mn-lt"/>
                <a:cs typeface="+mn-lt"/>
              </a:rPr>
              <a:t>Give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feedback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to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the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group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on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overall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progress</a:t>
            </a:r>
            <a:r>
              <a:rPr lang="es-ES" sz="2400" dirty="0">
                <a:ea typeface="+mn-lt"/>
                <a:cs typeface="+mn-lt"/>
              </a:rPr>
              <a:t>; </a:t>
            </a:r>
            <a:r>
              <a:rPr lang="es-ES" sz="2400" err="1">
                <a:ea typeface="+mn-lt"/>
                <a:cs typeface="+mn-lt"/>
              </a:rPr>
              <a:t>consult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with</a:t>
            </a:r>
            <a:r>
              <a:rPr lang="es-ES" sz="2400" dirty="0">
                <a:ea typeface="+mn-lt"/>
                <a:cs typeface="+mn-lt"/>
              </a:rPr>
              <a:t>, and </a:t>
            </a:r>
            <a:r>
              <a:rPr lang="es-ES" sz="2400" err="1">
                <a:ea typeface="+mn-lt"/>
                <a:cs typeface="+mn-lt"/>
              </a:rPr>
              <a:t>seek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feedback</a:t>
            </a:r>
            <a:r>
              <a:rPr lang="es-ES" sz="2400" dirty="0">
                <a:ea typeface="+mn-lt"/>
                <a:cs typeface="+mn-lt"/>
              </a:rPr>
              <a:t> and input </a:t>
            </a:r>
            <a:r>
              <a:rPr lang="es-ES" sz="2400" err="1">
                <a:ea typeface="+mn-lt"/>
                <a:cs typeface="+mn-lt"/>
              </a:rPr>
              <a:t>from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the</a:t>
            </a:r>
            <a:r>
              <a:rPr lang="es-ES" sz="2400" dirty="0">
                <a:ea typeface="+mn-lt"/>
                <a:cs typeface="+mn-lt"/>
              </a:rPr>
              <a:t> </a:t>
            </a:r>
            <a:r>
              <a:rPr lang="es-ES" sz="2400" err="1">
                <a:ea typeface="+mn-lt"/>
                <a:cs typeface="+mn-lt"/>
              </a:rPr>
              <a:t>group</a:t>
            </a:r>
            <a:endParaRPr lang="es-ES" sz="2400" err="1"/>
          </a:p>
          <a:p>
            <a:endParaRPr lang="es-ES" dirty="0"/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4EFA9173-F892-5C7D-99AF-4C5FFB15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370" y="527790"/>
            <a:ext cx="9823998" cy="1325563"/>
          </a:xfrm>
        </p:spPr>
        <p:txBody>
          <a:bodyPr rtlCol="0"/>
          <a:lstStyle>
            <a:defPPr>
              <a:defRPr lang="es-ES"/>
            </a:defPPr>
          </a:lstStyle>
          <a:p>
            <a:r>
              <a:rPr lang="es-ES" dirty="0" err="1">
                <a:latin typeface="Arial Black"/>
              </a:rPr>
              <a:t>The</a:t>
            </a:r>
            <a:r>
              <a:rPr lang="es-ES" dirty="0">
                <a:latin typeface="Arial Black"/>
              </a:rPr>
              <a:t> </a:t>
            </a:r>
            <a:r>
              <a:rPr lang="es-ES" dirty="0" err="1">
                <a:latin typeface="Arial Black"/>
              </a:rPr>
              <a:t>Individuals</a:t>
            </a:r>
            <a:endParaRPr lang="es-ES" dirty="0" err="1"/>
          </a:p>
          <a:p>
            <a:endParaRPr lang="es-ES" dirty="0"/>
          </a:p>
        </p:txBody>
      </p:sp>
      <p:sp>
        <p:nvSpPr>
          <p:cNvPr id="29" name="Marcador de texto 28">
            <a:extLst>
              <a:ext uri="{FF2B5EF4-FFF2-40B4-BE49-F238E27FC236}">
                <a16:creationId xmlns:a16="http://schemas.microsoft.com/office/drawing/2014/main" id="{52FD53DB-CD39-2575-F8BA-63488E81091E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72370" y="1470327"/>
            <a:ext cx="6498198" cy="4595082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s-ES"/>
            </a:defPPr>
          </a:lstStyle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Understand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the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team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members</a:t>
            </a:r>
            <a:r>
              <a:rPr lang="es-ES" sz="2000" dirty="0">
                <a:ea typeface="+mn-lt"/>
                <a:cs typeface="+mn-lt"/>
              </a:rPr>
              <a:t> as </a:t>
            </a:r>
            <a:r>
              <a:rPr lang="es-ES" sz="2000" err="1">
                <a:ea typeface="+mn-lt"/>
                <a:cs typeface="+mn-lt"/>
              </a:rPr>
              <a:t>individuals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Assist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support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individuals</a:t>
            </a:r>
            <a:r>
              <a:rPr lang="es-ES" sz="2000" dirty="0">
                <a:ea typeface="+mn-lt"/>
                <a:cs typeface="+mn-lt"/>
              </a:rPr>
              <a:t> - </a:t>
            </a:r>
            <a:r>
              <a:rPr lang="es-ES" sz="2000" err="1">
                <a:ea typeface="+mn-lt"/>
                <a:cs typeface="+mn-lt"/>
              </a:rPr>
              <a:t>plans</a:t>
            </a:r>
            <a:r>
              <a:rPr lang="es-ES" sz="2000" dirty="0">
                <a:ea typeface="+mn-lt"/>
                <a:cs typeface="+mn-lt"/>
              </a:rPr>
              <a:t>, </a:t>
            </a:r>
            <a:r>
              <a:rPr lang="es-ES" sz="2000" err="1">
                <a:ea typeface="+mn-lt"/>
                <a:cs typeface="+mn-lt"/>
              </a:rPr>
              <a:t>problems</a:t>
            </a:r>
            <a:r>
              <a:rPr lang="es-ES" sz="2000" dirty="0">
                <a:ea typeface="+mn-lt"/>
                <a:cs typeface="+mn-lt"/>
              </a:rPr>
              <a:t>, </a:t>
            </a:r>
            <a:r>
              <a:rPr lang="es-ES" sz="2000" err="1">
                <a:ea typeface="+mn-lt"/>
                <a:cs typeface="+mn-lt"/>
              </a:rPr>
              <a:t>challenges</a:t>
            </a:r>
            <a:r>
              <a:rPr lang="es-ES" sz="2000" dirty="0">
                <a:ea typeface="+mn-lt"/>
                <a:cs typeface="+mn-lt"/>
              </a:rPr>
              <a:t>, </a:t>
            </a:r>
            <a:r>
              <a:rPr lang="es-ES" sz="2000" err="1">
                <a:ea typeface="+mn-lt"/>
                <a:cs typeface="+mn-lt"/>
              </a:rPr>
              <a:t>highs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lows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Identify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agree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on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appropriate</a:t>
            </a:r>
            <a:r>
              <a:rPr lang="es-ES" sz="2000" dirty="0">
                <a:ea typeface="+mn-lt"/>
                <a:cs typeface="+mn-lt"/>
              </a:rPr>
              <a:t> individual </a:t>
            </a:r>
            <a:r>
              <a:rPr lang="es-ES" sz="2000" err="1">
                <a:ea typeface="+mn-lt"/>
                <a:cs typeface="+mn-lt"/>
              </a:rPr>
              <a:t>responsibilities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objectives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Give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recognition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praise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to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individuals</a:t>
            </a:r>
            <a:r>
              <a:rPr lang="es-ES" sz="2000" dirty="0">
                <a:ea typeface="+mn-lt"/>
                <a:cs typeface="+mn-lt"/>
              </a:rPr>
              <a:t> - </a:t>
            </a:r>
            <a:r>
              <a:rPr lang="es-ES" sz="2000" err="1">
                <a:ea typeface="+mn-lt"/>
                <a:cs typeface="+mn-lt"/>
              </a:rPr>
              <a:t>acknowledge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effort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good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work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Where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appropriate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reward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individuals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with</a:t>
            </a:r>
            <a:r>
              <a:rPr lang="es-ES" sz="2000" dirty="0">
                <a:ea typeface="+mn-lt"/>
                <a:cs typeface="+mn-lt"/>
              </a:rPr>
              <a:t> extra </a:t>
            </a:r>
            <a:r>
              <a:rPr lang="es-ES" sz="2000" err="1">
                <a:ea typeface="+mn-lt"/>
                <a:cs typeface="+mn-lt"/>
              </a:rPr>
              <a:t>responsibility</a:t>
            </a:r>
            <a:r>
              <a:rPr lang="es-ES" sz="2000" dirty="0">
                <a:ea typeface="+mn-lt"/>
                <a:cs typeface="+mn-lt"/>
              </a:rPr>
              <a:t>, </a:t>
            </a:r>
            <a:r>
              <a:rPr lang="es-ES" sz="2000" err="1">
                <a:ea typeface="+mn-lt"/>
                <a:cs typeface="+mn-lt"/>
              </a:rPr>
              <a:t>advancement</a:t>
            </a:r>
            <a:r>
              <a:rPr lang="es-ES" sz="2000" dirty="0">
                <a:ea typeface="+mn-lt"/>
                <a:cs typeface="+mn-lt"/>
              </a:rPr>
              <a:t> and status</a:t>
            </a: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Identify</a:t>
            </a:r>
            <a:r>
              <a:rPr lang="es-ES" sz="2000" dirty="0">
                <a:ea typeface="+mn-lt"/>
                <a:cs typeface="+mn-lt"/>
              </a:rPr>
              <a:t>, </a:t>
            </a:r>
            <a:r>
              <a:rPr lang="es-ES" sz="2000" err="1">
                <a:ea typeface="+mn-lt"/>
                <a:cs typeface="+mn-lt"/>
              </a:rPr>
              <a:t>develop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utilise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each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individual's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capabilities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strengths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dirty="0">
                <a:ea typeface="+mn-lt"/>
                <a:cs typeface="+mn-lt"/>
              </a:rPr>
              <a:t>Train and </a:t>
            </a:r>
            <a:r>
              <a:rPr lang="es-ES" sz="2000" err="1">
                <a:ea typeface="+mn-lt"/>
                <a:cs typeface="+mn-lt"/>
              </a:rPr>
              <a:t>develop</a:t>
            </a:r>
            <a:r>
              <a:rPr lang="es-ES" sz="2000" dirty="0">
                <a:ea typeface="+mn-lt"/>
                <a:cs typeface="+mn-lt"/>
              </a:rPr>
              <a:t> individual </a:t>
            </a:r>
            <a:r>
              <a:rPr lang="es-ES" sz="2000" err="1">
                <a:ea typeface="+mn-lt"/>
                <a:cs typeface="+mn-lt"/>
              </a:rPr>
              <a:t>team</a:t>
            </a:r>
            <a:r>
              <a:rPr lang="es-ES" sz="2000" dirty="0">
                <a:ea typeface="+mn-lt"/>
                <a:cs typeface="+mn-lt"/>
              </a:rPr>
              <a:t> </a:t>
            </a:r>
            <a:r>
              <a:rPr lang="es-ES" sz="2000" err="1">
                <a:ea typeface="+mn-lt"/>
                <a:cs typeface="+mn-lt"/>
              </a:rPr>
              <a:t>members</a:t>
            </a:r>
            <a:endParaRPr lang="es-ES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s-ES" sz="2000" err="1">
                <a:ea typeface="+mn-lt"/>
                <a:cs typeface="+mn-lt"/>
              </a:rPr>
              <a:t>Develop</a:t>
            </a:r>
            <a:r>
              <a:rPr lang="es-ES" sz="2000" dirty="0">
                <a:ea typeface="+mn-lt"/>
                <a:cs typeface="+mn-lt"/>
              </a:rPr>
              <a:t> individual </a:t>
            </a:r>
            <a:r>
              <a:rPr lang="es-ES" sz="2000" err="1">
                <a:ea typeface="+mn-lt"/>
                <a:cs typeface="+mn-lt"/>
              </a:rPr>
              <a:t>freedom</a:t>
            </a:r>
            <a:r>
              <a:rPr lang="es-ES" sz="2000" dirty="0">
                <a:ea typeface="+mn-lt"/>
                <a:cs typeface="+mn-lt"/>
              </a:rPr>
              <a:t> and </a:t>
            </a:r>
            <a:r>
              <a:rPr lang="es-ES" sz="2000" err="1">
                <a:ea typeface="+mn-lt"/>
                <a:cs typeface="+mn-lt"/>
              </a:rPr>
              <a:t>authority</a:t>
            </a:r>
            <a:endParaRPr lang="es-ES" sz="2000"/>
          </a:p>
          <a:p>
            <a:endParaRPr lang="es-ES" dirty="0"/>
          </a:p>
          <a:p>
            <a:pPr rtl="0"/>
            <a:endParaRPr lang="es-ES" dirty="0"/>
          </a:p>
        </p:txBody>
      </p:sp>
      <p:pic>
        <p:nvPicPr>
          <p:cNvPr id="38" name="Marcador de posición de imagen 37" descr="Personas trabajando en la oficina">
            <a:extLst>
              <a:ext uri="{FF2B5EF4-FFF2-40B4-BE49-F238E27FC236}">
                <a16:creationId xmlns:a16="http://schemas.microsoft.com/office/drawing/2014/main" id="{4162880A-4A88-ED9F-357E-65638ED8BB0C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39" name="Marcador de posición de imagen 31">
            <a:extLst>
              <a:ext uri="{FF2B5EF4-FFF2-40B4-BE49-F238E27FC236}">
                <a16:creationId xmlns:a16="http://schemas.microsoft.com/office/drawing/2014/main" id="{6037332D-8714-C147-6E64-3654D8C57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8" name="Marcador de número de diapositiva 13">
            <a:extLst>
              <a:ext uri="{FF2B5EF4-FFF2-40B4-BE49-F238E27FC236}">
                <a16:creationId xmlns:a16="http://schemas.microsoft.com/office/drawing/2014/main" id="{965C5ABF-DCA7-6790-2E26-EE57DCD64900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rtlCol="0" anchor="ctr"/>
          <a:lstStyle>
            <a:defPPr>
              <a:defRPr lang="es-ES"/>
            </a:defPPr>
            <a:lvl1pPr marL="0" algn="ctr" defTabSz="914400" rtl="0" eaLnBrk="1" latinLnBrk="0" hangingPunct="1">
              <a:defRPr lang="es-ES"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s-E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lang="es-ES"/>
            </a:pPr>
            <a:fld id="{47FEACEE-25B4-4A2D-B147-27296E36371D}" type="slidenum">
              <a:rPr kumimoji="0" lang="es-E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lang="es-ES"/>
              </a:pPr>
              <a:t>7</a:t>
            </a:fld>
            <a:endParaRPr kumimoji="0" lang="es-E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575333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AE0CEF-8362-A913-CCA4-2814A349B34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488673" y="1714743"/>
            <a:ext cx="5793708" cy="40343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dirty="0">
                <a:ea typeface="+mn-lt"/>
                <a:cs typeface="+mn-lt"/>
              </a:rPr>
              <a:t>Adair, J.E., (2015). Effective teambuilding : how to make a winning team (</a:t>
            </a:r>
            <a:r>
              <a:rPr lang="en-GB" dirty="0" err="1">
                <a:ea typeface="+mn-lt"/>
                <a:cs typeface="+mn-lt"/>
              </a:rPr>
              <a:t>revised.edition</a:t>
            </a:r>
            <a:r>
              <a:rPr lang="en-GB" dirty="0">
                <a:ea typeface="+mn-lt"/>
                <a:cs typeface="+mn-lt"/>
              </a:rPr>
              <a:t>).</a:t>
            </a:r>
          </a:p>
          <a:p>
            <a:pPr marL="285750" indent="-285750">
              <a:buChar char="•"/>
            </a:pPr>
            <a:r>
              <a:rPr lang="en-GB" dirty="0">
                <a:ea typeface="+mn-lt"/>
                <a:cs typeface="+mn-lt"/>
              </a:rPr>
              <a:t>Adair, J.E., 2007. </a:t>
            </a:r>
            <a:r>
              <a:rPr lang="en-GB" i="1" dirty="0">
                <a:ea typeface="+mn-lt"/>
                <a:cs typeface="+mn-lt"/>
              </a:rPr>
              <a:t>Develop your leadership skills</a:t>
            </a:r>
            <a:r>
              <a:rPr lang="en-GB" dirty="0">
                <a:ea typeface="+mn-lt"/>
                <a:cs typeface="+mn-lt"/>
              </a:rPr>
              <a:t> (Vol. 37). Kogan Page Publishers.</a:t>
            </a:r>
          </a:p>
          <a:p>
            <a:pPr marL="285750" indent="-285750">
              <a:buChar char="•"/>
            </a:pPr>
            <a:r>
              <a:rPr lang="en-GB" dirty="0">
                <a:ea typeface="+mn-lt"/>
                <a:cs typeface="+mn-lt"/>
              </a:rPr>
              <a:t>Mathebula, B. and Barnard, B., 2020. The factors of delegation success: accountability, compliance and work quality. </a:t>
            </a:r>
            <a:r>
              <a:rPr lang="en-GB" i="1" dirty="0">
                <a:ea typeface="+mn-lt"/>
                <a:cs typeface="+mn-lt"/>
              </a:rPr>
              <a:t>Expert Journal of Business and Management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8</a:t>
            </a:r>
            <a:r>
              <a:rPr lang="en-GB" dirty="0">
                <a:ea typeface="+mn-lt"/>
                <a:cs typeface="+mn-lt"/>
              </a:rPr>
              <a:t>(1).</a:t>
            </a:r>
          </a:p>
          <a:p>
            <a:pPr marL="285750" indent="-285750">
              <a:buChar char="•"/>
            </a:pPr>
            <a:r>
              <a:rPr lang="en-GB" dirty="0">
                <a:ea typeface="+mn-lt"/>
                <a:cs typeface="+mn-lt"/>
              </a:rPr>
              <a:t>Tavčar, J., </a:t>
            </a:r>
            <a:r>
              <a:rPr lang="en-GB" err="1">
                <a:ea typeface="+mn-lt"/>
                <a:cs typeface="+mn-lt"/>
              </a:rPr>
              <a:t>Žavbi</a:t>
            </a:r>
            <a:r>
              <a:rPr lang="en-GB" dirty="0">
                <a:ea typeface="+mn-lt"/>
                <a:cs typeface="+mn-lt"/>
              </a:rPr>
              <a:t>, R., Verlinden, J. and </a:t>
            </a:r>
            <a:r>
              <a:rPr lang="en-GB" err="1">
                <a:ea typeface="+mn-lt"/>
                <a:cs typeface="+mn-lt"/>
              </a:rPr>
              <a:t>Duhovnik</a:t>
            </a:r>
            <a:r>
              <a:rPr lang="en-GB" dirty="0">
                <a:ea typeface="+mn-lt"/>
                <a:cs typeface="+mn-lt"/>
              </a:rPr>
              <a:t>, J., 2005. Skills for effective communication and work in global product development teams. </a:t>
            </a:r>
            <a:r>
              <a:rPr lang="en-GB" i="1" dirty="0">
                <a:ea typeface="+mn-lt"/>
                <a:cs typeface="+mn-lt"/>
              </a:rPr>
              <a:t>Journal of engineering design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16</a:t>
            </a:r>
            <a:r>
              <a:rPr lang="en-GB" dirty="0">
                <a:ea typeface="+mn-lt"/>
                <a:cs typeface="+mn-lt"/>
              </a:rPr>
              <a:t>(6), pp.557-576.</a:t>
            </a:r>
          </a:p>
          <a:p>
            <a:pPr marL="285750" indent="-285750">
              <a:buChar char="•"/>
            </a:pPr>
            <a:r>
              <a:rPr lang="en-GB" dirty="0" err="1">
                <a:ea typeface="+mn-lt"/>
                <a:cs typeface="+mn-lt"/>
              </a:rPr>
              <a:t>Cacioppe</a:t>
            </a:r>
            <a:r>
              <a:rPr lang="en-GB" dirty="0">
                <a:ea typeface="+mn-lt"/>
                <a:cs typeface="+mn-lt"/>
              </a:rPr>
              <a:t>, R., 1999. Using team–individual reward and recognition strategies to drive organizational success. </a:t>
            </a:r>
            <a:r>
              <a:rPr lang="en-GB" i="1" dirty="0">
                <a:ea typeface="+mn-lt"/>
                <a:cs typeface="+mn-lt"/>
              </a:rPr>
              <a:t>Leadership &amp; Organization Development Journal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20</a:t>
            </a:r>
            <a:r>
              <a:rPr lang="en-GB" dirty="0">
                <a:ea typeface="+mn-lt"/>
                <a:cs typeface="+mn-lt"/>
              </a:rPr>
              <a:t>(6), pp.322-331.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A948B13-5EAA-E363-CBFB-87F2D3496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25" y="527790"/>
            <a:ext cx="4964450" cy="951752"/>
          </a:xfrm>
        </p:spPr>
        <p:txBody>
          <a:bodyPr/>
          <a:lstStyle/>
          <a:p>
            <a:r>
              <a:rPr lang="en-GB" dirty="0">
                <a:latin typeface="Arial Black"/>
              </a:rPr>
              <a:t>REFERENCES</a:t>
            </a:r>
            <a:br>
              <a:rPr lang="en-GB" dirty="0">
                <a:latin typeface="Arial Black"/>
              </a:rPr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3353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ítulo 23">
            <a:extLst>
              <a:ext uri="{FF2B5EF4-FFF2-40B4-BE49-F238E27FC236}">
                <a16:creationId xmlns:a16="http://schemas.microsoft.com/office/drawing/2014/main" id="{AD2C8D04-263D-9589-1CFF-A5968D7C3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r>
              <a:rPr lang="en-GB">
                <a:latin typeface="Arial Black"/>
              </a:rPr>
              <a:t>Thanks</a:t>
            </a:r>
            <a:endParaRPr lang="en-GB"/>
          </a:p>
        </p:txBody>
      </p:sp>
      <p:pic>
        <p:nvPicPr>
          <p:cNvPr id="14" name="Marcador de posición de imagen 13" descr="Personas trabajando en la oficina">
            <a:extLst>
              <a:ext uri="{FF2B5EF4-FFF2-40B4-BE49-F238E27FC236}">
                <a16:creationId xmlns:a16="http://schemas.microsoft.com/office/drawing/2014/main" id="{496155F4-61B2-441D-9F16-788866450DA2}"/>
              </a:ext>
            </a:extLst>
          </p:cNvPr>
          <p:cNvPicPr>
            <a:picLocks noGrp="1" noChangeAspect="1"/>
          </p:cNvPicPr>
          <p:nvPr>
            <p:ph type="pic" sz="quarter" idx="49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pic>
        <p:nvPicPr>
          <p:cNvPr id="16" name="Marcador de posición de imagen 15" descr="Personas en una oficina hablando sobre el trabajo con un portátil&#10;">
            <a:extLst>
              <a:ext uri="{FF2B5EF4-FFF2-40B4-BE49-F238E27FC236}">
                <a16:creationId xmlns:a16="http://schemas.microsoft.com/office/drawing/2014/main" id="{BCD5762E-DD49-42B3-9CA8-46A4AD7193E2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pic>
        <p:nvPicPr>
          <p:cNvPr id="18" name="Marcador de posición de imagen 17" descr="Disposición de bocetos de diseño de sitios web en papel">
            <a:extLst>
              <a:ext uri="{FF2B5EF4-FFF2-40B4-BE49-F238E27FC236}">
                <a16:creationId xmlns:a16="http://schemas.microsoft.com/office/drawing/2014/main" id="{1051CD21-1408-4D13-BF0B-0D7013AD2D0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25" name="Marcador de texto 24">
            <a:extLst>
              <a:ext uri="{FF2B5EF4-FFF2-40B4-BE49-F238E27FC236}">
                <a16:creationId xmlns:a16="http://schemas.microsoft.com/office/drawing/2014/main" id="{B993E4D5-4AD0-4740-096D-6822944C8F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 rtlCol="0"/>
          <a:lstStyle>
            <a:defPPr>
              <a:defRPr lang="es-ES"/>
            </a:defPPr>
          </a:lstStyle>
          <a:p>
            <a:pPr rtl="0"/>
            <a:endParaRPr lang="es-ES" dirty="0"/>
          </a:p>
          <a:p>
            <a:pPr rtl="0"/>
            <a:endParaRPr lang="es-ES" dirty="0"/>
          </a:p>
        </p:txBody>
      </p:sp>
      <p:pic>
        <p:nvPicPr>
          <p:cNvPr id="28" name="Marcador de posición de imagen 27" descr="Empresaria revisando notas rápidas en una pared">
            <a:extLst>
              <a:ext uri="{FF2B5EF4-FFF2-40B4-BE49-F238E27FC236}">
                <a16:creationId xmlns:a16="http://schemas.microsoft.com/office/drawing/2014/main" id="{B746A775-E65C-70F6-9DB4-E51F7F2DAECE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ersonalizar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Dark Presentation_win32_v2" id="{93B44BEE-AA18-4720-B555-E5F46C5F93FC}" vid="{88E458CA-BB4B-4D24-B4FE-119ECB54A9BE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77570E-71D6-4005-B631-1B00A1197B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8DB3C62-858A-4A01-AFEF-21E0BB8CE26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614</Words>
  <Application>Microsoft Office PowerPoint</Application>
  <PresentationFormat>Widescreen</PresentationFormat>
  <Paragraphs>169</Paragraphs>
  <Slides>9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Personalizar</vt:lpstr>
      <vt:lpstr>Reward, Recognition and Delegation </vt:lpstr>
      <vt:lpstr>Agend</vt:lpstr>
      <vt:lpstr>Action-Centred Leadership - John Adair</vt:lpstr>
      <vt:lpstr>John Adair's Action-Centred Leadership model is represented by Adair's 'three circles' diagram, which illustrates Adair's three core management responsibilities:  Achieving the task Managing the team or group Managing individuals </vt:lpstr>
      <vt:lpstr>Task </vt:lpstr>
      <vt:lpstr>Group </vt:lpstr>
      <vt:lpstr>The Individuals </vt:lpstr>
      <vt:lpstr>REFERENCES </vt:lpstr>
      <vt:lpstr>Thanks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310</cp:revision>
  <dcterms:created xsi:type="dcterms:W3CDTF">2025-11-23T12:15:17Z</dcterms:created>
  <dcterms:modified xsi:type="dcterms:W3CDTF">2025-11-27T23:25:28Z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