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sldIdLst>
    <p:sldId id="256"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1B0"/>
    <a:srgbClr val="D85C8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8" d="100"/>
          <a:sy n="98" d="100"/>
        </p:scale>
        <p:origin x="-1008" y="-1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EA0C0817-A112-4847-8014-A94B7D2A4EA3}" type="datetime1">
              <a:rPr lang="en-US" smtClean="0"/>
              <a:t>01/10/19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268746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6FA2B21-3FCD-4721-B95C-427943F61125}" type="datetime1">
              <a:rPr lang="en-US" smtClean="0"/>
              <a:t>01/10/19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02012744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01/10/19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341943772"/>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F6FA2B21-3FCD-4721-B95C-427943F61125}" type="datetime1">
              <a:rPr lang="en-US" smtClean="0"/>
              <a:t>01/10/19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415931879"/>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F6FA2B21-3FCD-4721-B95C-427943F61125}" type="datetime1">
              <a:rPr lang="en-US" smtClean="0"/>
              <a:t>01/10/19</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806172553"/>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F6FA2B21-3FCD-4721-B95C-427943F61125}" type="datetime1">
              <a:rPr lang="en-US" smtClean="0"/>
              <a:t>01/10/19</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558776410"/>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FA2B21-3FCD-4721-B95C-427943F61125}" type="datetime1">
              <a:rPr lang="en-US" smtClean="0"/>
              <a:t>01/10/19</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2670490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01/10/19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11563258"/>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01/10/19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98945896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6FA2B21-3FCD-4721-B95C-427943F61125}" type="datetime1">
              <a:rPr lang="en-US" smtClean="0"/>
              <a:t>01/10/19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76324339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6FA2B21-3FCD-4721-B95C-427943F61125}" type="datetime1">
              <a:rPr lang="en-US" smtClean="0"/>
              <a:t>01/10/19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744784483"/>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bg1"/>
          </a:fgClr>
          <a:bgClr>
            <a:srgbClr val="D85C8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FA2B21-3FCD-4721-B95C-427943F61125}" type="datetime1">
              <a:rPr lang="en-US" smtClean="0"/>
              <a:t>01/10/19</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785499133"/>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Lst>
  <p:hf sldNum="0"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6958" y="932973"/>
            <a:ext cx="2475335" cy="1831270"/>
          </a:xfrm>
          <a:prstGeom prst="rect">
            <a:avLst/>
          </a:prstGeom>
          <a:solidFill>
            <a:srgbClr val="FF91B0"/>
          </a:solidFill>
          <a:ln w="19050">
            <a:solidFill>
              <a:schemeClr val="bg1"/>
            </a:solidFill>
          </a:ln>
        </p:spPr>
        <p:txBody>
          <a:bodyPr wrap="square" rtlCol="0">
            <a:spAutoFit/>
          </a:bodyPr>
          <a:lstStyle/>
          <a:p>
            <a:r>
              <a:rPr lang="en-US" sz="1400" b="1" dirty="0" smtClean="0"/>
              <a:t>Previous teaching experience</a:t>
            </a:r>
          </a:p>
          <a:p>
            <a:r>
              <a:rPr lang="en-US" sz="1100" dirty="0" smtClean="0"/>
              <a:t>I completed two weeks work experience in a Welsh medium primary school as part of a module in University.</a:t>
            </a:r>
          </a:p>
          <a:p>
            <a:r>
              <a:rPr lang="en-US" sz="1100" dirty="0" smtClean="0"/>
              <a:t>Also I tutor privately in the evenings – something that I have done for almost eighteen months and thoroughly enjoy teaching my pupils new skills (I tutor all my pupils mathematics up to GCSE level).</a:t>
            </a:r>
            <a:endParaRPr lang="en-US" sz="1100" dirty="0"/>
          </a:p>
        </p:txBody>
      </p:sp>
      <p:sp>
        <p:nvSpPr>
          <p:cNvPr id="3" name="TextBox 2"/>
          <p:cNvSpPr txBox="1"/>
          <p:nvPr/>
        </p:nvSpPr>
        <p:spPr>
          <a:xfrm>
            <a:off x="8877512" y="557193"/>
            <a:ext cx="2604936" cy="2677656"/>
          </a:xfrm>
          <a:prstGeom prst="rect">
            <a:avLst/>
          </a:prstGeom>
          <a:solidFill>
            <a:srgbClr val="FF91B0"/>
          </a:solidFill>
          <a:ln w="19050">
            <a:solidFill>
              <a:schemeClr val="bg1"/>
            </a:solidFill>
          </a:ln>
        </p:spPr>
        <p:txBody>
          <a:bodyPr wrap="square" rtlCol="0">
            <a:spAutoFit/>
          </a:bodyPr>
          <a:lstStyle/>
          <a:p>
            <a:r>
              <a:rPr lang="en-US" sz="1400" b="1" dirty="0" smtClean="0"/>
              <a:t>Academic history</a:t>
            </a:r>
          </a:p>
          <a:p>
            <a:r>
              <a:rPr lang="en-US" sz="1100" dirty="0" smtClean="0"/>
              <a:t>Bachelors Degree (Welsh 2:2) – Swansea University</a:t>
            </a:r>
          </a:p>
          <a:p>
            <a:r>
              <a:rPr lang="en-US" sz="1100" dirty="0" smtClean="0"/>
              <a:t>A Level Welsh (C) – NPT College</a:t>
            </a:r>
          </a:p>
          <a:p>
            <a:r>
              <a:rPr lang="en-US" sz="1100" dirty="0" smtClean="0"/>
              <a:t>A Level Accountancy (D) – NPT College</a:t>
            </a:r>
          </a:p>
          <a:p>
            <a:r>
              <a:rPr lang="en-US" sz="1100" dirty="0" smtClean="0"/>
              <a:t>A Level Welsh Baccalaureate (PASS) – NPT College</a:t>
            </a:r>
          </a:p>
          <a:p>
            <a:r>
              <a:rPr lang="en-US" sz="1100" dirty="0" smtClean="0"/>
              <a:t>AS Level Mathematics (D) – NPT College</a:t>
            </a:r>
          </a:p>
          <a:p>
            <a:r>
              <a:rPr lang="en-US" sz="1100" dirty="0" smtClean="0"/>
              <a:t>GCSE’s – </a:t>
            </a:r>
            <a:r>
              <a:rPr lang="en-US" sz="1100" dirty="0" err="1" smtClean="0"/>
              <a:t>Glan</a:t>
            </a:r>
            <a:r>
              <a:rPr lang="en-US" sz="1100" dirty="0" smtClean="0"/>
              <a:t> </a:t>
            </a:r>
            <a:r>
              <a:rPr lang="en-US" sz="1100" dirty="0" err="1" smtClean="0"/>
              <a:t>Afan</a:t>
            </a:r>
            <a:r>
              <a:rPr lang="en-US" sz="1100" dirty="0" smtClean="0"/>
              <a:t> Comprehensive School</a:t>
            </a:r>
          </a:p>
          <a:p>
            <a:r>
              <a:rPr lang="en-US" sz="1100" dirty="0" smtClean="0"/>
              <a:t>GCSE Mathematics – A</a:t>
            </a:r>
          </a:p>
          <a:p>
            <a:r>
              <a:rPr lang="en-US" sz="1100" dirty="0" smtClean="0"/>
              <a:t>GCSE English Language – B</a:t>
            </a:r>
          </a:p>
          <a:p>
            <a:r>
              <a:rPr lang="en-US" sz="1100" dirty="0" smtClean="0"/>
              <a:t>GCSE Biology – B</a:t>
            </a:r>
          </a:p>
          <a:p>
            <a:r>
              <a:rPr lang="en-US" sz="1100" dirty="0" smtClean="0"/>
              <a:t>GCSE Welsh – A</a:t>
            </a:r>
          </a:p>
          <a:p>
            <a:r>
              <a:rPr lang="en-US" sz="1100" dirty="0" smtClean="0"/>
              <a:t>Other GCSE’s A*-C (11 – including 2 FSMQ)</a:t>
            </a:r>
            <a:endParaRPr lang="en-US" sz="1100" dirty="0"/>
          </a:p>
        </p:txBody>
      </p:sp>
      <p:sp>
        <p:nvSpPr>
          <p:cNvPr id="4" name="TextBox 3"/>
          <p:cNvSpPr txBox="1"/>
          <p:nvPr/>
        </p:nvSpPr>
        <p:spPr>
          <a:xfrm>
            <a:off x="272158" y="3602313"/>
            <a:ext cx="2034700" cy="1107996"/>
          </a:xfrm>
          <a:prstGeom prst="rect">
            <a:avLst/>
          </a:prstGeom>
          <a:solidFill>
            <a:srgbClr val="FF91B0"/>
          </a:solidFill>
          <a:ln w="19050">
            <a:solidFill>
              <a:schemeClr val="bg1"/>
            </a:solidFill>
          </a:ln>
        </p:spPr>
        <p:txBody>
          <a:bodyPr wrap="square" rtlCol="0">
            <a:spAutoFit/>
          </a:bodyPr>
          <a:lstStyle/>
          <a:p>
            <a:r>
              <a:rPr lang="en-US" sz="1100" dirty="0" smtClean="0"/>
              <a:t>I aspire to be an approachable teacher with a fair approach. I wish to be respected, and plan to earn this by implementing my boundaries from the start and maintaining these. </a:t>
            </a:r>
            <a:endParaRPr lang="en-US" sz="1100" dirty="0"/>
          </a:p>
        </p:txBody>
      </p:sp>
      <p:sp>
        <p:nvSpPr>
          <p:cNvPr id="5" name="TextBox 4"/>
          <p:cNvSpPr txBox="1"/>
          <p:nvPr/>
        </p:nvSpPr>
        <p:spPr>
          <a:xfrm>
            <a:off x="2630854" y="4185421"/>
            <a:ext cx="6583615" cy="2339102"/>
          </a:xfrm>
          <a:prstGeom prst="rect">
            <a:avLst/>
          </a:prstGeom>
          <a:solidFill>
            <a:srgbClr val="FF91B0"/>
          </a:solidFill>
          <a:ln w="19050">
            <a:solidFill>
              <a:schemeClr val="bg1"/>
            </a:solidFill>
          </a:ln>
        </p:spPr>
        <p:txBody>
          <a:bodyPr wrap="square" rtlCol="0">
            <a:spAutoFit/>
          </a:bodyPr>
          <a:lstStyle/>
          <a:p>
            <a:r>
              <a:rPr lang="en-GB" sz="1400" b="1" dirty="0" smtClean="0"/>
              <a:t>Why I want to be a teacher</a:t>
            </a:r>
            <a:r>
              <a:rPr lang="is-IS" sz="1400" b="1" dirty="0" smtClean="0"/>
              <a:t>…</a:t>
            </a:r>
          </a:p>
          <a:p>
            <a:r>
              <a:rPr lang="en-GB" sz="1100" dirty="0" smtClean="0"/>
              <a:t>Since </a:t>
            </a:r>
            <a:r>
              <a:rPr lang="en-GB" sz="1100" dirty="0"/>
              <a:t>I was five years old, all I have wanted to do is become a teacher. I loved going to school and learning new things. I saw school as a positive and safe place and would love to play a part in ensuring future generations have a similar experience to me. The drive teaching gives me to commit to the students and seeing them improve and succeed gives me all the rewards I need. I have always had a passion for helping people learn and it all started with my personal life early on. I would go over friends’ houses and help them with homework and explain work to them that they were having difficulty with. This developed over the years to helping younger family members and then into job roles where I would always train new staff. Each time I have fallen into a mentoring role, it has made me grow in confidence and reassures me that I am capable to make a difference in peoples lives. Between this and tutoring, it has made me realise and learn how everyone learns differently and as a teacher you have to adapt to the needs of the individual to support them to their success. I am glad that I have taken time in between my studies to build my life experience, which has helped me decide the correct path for me</a:t>
            </a:r>
            <a:r>
              <a:rPr lang="en-GB" sz="1100" dirty="0" smtClean="0"/>
              <a:t>.</a:t>
            </a:r>
            <a:endParaRPr lang="en-GB" sz="1100" dirty="0"/>
          </a:p>
        </p:txBody>
      </p:sp>
      <p:sp>
        <p:nvSpPr>
          <p:cNvPr id="6" name="TextBox 5"/>
          <p:cNvSpPr txBox="1"/>
          <p:nvPr/>
        </p:nvSpPr>
        <p:spPr>
          <a:xfrm>
            <a:off x="3499167" y="168454"/>
            <a:ext cx="4600756" cy="1831270"/>
          </a:xfrm>
          <a:prstGeom prst="rect">
            <a:avLst/>
          </a:prstGeom>
          <a:solidFill>
            <a:srgbClr val="FF91B0"/>
          </a:solidFill>
          <a:ln w="19050">
            <a:solidFill>
              <a:schemeClr val="bg1"/>
            </a:solidFill>
          </a:ln>
        </p:spPr>
        <p:txBody>
          <a:bodyPr wrap="square" rtlCol="0">
            <a:spAutoFit/>
          </a:bodyPr>
          <a:lstStyle/>
          <a:p>
            <a:r>
              <a:rPr lang="en-US" sz="1400" b="1" dirty="0" smtClean="0"/>
              <a:t>About Me</a:t>
            </a:r>
            <a:endParaRPr lang="en-US" sz="1400" b="1" dirty="0"/>
          </a:p>
          <a:p>
            <a:r>
              <a:rPr lang="en-US" sz="1100" dirty="0" smtClean="0"/>
              <a:t>I am training to become a secondary Welsh Teacher. I decided to teach second language Welsh due to my own experiences. I went through my whole education through the medium of English until University – this is where I became fluent in the Welsh language. I am very proud of my achievements especially coming from a non-Welsh speaking home. My friends and family would say that I am reliable and loyal. I am always honest and am always determined to achieve my goals. My friend and family know I am always there for them when they need me and they kettle will be ready when they arrive.</a:t>
            </a:r>
            <a:endParaRPr lang="en-US" sz="1100" dirty="0"/>
          </a:p>
        </p:txBody>
      </p:sp>
      <p:sp>
        <p:nvSpPr>
          <p:cNvPr id="7" name="TextBox 6"/>
          <p:cNvSpPr txBox="1"/>
          <p:nvPr/>
        </p:nvSpPr>
        <p:spPr>
          <a:xfrm>
            <a:off x="9603265" y="4146546"/>
            <a:ext cx="2255018" cy="984885"/>
          </a:xfrm>
          <a:prstGeom prst="rect">
            <a:avLst/>
          </a:prstGeom>
          <a:solidFill>
            <a:srgbClr val="FF91B0"/>
          </a:solidFill>
          <a:ln w="19050">
            <a:solidFill>
              <a:schemeClr val="bg1"/>
            </a:solidFill>
          </a:ln>
        </p:spPr>
        <p:txBody>
          <a:bodyPr wrap="square" rtlCol="0">
            <a:spAutoFit/>
          </a:bodyPr>
          <a:lstStyle/>
          <a:p>
            <a:r>
              <a:rPr lang="en-US" sz="1400" b="1" dirty="0" smtClean="0"/>
              <a:t>Area/Subjects I could teach:</a:t>
            </a:r>
          </a:p>
          <a:p>
            <a:r>
              <a:rPr lang="en-US" sz="1100" dirty="0" smtClean="0"/>
              <a:t>Welsh  is my primary subject but I would be happy to support the Mathematics department if they need any assistance.</a:t>
            </a:r>
            <a:endParaRPr lang="en-US" sz="1100" dirty="0"/>
          </a:p>
        </p:txBody>
      </p:sp>
      <p:pic>
        <p:nvPicPr>
          <p:cNvPr id="8" name="Picture 7"/>
          <p:cNvPicPr>
            <a:picLocks noChangeAspect="1"/>
          </p:cNvPicPr>
          <p:nvPr/>
        </p:nvPicPr>
        <p:blipFill>
          <a:blip r:embed="rId2"/>
          <a:stretch>
            <a:fillRect/>
          </a:stretch>
        </p:blipFill>
        <p:spPr>
          <a:xfrm>
            <a:off x="3797243" y="2371307"/>
            <a:ext cx="1041400" cy="1498600"/>
          </a:xfrm>
          <a:prstGeom prst="rect">
            <a:avLst/>
          </a:prstGeom>
        </p:spPr>
      </p:pic>
      <p:sp>
        <p:nvSpPr>
          <p:cNvPr id="9" name="TextBox 8"/>
          <p:cNvSpPr txBox="1"/>
          <p:nvPr/>
        </p:nvSpPr>
        <p:spPr>
          <a:xfrm>
            <a:off x="5326509" y="2773003"/>
            <a:ext cx="2216138" cy="707886"/>
          </a:xfrm>
          <a:prstGeom prst="rect">
            <a:avLst/>
          </a:prstGeom>
          <a:solidFill>
            <a:srgbClr val="FF91B0"/>
          </a:solidFill>
          <a:ln w="19050">
            <a:solidFill>
              <a:schemeClr val="bg1"/>
            </a:solidFill>
          </a:ln>
        </p:spPr>
        <p:txBody>
          <a:bodyPr wrap="square" rtlCol="0">
            <a:spAutoFit/>
          </a:bodyPr>
          <a:lstStyle/>
          <a:p>
            <a:r>
              <a:rPr lang="en-US" sz="2000" dirty="0" smtClean="0"/>
              <a:t>Samantha Griffiths</a:t>
            </a:r>
          </a:p>
          <a:p>
            <a:r>
              <a:rPr lang="en-US" sz="2000" dirty="0" smtClean="0"/>
              <a:t>PGCE Student</a:t>
            </a:r>
            <a:endParaRPr lang="en-US" sz="2000" dirty="0"/>
          </a:p>
        </p:txBody>
      </p:sp>
    </p:spTree>
    <p:extLst>
      <p:ext uri="{BB962C8B-B14F-4D97-AF65-F5344CB8AC3E}">
        <p14:creationId xmlns:p14="http://schemas.microsoft.com/office/powerpoint/2010/main" val="10841588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95</TotalTime>
  <Words>584</Words>
  <Application>Microsoft Macintosh PowerPoint</Application>
  <PresentationFormat>Custom</PresentationFormat>
  <Paragraphs>24</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Davies</dc:creator>
  <cp:lastModifiedBy>Samantha Griffiths</cp:lastModifiedBy>
  <cp:revision>11</cp:revision>
  <dcterms:created xsi:type="dcterms:W3CDTF">2019-09-05T20:58:34Z</dcterms:created>
  <dcterms:modified xsi:type="dcterms:W3CDTF">2019-10-01T20:07:57Z</dcterms:modified>
</cp:coreProperties>
</file>