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D744EC-CBE3-38B0-B5EB-0A1949B0338F}" v="1002" dt="2021-11-24T14:54:29.825"/>
    <p1510:client id="{56502028-B74F-0B70-542A-D24C47C2C0D6}" v="2" dt="2021-11-24T09:17:06.831"/>
    <p1510:client id="{C3B18052-5950-3E57-AAE9-D66E104EEEBF}" v="540" dt="2021-11-26T19:16:01.3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5" d="100"/>
          <a:sy n="65" d="100"/>
        </p:scale>
        <p:origin x="58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200" dirty="0">
                <a:latin typeface="Arial Black"/>
                <a:cs typeface="Calibri Light"/>
              </a:rPr>
              <a:t>STUDENT NAME: VANESSA HALL</a:t>
            </a:r>
            <a:br>
              <a:rPr lang="en-GB" sz="1200" dirty="0">
                <a:latin typeface="Arial Black"/>
                <a:cs typeface="Calibri Light"/>
              </a:rPr>
            </a:br>
            <a:r>
              <a:rPr lang="en-GB" sz="1200" dirty="0">
                <a:latin typeface="Arial Black"/>
                <a:cs typeface="Calibri Light"/>
              </a:rPr>
              <a:t>MODULE: PROBLEM SOLVING AND DECISION MAKING</a:t>
            </a:r>
            <a:br>
              <a:rPr lang="en-GB" sz="1200" dirty="0">
                <a:latin typeface="Arial Black"/>
                <a:cs typeface="Calibri Light"/>
              </a:rPr>
            </a:br>
            <a:r>
              <a:rPr lang="en-GB" sz="1200" dirty="0">
                <a:latin typeface="Arial Black"/>
                <a:cs typeface="Calibri Light"/>
              </a:rPr>
              <a:t>MODULE CODE: BSMW4004</a:t>
            </a:r>
            <a:br>
              <a:rPr lang="en-GB" sz="1200" dirty="0">
                <a:latin typeface="Arial Black"/>
                <a:cs typeface="Calibri Light"/>
              </a:rPr>
            </a:br>
            <a:r>
              <a:rPr lang="en-GB" sz="1200" dirty="0">
                <a:latin typeface="Arial Black"/>
                <a:cs typeface="Calibri Light"/>
              </a:rPr>
              <a:t>ASSIGNMENT TITLE: PROBLEM SOLVING AND DECISION MAKING</a:t>
            </a:r>
            <a:br>
              <a:rPr lang="en-GB" sz="1200" dirty="0">
                <a:latin typeface="Arial Black"/>
                <a:cs typeface="Calibri Light"/>
              </a:rPr>
            </a:br>
            <a:r>
              <a:rPr lang="en-GB" sz="1200" dirty="0">
                <a:latin typeface="Arial Black"/>
                <a:cs typeface="Calibri Light"/>
              </a:rPr>
              <a:t>LECTURER: CHIJOKE UBA</a:t>
            </a:r>
            <a:br>
              <a:rPr lang="en-GB" sz="1200" dirty="0">
                <a:latin typeface="Arial Black"/>
                <a:cs typeface="Calibri Light"/>
              </a:rPr>
            </a:br>
            <a:endParaRPr lang="en-GB" sz="1200" dirty="0">
              <a:latin typeface="Arial Black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2721" y="1121108"/>
            <a:ext cx="8745279" cy="20544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PROBLEM SOLVING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AB5E3-A800-4861-90A3-0EEB3A419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600" dirty="0">
                <a:latin typeface="Arial Black"/>
                <a:cs typeface="Calibri Light"/>
              </a:rPr>
              <a:t>UNDERSTANDING THE COMPLEX PROBLEM OF STRESS AMONG UK WORKERS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EC4B5-4D0F-4F81-985E-E1CE5A058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1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latin typeface="Arial"/>
              <a:cs typeface="Arial"/>
            </a:endParaRPr>
          </a:p>
          <a:p>
            <a:pPr marL="457200" lvl="1">
              <a:buNone/>
            </a:pPr>
            <a:r>
              <a:rPr lang="en-GB" sz="1600" u="sng" dirty="0">
                <a:solidFill>
                  <a:srgbClr val="000000"/>
                </a:solidFill>
                <a:latin typeface="Arial"/>
                <a:cs typeface="Arial"/>
              </a:rPr>
              <a:t>NATURE OF THE PROBLEM</a:t>
            </a:r>
          </a:p>
          <a:p>
            <a:pPr marL="457200" lvl="1">
              <a:buNone/>
            </a:pPr>
            <a:endParaRPr lang="en-GB" sz="1800" u="sng" dirty="0">
              <a:solidFill>
                <a:srgbClr val="000000"/>
              </a:solidFill>
              <a:latin typeface="Arial"/>
              <a:cs typeface="Arial"/>
            </a:endParaRPr>
          </a:p>
          <a:p>
            <a:pPr marL="457200" lvl="1"/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MANY FACTORES TO BE ACKNOWLEGED </a:t>
            </a:r>
          </a:p>
          <a:p>
            <a:pPr marL="457200" lvl="1"/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A UK WIDE PROBLEM</a:t>
            </a:r>
          </a:p>
          <a:p>
            <a:pPr marL="228600" lvl="1" indent="0">
              <a:buNone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28600" lvl="1" indent="0">
              <a:buNone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28600" lvl="1" indent="0">
              <a:buNone/>
            </a:pPr>
            <a:r>
              <a:rPr lang="en-GB" sz="1400" u="sng" dirty="0">
                <a:solidFill>
                  <a:srgbClr val="000000"/>
                </a:solidFill>
                <a:latin typeface="Arial"/>
                <a:cs typeface="Arial"/>
              </a:rPr>
              <a:t>IMPACT OF THE PROBLEM ON WORKERS</a:t>
            </a:r>
          </a:p>
          <a:p>
            <a:pPr marL="228600" lvl="1" indent="0">
              <a:buNone/>
            </a:pPr>
            <a:endParaRPr lang="en-GB" sz="1400" u="sng" dirty="0">
              <a:solidFill>
                <a:srgbClr val="000000"/>
              </a:solidFill>
              <a:latin typeface="Arial"/>
              <a:cs typeface="Arial"/>
            </a:endParaRPr>
          </a:p>
          <a:p>
            <a:pPr marL="457200" lvl="1"/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STRESS AND PRODUCTIVE CAPACITY</a:t>
            </a:r>
          </a:p>
          <a:p>
            <a:pPr marL="457200" lvl="1"/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CAUSES ISSUES WITH HOME-LIFE</a:t>
            </a:r>
          </a:p>
          <a:p>
            <a:pPr marL="457200" lvl="1"/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THE EFFECT OF THE PROBLEM ON THE COMPANY</a:t>
            </a:r>
          </a:p>
          <a:p>
            <a:pPr marL="457200" lvl="1">
              <a:buNone/>
            </a:pPr>
            <a:endParaRPr lang="en-GB" sz="1400" b="1" i="1" u="sng" dirty="0">
              <a:solidFill>
                <a:srgbClr val="000000"/>
              </a:solidFill>
              <a:latin typeface="Arial"/>
              <a:cs typeface="Arial"/>
            </a:endParaRPr>
          </a:p>
          <a:p>
            <a:pPr marL="457200" lvl="1">
              <a:buNone/>
            </a:pPr>
            <a:endParaRPr lang="en-GB" sz="1200" u="sng" dirty="0">
              <a:solidFill>
                <a:srgbClr val="000000"/>
              </a:solidFill>
              <a:latin typeface="Arial"/>
              <a:cs typeface="Arial"/>
            </a:endParaRPr>
          </a:p>
          <a:p>
            <a:pPr marL="457200" lvl="1">
              <a:buNone/>
            </a:pPr>
            <a:endParaRPr lang="en-GB" sz="1000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43196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1CE61-E5BA-423F-AB9E-6EE51ADB2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rial Black"/>
                <a:cs typeface="Calibri Light"/>
              </a:rPr>
              <a:t>IDENTIFYING THE CAUSES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41850-7E44-4B6F-B4E1-E6997BBDF8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u="sng" dirty="0">
                <a:latin typeface="Arial"/>
                <a:cs typeface="Calibri"/>
              </a:rPr>
              <a:t>IDENTIFY THE MAIN CAUSES TO SOLVE ANY ISSUES</a:t>
            </a:r>
          </a:p>
          <a:p>
            <a:pPr marL="0" indent="0">
              <a:buNone/>
            </a:pPr>
            <a:endParaRPr lang="en-GB" sz="1400" u="sng" dirty="0">
              <a:latin typeface="Arial"/>
              <a:cs typeface="Calibri"/>
            </a:endParaRPr>
          </a:p>
          <a:p>
            <a:pPr marL="285750" indent="-285750"/>
            <a:r>
              <a:rPr lang="en-GB" sz="1200">
                <a:latin typeface="Arial"/>
                <a:cs typeface="Calibri"/>
              </a:rPr>
              <a:t>MANAGEMENT TO CONVERSE WITH EMPLOYEES</a:t>
            </a:r>
            <a:endParaRPr lang="en-GB" sz="1400">
              <a:latin typeface="Arial"/>
              <a:cs typeface="Calibri"/>
            </a:endParaRPr>
          </a:p>
          <a:p>
            <a:pPr marL="285750" indent="-285750"/>
            <a:r>
              <a:rPr lang="en-GB" sz="1200">
                <a:latin typeface="Arial"/>
                <a:cs typeface="Calibri"/>
              </a:rPr>
              <a:t>DO SURVEYS TO ASCERTAIN WHERE THE ISSUES LIE</a:t>
            </a:r>
          </a:p>
          <a:p>
            <a:pPr marL="285750" indent="-285750"/>
            <a:r>
              <a:rPr lang="en-GB" sz="1200">
                <a:latin typeface="Arial"/>
                <a:cs typeface="Calibri"/>
              </a:rPr>
              <a:t>TAKE RELEVANT STEPS TO RESOLVE THE ISSUES THAT HAVE BEEN HIGHLIGHTED</a:t>
            </a:r>
            <a:endParaRPr lang="en-GB" sz="1200" dirty="0">
              <a:latin typeface="Arial"/>
              <a:cs typeface="Calibri"/>
            </a:endParaRPr>
          </a:p>
          <a:p>
            <a:pPr marL="0" indent="0">
              <a:buNone/>
            </a:pPr>
            <a:endParaRPr lang="en-GB" sz="1400" dirty="0">
              <a:latin typeface="Arial"/>
              <a:cs typeface="Calibri"/>
            </a:endParaRPr>
          </a:p>
          <a:p>
            <a:pPr marL="285750" indent="-285750"/>
            <a:r>
              <a:rPr lang="en-GB" sz="1200" dirty="0">
                <a:latin typeface="Arial"/>
                <a:cs typeface="Calibri"/>
              </a:rPr>
              <a:t>IN THIS SITUATION RELEVANT STEPS HAVE BEEN TAKEN TO IDENTIFY THE CAUSE OF STRESS AMONG UK WORKERS</a:t>
            </a:r>
          </a:p>
          <a:p>
            <a:pPr marL="0" indent="0">
              <a:buNone/>
            </a:pPr>
            <a:endParaRPr lang="en-GB" sz="1400" u="sng" dirty="0">
              <a:latin typeface="Arial"/>
              <a:cs typeface="Calibri"/>
            </a:endParaRPr>
          </a:p>
          <a:p>
            <a:pPr marL="0" indent="0">
              <a:buNone/>
            </a:pPr>
            <a:endParaRPr lang="en-GB" sz="1400" u="sng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8833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F637D-54DD-4B3D-B688-F1892B579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FISH BONE DIAGRAM</a:t>
            </a:r>
            <a:endParaRPr lang="en-GB"/>
          </a:p>
        </p:txBody>
      </p:sp>
      <p:pic>
        <p:nvPicPr>
          <p:cNvPr id="7" name="Picture 7" descr="Diagram, schematic&#10;&#10;Description automatically generated">
            <a:extLst>
              <a:ext uri="{FF2B5EF4-FFF2-40B4-BE49-F238E27FC236}">
                <a16:creationId xmlns:a16="http://schemas.microsoft.com/office/drawing/2014/main" id="{E846860A-A3EC-4F90-8AF8-C99CA70A1A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43794" y="1386898"/>
            <a:ext cx="7593048" cy="4790065"/>
          </a:xfrm>
        </p:spPr>
      </p:pic>
    </p:spTree>
    <p:extLst>
      <p:ext uri="{BB962C8B-B14F-4D97-AF65-F5344CB8AC3E}">
        <p14:creationId xmlns:p14="http://schemas.microsoft.com/office/powerpoint/2010/main" val="537033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B5F30-3042-4AC8-8EE4-4C41F06BA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>
                <a:latin typeface="Arial"/>
                <a:cs typeface="Calibri Light"/>
              </a:rPr>
              <a:t>Pestle ANALYSIS</a:t>
            </a:r>
            <a:endParaRPr lang="en-GB" sz="180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5EE50-0A05-458E-92D9-77FED2908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433" y="1542090"/>
            <a:ext cx="10666227" cy="57601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u="sng" dirty="0">
                <a:latin typeface="Arial"/>
                <a:cs typeface="Calibri"/>
              </a:rPr>
              <a:t> </a:t>
            </a:r>
            <a:r>
              <a:rPr lang="en-GB" sz="1100" u="sng">
                <a:latin typeface="Arial"/>
                <a:cs typeface="Calibri"/>
              </a:rPr>
              <a:t>    Politics.</a:t>
            </a:r>
            <a:endParaRPr lang="en-GB" sz="1100" u="sng" dirty="0">
              <a:latin typeface="Arial"/>
              <a:cs typeface="Calibri"/>
            </a:endParaRPr>
          </a:p>
          <a:p>
            <a:r>
              <a:rPr lang="en-GB" sz="1100">
                <a:latin typeface="Arial"/>
                <a:cs typeface="Calibri"/>
              </a:rPr>
              <a:t>Connected to the government, law changes, government funds for certain criteria.</a:t>
            </a:r>
            <a:r>
              <a:rPr lang="en-GB" sz="1100" dirty="0">
                <a:latin typeface="Arial"/>
                <a:cs typeface="Calibri"/>
              </a:rPr>
              <a:t> </a:t>
            </a:r>
            <a:endParaRPr lang="en-GB" sz="1100" u="sng" dirty="0">
              <a:latin typeface="Arial"/>
              <a:cs typeface="Calibri"/>
            </a:endParaRPr>
          </a:p>
          <a:p>
            <a:endParaRPr lang="en-GB" sz="1100" u="sng" dirty="0">
              <a:latin typeface="Arial"/>
              <a:cs typeface="Calibri"/>
            </a:endParaRPr>
          </a:p>
          <a:p>
            <a:r>
              <a:rPr lang="en-GB" sz="1100" u="sng">
                <a:latin typeface="Arial"/>
                <a:cs typeface="Calibri"/>
              </a:rPr>
              <a:t>Economics </a:t>
            </a:r>
            <a:endParaRPr lang="en-GB" sz="1100" u="sng" dirty="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100">
                <a:latin typeface="Arial"/>
                <a:cs typeface="Calibri"/>
              </a:rPr>
              <a:t>      Inflation rates., foreign exchange rates, availability of capital</a:t>
            </a:r>
            <a:endParaRPr lang="en-GB" sz="1100" dirty="0">
              <a:latin typeface="Arial"/>
              <a:cs typeface="Calibri"/>
            </a:endParaRPr>
          </a:p>
          <a:p>
            <a:endParaRPr lang="en-GB" sz="1100" u="sng" dirty="0">
              <a:cs typeface="Calibri"/>
            </a:endParaRPr>
          </a:p>
          <a:p>
            <a:r>
              <a:rPr lang="en-GB" sz="1100" u="sng">
                <a:latin typeface="Arial"/>
                <a:cs typeface="Calibri"/>
              </a:rPr>
              <a:t>Social</a:t>
            </a:r>
            <a:endParaRPr lang="en-GB" sz="1100" u="sng" dirty="0">
              <a:latin typeface="Arial"/>
              <a:cs typeface="Calibri"/>
            </a:endParaRPr>
          </a:p>
          <a:p>
            <a:r>
              <a:rPr lang="en-GB" sz="1100">
                <a:latin typeface="Arial"/>
                <a:cs typeface="Calibri"/>
              </a:rPr>
              <a:t>Company's profability, how the company operates as a whole</a:t>
            </a:r>
          </a:p>
          <a:p>
            <a:endParaRPr lang="en-GB" sz="1100" u="sng" dirty="0">
              <a:latin typeface="Arial"/>
              <a:cs typeface="Calibri"/>
            </a:endParaRPr>
          </a:p>
          <a:p>
            <a:r>
              <a:rPr lang="en-GB" sz="1100" u="sng">
                <a:latin typeface="Arial"/>
                <a:cs typeface="Calibri"/>
              </a:rPr>
              <a:t>Technological</a:t>
            </a:r>
            <a:endParaRPr lang="en-GB" sz="1100" u="sng" dirty="0">
              <a:latin typeface="Arial"/>
              <a:cs typeface="Calibri"/>
            </a:endParaRPr>
          </a:p>
          <a:p>
            <a:r>
              <a:rPr lang="en-GB" sz="1100">
                <a:latin typeface="Arial"/>
                <a:cs typeface="Calibri"/>
              </a:rPr>
              <a:t>Social media, online buying, advertising</a:t>
            </a:r>
          </a:p>
          <a:p>
            <a:endParaRPr lang="en-GB" sz="1100" dirty="0">
              <a:latin typeface="Arial"/>
              <a:cs typeface="Calibri"/>
            </a:endParaRPr>
          </a:p>
          <a:p>
            <a:r>
              <a:rPr lang="en-GB" sz="1100" u="sng">
                <a:latin typeface="Arial"/>
                <a:cs typeface="Calibri"/>
              </a:rPr>
              <a:t>Legal</a:t>
            </a:r>
            <a:endParaRPr lang="en-GB" sz="1100" u="sng" dirty="0">
              <a:latin typeface="Arial"/>
              <a:cs typeface="Calibri"/>
            </a:endParaRPr>
          </a:p>
          <a:p>
            <a:r>
              <a:rPr lang="en-GB" sz="1100">
                <a:latin typeface="Arial"/>
                <a:cs typeface="Calibri"/>
              </a:rPr>
              <a:t>Different countries laws, effect of legislation</a:t>
            </a:r>
            <a:endParaRPr lang="en-GB" sz="1100" dirty="0">
              <a:latin typeface="Arial"/>
              <a:cs typeface="Calibri"/>
            </a:endParaRPr>
          </a:p>
          <a:p>
            <a:pPr marL="0" indent="0">
              <a:buNone/>
            </a:pPr>
            <a:endParaRPr lang="en-GB" sz="1400" u="sng" dirty="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  <a:cs typeface="Calibri"/>
              </a:rPr>
              <a:t>    </a:t>
            </a:r>
            <a:r>
              <a:rPr lang="en-GB" sz="1100" u="sng">
                <a:latin typeface="Arial"/>
                <a:cs typeface="Calibri"/>
              </a:rPr>
              <a:t>Environment</a:t>
            </a:r>
          </a:p>
          <a:p>
            <a:pPr marL="0" indent="0">
              <a:buNone/>
            </a:pPr>
            <a:r>
              <a:rPr lang="en-GB" sz="1100">
                <a:latin typeface="Arial"/>
                <a:cs typeface="Calibri"/>
              </a:rPr>
              <a:t>Worldwide environmental issues, unforseen disasters, reputation</a:t>
            </a:r>
            <a:endParaRPr lang="en-GB" sz="1100" dirty="0">
              <a:latin typeface="Arial"/>
              <a:cs typeface="Calibri"/>
            </a:endParaRPr>
          </a:p>
          <a:p>
            <a:endParaRPr lang="en-GB" sz="1400" dirty="0">
              <a:latin typeface="Arial"/>
              <a:cs typeface="Calibri"/>
            </a:endParaRPr>
          </a:p>
          <a:p>
            <a:endParaRPr lang="en-GB" sz="1400" u="sng" dirty="0">
              <a:latin typeface="Arial"/>
              <a:cs typeface="Calibri"/>
            </a:endParaRPr>
          </a:p>
          <a:p>
            <a:endParaRPr lang="en-GB" sz="1400" u="sng" dirty="0">
              <a:latin typeface="Arial"/>
              <a:cs typeface="Calibri"/>
            </a:endParaRPr>
          </a:p>
          <a:p>
            <a:endParaRPr lang="en-GB" u="sng" dirty="0">
              <a:latin typeface="Calibri" panose="020F0502020204030204"/>
              <a:cs typeface="Calibri"/>
            </a:endParaRPr>
          </a:p>
          <a:p>
            <a:endParaRPr lang="en-GB" u="sng" dirty="0">
              <a:cs typeface="Calibri"/>
            </a:endParaRPr>
          </a:p>
          <a:p>
            <a:endParaRPr lang="en-GB" u="sng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u="sng" dirty="0">
              <a:cs typeface="Calibri"/>
            </a:endParaRPr>
          </a:p>
          <a:p>
            <a:endParaRPr lang="en-GB" u="sng" dirty="0">
              <a:cs typeface="Calibri"/>
            </a:endParaRPr>
          </a:p>
          <a:p>
            <a:endParaRPr lang="en-GB" u="sng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65744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208</Words>
  <Application>Microsoft Office PowerPoint</Application>
  <PresentationFormat>Widescreen</PresentationFormat>
  <Paragraphs>56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Calibri</vt:lpstr>
      <vt:lpstr>Calibri Light</vt:lpstr>
      <vt:lpstr>office theme</vt:lpstr>
      <vt:lpstr>STUDENT NAME: VANESSA HALL MODULE: PROBLEM SOLVING AND DECISION MAKING MODULE CODE: BSMW4004 ASSIGNMENT TITLE: PROBLEM SOLVING AND DECISION MAKING LECTURER: CHIJOKE UBA </vt:lpstr>
      <vt:lpstr>UNDERSTANDING THE COMPLEX PROBLEM OF STRESS AMONG UK WORKERS</vt:lpstr>
      <vt:lpstr>IDENTIFYING THE CAUSES OF THE PROBLEM</vt:lpstr>
      <vt:lpstr>FISH BONE DIAGRAM</vt:lpstr>
      <vt:lpstr>Pestle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Vanessa</cp:lastModifiedBy>
  <cp:revision>377</cp:revision>
  <dcterms:created xsi:type="dcterms:W3CDTF">2021-07-16T08:21:52Z</dcterms:created>
  <dcterms:modified xsi:type="dcterms:W3CDTF">2021-11-29T13:35:22Z</dcterms:modified>
</cp:coreProperties>
</file>