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8" r:id="rId4"/>
  </p:sldMasterIdLst>
  <p:notesMasterIdLst>
    <p:notesMasterId r:id="rId21"/>
  </p:notesMasterIdLst>
  <p:handoutMasterIdLst>
    <p:handoutMasterId r:id="rId22"/>
  </p:handoutMasterIdLst>
  <p:sldIdLst>
    <p:sldId id="350" r:id="rId5"/>
    <p:sldId id="378" r:id="rId6"/>
    <p:sldId id="352" r:id="rId7"/>
    <p:sldId id="365" r:id="rId8"/>
    <p:sldId id="361" r:id="rId9"/>
    <p:sldId id="366" r:id="rId10"/>
    <p:sldId id="367" r:id="rId11"/>
    <p:sldId id="368" r:id="rId12"/>
    <p:sldId id="370" r:id="rId13"/>
    <p:sldId id="373" r:id="rId14"/>
    <p:sldId id="374" r:id="rId15"/>
    <p:sldId id="372" r:id="rId16"/>
    <p:sldId id="375" r:id="rId17"/>
    <p:sldId id="369" r:id="rId18"/>
    <p:sldId id="376" r:id="rId19"/>
    <p:sldId id="37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7" autoAdjust="0"/>
    <p:restoredTop sz="78135" autoAdjust="0"/>
  </p:normalViewPr>
  <p:slideViewPr>
    <p:cSldViewPr snapToGrid="0">
      <p:cViewPr varScale="1">
        <p:scale>
          <a:sx n="64" d="100"/>
          <a:sy n="64" d="100"/>
        </p:scale>
        <p:origin x="1426" y="67"/>
      </p:cViewPr>
      <p:guideLst/>
    </p:cSldViewPr>
  </p:slideViewPr>
  <p:notesTextViewPr>
    <p:cViewPr>
      <p:scale>
        <a:sx n="1" d="1"/>
        <a:sy n="1" d="1"/>
      </p:scale>
      <p:origin x="0" y="0"/>
    </p:cViewPr>
  </p:notesTextViewPr>
  <p:sorterViewPr>
    <p:cViewPr>
      <p:scale>
        <a:sx n="80" d="100"/>
        <a:sy n="80" d="100"/>
      </p:scale>
      <p:origin x="0" y="0"/>
    </p:cViewPr>
  </p:sorterViewPr>
  <p:notesViewPr>
    <p:cSldViewPr snapToGrid="0" showGuides="1">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5B66E5-15AA-4745-8A67-3CE257BEE39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4" name="Footer Placeholder 3">
            <a:extLst>
              <a:ext uri="{FF2B5EF4-FFF2-40B4-BE49-F238E27FC236}">
                <a16:creationId xmlns:a16="http://schemas.microsoft.com/office/drawing/2014/main" id="{AC844A45-21B3-834A-A491-E4E4B9DC117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C039FDB-18A0-074D-8BA3-A4C3DE896AF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E6D13E5-4CEC-3A4A-8E5D-AFCEE7512EEC}" type="slidenum">
              <a:t>‹#›</a:t>
            </a:fld>
            <a:endParaRPr lang="en-US" dirty="0"/>
          </a:p>
        </p:txBody>
      </p:sp>
    </p:spTree>
    <p:extLst>
      <p:ext uri="{BB962C8B-B14F-4D97-AF65-F5344CB8AC3E}">
        <p14:creationId xmlns:p14="http://schemas.microsoft.com/office/powerpoint/2010/main" val="26532284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E7A52F-9D89-7442-A8E9-48D1527B5F6B}" type="datetimeFigureOut">
              <a:rPr lang="en-US" smtClean="0"/>
              <a:t>3/25/2023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9C7E07-3C67-C64C-8DA0-0404F6303970}" type="slidenum">
              <a:rPr lang="en-US" smtClean="0"/>
              <a:t>‹#›</a:t>
            </a:fld>
            <a:endParaRPr lang="en-US" dirty="0"/>
          </a:p>
        </p:txBody>
      </p:sp>
    </p:spTree>
    <p:extLst>
      <p:ext uri="{BB962C8B-B14F-4D97-AF65-F5344CB8AC3E}">
        <p14:creationId xmlns:p14="http://schemas.microsoft.com/office/powerpoint/2010/main" val="4032528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will cover the following contents:</a:t>
            </a:r>
            <a:endParaRPr lang="en-US" sz="1200" dirty="0">
              <a:solidFill>
                <a:schemeClr val="bg1"/>
              </a:solidFill>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3</a:t>
            </a:fld>
            <a:endParaRPr lang="en-US" dirty="0"/>
          </a:p>
        </p:txBody>
      </p:sp>
    </p:spTree>
    <p:extLst>
      <p:ext uri="{BB962C8B-B14F-4D97-AF65-F5344CB8AC3E}">
        <p14:creationId xmlns:p14="http://schemas.microsoft.com/office/powerpoint/2010/main" val="12438603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800" dirty="0">
                <a:effectLst/>
                <a:latin typeface="Times New Roman" panose="02020603050405020304" pitchFamily="18" charset="0"/>
                <a:ea typeface="Calibri" panose="020F0502020204030204" pitchFamily="34" charset="0"/>
                <a:cs typeface="Vrinda" panose="020B0502040204020203" pitchFamily="34" charset="0"/>
              </a:rPr>
              <a:t>McDonald's is one of the world's largest and most well-known fast-food chains, serving millions of customers every day in over 100 countries. In the United Kingdom, McDonald's is a familiar sight on high streets, shopping centers, and motorway service stations across the country, with over 1,200 restaurants serving millions of customers every week. </a:t>
            </a:r>
          </a:p>
          <a:p>
            <a:pPr marL="0" marR="0" algn="just">
              <a:lnSpc>
                <a:spcPct val="150000"/>
              </a:lnSpc>
              <a:spcBef>
                <a:spcPts val="0"/>
              </a:spcBef>
              <a:spcAft>
                <a:spcPts val="1000"/>
              </a:spcAft>
            </a:pPr>
            <a:r>
              <a:rPr lang="en-US" sz="1800" dirty="0">
                <a:effectLst/>
                <a:latin typeface="Times New Roman" panose="02020603050405020304" pitchFamily="18" charset="0"/>
                <a:ea typeface="Calibri" panose="020F0502020204030204" pitchFamily="34" charset="0"/>
                <a:cs typeface="Vrinda" panose="020B0502040204020203" pitchFamily="34" charset="0"/>
              </a:rPr>
              <a:t>McDonald's UK is also known for its employment opportunities, offering jobs to thousands of people across the country, many of whom are young or entering the workforce for the first time. The company provides comprehensive training and development programs, as well as opportunities for career advancement, making it an attractive option for many job seekers. The company has a dedicated talent acquisition team responsible for recruiting and hiring employees for various positions.</a:t>
            </a:r>
          </a:p>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4</a:t>
            </a:fld>
            <a:endParaRPr lang="en-US" dirty="0"/>
          </a:p>
        </p:txBody>
      </p:sp>
    </p:spTree>
    <p:extLst>
      <p:ext uri="{BB962C8B-B14F-4D97-AF65-F5344CB8AC3E}">
        <p14:creationId xmlns:p14="http://schemas.microsoft.com/office/powerpoint/2010/main" val="2495420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800" dirty="0">
                <a:effectLst/>
                <a:latin typeface="Times New Roman" panose="02020603050405020304" pitchFamily="18" charset="0"/>
                <a:ea typeface="Calibri" panose="020F0502020204030204" pitchFamily="34" charset="0"/>
                <a:cs typeface="Vrinda" panose="020B0502040204020203" pitchFamily="34" charset="0"/>
              </a:rPr>
              <a:t>Talent acquisition strategy is a plan that organizations use to attract and acquire the best talent for their workforce. It involves identifying the company's current and future workforce needs, and developing a plan to attract, source, screen, and hire the most suitable candidates for the organization. </a:t>
            </a:r>
            <a:r>
              <a:rPr lang="en-US" sz="2800" b="0" i="0" dirty="0">
                <a:solidFill>
                  <a:srgbClr val="252525"/>
                </a:solidFill>
                <a:effectLst/>
                <a:latin typeface="Open Sans" panose="020B0606030504020204" pitchFamily="34" charset="0"/>
              </a:rPr>
              <a:t>A talent acquisition strategy involves posting job listings, using social media, attending job fairs and networking events, and developing and implementing training and development programs.</a:t>
            </a:r>
            <a:endParaRPr lang="en-US" sz="1800" dirty="0">
              <a:effectLst/>
              <a:latin typeface="Times New Roman" panose="02020603050405020304" pitchFamily="18" charset="0"/>
              <a:ea typeface="Calibri" panose="020F0502020204030204" pitchFamily="34" charset="0"/>
              <a:cs typeface="Vrinda" panose="020B0502040204020203" pitchFamily="34" charset="0"/>
            </a:endParaRPr>
          </a:p>
        </p:txBody>
      </p:sp>
      <p:sp>
        <p:nvSpPr>
          <p:cNvPr id="4" name="Slide Number Placeholder 3"/>
          <p:cNvSpPr>
            <a:spLocks noGrp="1"/>
          </p:cNvSpPr>
          <p:nvPr>
            <p:ph type="sldNum" sz="quarter" idx="5"/>
          </p:nvPr>
        </p:nvSpPr>
        <p:spPr/>
        <p:txBody>
          <a:bodyPr/>
          <a:lstStyle/>
          <a:p>
            <a:fld id="{A89C7E07-3C67-C64C-8DA0-0404F6303970}" type="slidenum">
              <a:rPr lang="en-US" smtClean="0"/>
              <a:t>5</a:t>
            </a:fld>
            <a:endParaRPr lang="en-US" dirty="0"/>
          </a:p>
        </p:txBody>
      </p:sp>
    </p:spTree>
    <p:extLst>
      <p:ext uri="{BB962C8B-B14F-4D97-AF65-F5344CB8AC3E}">
        <p14:creationId xmlns:p14="http://schemas.microsoft.com/office/powerpoint/2010/main" val="3759511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800" dirty="0">
                <a:effectLst/>
                <a:latin typeface="Times New Roman" panose="02020603050405020304" pitchFamily="18" charset="0"/>
                <a:ea typeface="Calibri" panose="020F0502020204030204" pitchFamily="34" charset="0"/>
                <a:cs typeface="Vrinda" panose="020B0502040204020203" pitchFamily="34" charset="0"/>
              </a:rPr>
              <a:t>The importance of talent acquisition strategies in business are:</a:t>
            </a:r>
          </a:p>
          <a:p>
            <a:pPr marL="285750" marR="0" lvl="0" indent="-285750" algn="just">
              <a:lnSpc>
                <a:spcPct val="150000"/>
              </a:lnSpc>
              <a:spcBef>
                <a:spcPts val="0"/>
              </a:spcBef>
              <a:spcAft>
                <a:spcPts val="1000"/>
              </a:spcAft>
              <a:buSzPts val="1000"/>
              <a:buFont typeface="Arial" panose="020B0604020202020204" pitchFamily="34" charset="0"/>
              <a:buChar char="•"/>
              <a:tabLst>
                <a:tab pos="457200" algn="l"/>
              </a:tabLst>
            </a:pPr>
            <a:r>
              <a:rPr lang="en-US" sz="1800" dirty="0">
                <a:effectLst/>
                <a:latin typeface="Times New Roman" panose="02020603050405020304" pitchFamily="18" charset="0"/>
                <a:ea typeface="Calibri" panose="020F0502020204030204" pitchFamily="34" charset="0"/>
                <a:cs typeface="Vrinda" panose="020B0502040204020203" pitchFamily="34" charset="0"/>
              </a:rPr>
              <a:t>High-performing employees are crucial to business success, and talent acquisition strategies help organizations attract and hire the best talent.</a:t>
            </a:r>
          </a:p>
          <a:p>
            <a:pPr marL="285750" marR="0" lvl="0" indent="-285750" algn="just">
              <a:lnSpc>
                <a:spcPct val="150000"/>
              </a:lnSpc>
              <a:spcBef>
                <a:spcPts val="0"/>
              </a:spcBef>
              <a:spcAft>
                <a:spcPts val="1000"/>
              </a:spcAft>
              <a:buSzPts val="1000"/>
              <a:buFont typeface="Arial" panose="020B0604020202020204" pitchFamily="34" charset="0"/>
              <a:buChar char="•"/>
              <a:tabLst>
                <a:tab pos="457200" algn="l"/>
              </a:tabLst>
            </a:pPr>
            <a:r>
              <a:rPr lang="en-US" sz="1800" dirty="0">
                <a:effectLst/>
                <a:latin typeface="Times New Roman" panose="02020603050405020304" pitchFamily="18" charset="0"/>
                <a:ea typeface="Calibri" panose="020F0502020204030204" pitchFamily="34" charset="0"/>
                <a:cs typeface="Vrinda" panose="020B0502040204020203" pitchFamily="34" charset="0"/>
              </a:rPr>
              <a:t>A well-crafted talent acquisition strategy can help improve the quality of hires and reduce employee turnover, leading to higher productivity and profitability.</a:t>
            </a:r>
          </a:p>
          <a:p>
            <a:pPr marL="285750" marR="0" lvl="0" indent="-285750" algn="just">
              <a:lnSpc>
                <a:spcPct val="150000"/>
              </a:lnSpc>
              <a:spcBef>
                <a:spcPts val="0"/>
              </a:spcBef>
              <a:spcAft>
                <a:spcPts val="1000"/>
              </a:spcAft>
              <a:buSzPts val="1000"/>
              <a:buFont typeface="Arial" panose="020B0604020202020204" pitchFamily="34" charset="0"/>
              <a:buChar char="•"/>
              <a:tabLst>
                <a:tab pos="457200" algn="l"/>
              </a:tabLst>
            </a:pPr>
            <a:r>
              <a:rPr lang="en-US" sz="1800" dirty="0">
                <a:effectLst/>
                <a:latin typeface="Times New Roman" panose="02020603050405020304" pitchFamily="18" charset="0"/>
                <a:ea typeface="Calibri" panose="020F0502020204030204" pitchFamily="34" charset="0"/>
                <a:cs typeface="Vrinda" panose="020B0502040204020203" pitchFamily="34" charset="0"/>
              </a:rPr>
              <a:t>Talent acquisition strategies can help organizations build a strong employer brand and attract a more diverse range of candidates, improving the company's reputation and increasing the likelihood of finding the best candidates.</a:t>
            </a:r>
          </a:p>
          <a:p>
            <a:pPr marL="285750" marR="0" lvl="0" indent="-285750" algn="just">
              <a:lnSpc>
                <a:spcPct val="150000"/>
              </a:lnSpc>
              <a:spcBef>
                <a:spcPts val="0"/>
              </a:spcBef>
              <a:spcAft>
                <a:spcPts val="1000"/>
              </a:spcAft>
              <a:buSzPts val="1000"/>
              <a:buFont typeface="Arial" panose="020B0604020202020204" pitchFamily="34" charset="0"/>
              <a:buChar char="•"/>
              <a:tabLst>
                <a:tab pos="457200" algn="l"/>
              </a:tabLst>
            </a:pPr>
            <a:r>
              <a:rPr lang="en-US" sz="1800" dirty="0">
                <a:effectLst/>
                <a:latin typeface="Times New Roman" panose="02020603050405020304" pitchFamily="18" charset="0"/>
                <a:ea typeface="Calibri" panose="020F0502020204030204" pitchFamily="34" charset="0"/>
                <a:cs typeface="Vrinda" panose="020B0502040204020203" pitchFamily="34" charset="0"/>
              </a:rPr>
              <a:t>A positive workplace culture can be fostered through effective talent acquisition strategies, which can lead to greater employee engagement and job satisfaction.</a:t>
            </a:r>
          </a:p>
          <a:p>
            <a:pPr marL="285750" marR="0" lvl="0" indent="-285750" algn="just">
              <a:lnSpc>
                <a:spcPct val="150000"/>
              </a:lnSpc>
              <a:spcBef>
                <a:spcPts val="0"/>
              </a:spcBef>
              <a:spcAft>
                <a:spcPts val="1000"/>
              </a:spcAft>
              <a:buSzPts val="1000"/>
              <a:buFont typeface="Arial" panose="020B0604020202020204" pitchFamily="34" charset="0"/>
              <a:buChar char="•"/>
              <a:tabLst>
                <a:tab pos="457200" algn="l"/>
              </a:tabLst>
            </a:pPr>
            <a:r>
              <a:rPr lang="en-US" sz="1800" dirty="0">
                <a:effectLst/>
                <a:latin typeface="Times New Roman" panose="02020603050405020304" pitchFamily="18" charset="0"/>
                <a:ea typeface="Calibri" panose="020F0502020204030204" pitchFamily="34" charset="0"/>
                <a:cs typeface="Vrinda" panose="020B0502040204020203" pitchFamily="34" charset="0"/>
              </a:rPr>
              <a:t>Talent acquisition strategies can help organizations build a more diverse and inclusive workforce, which can lead to more innovation and better decision-making.</a:t>
            </a:r>
          </a:p>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6</a:t>
            </a:fld>
            <a:endParaRPr lang="en-US" dirty="0"/>
          </a:p>
        </p:txBody>
      </p:sp>
    </p:spTree>
    <p:extLst>
      <p:ext uri="{BB962C8B-B14F-4D97-AF65-F5344CB8AC3E}">
        <p14:creationId xmlns:p14="http://schemas.microsoft.com/office/powerpoint/2010/main" val="535808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800" b="0" dirty="0">
                <a:effectLst/>
                <a:latin typeface="Times New Roman" panose="02020603050405020304" pitchFamily="18" charset="0"/>
                <a:ea typeface="Calibri" panose="020F0502020204030204" pitchFamily="34" charset="0"/>
                <a:cs typeface="Vrinda" panose="020B0502040204020203" pitchFamily="34" charset="0"/>
              </a:rPr>
              <a:t>3 Short-Term Talent Acquisition Strategies are:</a:t>
            </a:r>
          </a:p>
          <a:p>
            <a:pPr marL="342900" marR="0" lvl="0" indent="-342900" algn="just">
              <a:lnSpc>
                <a:spcPct val="150000"/>
              </a:lnSpc>
              <a:spcBef>
                <a:spcPts val="0"/>
              </a:spcBef>
              <a:spcAft>
                <a:spcPts val="1000"/>
              </a:spcAft>
              <a:buFont typeface="+mj-lt"/>
              <a:buAutoNum type="arabicPeriod"/>
              <a:tabLst>
                <a:tab pos="457200" algn="l"/>
              </a:tabLst>
            </a:pPr>
            <a:r>
              <a:rPr lang="en-US" sz="1800" dirty="0">
                <a:effectLst/>
                <a:latin typeface="Times New Roman" panose="02020603050405020304" pitchFamily="18" charset="0"/>
                <a:ea typeface="Calibri" panose="020F0502020204030204" pitchFamily="34" charset="0"/>
                <a:cs typeface="Vrinda" panose="020B0502040204020203" pitchFamily="34" charset="0"/>
              </a:rPr>
              <a:t>Student Internship Programs: Partner with local colleges and universities to offer short-term internship programs. This approach can help organizations identify and attract top talent early on, while also providing students with valuable work experience.</a:t>
            </a:r>
          </a:p>
          <a:p>
            <a:pPr marL="342900" marR="0" lvl="0" indent="-342900" algn="just">
              <a:lnSpc>
                <a:spcPct val="150000"/>
              </a:lnSpc>
              <a:spcBef>
                <a:spcPts val="0"/>
              </a:spcBef>
              <a:spcAft>
                <a:spcPts val="0"/>
              </a:spcAft>
              <a:buFont typeface="+mj-lt"/>
              <a:buAutoNum type="arabicPeriod"/>
              <a:tabLst>
                <a:tab pos="457200" algn="l"/>
              </a:tabLst>
            </a:pPr>
            <a:r>
              <a:rPr lang="en-US" sz="1800" dirty="0">
                <a:effectLst/>
                <a:latin typeface="Times New Roman" panose="02020603050405020304" pitchFamily="18" charset="0"/>
                <a:ea typeface="Calibri" panose="020F0502020204030204" pitchFamily="34" charset="0"/>
                <a:cs typeface="Vrinda" panose="020B0502040204020203" pitchFamily="34" charset="0"/>
              </a:rPr>
              <a:t>Hiring Bonuses: Offer a hiring bonus to candidates who accept job offers within a short timeframe, such as one week or two weeks. This approach can help speed up the hiring process and motivate candidates to make a quick decision.</a:t>
            </a:r>
            <a:endParaRPr lang="en-US" sz="1800" dirty="0">
              <a:effectLst/>
              <a:latin typeface="Times New Roman" panose="02020603050405020304" pitchFamily="18" charset="0"/>
              <a:ea typeface="Times New Roman" panose="02020603050405020304" pitchFamily="18" charset="0"/>
            </a:endParaRPr>
          </a:p>
          <a:p>
            <a:pPr marL="342900" marR="0" lvl="0" indent="-342900" algn="just">
              <a:lnSpc>
                <a:spcPct val="150000"/>
              </a:lnSpc>
              <a:spcBef>
                <a:spcPts val="0"/>
              </a:spcBef>
              <a:spcAft>
                <a:spcPts val="0"/>
              </a:spcAft>
              <a:buFont typeface="+mj-lt"/>
              <a:buAutoNum type="arabicPeriod"/>
              <a:tabLst>
                <a:tab pos="457200" algn="l"/>
              </a:tabLst>
            </a:pPr>
            <a:r>
              <a:rPr lang="en-US" sz="1800" dirty="0">
                <a:effectLst/>
                <a:latin typeface="Times New Roman" panose="02020603050405020304" pitchFamily="18" charset="0"/>
                <a:ea typeface="Calibri" panose="020F0502020204030204" pitchFamily="34" charset="0"/>
                <a:cs typeface="Vrinda" panose="020B0502040204020203" pitchFamily="34" charset="0"/>
              </a:rPr>
              <a:t>Talent Poaching: Identify top talent at competitor companies and reach out to them directly to offer open positions, but with care and respect for both candidates and company.</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7</a:t>
            </a:fld>
            <a:endParaRPr lang="en-US" dirty="0"/>
          </a:p>
        </p:txBody>
      </p:sp>
    </p:spTree>
    <p:extLst>
      <p:ext uri="{BB962C8B-B14F-4D97-AF65-F5344CB8AC3E}">
        <p14:creationId xmlns:p14="http://schemas.microsoft.com/office/powerpoint/2010/main" val="20832609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1000"/>
              </a:spcAft>
            </a:pPr>
            <a:r>
              <a:rPr lang="en-US" sz="1200" b="0" dirty="0">
                <a:effectLst/>
                <a:latin typeface="Times New Roman" panose="02020603050405020304" pitchFamily="18" charset="0"/>
                <a:ea typeface="Calibri" panose="020F0502020204030204" pitchFamily="34" charset="0"/>
                <a:cs typeface="Vrinda" panose="020B0502040204020203" pitchFamily="34" charset="0"/>
              </a:rPr>
              <a:t>3 Long-Term Talent Acquisition Strategies</a:t>
            </a:r>
          </a:p>
          <a:p>
            <a:pPr marL="742950" marR="0" lvl="1" indent="-285750" algn="just">
              <a:lnSpc>
                <a:spcPct val="150000"/>
              </a:lnSpc>
              <a:spcBef>
                <a:spcPts val="0"/>
              </a:spcBef>
              <a:spcAft>
                <a:spcPts val="0"/>
              </a:spcAft>
              <a:buFont typeface="+mj-lt"/>
              <a:buAutoNum type="arabicPeriod"/>
            </a:pPr>
            <a:r>
              <a:rPr lang="en-US" sz="1200" dirty="0">
                <a:effectLst/>
                <a:latin typeface="Times New Roman" panose="02020603050405020304" pitchFamily="18" charset="0"/>
                <a:ea typeface="Times New Roman" panose="02020603050405020304" pitchFamily="18" charset="0"/>
              </a:rPr>
              <a:t>Diversity and Inclusion Initiatives: Develop and implement diversity and inclusion initiatives that create a welcoming and inclusive workplace culture. This approach can help attract and retain a more diverse range of candidates, leading to better decision-making and increased innovation.</a:t>
            </a:r>
          </a:p>
          <a:p>
            <a:pPr marL="742950" marR="0" lvl="1" indent="-285750" algn="just">
              <a:lnSpc>
                <a:spcPct val="150000"/>
              </a:lnSpc>
              <a:spcBef>
                <a:spcPts val="0"/>
              </a:spcBef>
              <a:spcAft>
                <a:spcPts val="0"/>
              </a:spcAft>
              <a:buFont typeface="+mj-lt"/>
              <a:buAutoNum type="arabicPeriod"/>
            </a:pPr>
            <a:r>
              <a:rPr lang="en-US" sz="1200" dirty="0">
                <a:effectLst/>
                <a:latin typeface="Times New Roman" panose="02020603050405020304" pitchFamily="18" charset="0"/>
                <a:ea typeface="Calibri" panose="020F0502020204030204" pitchFamily="34" charset="0"/>
                <a:cs typeface="Vrinda" panose="020B0502040204020203" pitchFamily="34" charset="0"/>
              </a:rPr>
              <a:t>Data-Driven Recruiting: Use data to drive recruiting decisions and continuously evaluate the effectiveness of talent acquisition strategies. This approach can help organizations identify areas for improvement and adjust strategies over time to optimize for long-term success.</a:t>
            </a:r>
            <a:endParaRPr lang="en-US" sz="1200" dirty="0">
              <a:effectLst/>
              <a:latin typeface="Times New Roman" panose="02020603050405020304" pitchFamily="18" charset="0"/>
              <a:ea typeface="Times New Roman" panose="02020603050405020304" pitchFamily="18" charset="0"/>
            </a:endParaRPr>
          </a:p>
          <a:p>
            <a:pPr marL="742950" marR="0" lvl="1" indent="-285750" algn="just">
              <a:lnSpc>
                <a:spcPct val="150000"/>
              </a:lnSpc>
              <a:spcBef>
                <a:spcPts val="0"/>
              </a:spcBef>
              <a:spcAft>
                <a:spcPts val="0"/>
              </a:spcAft>
              <a:buFont typeface="+mj-lt"/>
              <a:buAutoNum type="arabicPeriod"/>
            </a:pPr>
            <a:r>
              <a:rPr lang="en-US" sz="1200" dirty="0">
                <a:effectLst/>
                <a:latin typeface="Times New Roman" panose="02020603050405020304" pitchFamily="18" charset="0"/>
                <a:ea typeface="Calibri" panose="020F0502020204030204" pitchFamily="34" charset="0"/>
                <a:cs typeface="Vrinda" panose="020B0502040204020203" pitchFamily="34" charset="0"/>
              </a:rPr>
              <a:t>Talent Pipeline Development: Build a talent pipeline of potential candidates through initiatives such as internships, mentorship programs, and career development initiatives. This approach can help ensure a steady stream of qualified candidates for open positions over the long-term.</a:t>
            </a:r>
            <a:endParaRPr lang="en-US" sz="12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8</a:t>
            </a:fld>
            <a:endParaRPr lang="en-US" dirty="0"/>
          </a:p>
        </p:txBody>
      </p:sp>
    </p:spTree>
    <p:extLst>
      <p:ext uri="{BB962C8B-B14F-4D97-AF65-F5344CB8AC3E}">
        <p14:creationId xmlns:p14="http://schemas.microsoft.com/office/powerpoint/2010/main" val="3763484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The incentive method is a compensation approach that uses rewards or bonuses to motivate employees to achieve specific goals or targets. It can take many forms, such as cash bonuses, stock options, profit sharing, and additional time off, and can be tied to individual, team, or company-wide performance goals.</a:t>
            </a:r>
          </a:p>
        </p:txBody>
      </p:sp>
      <p:sp>
        <p:nvSpPr>
          <p:cNvPr id="4" name="Slide Number Placeholder 3"/>
          <p:cNvSpPr>
            <a:spLocks noGrp="1"/>
          </p:cNvSpPr>
          <p:nvPr>
            <p:ph type="sldNum" sz="quarter" idx="5"/>
          </p:nvPr>
        </p:nvSpPr>
        <p:spPr/>
        <p:txBody>
          <a:bodyPr/>
          <a:lstStyle/>
          <a:p>
            <a:fld id="{A89C7E07-3C67-C64C-8DA0-0404F6303970}" type="slidenum">
              <a:rPr lang="en-US" smtClean="0"/>
              <a:t>9</a:t>
            </a:fld>
            <a:endParaRPr lang="en-US" dirty="0"/>
          </a:p>
        </p:txBody>
      </p:sp>
    </p:spTree>
    <p:extLst>
      <p:ext uri="{BB962C8B-B14F-4D97-AF65-F5344CB8AC3E}">
        <p14:creationId xmlns:p14="http://schemas.microsoft.com/office/powerpoint/2010/main" val="687266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cs typeface="Vrinda" panose="020B0502040204020203" pitchFamily="34" charset="0"/>
              </a:rPr>
              <a:t>Now we will discuss about 2 Monetary Incentive Methods. Number one is, Performance-based bonuses. It rewards employees for achieving specific goals, such as meeting or exceeding sales targets, improving customer satisfaction scores, or reducing costs.</a:t>
            </a:r>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10</a:t>
            </a:fld>
            <a:endParaRPr lang="en-US" dirty="0"/>
          </a:p>
        </p:txBody>
      </p:sp>
    </p:spTree>
    <p:extLst>
      <p:ext uri="{BB962C8B-B14F-4D97-AF65-F5344CB8AC3E}">
        <p14:creationId xmlns:p14="http://schemas.microsoft.com/office/powerpoint/2010/main" val="40204830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cs typeface="Vrinda" panose="020B0502040204020203" pitchFamily="34" charset="0"/>
              </a:rPr>
              <a:t>Next one is, Profit sharing which is an effective way to align employees' interests with the company's success and promote ownership and accountability.</a:t>
            </a:r>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11</a:t>
            </a:fld>
            <a:endParaRPr lang="en-US" dirty="0"/>
          </a:p>
        </p:txBody>
      </p:sp>
    </p:spTree>
    <p:extLst>
      <p:ext uri="{BB962C8B-B14F-4D97-AF65-F5344CB8AC3E}">
        <p14:creationId xmlns:p14="http://schemas.microsoft.com/office/powerpoint/2010/main" val="17523864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cs typeface="Vrinda" panose="020B0502040204020203" pitchFamily="34" charset="0"/>
              </a:rPr>
              <a:t>Now we will discuss about 2 Non-Monetary Incentive Methods. First one is, Employee perks and benefits, which can improve employee satisfaction and engagement, especially for those who value work-life balance and a positive work environment.</a:t>
            </a:r>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12</a:t>
            </a:fld>
            <a:endParaRPr lang="en-US" dirty="0"/>
          </a:p>
        </p:txBody>
      </p:sp>
    </p:spTree>
    <p:extLst>
      <p:ext uri="{BB962C8B-B14F-4D97-AF65-F5344CB8AC3E}">
        <p14:creationId xmlns:p14="http://schemas.microsoft.com/office/powerpoint/2010/main" val="1043729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Times New Roman" panose="02020603050405020304" pitchFamily="18" charset="0"/>
                <a:ea typeface="Calibri" panose="020F0502020204030204" pitchFamily="34" charset="0"/>
                <a:cs typeface="Vrinda" panose="020B0502040204020203" pitchFamily="34" charset="0"/>
              </a:rPr>
              <a:t>Recognition and rewards can be a powerful motivator for employees. This approach involves acknowledging and rewarding employees for their contributions and achievements, such as employee of the month awards, thank you notes, or public recognition in company meetings.</a:t>
            </a:r>
            <a:endParaRPr lang="en-US" dirty="0"/>
          </a:p>
        </p:txBody>
      </p:sp>
      <p:sp>
        <p:nvSpPr>
          <p:cNvPr id="4" name="Slide Number Placeholder 3"/>
          <p:cNvSpPr>
            <a:spLocks noGrp="1"/>
          </p:cNvSpPr>
          <p:nvPr>
            <p:ph type="sldNum" sz="quarter" idx="5"/>
          </p:nvPr>
        </p:nvSpPr>
        <p:spPr/>
        <p:txBody>
          <a:bodyPr/>
          <a:lstStyle/>
          <a:p>
            <a:fld id="{A89C7E07-3C67-C64C-8DA0-0404F6303970}" type="slidenum">
              <a:rPr lang="en-US" smtClean="0"/>
              <a:t>13</a:t>
            </a:fld>
            <a:endParaRPr lang="en-US" dirty="0"/>
          </a:p>
        </p:txBody>
      </p:sp>
    </p:spTree>
    <p:extLst>
      <p:ext uri="{BB962C8B-B14F-4D97-AF65-F5344CB8AC3E}">
        <p14:creationId xmlns:p14="http://schemas.microsoft.com/office/powerpoint/2010/main" val="530291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Vrinda" panose="020B0502040204020203" pitchFamily="34" charset="0"/>
              </a:rPr>
              <a:t>Monetary and non-monetary incentives can be effective tools for motivating and engaging employees. Monetary incentives can be a powerful motivator for achieving specific performance goals and promote a positive work environment. Organizations should carefully design and implement incentive programs that align with company values, goals, and culture to create a highly motivated and engaged workforce that is well-equipped to drive business success over the long term.</a:t>
            </a:r>
          </a:p>
        </p:txBody>
      </p:sp>
      <p:sp>
        <p:nvSpPr>
          <p:cNvPr id="4" name="Slide Number Placeholder 3"/>
          <p:cNvSpPr>
            <a:spLocks noGrp="1"/>
          </p:cNvSpPr>
          <p:nvPr>
            <p:ph type="sldNum" sz="quarter" idx="5"/>
          </p:nvPr>
        </p:nvSpPr>
        <p:spPr/>
        <p:txBody>
          <a:bodyPr/>
          <a:lstStyle/>
          <a:p>
            <a:fld id="{A89C7E07-3C67-C64C-8DA0-0404F6303970}" type="slidenum">
              <a:rPr lang="en-US" smtClean="0"/>
              <a:t>14</a:t>
            </a:fld>
            <a:endParaRPr lang="en-US" dirty="0"/>
          </a:p>
        </p:txBody>
      </p:sp>
    </p:spTree>
    <p:extLst>
      <p:ext uri="{BB962C8B-B14F-4D97-AF65-F5344CB8AC3E}">
        <p14:creationId xmlns:p14="http://schemas.microsoft.com/office/powerpoint/2010/main" val="24648178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the study, few recommendations can be made:</a:t>
            </a:r>
          </a:p>
          <a:p>
            <a:pPr marL="342900" marR="0" lvl="0" indent="-342900" algn="just">
              <a:spcBef>
                <a:spcPts val="0"/>
              </a:spcBef>
              <a:spcAft>
                <a:spcPts val="1000"/>
              </a:spcAft>
              <a:buFont typeface="Arial" panose="020B0604020202020204" pitchFamily="34" charset="0"/>
              <a:buChar char="•"/>
              <a:tabLst>
                <a:tab pos="457200" algn="l"/>
              </a:tabLst>
            </a:pPr>
            <a:r>
              <a:rPr lang="en-US" sz="1200" dirty="0">
                <a:effectLst/>
                <a:latin typeface="Times New Roman" panose="02020603050405020304" pitchFamily="18" charset="0"/>
                <a:ea typeface="Calibri" panose="020F0502020204030204" pitchFamily="34" charset="0"/>
                <a:cs typeface="Vrinda" panose="020B0502040204020203" pitchFamily="34" charset="0"/>
              </a:rPr>
              <a:t>Clearly define the job requirements and expectations</a:t>
            </a:r>
          </a:p>
          <a:p>
            <a:pPr marL="342900" marR="0" lvl="0" indent="-342900" algn="just">
              <a:spcBef>
                <a:spcPts val="0"/>
              </a:spcBef>
              <a:spcAft>
                <a:spcPts val="1000"/>
              </a:spcAft>
              <a:buFont typeface="Arial" panose="020B0604020202020204" pitchFamily="34" charset="0"/>
              <a:buChar char="•"/>
              <a:tabLst>
                <a:tab pos="457200" algn="l"/>
              </a:tabLst>
            </a:pPr>
            <a:r>
              <a:rPr lang="en-US" sz="1200" dirty="0">
                <a:effectLst/>
                <a:latin typeface="Times New Roman" panose="02020603050405020304" pitchFamily="18" charset="0"/>
                <a:ea typeface="Calibri" panose="020F0502020204030204" pitchFamily="34" charset="0"/>
                <a:cs typeface="Vrinda" panose="020B0502040204020203" pitchFamily="34" charset="0"/>
              </a:rPr>
              <a:t>Build a strong employer brand</a:t>
            </a:r>
          </a:p>
          <a:p>
            <a:pPr marL="342900" marR="0" lvl="0" indent="-342900" algn="just">
              <a:spcBef>
                <a:spcPts val="0"/>
              </a:spcBef>
              <a:spcAft>
                <a:spcPts val="1000"/>
              </a:spcAft>
              <a:buFont typeface="Arial" panose="020B0604020202020204" pitchFamily="34" charset="0"/>
              <a:buChar char="•"/>
              <a:tabLst>
                <a:tab pos="457200" algn="l"/>
              </a:tabLst>
            </a:pPr>
            <a:r>
              <a:rPr lang="en-US" sz="1200" dirty="0">
                <a:effectLst/>
                <a:latin typeface="Times New Roman" panose="02020603050405020304" pitchFamily="18" charset="0"/>
                <a:ea typeface="Calibri" panose="020F0502020204030204" pitchFamily="34" charset="0"/>
                <a:cs typeface="Vrinda" panose="020B0502040204020203" pitchFamily="34" charset="0"/>
              </a:rPr>
              <a:t>Leverage technology and social media</a:t>
            </a:r>
          </a:p>
          <a:p>
            <a:pPr marL="342900" marR="0" lvl="0" indent="-342900" algn="just">
              <a:spcBef>
                <a:spcPts val="0"/>
              </a:spcBef>
              <a:spcAft>
                <a:spcPts val="1000"/>
              </a:spcAft>
              <a:buFont typeface="Arial" panose="020B0604020202020204" pitchFamily="34" charset="0"/>
              <a:buChar char="•"/>
              <a:tabLst>
                <a:tab pos="457200" algn="l"/>
              </a:tabLst>
            </a:pPr>
            <a:r>
              <a:rPr lang="en-US" sz="1200" dirty="0">
                <a:effectLst/>
                <a:latin typeface="Times New Roman" panose="02020603050405020304" pitchFamily="18" charset="0"/>
                <a:ea typeface="Calibri" panose="020F0502020204030204" pitchFamily="34" charset="0"/>
                <a:cs typeface="Vrinda" panose="020B0502040204020203" pitchFamily="34" charset="0"/>
              </a:rPr>
              <a:t>Offer competitive compensation and benefits</a:t>
            </a:r>
          </a:p>
          <a:p>
            <a:pPr marL="342900" marR="0" lvl="0" indent="-342900" algn="just">
              <a:spcBef>
                <a:spcPts val="0"/>
              </a:spcBef>
              <a:spcAft>
                <a:spcPts val="1000"/>
              </a:spcAft>
              <a:buFont typeface="Arial" panose="020B0604020202020204" pitchFamily="34" charset="0"/>
              <a:buChar char="•"/>
              <a:tabLst>
                <a:tab pos="457200" algn="l"/>
              </a:tabLst>
            </a:pPr>
            <a:r>
              <a:rPr lang="en-US" sz="1200" dirty="0">
                <a:effectLst/>
                <a:latin typeface="Times New Roman" panose="02020603050405020304" pitchFamily="18" charset="0"/>
                <a:ea typeface="Calibri" panose="020F0502020204030204" pitchFamily="34" charset="0"/>
                <a:cs typeface="Vrinda" panose="020B0502040204020203" pitchFamily="34" charset="0"/>
              </a:rPr>
              <a:t>Create a positive candidate experience</a:t>
            </a:r>
          </a:p>
          <a:p>
            <a:pPr marL="342900" marR="0" lvl="0" indent="-342900" algn="just">
              <a:spcBef>
                <a:spcPts val="0"/>
              </a:spcBef>
              <a:spcAft>
                <a:spcPts val="1000"/>
              </a:spcAft>
              <a:buFont typeface="Arial" panose="020B0604020202020204" pitchFamily="34" charset="0"/>
              <a:buChar char="•"/>
              <a:tabLst>
                <a:tab pos="457200" algn="l"/>
              </a:tabLst>
            </a:pPr>
            <a:r>
              <a:rPr lang="en-US" sz="1200" dirty="0">
                <a:effectLst/>
                <a:latin typeface="Times New Roman" panose="02020603050405020304" pitchFamily="18" charset="0"/>
                <a:ea typeface="Calibri" panose="020F0502020204030204" pitchFamily="34" charset="0"/>
                <a:cs typeface="Vrinda" panose="020B0502040204020203" pitchFamily="34" charset="0"/>
              </a:rPr>
              <a:t>Focus on diversity and inclusion</a:t>
            </a:r>
          </a:p>
        </p:txBody>
      </p:sp>
      <p:sp>
        <p:nvSpPr>
          <p:cNvPr id="4" name="Slide Number Placeholder 3"/>
          <p:cNvSpPr>
            <a:spLocks noGrp="1"/>
          </p:cNvSpPr>
          <p:nvPr>
            <p:ph type="sldNum" sz="quarter" idx="5"/>
          </p:nvPr>
        </p:nvSpPr>
        <p:spPr/>
        <p:txBody>
          <a:bodyPr/>
          <a:lstStyle/>
          <a:p>
            <a:fld id="{A89C7E07-3C67-C64C-8DA0-0404F6303970}" type="slidenum">
              <a:rPr lang="en-US" smtClean="0"/>
              <a:t>15</a:t>
            </a:fld>
            <a:endParaRPr lang="en-US" dirty="0"/>
          </a:p>
        </p:txBody>
      </p:sp>
    </p:spTree>
    <p:extLst>
      <p:ext uri="{BB962C8B-B14F-4D97-AF65-F5344CB8AC3E}">
        <p14:creationId xmlns:p14="http://schemas.microsoft.com/office/powerpoint/2010/main" val="39354138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9C7E07-3C67-C64C-8DA0-0404F6303970}" type="slidenum">
              <a:rPr lang="en-US" smtClean="0"/>
              <a:t>16</a:t>
            </a:fld>
            <a:endParaRPr lang="en-US" dirty="0"/>
          </a:p>
        </p:txBody>
      </p:sp>
    </p:spTree>
    <p:extLst>
      <p:ext uri="{BB962C8B-B14F-4D97-AF65-F5344CB8AC3E}">
        <p14:creationId xmlns:p14="http://schemas.microsoft.com/office/powerpoint/2010/main" val="309751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987D-0137-DE42-B76B-FF621E808D90}"/>
              </a:ext>
            </a:extLst>
          </p:cNvPr>
          <p:cNvSpPr>
            <a:spLocks noGrp="1"/>
          </p:cNvSpPr>
          <p:nvPr>
            <p:ph type="ctrTitle"/>
          </p:nvPr>
        </p:nvSpPr>
        <p:spPr>
          <a:xfrm>
            <a:off x="6367054" y="2116182"/>
            <a:ext cx="5491571" cy="1514019"/>
          </a:xfrm>
          <a:prstGeom prst="rect">
            <a:avLst/>
          </a:prstGeom>
        </p:spPr>
        <p:txBody>
          <a:bodyPr lIns="0" tIns="0" rIns="0" bIns="0" anchor="b">
            <a:noAutofit/>
          </a:bodyPr>
          <a:lstStyle>
            <a:lvl1pPr algn="l">
              <a:defRPr sz="6000" b="1" i="0" spc="100" baseline="0">
                <a:solidFill>
                  <a:schemeClr val="bg1"/>
                </a:solidFill>
                <a:latin typeface="+mj-lt"/>
              </a:defRPr>
            </a:lvl1pPr>
          </a:lstStyle>
          <a:p>
            <a:r>
              <a:rPr lang="en-US"/>
              <a:t>Click to edit Master title style</a:t>
            </a:r>
            <a:endParaRPr lang="en-US" dirty="0"/>
          </a:p>
        </p:txBody>
      </p:sp>
      <p:grpSp>
        <p:nvGrpSpPr>
          <p:cNvPr id="9" name="Group 8">
            <a:extLst>
              <a:ext uri="{FF2B5EF4-FFF2-40B4-BE49-F238E27FC236}">
                <a16:creationId xmlns:a16="http://schemas.microsoft.com/office/drawing/2014/main" id="{C26C18C3-ED25-DD4B-BA72-24932D54DE37}"/>
              </a:ext>
            </a:extLst>
          </p:cNvPr>
          <p:cNvGrpSpPr>
            <a:grpSpLocks/>
          </p:cNvGrpSpPr>
          <p:nvPr userDrawn="1"/>
        </p:nvGrpSpPr>
        <p:grpSpPr bwMode="auto">
          <a:xfrm>
            <a:off x="1" y="758752"/>
            <a:ext cx="6099248" cy="6099248"/>
            <a:chOff x="0" y="12289"/>
            <a:chExt cx="3550" cy="3551"/>
          </a:xfrm>
        </p:grpSpPr>
        <p:sp>
          <p:nvSpPr>
            <p:cNvPr id="10" name="Freeform 9">
              <a:extLst>
                <a:ext uri="{FF2B5EF4-FFF2-40B4-BE49-F238E27FC236}">
                  <a16:creationId xmlns:a16="http://schemas.microsoft.com/office/drawing/2014/main" id="{C07CC263-2515-F147-8CC5-F8E9FF9FA8E4}"/>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43B40037-7481-524B-8685-404D965690F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2" name="Freeform 11">
              <a:extLst>
                <a:ext uri="{FF2B5EF4-FFF2-40B4-BE49-F238E27FC236}">
                  <a16:creationId xmlns:a16="http://schemas.microsoft.com/office/drawing/2014/main" id="{7B759713-8408-EE47-9394-3DA6F5E4B62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8" name="Text Placeholder 29">
            <a:extLst>
              <a:ext uri="{FF2B5EF4-FFF2-40B4-BE49-F238E27FC236}">
                <a16:creationId xmlns:a16="http://schemas.microsoft.com/office/drawing/2014/main" id="{276A9CD7-E675-3048-86D3-3546A2F6B456}"/>
              </a:ext>
            </a:extLst>
          </p:cNvPr>
          <p:cNvSpPr>
            <a:spLocks noGrp="1"/>
          </p:cNvSpPr>
          <p:nvPr>
            <p:ph type="body" sz="quarter" idx="11"/>
          </p:nvPr>
        </p:nvSpPr>
        <p:spPr>
          <a:xfrm>
            <a:off x="6367055" y="4549553"/>
            <a:ext cx="5491570" cy="953337"/>
          </a:xfrm>
        </p:spPr>
        <p:txBody>
          <a:bodyPr lIns="0" tIns="0" rIns="0" bIns="0">
            <a:noAutofit/>
          </a:bodyPr>
          <a:lstStyle>
            <a:lvl1pPr marL="0" indent="0">
              <a:buNone/>
              <a:defRPr sz="18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cxnSp>
        <p:nvCxnSpPr>
          <p:cNvPr id="13" name="Straight Connector 12">
            <a:extLst>
              <a:ext uri="{FF2B5EF4-FFF2-40B4-BE49-F238E27FC236}">
                <a16:creationId xmlns:a16="http://schemas.microsoft.com/office/drawing/2014/main" id="{A69706A2-3726-FE4E-B923-E75D48597816}"/>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27108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806C6F65-35CD-D64B-992A-0C1C1E00384D}"/>
              </a:ext>
            </a:extLst>
          </p:cNvPr>
          <p:cNvGrpSpPr/>
          <p:nvPr userDrawn="1"/>
        </p:nvGrpSpPr>
        <p:grpSpPr>
          <a:xfrm>
            <a:off x="6362700" y="0"/>
            <a:ext cx="5829298" cy="3235602"/>
            <a:chOff x="5612972" y="1"/>
            <a:chExt cx="6615961" cy="3672246"/>
          </a:xfrm>
        </p:grpSpPr>
        <p:sp>
          <p:nvSpPr>
            <p:cNvPr id="7" name="AutoShape 24">
              <a:extLst>
                <a:ext uri="{FF2B5EF4-FFF2-40B4-BE49-F238E27FC236}">
                  <a16:creationId xmlns:a16="http://schemas.microsoft.com/office/drawing/2014/main" id="{CFD467E2-FF13-7E4F-BEF9-EA1A17665B2D}"/>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8" name="Freeform 7">
              <a:extLst>
                <a:ext uri="{FF2B5EF4-FFF2-40B4-BE49-F238E27FC236}">
                  <a16:creationId xmlns:a16="http://schemas.microsoft.com/office/drawing/2014/main" id="{CA85A327-3157-B442-993A-6900F71249AC}"/>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9" name="Freeform 8">
              <a:extLst>
                <a:ext uri="{FF2B5EF4-FFF2-40B4-BE49-F238E27FC236}">
                  <a16:creationId xmlns:a16="http://schemas.microsoft.com/office/drawing/2014/main" id="{9A459CB4-74AF-0544-AB1E-7CC6D10F84EB}"/>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0" name="Freeform 9">
              <a:extLst>
                <a:ext uri="{FF2B5EF4-FFF2-40B4-BE49-F238E27FC236}">
                  <a16:creationId xmlns:a16="http://schemas.microsoft.com/office/drawing/2014/main" id="{95A20BFD-9142-D64A-A78A-61B75FCA0D76}"/>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11" name="Freeform 10">
              <a:extLst>
                <a:ext uri="{FF2B5EF4-FFF2-40B4-BE49-F238E27FC236}">
                  <a16:creationId xmlns:a16="http://schemas.microsoft.com/office/drawing/2014/main" id="{B80736DF-C890-DB47-AEAA-D3D92505E632}"/>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2" name="Title 1">
            <a:extLst>
              <a:ext uri="{FF2B5EF4-FFF2-40B4-BE49-F238E27FC236}">
                <a16:creationId xmlns:a16="http://schemas.microsoft.com/office/drawing/2014/main" id="{39F93F26-ED5C-E74E-BFBD-E3054DC1B9C1}"/>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spc="50" baseline="0">
                <a:latin typeface="+mj-lt"/>
              </a:defRPr>
            </a:lvl1pPr>
          </a:lstStyle>
          <a:p>
            <a:r>
              <a:rPr lang="en-US"/>
              <a:t>Click to edit Master title style</a:t>
            </a:r>
            <a:endParaRPr lang="en-US" dirty="0"/>
          </a:p>
        </p:txBody>
      </p:sp>
      <p:cxnSp>
        <p:nvCxnSpPr>
          <p:cNvPr id="13" name="Straight Connector 12">
            <a:extLst>
              <a:ext uri="{FF2B5EF4-FFF2-40B4-BE49-F238E27FC236}">
                <a16:creationId xmlns:a16="http://schemas.microsoft.com/office/drawing/2014/main" id="{CF0FD074-81E2-0D4E-8446-C5B415B238A0}"/>
              </a:ext>
            </a:extLst>
          </p:cNvPr>
          <p:cNvCxnSpPr>
            <a:cxnSpLocks/>
          </p:cNvCxnSpPr>
          <p:nvPr userDrawn="1"/>
        </p:nvCxnSpPr>
        <p:spPr>
          <a:xfrm>
            <a:off x="952500" y="1934655"/>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4" name="Text Placeholder 29">
            <a:extLst>
              <a:ext uri="{FF2B5EF4-FFF2-40B4-BE49-F238E27FC236}">
                <a16:creationId xmlns:a16="http://schemas.microsoft.com/office/drawing/2014/main" id="{58AAB058-5FFC-9E4E-AD2E-FB1B4EE51025}"/>
              </a:ext>
            </a:extLst>
          </p:cNvPr>
          <p:cNvSpPr>
            <a:spLocks noGrp="1"/>
          </p:cNvSpPr>
          <p:nvPr>
            <p:ph type="body" sz="quarter" idx="13"/>
          </p:nvPr>
        </p:nvSpPr>
        <p:spPr>
          <a:xfrm>
            <a:off x="952500" y="2818296"/>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5" name="Text Placeholder 29">
            <a:extLst>
              <a:ext uri="{FF2B5EF4-FFF2-40B4-BE49-F238E27FC236}">
                <a16:creationId xmlns:a16="http://schemas.microsoft.com/office/drawing/2014/main" id="{18ABDA74-C3EC-274D-BE87-AC5B825A2A4C}"/>
              </a:ext>
            </a:extLst>
          </p:cNvPr>
          <p:cNvSpPr>
            <a:spLocks noGrp="1"/>
          </p:cNvSpPr>
          <p:nvPr>
            <p:ph type="body" sz="quarter" idx="14"/>
          </p:nvPr>
        </p:nvSpPr>
        <p:spPr>
          <a:xfrm>
            <a:off x="952500" y="2209800"/>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16" name="Straight Connector 15">
            <a:extLst>
              <a:ext uri="{FF2B5EF4-FFF2-40B4-BE49-F238E27FC236}">
                <a16:creationId xmlns:a16="http://schemas.microsoft.com/office/drawing/2014/main" id="{A3DDE02E-BC75-2645-8725-CA2CFD327A3C}"/>
              </a:ext>
            </a:extLst>
          </p:cNvPr>
          <p:cNvCxnSpPr>
            <a:cxnSpLocks/>
          </p:cNvCxnSpPr>
          <p:nvPr userDrawn="1"/>
        </p:nvCxnSpPr>
        <p:spPr>
          <a:xfrm>
            <a:off x="3663043"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7" name="Text Placeholder 29">
            <a:extLst>
              <a:ext uri="{FF2B5EF4-FFF2-40B4-BE49-F238E27FC236}">
                <a16:creationId xmlns:a16="http://schemas.microsoft.com/office/drawing/2014/main" id="{3ABA9FD1-9B74-F14F-81EF-7B3407196B03}"/>
              </a:ext>
            </a:extLst>
          </p:cNvPr>
          <p:cNvSpPr>
            <a:spLocks noGrp="1"/>
          </p:cNvSpPr>
          <p:nvPr>
            <p:ph type="body" sz="quarter" idx="15"/>
          </p:nvPr>
        </p:nvSpPr>
        <p:spPr>
          <a:xfrm>
            <a:off x="3663042" y="2818296"/>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8" name="Text Placeholder 29">
            <a:extLst>
              <a:ext uri="{FF2B5EF4-FFF2-40B4-BE49-F238E27FC236}">
                <a16:creationId xmlns:a16="http://schemas.microsoft.com/office/drawing/2014/main" id="{0E9E9D03-0186-5B4C-A73F-95ADCD08A44A}"/>
              </a:ext>
            </a:extLst>
          </p:cNvPr>
          <p:cNvSpPr>
            <a:spLocks noGrp="1"/>
          </p:cNvSpPr>
          <p:nvPr>
            <p:ph type="body" sz="quarter" idx="16"/>
          </p:nvPr>
        </p:nvSpPr>
        <p:spPr>
          <a:xfrm>
            <a:off x="3663042" y="2209800"/>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0" name="Straight Connector 19">
            <a:extLst>
              <a:ext uri="{FF2B5EF4-FFF2-40B4-BE49-F238E27FC236}">
                <a16:creationId xmlns:a16="http://schemas.microsoft.com/office/drawing/2014/main" id="{E01EE6FD-FABB-AD48-92DA-19805B502918}"/>
              </a:ext>
            </a:extLst>
          </p:cNvPr>
          <p:cNvCxnSpPr>
            <a:cxnSpLocks/>
          </p:cNvCxnSpPr>
          <p:nvPr userDrawn="1"/>
        </p:nvCxnSpPr>
        <p:spPr>
          <a:xfrm>
            <a:off x="952500" y="4248119"/>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1" name="Text Placeholder 29">
            <a:extLst>
              <a:ext uri="{FF2B5EF4-FFF2-40B4-BE49-F238E27FC236}">
                <a16:creationId xmlns:a16="http://schemas.microsoft.com/office/drawing/2014/main" id="{F953BCFF-5CB8-784F-ACC1-A14670E62196}"/>
              </a:ext>
            </a:extLst>
          </p:cNvPr>
          <p:cNvSpPr>
            <a:spLocks noGrp="1"/>
          </p:cNvSpPr>
          <p:nvPr>
            <p:ph type="body" sz="quarter" idx="19"/>
          </p:nvPr>
        </p:nvSpPr>
        <p:spPr>
          <a:xfrm>
            <a:off x="952500" y="5131299"/>
            <a:ext cx="2133600"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2" name="Text Placeholder 29">
            <a:extLst>
              <a:ext uri="{FF2B5EF4-FFF2-40B4-BE49-F238E27FC236}">
                <a16:creationId xmlns:a16="http://schemas.microsoft.com/office/drawing/2014/main" id="{97DCC038-CDD3-1D48-B8BA-2617616935C5}"/>
              </a:ext>
            </a:extLst>
          </p:cNvPr>
          <p:cNvSpPr>
            <a:spLocks noGrp="1"/>
          </p:cNvSpPr>
          <p:nvPr>
            <p:ph type="body" sz="quarter" idx="20"/>
          </p:nvPr>
        </p:nvSpPr>
        <p:spPr>
          <a:xfrm>
            <a:off x="952500" y="4522803"/>
            <a:ext cx="2133600"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3" name="Straight Connector 22">
            <a:extLst>
              <a:ext uri="{FF2B5EF4-FFF2-40B4-BE49-F238E27FC236}">
                <a16:creationId xmlns:a16="http://schemas.microsoft.com/office/drawing/2014/main" id="{93BB36CC-7349-334D-A028-58D01025E726}"/>
              </a:ext>
            </a:extLst>
          </p:cNvPr>
          <p:cNvCxnSpPr>
            <a:cxnSpLocks/>
          </p:cNvCxnSpPr>
          <p:nvPr userDrawn="1"/>
        </p:nvCxnSpPr>
        <p:spPr>
          <a:xfrm>
            <a:off x="3663043"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4" name="Text Placeholder 29">
            <a:extLst>
              <a:ext uri="{FF2B5EF4-FFF2-40B4-BE49-F238E27FC236}">
                <a16:creationId xmlns:a16="http://schemas.microsoft.com/office/drawing/2014/main" id="{C20DFC6E-CE65-E94B-921D-38F386E173F2}"/>
              </a:ext>
            </a:extLst>
          </p:cNvPr>
          <p:cNvSpPr>
            <a:spLocks noGrp="1"/>
          </p:cNvSpPr>
          <p:nvPr>
            <p:ph type="body" sz="quarter" idx="21"/>
          </p:nvPr>
        </p:nvSpPr>
        <p:spPr>
          <a:xfrm>
            <a:off x="3663042" y="5131299"/>
            <a:ext cx="2128157"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5" name="Text Placeholder 29">
            <a:extLst>
              <a:ext uri="{FF2B5EF4-FFF2-40B4-BE49-F238E27FC236}">
                <a16:creationId xmlns:a16="http://schemas.microsoft.com/office/drawing/2014/main" id="{773FBF72-A3D8-2F4E-BAD2-2755F0BE4A47}"/>
              </a:ext>
            </a:extLst>
          </p:cNvPr>
          <p:cNvSpPr>
            <a:spLocks noGrp="1"/>
          </p:cNvSpPr>
          <p:nvPr>
            <p:ph type="body" sz="quarter" idx="22"/>
          </p:nvPr>
        </p:nvSpPr>
        <p:spPr>
          <a:xfrm>
            <a:off x="3663042" y="4522803"/>
            <a:ext cx="2128157"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C402C0D4-D9C4-F547-B996-38177302A3DC}"/>
              </a:ext>
            </a:extLst>
          </p:cNvPr>
          <p:cNvCxnSpPr>
            <a:cxnSpLocks/>
          </p:cNvCxnSpPr>
          <p:nvPr userDrawn="1"/>
        </p:nvCxnSpPr>
        <p:spPr>
          <a:xfrm>
            <a:off x="6367055" y="4252111"/>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7" name="Text Placeholder 29">
            <a:extLst>
              <a:ext uri="{FF2B5EF4-FFF2-40B4-BE49-F238E27FC236}">
                <a16:creationId xmlns:a16="http://schemas.microsoft.com/office/drawing/2014/main" id="{9B18A1DC-4A61-514B-9F70-1DCC893EBB17}"/>
              </a:ext>
            </a:extLst>
          </p:cNvPr>
          <p:cNvSpPr>
            <a:spLocks noGrp="1"/>
          </p:cNvSpPr>
          <p:nvPr>
            <p:ph type="body" sz="quarter" idx="23"/>
          </p:nvPr>
        </p:nvSpPr>
        <p:spPr>
          <a:xfrm>
            <a:off x="6367054" y="5131299"/>
            <a:ext cx="2129245" cy="369332"/>
          </a:xfrm>
        </p:spPr>
        <p:txBody>
          <a:bodyPr lIns="0" tIns="0" rIns="0" bIns="0">
            <a:noAutofit/>
          </a:bodyPr>
          <a:lstStyle>
            <a:lvl1pPr marL="0" indent="0">
              <a:lnSpc>
                <a:spcPct val="100000"/>
              </a:lnSpc>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8" name="Text Placeholder 29">
            <a:extLst>
              <a:ext uri="{FF2B5EF4-FFF2-40B4-BE49-F238E27FC236}">
                <a16:creationId xmlns:a16="http://schemas.microsoft.com/office/drawing/2014/main" id="{DD138509-2AA1-D540-90D6-288474956619}"/>
              </a:ext>
            </a:extLst>
          </p:cNvPr>
          <p:cNvSpPr>
            <a:spLocks noGrp="1"/>
          </p:cNvSpPr>
          <p:nvPr>
            <p:ph type="body" sz="quarter" idx="24"/>
          </p:nvPr>
        </p:nvSpPr>
        <p:spPr>
          <a:xfrm>
            <a:off x="6367054" y="4522803"/>
            <a:ext cx="2129245" cy="205837"/>
          </a:xfrm>
        </p:spPr>
        <p:txBody>
          <a:bodyPr lIns="0" tIns="0" rIns="0" bIns="0">
            <a:noAutofit/>
          </a:bodyPr>
          <a:lstStyle>
            <a:lvl1pPr marL="0" indent="0">
              <a:lnSpc>
                <a:spcPct val="100000"/>
              </a:lnSpc>
              <a:spcBef>
                <a:spcPts val="400"/>
              </a:spcBef>
              <a:buNone/>
              <a:defRPr sz="1800" b="0" i="0">
                <a:solidFill>
                  <a:schemeClr val="tx2"/>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62655503-4608-4F79-A5D4-B2F67958F263}"/>
              </a:ext>
            </a:extLst>
          </p:cNvPr>
          <p:cNvSpPr>
            <a:spLocks noGrp="1"/>
          </p:cNvSpPr>
          <p:nvPr>
            <p:ph type="dt" sz="half" idx="25"/>
          </p:nvPr>
        </p:nvSpPr>
        <p:spPr/>
        <p:txBody>
          <a:bodyPr/>
          <a:lstStyle/>
          <a:p>
            <a:fld id="{6FCA8E82-58CD-E045-8B98-B7A85B79B752}" type="datetime4">
              <a:rPr lang="en-US" smtClean="0"/>
              <a:pPr/>
              <a:t>March 25, 2023</a:t>
            </a:fld>
            <a:endParaRPr lang="en-US" dirty="0">
              <a:latin typeface="+mn-lt"/>
            </a:endParaRPr>
          </a:p>
        </p:txBody>
      </p:sp>
      <p:sp>
        <p:nvSpPr>
          <p:cNvPr id="3" name="Footer Placeholder 2">
            <a:extLst>
              <a:ext uri="{FF2B5EF4-FFF2-40B4-BE49-F238E27FC236}">
                <a16:creationId xmlns:a16="http://schemas.microsoft.com/office/drawing/2014/main" id="{9DAFA395-FE4C-4A99-A74E-57757D8473E1}"/>
              </a:ext>
            </a:extLst>
          </p:cNvPr>
          <p:cNvSpPr>
            <a:spLocks noGrp="1"/>
          </p:cNvSpPr>
          <p:nvPr>
            <p:ph type="ftr" sz="quarter" idx="26"/>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30A6A117-A0E8-43E1-9120-CE3B8B97667F}"/>
              </a:ext>
            </a:extLst>
          </p:cNvPr>
          <p:cNvSpPr>
            <a:spLocks noGrp="1"/>
          </p:cNvSpPr>
          <p:nvPr>
            <p:ph type="sldNum" sz="quarter" idx="27"/>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093066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C82066DD-D313-D148-89C7-338EB873A730}"/>
              </a:ext>
            </a:extLst>
          </p:cNvPr>
          <p:cNvGrpSpPr>
            <a:grpSpLocks/>
          </p:cNvGrpSpPr>
          <p:nvPr userDrawn="1"/>
        </p:nvGrpSpPr>
        <p:grpSpPr bwMode="auto">
          <a:xfrm rot="16200000" flipV="1">
            <a:off x="0" y="3900132"/>
            <a:ext cx="2959226" cy="2959226"/>
            <a:chOff x="0" y="12289"/>
            <a:chExt cx="3550" cy="3551"/>
          </a:xfrm>
        </p:grpSpPr>
        <p:sp>
          <p:nvSpPr>
            <p:cNvPr id="15" name="Freeform 14">
              <a:extLst>
                <a:ext uri="{FF2B5EF4-FFF2-40B4-BE49-F238E27FC236}">
                  <a16:creationId xmlns:a16="http://schemas.microsoft.com/office/drawing/2014/main" id="{A5BBD7C7-99D1-E841-A081-6912D1F2B85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6" name="Freeform 15">
              <a:extLst>
                <a:ext uri="{FF2B5EF4-FFF2-40B4-BE49-F238E27FC236}">
                  <a16:creationId xmlns:a16="http://schemas.microsoft.com/office/drawing/2014/main" id="{227A14EE-CB79-754A-8B19-EB9874B3158E}"/>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9" name="Freeform 18">
              <a:extLst>
                <a:ext uri="{FF2B5EF4-FFF2-40B4-BE49-F238E27FC236}">
                  <a16:creationId xmlns:a16="http://schemas.microsoft.com/office/drawing/2014/main" id="{35B38B80-C3D3-4C47-B468-C41A8FF36F2A}"/>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14" name="Picture Placeholder 2">
            <a:extLst>
              <a:ext uri="{FF2B5EF4-FFF2-40B4-BE49-F238E27FC236}">
                <a16:creationId xmlns:a16="http://schemas.microsoft.com/office/drawing/2014/main" id="{F0C4E8C2-3240-594A-9D5E-1BCD1AF44C5E}"/>
              </a:ext>
            </a:extLst>
          </p:cNvPr>
          <p:cNvSpPr>
            <a:spLocks noGrp="1"/>
          </p:cNvSpPr>
          <p:nvPr>
            <p:ph type="pic" sz="quarter" idx="13"/>
          </p:nvPr>
        </p:nvSpPr>
        <p:spPr>
          <a:xfrm>
            <a:off x="6096000" y="-22543"/>
            <a:ext cx="6096000" cy="6903086"/>
          </a:xfrm>
        </p:spPr>
        <p:txBody>
          <a:bodyPr/>
          <a:lstStyle/>
          <a:p>
            <a:r>
              <a:rPr lang="en-US"/>
              <a:t>Click icon to add picture</a:t>
            </a:r>
            <a:endParaRPr lang="en-US" dirty="0"/>
          </a:p>
        </p:txBody>
      </p:sp>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17" name="Straight Connector 16">
            <a:extLst>
              <a:ext uri="{FF2B5EF4-FFF2-40B4-BE49-F238E27FC236}">
                <a16:creationId xmlns:a16="http://schemas.microsoft.com/office/drawing/2014/main" id="{1D23F761-57FC-3649-AE84-0C3EF95EF561}"/>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8" name="Text Placeholder 29">
            <a:extLst>
              <a:ext uri="{FF2B5EF4-FFF2-40B4-BE49-F238E27FC236}">
                <a16:creationId xmlns:a16="http://schemas.microsoft.com/office/drawing/2014/main" id="{E66F2BC9-2F8A-1543-9AFD-9BAB0E75B31C}"/>
              </a:ext>
            </a:extLst>
          </p:cNvPr>
          <p:cNvSpPr>
            <a:spLocks noGrp="1"/>
          </p:cNvSpPr>
          <p:nvPr>
            <p:ph type="body" sz="quarter" idx="11"/>
          </p:nvPr>
        </p:nvSpPr>
        <p:spPr>
          <a:xfrm>
            <a:off x="952499" y="2289363"/>
            <a:ext cx="4572001" cy="2795232"/>
          </a:xfrm>
        </p:spPr>
        <p:txBody>
          <a:bodyPr lIns="0" tIns="0" rIns="0" bIns="0">
            <a:noAutofit/>
          </a:bodyPr>
          <a:lstStyle>
            <a:lvl1pPr marL="0" indent="0">
              <a:lnSpc>
                <a:spcPct val="100000"/>
              </a:lnSpc>
              <a:buNone/>
              <a:defRPr sz="16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2" name="Date Placeholder 1">
            <a:extLst>
              <a:ext uri="{FF2B5EF4-FFF2-40B4-BE49-F238E27FC236}">
                <a16:creationId xmlns:a16="http://schemas.microsoft.com/office/drawing/2014/main" id="{CA64E0B3-57C5-4DAF-8531-F39610E77C09}"/>
              </a:ext>
            </a:extLst>
          </p:cNvPr>
          <p:cNvSpPr>
            <a:spLocks noGrp="1"/>
          </p:cNvSpPr>
          <p:nvPr>
            <p:ph type="dt" sz="half" idx="14"/>
          </p:nvPr>
        </p:nvSpPr>
        <p:spPr/>
        <p:txBody>
          <a:bodyPr/>
          <a:lstStyle/>
          <a:p>
            <a:fld id="{6FCA8E82-58CD-E045-8B98-B7A85B79B752}" type="datetime4">
              <a:rPr lang="en-US" smtClean="0"/>
              <a:pPr/>
              <a:t>March 25, 2023</a:t>
            </a:fld>
            <a:endParaRPr lang="en-US" dirty="0">
              <a:latin typeface="+mn-lt"/>
            </a:endParaRPr>
          </a:p>
        </p:txBody>
      </p:sp>
      <p:sp>
        <p:nvSpPr>
          <p:cNvPr id="3" name="Footer Placeholder 2">
            <a:extLst>
              <a:ext uri="{FF2B5EF4-FFF2-40B4-BE49-F238E27FC236}">
                <a16:creationId xmlns:a16="http://schemas.microsoft.com/office/drawing/2014/main" id="{B7E0EC46-C626-4D58-AB64-0B3B850D1482}"/>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8F25D00C-8F5C-4528-87FA-F9431D96755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073769527"/>
      </p:ext>
    </p:extLst>
  </p:cSld>
  <p:clrMapOvr>
    <a:masterClrMapping/>
  </p:clrMapOvr>
  <p:extLst>
    <p:ext uri="{DCECCB84-F9BA-43D5-87BE-67443E8EF086}">
      <p15:sldGuideLst xmlns:p15="http://schemas.microsoft.com/office/powerpoint/2012/main">
        <p15:guide id="1" pos="600">
          <p15:clr>
            <a:srgbClr val="FBAE40"/>
          </p15:clr>
        </p15:guide>
        <p15:guide id="6" pos="3480" userDrawn="1">
          <p15:clr>
            <a:srgbClr val="FBAE40"/>
          </p15:clr>
        </p15:guide>
        <p15:guide id="7" orient="horz" pos="1440" userDrawn="1">
          <p15:clr>
            <a:srgbClr val="FBAE40"/>
          </p15:clr>
        </p15:guide>
        <p15:guide id="9" orient="horz" pos="1224" userDrawn="1">
          <p15:clr>
            <a:srgbClr val="FBAE40"/>
          </p15:clr>
        </p15:guide>
        <p15:guide id="10" orient="horz" pos="552"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2357889184"/>
      </p:ext>
    </p:extLst>
  </p:cSld>
  <p:clrMapOvr>
    <a:masterClrMapping/>
  </p:clrMapOvr>
  <p:extLst>
    <p:ext uri="{DCECCB84-F9BA-43D5-87BE-67443E8EF086}">
      <p15:sldGuideLst xmlns:p15="http://schemas.microsoft.com/office/powerpoint/2012/main">
        <p15:guide id="2" pos="7104">
          <p15:clr>
            <a:srgbClr val="FBAE40"/>
          </p15:clr>
        </p15:guide>
        <p15:guide id="3" pos="4344" userDrawn="1">
          <p15:clr>
            <a:srgbClr val="FBAE40"/>
          </p15:clr>
        </p15:guide>
        <p15:guide id="4" pos="4560" userDrawn="1">
          <p15:clr>
            <a:srgbClr val="FBAE40"/>
          </p15:clr>
        </p15:guide>
        <p15:guide id="8" orient="horz" pos="1848"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tx1"/>
        </a:solidFill>
        <a:effectLst/>
      </p:bgPr>
    </p:bg>
    <p:spTree>
      <p:nvGrpSpPr>
        <p:cNvPr id="1" name=""/>
        <p:cNvGrpSpPr/>
        <p:nvPr/>
      </p:nvGrpSpPr>
      <p:grpSpPr>
        <a:xfrm>
          <a:off x="0" y="0"/>
          <a:ext cx="0" cy="0"/>
          <a:chOff x="0" y="0"/>
          <a:chExt cx="0" cy="0"/>
        </a:xfrm>
      </p:grpSpPr>
      <p:sp>
        <p:nvSpPr>
          <p:cNvPr id="6" name="Chart Placeholder 5">
            <a:extLst>
              <a:ext uri="{FF2B5EF4-FFF2-40B4-BE49-F238E27FC236}">
                <a16:creationId xmlns:a16="http://schemas.microsoft.com/office/drawing/2014/main" id="{75992517-0394-6B43-B15D-2A86A34512F3}"/>
              </a:ext>
            </a:extLst>
          </p:cNvPr>
          <p:cNvSpPr>
            <a:spLocks noGrp="1"/>
          </p:cNvSpPr>
          <p:nvPr>
            <p:ph type="chart" sz="quarter" idx="10"/>
          </p:nvPr>
        </p:nvSpPr>
        <p:spPr>
          <a:xfrm>
            <a:off x="952500" y="1939108"/>
            <a:ext cx="10352810" cy="4110702"/>
          </a:xfrm>
        </p:spPr>
        <p:txBody>
          <a:bodyPr/>
          <a:lstStyle>
            <a:lvl1pPr>
              <a:defRPr>
                <a:solidFill>
                  <a:schemeClr val="tx1"/>
                </a:solidFill>
              </a:defRPr>
            </a:lvl1pPr>
          </a:lstStyle>
          <a:p>
            <a:r>
              <a:rPr lang="en-US"/>
              <a:t>Click icon to add chart</a:t>
            </a:r>
            <a:endParaRPr lang="en-US" dirty="0"/>
          </a:p>
        </p:txBody>
      </p:sp>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2" name="Date Placeholder 1">
            <a:extLst>
              <a:ext uri="{FF2B5EF4-FFF2-40B4-BE49-F238E27FC236}">
                <a16:creationId xmlns:a16="http://schemas.microsoft.com/office/drawing/2014/main" id="{371012B1-809A-45CE-9FED-46D08DC8C42B}"/>
              </a:ext>
            </a:extLst>
          </p:cNvPr>
          <p:cNvSpPr>
            <a:spLocks noGrp="1"/>
          </p:cNvSpPr>
          <p:nvPr>
            <p:ph type="dt" sz="half" idx="11"/>
          </p:nvPr>
        </p:nvSpPr>
        <p:spPr/>
        <p:txBody>
          <a:bodyPr/>
          <a:lstStyle/>
          <a:p>
            <a:fld id="{6FCA8E82-58CD-E045-8B98-B7A85B79B752}" type="datetime4">
              <a:rPr lang="en-US" smtClean="0"/>
              <a:pPr/>
              <a:t>March 25, 2023</a:t>
            </a:fld>
            <a:endParaRPr lang="en-US" dirty="0">
              <a:latin typeface="+mn-lt"/>
            </a:endParaRPr>
          </a:p>
        </p:txBody>
      </p:sp>
      <p:sp>
        <p:nvSpPr>
          <p:cNvPr id="3" name="Footer Placeholder 2">
            <a:extLst>
              <a:ext uri="{FF2B5EF4-FFF2-40B4-BE49-F238E27FC236}">
                <a16:creationId xmlns:a16="http://schemas.microsoft.com/office/drawing/2014/main" id="{3FB6FA27-6601-4107-A3C9-808CB4430246}"/>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919432A-F8B5-4A96-AEE6-2E159658D5DD}"/>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065862895"/>
      </p:ext>
    </p:extLst>
  </p:cSld>
  <p:clrMapOvr>
    <a:masterClrMapping/>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1392" userDrawn="1">
          <p15:clr>
            <a:srgbClr val="FBAE40"/>
          </p15:clr>
        </p15:guide>
        <p15:guide id="10" orient="horz" pos="552"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1"/>
        </a:solidFill>
        <a:effectLst/>
      </p:bgPr>
    </p:bg>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109B023A-F28F-184D-BA48-3F1C0502AE0A}"/>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 name="Table Placeholder 2">
            <a:extLst>
              <a:ext uri="{FF2B5EF4-FFF2-40B4-BE49-F238E27FC236}">
                <a16:creationId xmlns:a16="http://schemas.microsoft.com/office/drawing/2014/main" id="{1506B022-475A-6647-98FF-D5C319A0C7C4}"/>
              </a:ext>
            </a:extLst>
          </p:cNvPr>
          <p:cNvSpPr>
            <a:spLocks noGrp="1"/>
          </p:cNvSpPr>
          <p:nvPr>
            <p:ph type="tbl" sz="quarter" idx="10"/>
          </p:nvPr>
        </p:nvSpPr>
        <p:spPr>
          <a:xfrm>
            <a:off x="952500" y="2209800"/>
            <a:ext cx="10287000" cy="2593109"/>
          </a:xfrm>
        </p:spPr>
        <p:txBody>
          <a:bodyPr/>
          <a:lstStyle/>
          <a:p>
            <a:r>
              <a:rPr lang="en-US"/>
              <a:t>Click icon to add table</a:t>
            </a:r>
            <a:endParaRPr lang="en-US" dirty="0"/>
          </a:p>
        </p:txBody>
      </p:sp>
      <p:sp>
        <p:nvSpPr>
          <p:cNvPr id="2" name="Date Placeholder 1">
            <a:extLst>
              <a:ext uri="{FF2B5EF4-FFF2-40B4-BE49-F238E27FC236}">
                <a16:creationId xmlns:a16="http://schemas.microsoft.com/office/drawing/2014/main" id="{9B2411D2-78FE-46C1-9EA9-C6A882903B53}"/>
              </a:ext>
            </a:extLst>
          </p:cNvPr>
          <p:cNvSpPr>
            <a:spLocks noGrp="1"/>
          </p:cNvSpPr>
          <p:nvPr>
            <p:ph type="dt" sz="half" idx="11"/>
          </p:nvPr>
        </p:nvSpPr>
        <p:spPr/>
        <p:txBody>
          <a:bodyPr/>
          <a:lstStyle/>
          <a:p>
            <a:fld id="{6FCA8E82-58CD-E045-8B98-B7A85B79B752}" type="datetime4">
              <a:rPr lang="en-US" smtClean="0"/>
              <a:pPr/>
              <a:t>March 25, 2023</a:t>
            </a:fld>
            <a:endParaRPr lang="en-US" dirty="0">
              <a:latin typeface="+mn-lt"/>
            </a:endParaRPr>
          </a:p>
        </p:txBody>
      </p:sp>
      <p:sp>
        <p:nvSpPr>
          <p:cNvPr id="3" name="Footer Placeholder 2">
            <a:extLst>
              <a:ext uri="{FF2B5EF4-FFF2-40B4-BE49-F238E27FC236}">
                <a16:creationId xmlns:a16="http://schemas.microsoft.com/office/drawing/2014/main" id="{C04DAF8F-82DB-4DBE-9041-71217A4516CB}"/>
              </a:ext>
            </a:extLst>
          </p:cNvPr>
          <p:cNvSpPr>
            <a:spLocks noGrp="1"/>
          </p:cNvSpPr>
          <p:nvPr>
            <p:ph type="ftr" sz="quarter" idx="12"/>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782F761B-6706-439D-9C75-43E751AB195C}"/>
              </a:ext>
            </a:extLst>
          </p:cNvPr>
          <p:cNvSpPr>
            <a:spLocks noGrp="1"/>
          </p:cNvSpPr>
          <p:nvPr>
            <p:ph type="sldNum" sz="quarter" idx="1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401310734"/>
      </p:ext>
    </p:extLst>
  </p:cSld>
  <p:clrMapOvr>
    <a:masterClrMapping/>
  </p:clrMapOvr>
  <p:extLst>
    <p:ext uri="{DCECCB84-F9BA-43D5-87BE-67443E8EF086}">
      <p15:sldGuideLst xmlns:p15="http://schemas.microsoft.com/office/powerpoint/2012/main">
        <p15:guide id="1" pos="600">
          <p15:clr>
            <a:srgbClr val="FBAE40"/>
          </p15:clr>
        </p15:guide>
        <p15:guide id="2" pos="7080">
          <p15:clr>
            <a:srgbClr val="FBAE40"/>
          </p15:clr>
        </p15:guide>
        <p15:guide id="3" pos="2880">
          <p15:clr>
            <a:srgbClr val="FBAE40"/>
          </p15:clr>
        </p15:guide>
        <p15:guide id="4" pos="5160">
          <p15:clr>
            <a:srgbClr val="FBAE40"/>
          </p15:clr>
        </p15:guide>
        <p15:guide id="5" pos="2520">
          <p15:clr>
            <a:srgbClr val="FBAE40"/>
          </p15:clr>
        </p15:guide>
        <p15:guide id="6" pos="4800">
          <p15:clr>
            <a:srgbClr val="FBAE40"/>
          </p15:clr>
        </p15:guide>
        <p15:guide id="7" orient="horz" pos="1224">
          <p15:clr>
            <a:srgbClr val="FBAE40"/>
          </p15:clr>
        </p15:guide>
        <p15:guide id="8" orient="horz" pos="1392">
          <p15:clr>
            <a:srgbClr val="FBAE40"/>
          </p15:clr>
        </p15:guide>
        <p15:guide id="10" orient="horz" pos="552">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5C37098-CEB2-1E45-989B-3DD92F3B1A30}"/>
              </a:ext>
            </a:extLst>
          </p:cNvPr>
          <p:cNvSpPr>
            <a:spLocks noGrp="1"/>
          </p:cNvSpPr>
          <p:nvPr>
            <p:ph type="title"/>
          </p:nvPr>
        </p:nvSpPr>
        <p:spPr>
          <a:xfrm>
            <a:off x="964022" y="2476500"/>
            <a:ext cx="7132320" cy="3289971"/>
          </a:xfrm>
          <a:prstGeom prst="rect">
            <a:avLst/>
          </a:prstGeom>
          <a:ln>
            <a:noFill/>
          </a:ln>
        </p:spPr>
        <p:txBody>
          <a:bodyPr lIns="0" tIns="0" rIns="0" bIns="0" anchor="t" anchorCtr="0">
            <a:normAutofit/>
          </a:bodyPr>
          <a:lstStyle>
            <a:lvl1pPr>
              <a:lnSpc>
                <a:spcPct val="100000"/>
              </a:lnSpc>
              <a:defRPr sz="2800" b="0" i="0">
                <a:solidFill>
                  <a:schemeClr val="bg1"/>
                </a:solidFill>
                <a:latin typeface="+mn-lt"/>
              </a:defRPr>
            </a:lvl1pPr>
          </a:lstStyle>
          <a:p>
            <a:r>
              <a:rPr lang="en-US"/>
              <a:t>Click to edit Master title style</a:t>
            </a:r>
            <a:endParaRPr lang="en-US" dirty="0"/>
          </a:p>
        </p:txBody>
      </p:sp>
      <p:sp>
        <p:nvSpPr>
          <p:cNvPr id="10" name="TextBox 9">
            <a:extLst>
              <a:ext uri="{FF2B5EF4-FFF2-40B4-BE49-F238E27FC236}">
                <a16:creationId xmlns:a16="http://schemas.microsoft.com/office/drawing/2014/main" id="{E902327D-DBD4-7A4E-ABF2-A946A559A8AD}"/>
              </a:ext>
            </a:extLst>
          </p:cNvPr>
          <p:cNvSpPr txBox="1"/>
          <p:nvPr userDrawn="1"/>
        </p:nvSpPr>
        <p:spPr>
          <a:xfrm>
            <a:off x="699948" y="548291"/>
            <a:ext cx="1589372" cy="3170099"/>
          </a:xfrm>
          <a:prstGeom prst="rect">
            <a:avLst/>
          </a:prstGeom>
          <a:noFill/>
        </p:spPr>
        <p:txBody>
          <a:bodyPr wrap="square" rtlCol="0">
            <a:spAutoFit/>
          </a:bodyPr>
          <a:lstStyle/>
          <a:p>
            <a:r>
              <a:rPr lang="en-US" sz="20000" b="1" dirty="0">
                <a:solidFill>
                  <a:schemeClr val="bg1"/>
                </a:solidFill>
              </a:rPr>
              <a:t>“</a:t>
            </a:r>
          </a:p>
        </p:txBody>
      </p:sp>
      <p:grpSp>
        <p:nvGrpSpPr>
          <p:cNvPr id="18" name="Group 17">
            <a:extLst>
              <a:ext uri="{FF2B5EF4-FFF2-40B4-BE49-F238E27FC236}">
                <a16:creationId xmlns:a16="http://schemas.microsoft.com/office/drawing/2014/main" id="{6ACB4ADD-D9F4-984E-B29D-A2CF6D19E810}"/>
              </a:ext>
            </a:extLst>
          </p:cNvPr>
          <p:cNvGrpSpPr/>
          <p:nvPr userDrawn="1"/>
        </p:nvGrpSpPr>
        <p:grpSpPr>
          <a:xfrm>
            <a:off x="6362700" y="0"/>
            <a:ext cx="5829298" cy="3235602"/>
            <a:chOff x="5612972" y="1"/>
            <a:chExt cx="6615961" cy="3672246"/>
          </a:xfrm>
        </p:grpSpPr>
        <p:sp>
          <p:nvSpPr>
            <p:cNvPr id="19" name="AutoShape 24">
              <a:extLst>
                <a:ext uri="{FF2B5EF4-FFF2-40B4-BE49-F238E27FC236}">
                  <a16:creationId xmlns:a16="http://schemas.microsoft.com/office/drawing/2014/main" id="{5017C477-A988-7041-8A67-3D8294D6AD7C}"/>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0" name="Freeform 19">
              <a:extLst>
                <a:ext uri="{FF2B5EF4-FFF2-40B4-BE49-F238E27FC236}">
                  <a16:creationId xmlns:a16="http://schemas.microsoft.com/office/drawing/2014/main" id="{206D7F37-5DD1-A24E-9CCA-84B2A168554D}"/>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A6E321C8-096C-1B41-B14F-4CA7AE04BB1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32B3FDD4-EB13-F44F-99D0-BFAB06F00B3A}"/>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23" name="Freeform 22">
              <a:extLst>
                <a:ext uri="{FF2B5EF4-FFF2-40B4-BE49-F238E27FC236}">
                  <a16:creationId xmlns:a16="http://schemas.microsoft.com/office/drawing/2014/main" id="{A20BCBD2-A735-0C43-8C55-B384372AC62C}"/>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grpSp>
        <p:nvGrpSpPr>
          <p:cNvPr id="24" name="Group 23">
            <a:extLst>
              <a:ext uri="{FF2B5EF4-FFF2-40B4-BE49-F238E27FC236}">
                <a16:creationId xmlns:a16="http://schemas.microsoft.com/office/drawing/2014/main" id="{669A90A7-BF26-684E-8C8B-638053DA1234}"/>
              </a:ext>
            </a:extLst>
          </p:cNvPr>
          <p:cNvGrpSpPr>
            <a:grpSpLocks/>
          </p:cNvGrpSpPr>
          <p:nvPr userDrawn="1"/>
        </p:nvGrpSpPr>
        <p:grpSpPr bwMode="auto">
          <a:xfrm rot="16200000" flipV="1">
            <a:off x="0" y="3900132"/>
            <a:ext cx="2959226" cy="2959226"/>
            <a:chOff x="0" y="12289"/>
            <a:chExt cx="3550" cy="3551"/>
          </a:xfrm>
        </p:grpSpPr>
        <p:sp>
          <p:nvSpPr>
            <p:cNvPr id="25" name="Freeform 24">
              <a:extLst>
                <a:ext uri="{FF2B5EF4-FFF2-40B4-BE49-F238E27FC236}">
                  <a16:creationId xmlns:a16="http://schemas.microsoft.com/office/drawing/2014/main" id="{861D8E86-886A-8744-BC4C-FE82B02438F1}"/>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6" name="Freeform 25">
              <a:extLst>
                <a:ext uri="{FF2B5EF4-FFF2-40B4-BE49-F238E27FC236}">
                  <a16:creationId xmlns:a16="http://schemas.microsoft.com/office/drawing/2014/main" id="{2D967470-E96E-8843-AAD2-E0C8B807793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C8A27D09-765D-3949-BCCA-238C3514D4CF}"/>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144782921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560">
          <p15:clr>
            <a:srgbClr val="FBAE40"/>
          </p15:clr>
        </p15:guide>
        <p15:guide id="8" orient="horz" pos="1752" userDrawn="1">
          <p15:clr>
            <a:srgbClr val="FBAE40"/>
          </p15:clr>
        </p15:guide>
        <p15:guide id="9" orient="horz" pos="1248"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tx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7D9F21A-75CF-6045-8FA1-C4F4E21B699C}"/>
              </a:ext>
            </a:extLst>
          </p:cNvPr>
          <p:cNvGrpSpPr>
            <a:grpSpLocks/>
          </p:cNvGrpSpPr>
          <p:nvPr userDrawn="1"/>
        </p:nvGrpSpPr>
        <p:grpSpPr bwMode="auto">
          <a:xfrm rot="16200000" flipV="1">
            <a:off x="0" y="3900132"/>
            <a:ext cx="2959226" cy="2959226"/>
            <a:chOff x="0" y="12289"/>
            <a:chExt cx="3550" cy="3551"/>
          </a:xfrm>
        </p:grpSpPr>
        <p:sp>
          <p:nvSpPr>
            <p:cNvPr id="26" name="Freeform 25">
              <a:extLst>
                <a:ext uri="{FF2B5EF4-FFF2-40B4-BE49-F238E27FC236}">
                  <a16:creationId xmlns:a16="http://schemas.microsoft.com/office/drawing/2014/main" id="{AEA7E377-BB07-FA43-B532-10A92EE030B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7" name="Freeform 26">
              <a:extLst>
                <a:ext uri="{FF2B5EF4-FFF2-40B4-BE49-F238E27FC236}">
                  <a16:creationId xmlns:a16="http://schemas.microsoft.com/office/drawing/2014/main" id="{F18DE645-B3D5-2F4E-AAD6-002FEF13A310}"/>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6" name="Freeform 35">
              <a:extLst>
                <a:ext uri="{FF2B5EF4-FFF2-40B4-BE49-F238E27FC236}">
                  <a16:creationId xmlns:a16="http://schemas.microsoft.com/office/drawing/2014/main" id="{B90F6499-BA50-2340-A026-32C79B6BFAF4}"/>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8" name="Picture Placeholder 25">
            <a:extLst>
              <a:ext uri="{FF2B5EF4-FFF2-40B4-BE49-F238E27FC236}">
                <a16:creationId xmlns:a16="http://schemas.microsoft.com/office/drawing/2014/main" id="{2274C164-503B-E746-A155-849A9BC2406E}"/>
              </a:ext>
            </a:extLst>
          </p:cNvPr>
          <p:cNvSpPr>
            <a:spLocks noGrp="1"/>
          </p:cNvSpPr>
          <p:nvPr>
            <p:ph type="pic" sz="quarter" idx="18"/>
          </p:nvPr>
        </p:nvSpPr>
        <p:spPr>
          <a:xfrm>
            <a:off x="954268" y="2572883"/>
            <a:ext cx="2118245" cy="2037217"/>
          </a:xfrm>
          <a:prstGeom prst="rect">
            <a:avLst/>
          </a:prstGeom>
        </p:spPr>
        <p:txBody>
          <a:bodyPr/>
          <a:lstStyle/>
          <a:p>
            <a:r>
              <a:rPr lang="en-US"/>
              <a:t>Click icon to add picture</a:t>
            </a:r>
            <a:endParaRPr lang="en-US" dirty="0"/>
          </a:p>
        </p:txBody>
      </p:sp>
      <p:sp>
        <p:nvSpPr>
          <p:cNvPr id="61" name="Title 1">
            <a:extLst>
              <a:ext uri="{FF2B5EF4-FFF2-40B4-BE49-F238E27FC236}">
                <a16:creationId xmlns:a16="http://schemas.microsoft.com/office/drawing/2014/main" id="{E2F20AFE-B282-5146-B0D6-F2FC1B6D303E}"/>
              </a:ext>
            </a:extLst>
          </p:cNvPr>
          <p:cNvSpPr>
            <a:spLocks noGrp="1"/>
          </p:cNvSpPr>
          <p:nvPr>
            <p:ph type="title"/>
          </p:nvPr>
        </p:nvSpPr>
        <p:spPr>
          <a:xfrm>
            <a:off x="964022" y="879063"/>
            <a:ext cx="75322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cxnSp>
        <p:nvCxnSpPr>
          <p:cNvPr id="62" name="Straight Connector 61">
            <a:extLst>
              <a:ext uri="{FF2B5EF4-FFF2-40B4-BE49-F238E27FC236}">
                <a16:creationId xmlns:a16="http://schemas.microsoft.com/office/drawing/2014/main" id="{F777D2F0-DE3F-8343-B97A-E7FA440532FD}"/>
              </a:ext>
            </a:extLst>
          </p:cNvPr>
          <p:cNvCxnSpPr>
            <a:cxnSpLocks/>
          </p:cNvCxnSpPr>
          <p:nvPr userDrawn="1"/>
        </p:nvCxnSpPr>
        <p:spPr>
          <a:xfrm>
            <a:off x="952500" y="1939108"/>
            <a:ext cx="2133600" cy="0"/>
          </a:xfrm>
          <a:prstGeom prst="line">
            <a:avLst/>
          </a:prstGeom>
          <a:ln w="101600">
            <a:solidFill>
              <a:schemeClr val="tx1"/>
            </a:solidFill>
          </a:ln>
        </p:spPr>
        <p:style>
          <a:lnRef idx="1">
            <a:schemeClr val="dk1"/>
          </a:lnRef>
          <a:fillRef idx="0">
            <a:schemeClr val="dk1"/>
          </a:fillRef>
          <a:effectRef idx="0">
            <a:schemeClr val="dk1"/>
          </a:effectRef>
          <a:fontRef idx="minor">
            <a:schemeClr val="tx1"/>
          </a:fontRef>
        </p:style>
      </p:cxnSp>
      <p:sp>
        <p:nvSpPr>
          <p:cNvPr id="63" name="Picture Placeholder 25">
            <a:extLst>
              <a:ext uri="{FF2B5EF4-FFF2-40B4-BE49-F238E27FC236}">
                <a16:creationId xmlns:a16="http://schemas.microsoft.com/office/drawing/2014/main" id="{AF1B5ED8-33F6-FB44-AA92-F0D227BB310C}"/>
              </a:ext>
            </a:extLst>
          </p:cNvPr>
          <p:cNvSpPr>
            <a:spLocks noGrp="1"/>
          </p:cNvSpPr>
          <p:nvPr>
            <p:ph type="pic" sz="quarter" idx="24"/>
          </p:nvPr>
        </p:nvSpPr>
        <p:spPr>
          <a:xfrm>
            <a:off x="3658280" y="2572883"/>
            <a:ext cx="2118245" cy="2037217"/>
          </a:xfrm>
          <a:prstGeom prst="rect">
            <a:avLst/>
          </a:prstGeom>
        </p:spPr>
        <p:txBody>
          <a:bodyPr/>
          <a:lstStyle/>
          <a:p>
            <a:r>
              <a:rPr lang="en-US"/>
              <a:t>Click icon to add picture</a:t>
            </a:r>
            <a:endParaRPr lang="en-US" dirty="0"/>
          </a:p>
        </p:txBody>
      </p:sp>
      <p:sp>
        <p:nvSpPr>
          <p:cNvPr id="72" name="Text Placeholder 29">
            <a:extLst>
              <a:ext uri="{FF2B5EF4-FFF2-40B4-BE49-F238E27FC236}">
                <a16:creationId xmlns:a16="http://schemas.microsoft.com/office/drawing/2014/main" id="{0D824BDD-2D23-C943-8FE9-60B7B23B5ECD}"/>
              </a:ext>
            </a:extLst>
          </p:cNvPr>
          <p:cNvSpPr>
            <a:spLocks noGrp="1"/>
          </p:cNvSpPr>
          <p:nvPr>
            <p:ph type="body" sz="quarter" idx="12"/>
          </p:nvPr>
        </p:nvSpPr>
        <p:spPr>
          <a:xfrm>
            <a:off x="952500" y="5393169"/>
            <a:ext cx="2133600"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3" name="Text Placeholder 29">
            <a:extLst>
              <a:ext uri="{FF2B5EF4-FFF2-40B4-BE49-F238E27FC236}">
                <a16:creationId xmlns:a16="http://schemas.microsoft.com/office/drawing/2014/main" id="{2F3D441E-DFB1-084B-8192-C6CBECCA40B9}"/>
              </a:ext>
            </a:extLst>
          </p:cNvPr>
          <p:cNvSpPr>
            <a:spLocks noGrp="1"/>
          </p:cNvSpPr>
          <p:nvPr>
            <p:ph type="body" sz="quarter" idx="11"/>
          </p:nvPr>
        </p:nvSpPr>
        <p:spPr>
          <a:xfrm>
            <a:off x="952500" y="4986745"/>
            <a:ext cx="2133600"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4" name="Text Placeholder 29">
            <a:extLst>
              <a:ext uri="{FF2B5EF4-FFF2-40B4-BE49-F238E27FC236}">
                <a16:creationId xmlns:a16="http://schemas.microsoft.com/office/drawing/2014/main" id="{25797825-E7AE-2C41-A965-E6F0D70D9747}"/>
              </a:ext>
            </a:extLst>
          </p:cNvPr>
          <p:cNvSpPr>
            <a:spLocks noGrp="1"/>
          </p:cNvSpPr>
          <p:nvPr>
            <p:ph type="body" sz="quarter" idx="13"/>
          </p:nvPr>
        </p:nvSpPr>
        <p:spPr>
          <a:xfrm>
            <a:off x="3663042" y="5393169"/>
            <a:ext cx="2128157"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5" name="Text Placeholder 29">
            <a:extLst>
              <a:ext uri="{FF2B5EF4-FFF2-40B4-BE49-F238E27FC236}">
                <a16:creationId xmlns:a16="http://schemas.microsoft.com/office/drawing/2014/main" id="{63C1927C-E23B-204E-9F3A-2A67D2BF702C}"/>
              </a:ext>
            </a:extLst>
          </p:cNvPr>
          <p:cNvSpPr>
            <a:spLocks noGrp="1"/>
          </p:cNvSpPr>
          <p:nvPr>
            <p:ph type="body" sz="quarter" idx="15"/>
          </p:nvPr>
        </p:nvSpPr>
        <p:spPr>
          <a:xfrm>
            <a:off x="3663042" y="4986745"/>
            <a:ext cx="2128157"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6" name="Text Placeholder 29">
            <a:extLst>
              <a:ext uri="{FF2B5EF4-FFF2-40B4-BE49-F238E27FC236}">
                <a16:creationId xmlns:a16="http://schemas.microsoft.com/office/drawing/2014/main" id="{EC81F0F5-C204-7248-A336-A655814A8A34}"/>
              </a:ext>
            </a:extLst>
          </p:cNvPr>
          <p:cNvSpPr>
            <a:spLocks noGrp="1"/>
          </p:cNvSpPr>
          <p:nvPr>
            <p:ph type="body" sz="quarter" idx="16"/>
          </p:nvPr>
        </p:nvSpPr>
        <p:spPr>
          <a:xfrm>
            <a:off x="63670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7" name="Text Placeholder 29">
            <a:extLst>
              <a:ext uri="{FF2B5EF4-FFF2-40B4-BE49-F238E27FC236}">
                <a16:creationId xmlns:a16="http://schemas.microsoft.com/office/drawing/2014/main" id="{C9FEF82E-4E9C-8343-9D36-C4A00D7137CC}"/>
              </a:ext>
            </a:extLst>
          </p:cNvPr>
          <p:cNvSpPr>
            <a:spLocks noGrp="1"/>
          </p:cNvSpPr>
          <p:nvPr>
            <p:ph type="body" sz="quarter" idx="31"/>
          </p:nvPr>
        </p:nvSpPr>
        <p:spPr>
          <a:xfrm>
            <a:off x="63670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78" name="Text Placeholder 29">
            <a:extLst>
              <a:ext uri="{FF2B5EF4-FFF2-40B4-BE49-F238E27FC236}">
                <a16:creationId xmlns:a16="http://schemas.microsoft.com/office/drawing/2014/main" id="{F8AF6664-A005-7A42-9AEF-C5AA5603E49D}"/>
              </a:ext>
            </a:extLst>
          </p:cNvPr>
          <p:cNvSpPr>
            <a:spLocks noGrp="1"/>
          </p:cNvSpPr>
          <p:nvPr>
            <p:ph type="body" sz="quarter" idx="19"/>
          </p:nvPr>
        </p:nvSpPr>
        <p:spPr>
          <a:xfrm>
            <a:off x="9110254" y="5393169"/>
            <a:ext cx="2129245" cy="369332"/>
          </a:xfrm>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79" name="Text Placeholder 29">
            <a:extLst>
              <a:ext uri="{FF2B5EF4-FFF2-40B4-BE49-F238E27FC236}">
                <a16:creationId xmlns:a16="http://schemas.microsoft.com/office/drawing/2014/main" id="{5F6C1E52-E2B6-5F45-A863-5BB35ABAFCD6}"/>
              </a:ext>
            </a:extLst>
          </p:cNvPr>
          <p:cNvSpPr>
            <a:spLocks noGrp="1"/>
          </p:cNvSpPr>
          <p:nvPr>
            <p:ph type="body" sz="quarter" idx="21"/>
          </p:nvPr>
        </p:nvSpPr>
        <p:spPr>
          <a:xfrm>
            <a:off x="9110254" y="4986745"/>
            <a:ext cx="2129245" cy="205837"/>
          </a:xfrm>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grpSp>
        <p:nvGrpSpPr>
          <p:cNvPr id="23" name="Group 22">
            <a:extLst>
              <a:ext uri="{FF2B5EF4-FFF2-40B4-BE49-F238E27FC236}">
                <a16:creationId xmlns:a16="http://schemas.microsoft.com/office/drawing/2014/main" id="{EFD0B2D5-B3C2-D847-A220-86CB6A37E418}"/>
              </a:ext>
            </a:extLst>
          </p:cNvPr>
          <p:cNvGrpSpPr/>
          <p:nvPr userDrawn="1"/>
        </p:nvGrpSpPr>
        <p:grpSpPr>
          <a:xfrm>
            <a:off x="6362700" y="0"/>
            <a:ext cx="5829298" cy="3235602"/>
            <a:chOff x="5612972" y="1"/>
            <a:chExt cx="6615961" cy="3672246"/>
          </a:xfrm>
        </p:grpSpPr>
        <p:sp>
          <p:nvSpPr>
            <p:cNvPr id="28" name="AutoShape 24">
              <a:extLst>
                <a:ext uri="{FF2B5EF4-FFF2-40B4-BE49-F238E27FC236}">
                  <a16:creationId xmlns:a16="http://schemas.microsoft.com/office/drawing/2014/main" id="{A7FD25A4-760F-814C-915F-DD6E89CA3A40}"/>
                </a:ext>
              </a:extLst>
            </p:cNvPr>
            <p:cNvSpPr>
              <a:spLocks/>
            </p:cNvSpPr>
            <p:nvPr/>
          </p:nvSpPr>
          <p:spPr bwMode="auto">
            <a:xfrm>
              <a:off x="5612972" y="1"/>
              <a:ext cx="4408998" cy="3672246"/>
            </a:xfrm>
            <a:custGeom>
              <a:avLst/>
              <a:gdLst>
                <a:gd name="T0" fmla="+- 0 8372 6586"/>
                <a:gd name="T1" fmla="*/ T0 w 3578"/>
                <a:gd name="T2" fmla="*/ 591 h 2980"/>
                <a:gd name="T3" fmla="+- 0 7780 6586"/>
                <a:gd name="T4" fmla="*/ T3 w 3578"/>
                <a:gd name="T5" fmla="*/ 0 h 2980"/>
                <a:gd name="T6" fmla="+- 0 6586 6586"/>
                <a:gd name="T7" fmla="*/ T6 w 3578"/>
                <a:gd name="T8" fmla="*/ 0 h 2980"/>
                <a:gd name="T9" fmla="+- 0 7774 6586"/>
                <a:gd name="T10" fmla="*/ T9 w 3578"/>
                <a:gd name="T11" fmla="*/ 1188 h 2980"/>
                <a:gd name="T12" fmla="+- 0 8372 6586"/>
                <a:gd name="T13" fmla="*/ T12 w 3578"/>
                <a:gd name="T14" fmla="*/ 591 h 2980"/>
                <a:gd name="T15" fmla="+- 0 10163 6586"/>
                <a:gd name="T16" fmla="*/ T15 w 3578"/>
                <a:gd name="T17" fmla="*/ 2383 h 2980"/>
                <a:gd name="T18" fmla="+- 0 9566 6586"/>
                <a:gd name="T19" fmla="*/ T18 w 3578"/>
                <a:gd name="T20" fmla="*/ 1786 h 2980"/>
                <a:gd name="T21" fmla="+- 0 8969 6586"/>
                <a:gd name="T22" fmla="*/ T21 w 3578"/>
                <a:gd name="T23" fmla="*/ 2383 h 2980"/>
                <a:gd name="T24" fmla="+- 0 9566 6586"/>
                <a:gd name="T25" fmla="*/ T24 w 3578"/>
                <a:gd name="T26" fmla="*/ 2980 h 2980"/>
                <a:gd name="T27" fmla="+- 0 10163 6586"/>
                <a:gd name="T28" fmla="*/ T27 w 3578"/>
                <a:gd name="T29" fmla="*/ 2383 h 2980"/>
              </a:gdLst>
              <a:ahLst/>
              <a:cxnLst>
                <a:cxn ang="0">
                  <a:pos x="T1" y="T2"/>
                </a:cxn>
                <a:cxn ang="0">
                  <a:pos x="T4" y="T5"/>
                </a:cxn>
                <a:cxn ang="0">
                  <a:pos x="T7" y="T8"/>
                </a:cxn>
                <a:cxn ang="0">
                  <a:pos x="T10" y="T11"/>
                </a:cxn>
                <a:cxn ang="0">
                  <a:pos x="T13" y="T14"/>
                </a:cxn>
                <a:cxn ang="0">
                  <a:pos x="T16" y="T17"/>
                </a:cxn>
                <a:cxn ang="0">
                  <a:pos x="T19" y="T20"/>
                </a:cxn>
                <a:cxn ang="0">
                  <a:pos x="T22" y="T23"/>
                </a:cxn>
                <a:cxn ang="0">
                  <a:pos x="T25" y="T26"/>
                </a:cxn>
                <a:cxn ang="0">
                  <a:pos x="T28" y="T29"/>
                </a:cxn>
              </a:cxnLst>
              <a:rect l="0" t="0" r="r" b="b"/>
              <a:pathLst>
                <a:path w="3578" h="2980">
                  <a:moveTo>
                    <a:pt x="1786" y="591"/>
                  </a:moveTo>
                  <a:lnTo>
                    <a:pt x="1194" y="0"/>
                  </a:lnTo>
                  <a:lnTo>
                    <a:pt x="0" y="0"/>
                  </a:lnTo>
                  <a:lnTo>
                    <a:pt x="1188" y="1188"/>
                  </a:lnTo>
                  <a:lnTo>
                    <a:pt x="1786" y="591"/>
                  </a:lnTo>
                  <a:moveTo>
                    <a:pt x="3577" y="2383"/>
                  </a:moveTo>
                  <a:lnTo>
                    <a:pt x="2980" y="1786"/>
                  </a:lnTo>
                  <a:lnTo>
                    <a:pt x="2383" y="2383"/>
                  </a:lnTo>
                  <a:lnTo>
                    <a:pt x="2980" y="2980"/>
                  </a:lnTo>
                  <a:lnTo>
                    <a:pt x="3577" y="2383"/>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9" name="Freeform 28">
              <a:extLst>
                <a:ext uri="{FF2B5EF4-FFF2-40B4-BE49-F238E27FC236}">
                  <a16:creationId xmlns:a16="http://schemas.microsoft.com/office/drawing/2014/main" id="{A0CC8369-E81F-D447-87D8-1AF0C58EAC07}"/>
                </a:ext>
              </a:extLst>
            </p:cNvPr>
            <p:cNvSpPr>
              <a:spLocks/>
            </p:cNvSpPr>
            <p:nvPr/>
          </p:nvSpPr>
          <p:spPr bwMode="auto">
            <a:xfrm>
              <a:off x="6341233" y="1463970"/>
              <a:ext cx="2208196" cy="2208277"/>
            </a:xfrm>
            <a:custGeom>
              <a:avLst/>
              <a:gdLst>
                <a:gd name="T0" fmla="+- 0 7774 7177"/>
                <a:gd name="T1" fmla="*/ T0 w 1792"/>
                <a:gd name="T2" fmla="+- 0 1188 1188"/>
                <a:gd name="T3" fmla="*/ 1188 h 1792"/>
                <a:gd name="T4" fmla="+- 0 7177 7177"/>
                <a:gd name="T5" fmla="*/ T4 w 1792"/>
                <a:gd name="T6" fmla="+- 0 1786 1188"/>
                <a:gd name="T7" fmla="*/ 1786 h 1792"/>
                <a:gd name="T8" fmla="+- 0 8372 7177"/>
                <a:gd name="T9" fmla="*/ T8 w 1792"/>
                <a:gd name="T10" fmla="+- 0 2980 1188"/>
                <a:gd name="T11" fmla="*/ 2980 h 1792"/>
                <a:gd name="T12" fmla="+- 0 8969 7177"/>
                <a:gd name="T13" fmla="*/ T12 w 1792"/>
                <a:gd name="T14" fmla="+- 0 2383 1188"/>
                <a:gd name="T15" fmla="*/ 2383 h 1792"/>
                <a:gd name="T16" fmla="+- 0 7774 7177"/>
                <a:gd name="T17" fmla="*/ T16 w 1792"/>
                <a:gd name="T18" fmla="+- 0 1188 1188"/>
                <a:gd name="T19" fmla="*/ 1188 h 1792"/>
              </a:gdLst>
              <a:ahLst/>
              <a:cxnLst>
                <a:cxn ang="0">
                  <a:pos x="T1" y="T3"/>
                </a:cxn>
                <a:cxn ang="0">
                  <a:pos x="T5" y="T7"/>
                </a:cxn>
                <a:cxn ang="0">
                  <a:pos x="T9" y="T11"/>
                </a:cxn>
                <a:cxn ang="0">
                  <a:pos x="T13" y="T15"/>
                </a:cxn>
                <a:cxn ang="0">
                  <a:pos x="T17" y="T19"/>
                </a:cxn>
              </a:cxnLst>
              <a:rect l="0" t="0" r="r" b="b"/>
              <a:pathLst>
                <a:path w="1792" h="1792">
                  <a:moveTo>
                    <a:pt x="597" y="0"/>
                  </a:moveTo>
                  <a:lnTo>
                    <a:pt x="0" y="598"/>
                  </a:lnTo>
                  <a:lnTo>
                    <a:pt x="1195" y="1792"/>
                  </a:lnTo>
                  <a:lnTo>
                    <a:pt x="1792" y="1195"/>
                  </a:lnTo>
                  <a:lnTo>
                    <a:pt x="597"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0" name="Freeform 29">
              <a:extLst>
                <a:ext uri="{FF2B5EF4-FFF2-40B4-BE49-F238E27FC236}">
                  <a16:creationId xmlns:a16="http://schemas.microsoft.com/office/drawing/2014/main" id="{C41CA81E-EF54-D048-8775-CD4AB37A7DF6}"/>
                </a:ext>
              </a:extLst>
            </p:cNvPr>
            <p:cNvSpPr>
              <a:spLocks/>
            </p:cNvSpPr>
            <p:nvPr/>
          </p:nvSpPr>
          <p:spPr bwMode="auto">
            <a:xfrm>
              <a:off x="8555590" y="1"/>
              <a:ext cx="1457754" cy="729520"/>
            </a:xfrm>
            <a:custGeom>
              <a:avLst/>
              <a:gdLst>
                <a:gd name="T0" fmla="+- 0 10158 8975"/>
                <a:gd name="T1" fmla="*/ T0 w 1183"/>
                <a:gd name="T2" fmla="*/ 0 h 592"/>
                <a:gd name="T3" fmla="+- 0 8975 8975"/>
                <a:gd name="T4" fmla="*/ T3 w 1183"/>
                <a:gd name="T5" fmla="*/ 0 h 592"/>
                <a:gd name="T6" fmla="+- 0 9566 8975"/>
                <a:gd name="T7" fmla="*/ T6 w 1183"/>
                <a:gd name="T8" fmla="*/ 591 h 592"/>
                <a:gd name="T9" fmla="+- 0 10158 8975"/>
                <a:gd name="T10" fmla="*/ T9 w 1183"/>
                <a:gd name="T11" fmla="*/ 0 h 592"/>
              </a:gdLst>
              <a:ahLst/>
              <a:cxnLst>
                <a:cxn ang="0">
                  <a:pos x="T1" y="T2"/>
                </a:cxn>
                <a:cxn ang="0">
                  <a:pos x="T4" y="T5"/>
                </a:cxn>
                <a:cxn ang="0">
                  <a:pos x="T7" y="T8"/>
                </a:cxn>
                <a:cxn ang="0">
                  <a:pos x="T10" y="T11"/>
                </a:cxn>
              </a:cxnLst>
              <a:rect l="0" t="0" r="r" b="b"/>
              <a:pathLst>
                <a:path w="1183" h="592">
                  <a:moveTo>
                    <a:pt x="1183" y="0"/>
                  </a:moveTo>
                  <a:lnTo>
                    <a:pt x="0" y="0"/>
                  </a:lnTo>
                  <a:lnTo>
                    <a:pt x="591" y="591"/>
                  </a:lnTo>
                  <a:lnTo>
                    <a:pt x="1183"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1" name="Freeform 30">
              <a:extLst>
                <a:ext uri="{FF2B5EF4-FFF2-40B4-BE49-F238E27FC236}">
                  <a16:creationId xmlns:a16="http://schemas.microsoft.com/office/drawing/2014/main" id="{D95A4B85-923E-B641-B239-2A1999AB294B}"/>
                </a:ext>
              </a:extLst>
            </p:cNvPr>
            <p:cNvSpPr>
              <a:spLocks/>
            </p:cNvSpPr>
            <p:nvPr/>
          </p:nvSpPr>
          <p:spPr bwMode="auto">
            <a:xfrm>
              <a:off x="7076887" y="728289"/>
              <a:ext cx="2208196" cy="2208277"/>
            </a:xfrm>
            <a:custGeom>
              <a:avLst/>
              <a:gdLst>
                <a:gd name="T0" fmla="+- 0 8372 7774"/>
                <a:gd name="T1" fmla="*/ T0 w 1792"/>
                <a:gd name="T2" fmla="+- 0 591 591"/>
                <a:gd name="T3" fmla="*/ 591 h 1792"/>
                <a:gd name="T4" fmla="+- 0 7774 7774"/>
                <a:gd name="T5" fmla="*/ T4 w 1792"/>
                <a:gd name="T6" fmla="+- 0 1188 591"/>
                <a:gd name="T7" fmla="*/ 1188 h 1792"/>
                <a:gd name="T8" fmla="+- 0 8969 7774"/>
                <a:gd name="T9" fmla="*/ T8 w 1792"/>
                <a:gd name="T10" fmla="+- 0 2383 591"/>
                <a:gd name="T11" fmla="*/ 2383 h 1792"/>
                <a:gd name="T12" fmla="+- 0 9566 7774"/>
                <a:gd name="T13" fmla="*/ T12 w 1792"/>
                <a:gd name="T14" fmla="+- 0 1786 591"/>
                <a:gd name="T15" fmla="*/ 1786 h 1792"/>
                <a:gd name="T16" fmla="+- 0 8372 7774"/>
                <a:gd name="T17" fmla="*/ T16 w 1792"/>
                <a:gd name="T18" fmla="+- 0 591 591"/>
                <a:gd name="T19" fmla="*/ 591 h 1792"/>
              </a:gdLst>
              <a:ahLst/>
              <a:cxnLst>
                <a:cxn ang="0">
                  <a:pos x="T1" y="T3"/>
                </a:cxn>
                <a:cxn ang="0">
                  <a:pos x="T5" y="T7"/>
                </a:cxn>
                <a:cxn ang="0">
                  <a:pos x="T9" y="T11"/>
                </a:cxn>
                <a:cxn ang="0">
                  <a:pos x="T13" y="T15"/>
                </a:cxn>
                <a:cxn ang="0">
                  <a:pos x="T17" y="T19"/>
                </a:cxn>
              </a:cxnLst>
              <a:rect l="0" t="0" r="r" b="b"/>
              <a:pathLst>
                <a:path w="1792" h="1792">
                  <a:moveTo>
                    <a:pt x="598" y="0"/>
                  </a:moveTo>
                  <a:lnTo>
                    <a:pt x="0" y="597"/>
                  </a:lnTo>
                  <a:lnTo>
                    <a:pt x="1195" y="1792"/>
                  </a:lnTo>
                  <a:lnTo>
                    <a:pt x="1792" y="1195"/>
                  </a:lnTo>
                  <a:lnTo>
                    <a:pt x="598" y="0"/>
                  </a:lnTo>
                  <a:close/>
                </a:path>
              </a:pathLst>
            </a:custGeom>
            <a:solidFill>
              <a:schemeClr val="tx2"/>
            </a:solidFill>
            <a:ln>
              <a:noFill/>
            </a:ln>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501386DC-76EB-F34E-AD0E-22957D3B38D5}"/>
                </a:ext>
              </a:extLst>
            </p:cNvPr>
            <p:cNvSpPr>
              <a:spLocks/>
            </p:cNvSpPr>
            <p:nvPr/>
          </p:nvSpPr>
          <p:spPr bwMode="auto">
            <a:xfrm>
              <a:off x="9285083" y="728289"/>
              <a:ext cx="2943850" cy="2943958"/>
            </a:xfrm>
            <a:custGeom>
              <a:avLst/>
              <a:gdLst>
                <a:gd name="T0" fmla="+- 0 11955 9566"/>
                <a:gd name="T1" fmla="*/ T0 w 2389"/>
                <a:gd name="T2" fmla="+- 0 1786 591"/>
                <a:gd name="T3" fmla="*/ 1786 h 2389"/>
                <a:gd name="T4" fmla="+- 0 10760 9566"/>
                <a:gd name="T5" fmla="*/ T4 w 2389"/>
                <a:gd name="T6" fmla="+- 0 591 591"/>
                <a:gd name="T7" fmla="*/ 591 h 2389"/>
                <a:gd name="T8" fmla="+- 0 9566 9566"/>
                <a:gd name="T9" fmla="*/ T8 w 2389"/>
                <a:gd name="T10" fmla="+- 0 1786 591"/>
                <a:gd name="T11" fmla="*/ 1786 h 2389"/>
                <a:gd name="T12" fmla="+- 0 10760 9566"/>
                <a:gd name="T13" fmla="*/ T12 w 2389"/>
                <a:gd name="T14" fmla="+- 0 2980 591"/>
                <a:gd name="T15" fmla="*/ 2980 h 2389"/>
                <a:gd name="T16" fmla="+- 0 11955 9566"/>
                <a:gd name="T17" fmla="*/ T16 w 2389"/>
                <a:gd name="T18" fmla="+- 0 1786 591"/>
                <a:gd name="T19" fmla="*/ 1786 h 2389"/>
              </a:gdLst>
              <a:ahLst/>
              <a:cxnLst>
                <a:cxn ang="0">
                  <a:pos x="T1" y="T3"/>
                </a:cxn>
                <a:cxn ang="0">
                  <a:pos x="T5" y="T7"/>
                </a:cxn>
                <a:cxn ang="0">
                  <a:pos x="T9" y="T11"/>
                </a:cxn>
                <a:cxn ang="0">
                  <a:pos x="T13" y="T15"/>
                </a:cxn>
                <a:cxn ang="0">
                  <a:pos x="T17" y="T19"/>
                </a:cxn>
              </a:cxnLst>
              <a:rect l="0" t="0" r="r" b="b"/>
              <a:pathLst>
                <a:path w="2389" h="2389">
                  <a:moveTo>
                    <a:pt x="2389" y="1195"/>
                  </a:moveTo>
                  <a:lnTo>
                    <a:pt x="1194" y="0"/>
                  </a:lnTo>
                  <a:lnTo>
                    <a:pt x="0" y="1195"/>
                  </a:lnTo>
                  <a:lnTo>
                    <a:pt x="1194" y="2389"/>
                  </a:lnTo>
                  <a:lnTo>
                    <a:pt x="2389" y="1195"/>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66" name="Picture Placeholder 25">
            <a:extLst>
              <a:ext uri="{FF2B5EF4-FFF2-40B4-BE49-F238E27FC236}">
                <a16:creationId xmlns:a16="http://schemas.microsoft.com/office/drawing/2014/main" id="{2D21D633-C51E-E94E-BAE3-96F52F76E496}"/>
              </a:ext>
            </a:extLst>
          </p:cNvPr>
          <p:cNvSpPr>
            <a:spLocks noGrp="1"/>
          </p:cNvSpPr>
          <p:nvPr>
            <p:ph type="pic" sz="quarter" idx="27"/>
          </p:nvPr>
        </p:nvSpPr>
        <p:spPr>
          <a:xfrm>
            <a:off x="6362292" y="2572883"/>
            <a:ext cx="2118245" cy="2037217"/>
          </a:xfrm>
          <a:prstGeom prst="rect">
            <a:avLst/>
          </a:prstGeom>
        </p:spPr>
        <p:txBody>
          <a:bodyPr/>
          <a:lstStyle/>
          <a:p>
            <a:r>
              <a:rPr lang="en-US"/>
              <a:t>Click icon to add picture</a:t>
            </a:r>
            <a:endParaRPr lang="en-US" dirty="0"/>
          </a:p>
        </p:txBody>
      </p:sp>
      <p:sp>
        <p:nvSpPr>
          <p:cNvPr id="69" name="Picture Placeholder 25">
            <a:extLst>
              <a:ext uri="{FF2B5EF4-FFF2-40B4-BE49-F238E27FC236}">
                <a16:creationId xmlns:a16="http://schemas.microsoft.com/office/drawing/2014/main" id="{639EFA5A-9C69-DF4D-81B7-FA1F8CCCF934}"/>
              </a:ext>
            </a:extLst>
          </p:cNvPr>
          <p:cNvSpPr>
            <a:spLocks noGrp="1"/>
          </p:cNvSpPr>
          <p:nvPr>
            <p:ph type="pic" sz="quarter" idx="30"/>
          </p:nvPr>
        </p:nvSpPr>
        <p:spPr>
          <a:xfrm>
            <a:off x="9112023" y="2572883"/>
            <a:ext cx="2118245" cy="2037217"/>
          </a:xfrm>
          <a:prstGeom prst="rect">
            <a:avLst/>
          </a:prstGeom>
        </p:spPr>
        <p:txBody>
          <a:bodyPr/>
          <a:lstStyle/>
          <a:p>
            <a:r>
              <a:rPr lang="en-US"/>
              <a:t>Click icon to add picture</a:t>
            </a:r>
            <a:endParaRPr lang="en-US" dirty="0"/>
          </a:p>
        </p:txBody>
      </p:sp>
      <p:sp>
        <p:nvSpPr>
          <p:cNvPr id="2" name="Date Placeholder 1">
            <a:extLst>
              <a:ext uri="{FF2B5EF4-FFF2-40B4-BE49-F238E27FC236}">
                <a16:creationId xmlns:a16="http://schemas.microsoft.com/office/drawing/2014/main" id="{8ED89364-B1CB-4E72-A6BB-95A34B50661C}"/>
              </a:ext>
            </a:extLst>
          </p:cNvPr>
          <p:cNvSpPr>
            <a:spLocks noGrp="1"/>
          </p:cNvSpPr>
          <p:nvPr>
            <p:ph type="dt" sz="half" idx="32"/>
          </p:nvPr>
        </p:nvSpPr>
        <p:spPr/>
        <p:txBody>
          <a:bodyPr/>
          <a:lstStyle/>
          <a:p>
            <a:fld id="{6FCA8E82-58CD-E045-8B98-B7A85B79B752}" type="datetime4">
              <a:rPr lang="en-US" smtClean="0"/>
              <a:pPr/>
              <a:t>March 25, 2023</a:t>
            </a:fld>
            <a:endParaRPr lang="en-US" dirty="0">
              <a:latin typeface="+mn-lt"/>
            </a:endParaRPr>
          </a:p>
        </p:txBody>
      </p:sp>
      <p:sp>
        <p:nvSpPr>
          <p:cNvPr id="3" name="Footer Placeholder 2">
            <a:extLst>
              <a:ext uri="{FF2B5EF4-FFF2-40B4-BE49-F238E27FC236}">
                <a16:creationId xmlns:a16="http://schemas.microsoft.com/office/drawing/2014/main" id="{8E09328F-B310-4BF3-883E-BA9A39676AF2}"/>
              </a:ext>
            </a:extLst>
          </p:cNvPr>
          <p:cNvSpPr>
            <a:spLocks noGrp="1"/>
          </p:cNvSpPr>
          <p:nvPr>
            <p:ph type="ftr" sz="quarter" idx="33"/>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04192EF2-9336-43EF-A365-1F54000F7DE9}"/>
              </a:ext>
            </a:extLst>
          </p:cNvPr>
          <p:cNvSpPr>
            <a:spLocks noGrp="1"/>
          </p:cNvSpPr>
          <p:nvPr>
            <p:ph type="sldNum" sz="quarter" idx="34"/>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99636246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304" userDrawn="1">
          <p15:clr>
            <a:srgbClr val="FBAE40"/>
          </p15:clr>
        </p15:guide>
        <p15:guide id="4" pos="4008" userDrawn="1">
          <p15:clr>
            <a:srgbClr val="FBAE40"/>
          </p15:clr>
        </p15:guide>
        <p15:guide id="5" pos="1944" userDrawn="1">
          <p15:clr>
            <a:srgbClr val="FBAE40"/>
          </p15:clr>
        </p15:guide>
        <p15:guide id="6" pos="3648" userDrawn="1">
          <p15:clr>
            <a:srgbClr val="FBAE40"/>
          </p15:clr>
        </p15:guide>
        <p15:guide id="7" orient="horz" pos="1392" userDrawn="1">
          <p15:clr>
            <a:srgbClr val="FBAE40"/>
          </p15:clr>
        </p15:guide>
        <p15:guide id="8" orient="horz" pos="552" userDrawn="1">
          <p15:clr>
            <a:srgbClr val="FBAE40"/>
          </p15:clr>
        </p15:guide>
        <p15:guide id="9" orient="horz" pos="1224" userDrawn="1">
          <p15:clr>
            <a:srgbClr val="FBAE40"/>
          </p15:clr>
        </p15:guide>
        <p15:guide id="10" pos="5352" userDrawn="1">
          <p15:clr>
            <a:srgbClr val="FBAE40"/>
          </p15:clr>
        </p15:guide>
        <p15:guide id="11" pos="5736" userDrawn="1">
          <p15:clr>
            <a:srgbClr val="FBAE40"/>
          </p15:clr>
        </p15:guide>
        <p15:guide id="12" orient="horz" pos="2904" userDrawn="1">
          <p15:clr>
            <a:srgbClr val="FBAE40"/>
          </p15:clr>
        </p15:guide>
        <p15:guide id="13" orient="horz" pos="1608"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
    <p:bg>
      <p:bgPr>
        <a:solidFill>
          <a:schemeClr val="tx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040046AF-E5BF-854D-9986-7C3019770FE7}"/>
              </a:ext>
            </a:extLst>
          </p:cNvPr>
          <p:cNvCxnSpPr>
            <a:cxnSpLocks/>
          </p:cNvCxnSpPr>
          <p:nvPr userDrawn="1"/>
        </p:nvCxnSpPr>
        <p:spPr>
          <a:xfrm flipH="1">
            <a:off x="1045959" y="2213783"/>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6CA14A6-0144-BC49-A8D4-C979D13258C0}"/>
              </a:ext>
            </a:extLst>
          </p:cNvPr>
          <p:cNvCxnSpPr>
            <a:cxnSpLocks/>
          </p:cNvCxnSpPr>
          <p:nvPr userDrawn="1"/>
        </p:nvCxnSpPr>
        <p:spPr>
          <a:xfrm flipH="1">
            <a:off x="6180493" y="2213783"/>
            <a:ext cx="11102"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A582FC2-A135-5743-B9C0-6AC7225B42E1}"/>
              </a:ext>
            </a:extLst>
          </p:cNvPr>
          <p:cNvCxnSpPr>
            <a:cxnSpLocks/>
          </p:cNvCxnSpPr>
          <p:nvPr userDrawn="1"/>
        </p:nvCxnSpPr>
        <p:spPr>
          <a:xfrm flipH="1">
            <a:off x="8745623" y="3904712"/>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7C43222-5868-0247-838F-58F4F6C8EE75}"/>
              </a:ext>
            </a:extLst>
          </p:cNvPr>
          <p:cNvCxnSpPr>
            <a:cxnSpLocks/>
          </p:cNvCxnSpPr>
          <p:nvPr userDrawn="1"/>
        </p:nvCxnSpPr>
        <p:spPr>
          <a:xfrm flipH="1">
            <a:off x="3611089" y="3895941"/>
            <a:ext cx="2136" cy="1828800"/>
          </a:xfrm>
          <a:prstGeom prst="line">
            <a:avLst/>
          </a:prstGeom>
          <a:ln w="165100">
            <a:solidFill>
              <a:schemeClr val="accent6"/>
            </a:solidFill>
          </a:ln>
        </p:spPr>
        <p:style>
          <a:lnRef idx="1">
            <a:schemeClr val="accent1"/>
          </a:lnRef>
          <a:fillRef idx="0">
            <a:schemeClr val="accent1"/>
          </a:fillRef>
          <a:effectRef idx="0">
            <a:schemeClr val="accent1"/>
          </a:effectRef>
          <a:fontRef idx="minor">
            <a:schemeClr val="tx1"/>
          </a:fontRef>
        </p:style>
      </p:cxnSp>
      <p:sp>
        <p:nvSpPr>
          <p:cNvPr id="30" name="Title 1">
            <a:extLst>
              <a:ext uri="{FF2B5EF4-FFF2-40B4-BE49-F238E27FC236}">
                <a16:creationId xmlns:a16="http://schemas.microsoft.com/office/drawing/2014/main" id="{46EEE005-F78A-9D4F-B159-964376C387DD}"/>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solidFill>
                  <a:schemeClr val="bg1"/>
                </a:solidFill>
                <a:latin typeface="+mj-lt"/>
              </a:defRPr>
            </a:lvl1pPr>
          </a:lstStyle>
          <a:p>
            <a:r>
              <a:rPr lang="en-US"/>
              <a:t>Click to edit Master title style</a:t>
            </a:r>
            <a:endParaRPr lang="en-US" dirty="0"/>
          </a:p>
        </p:txBody>
      </p:sp>
      <p:sp>
        <p:nvSpPr>
          <p:cNvPr id="96" name="Text Placeholder 29">
            <a:extLst>
              <a:ext uri="{FF2B5EF4-FFF2-40B4-BE49-F238E27FC236}">
                <a16:creationId xmlns:a16="http://schemas.microsoft.com/office/drawing/2014/main" id="{FC61536F-8EA7-5A48-AF76-8B0E251BD8CB}"/>
              </a:ext>
            </a:extLst>
          </p:cNvPr>
          <p:cNvSpPr>
            <a:spLocks noGrp="1"/>
          </p:cNvSpPr>
          <p:nvPr>
            <p:ph type="body" sz="quarter" idx="12"/>
          </p:nvPr>
        </p:nvSpPr>
        <p:spPr>
          <a:xfrm>
            <a:off x="1296955"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97" name="Text Placeholder 29">
            <a:extLst>
              <a:ext uri="{FF2B5EF4-FFF2-40B4-BE49-F238E27FC236}">
                <a16:creationId xmlns:a16="http://schemas.microsoft.com/office/drawing/2014/main" id="{64FFD994-BD97-ED49-8607-286ECBB1CDA3}"/>
              </a:ext>
            </a:extLst>
          </p:cNvPr>
          <p:cNvSpPr>
            <a:spLocks noGrp="1"/>
          </p:cNvSpPr>
          <p:nvPr>
            <p:ph type="body" sz="quarter" idx="11"/>
          </p:nvPr>
        </p:nvSpPr>
        <p:spPr>
          <a:xfrm>
            <a:off x="1296955"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sp>
        <p:nvSpPr>
          <p:cNvPr id="102" name="Text Placeholder 29">
            <a:extLst>
              <a:ext uri="{FF2B5EF4-FFF2-40B4-BE49-F238E27FC236}">
                <a16:creationId xmlns:a16="http://schemas.microsoft.com/office/drawing/2014/main" id="{D1ADE805-BFBC-ED47-B9CB-6CB2FF02E868}"/>
              </a:ext>
            </a:extLst>
          </p:cNvPr>
          <p:cNvSpPr>
            <a:spLocks noGrp="1"/>
          </p:cNvSpPr>
          <p:nvPr>
            <p:ph type="body" sz="quarter" idx="30"/>
          </p:nvPr>
        </p:nvSpPr>
        <p:spPr>
          <a:xfrm>
            <a:off x="3897799"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3" name="Text Placeholder 29">
            <a:extLst>
              <a:ext uri="{FF2B5EF4-FFF2-40B4-BE49-F238E27FC236}">
                <a16:creationId xmlns:a16="http://schemas.microsoft.com/office/drawing/2014/main" id="{334A3589-641F-F547-891B-149579153B75}"/>
              </a:ext>
            </a:extLst>
          </p:cNvPr>
          <p:cNvSpPr>
            <a:spLocks noGrp="1"/>
          </p:cNvSpPr>
          <p:nvPr>
            <p:ph type="body" sz="quarter" idx="31"/>
          </p:nvPr>
        </p:nvSpPr>
        <p:spPr>
          <a:xfrm>
            <a:off x="3897799"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6" name="Text Placeholder 29">
            <a:extLst>
              <a:ext uri="{FF2B5EF4-FFF2-40B4-BE49-F238E27FC236}">
                <a16:creationId xmlns:a16="http://schemas.microsoft.com/office/drawing/2014/main" id="{A63F8454-D12E-A641-ABD0-8977D3F5EC05}"/>
              </a:ext>
            </a:extLst>
          </p:cNvPr>
          <p:cNvSpPr>
            <a:spLocks noGrp="1"/>
          </p:cNvSpPr>
          <p:nvPr>
            <p:ph type="body" sz="quarter" idx="32"/>
          </p:nvPr>
        </p:nvSpPr>
        <p:spPr>
          <a:xfrm>
            <a:off x="9001711" y="5087328"/>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7" name="Text Placeholder 29">
            <a:extLst>
              <a:ext uri="{FF2B5EF4-FFF2-40B4-BE49-F238E27FC236}">
                <a16:creationId xmlns:a16="http://schemas.microsoft.com/office/drawing/2014/main" id="{F35AA15D-DBAD-9840-8764-A5B6D486A234}"/>
              </a:ext>
            </a:extLst>
          </p:cNvPr>
          <p:cNvSpPr>
            <a:spLocks noGrp="1"/>
          </p:cNvSpPr>
          <p:nvPr>
            <p:ph type="body" sz="quarter" idx="33"/>
          </p:nvPr>
        </p:nvSpPr>
        <p:spPr>
          <a:xfrm>
            <a:off x="9001711" y="4701908"/>
            <a:ext cx="2133600" cy="205837"/>
          </a:xfrm>
          <a:ln>
            <a:noFill/>
          </a:ln>
        </p:spPr>
        <p:txBody>
          <a:bodyPr vert="horz" lIns="0" tIns="0" rIns="0" bIns="0" rtlCol="0">
            <a:noAutofit/>
          </a:bodyPr>
          <a:lstStyle>
            <a:lvl1pPr marL="0" indent="0">
              <a:spcBef>
                <a:spcPts val="400"/>
              </a:spcBef>
              <a:buNone/>
              <a:defRPr lang="en-US" sz="1800" spc="0" baseline="0" dirty="0">
                <a:latin typeface="+mj-lt"/>
              </a:defRPr>
            </a:lvl1pPr>
            <a:lvl2pPr>
              <a:defRPr sz="4000"/>
            </a:lvl2pPr>
            <a:lvl3pPr>
              <a:defRPr sz="4000"/>
            </a:lvl3pPr>
            <a:lvl4pPr>
              <a:defRPr sz="4000"/>
            </a:lvl4pPr>
            <a:lvl5pPr>
              <a:defRPr sz="4000"/>
            </a:lvl5pPr>
          </a:lstStyle>
          <a:p>
            <a:pPr marL="0" lvl="0" indent="0">
              <a:spcBef>
                <a:spcPts val="400"/>
              </a:spcBef>
              <a:buNone/>
            </a:pPr>
            <a:r>
              <a:rPr lang="en-US"/>
              <a:t>Click to edit Master text styles</a:t>
            </a:r>
          </a:p>
        </p:txBody>
      </p:sp>
      <p:sp>
        <p:nvSpPr>
          <p:cNvPr id="108" name="Text Placeholder 29">
            <a:extLst>
              <a:ext uri="{FF2B5EF4-FFF2-40B4-BE49-F238E27FC236}">
                <a16:creationId xmlns:a16="http://schemas.microsoft.com/office/drawing/2014/main" id="{8357CA0F-1A55-B145-8305-562F0DF22543}"/>
              </a:ext>
            </a:extLst>
          </p:cNvPr>
          <p:cNvSpPr>
            <a:spLocks noGrp="1"/>
          </p:cNvSpPr>
          <p:nvPr>
            <p:ph type="body" sz="quarter" idx="34"/>
          </p:nvPr>
        </p:nvSpPr>
        <p:spPr>
          <a:xfrm>
            <a:off x="6438143" y="2934856"/>
            <a:ext cx="2133600" cy="369332"/>
          </a:xfrm>
          <a:ln>
            <a:noFill/>
          </a:ln>
        </p:spPr>
        <p:txBody>
          <a:bodyPr lIns="0" tIns="0" rIns="0" bIns="0">
            <a:noAutofit/>
          </a:bodyPr>
          <a:lstStyle>
            <a:lvl1pPr marL="0" indent="0">
              <a:buNone/>
              <a:defRPr sz="1400" b="0" i="0">
                <a:solidFill>
                  <a:schemeClr val="bg1"/>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09" name="Text Placeholder 29">
            <a:extLst>
              <a:ext uri="{FF2B5EF4-FFF2-40B4-BE49-F238E27FC236}">
                <a16:creationId xmlns:a16="http://schemas.microsoft.com/office/drawing/2014/main" id="{D6C49F6F-AF28-8942-8442-8F54A1DC388B}"/>
              </a:ext>
            </a:extLst>
          </p:cNvPr>
          <p:cNvSpPr>
            <a:spLocks noGrp="1"/>
          </p:cNvSpPr>
          <p:nvPr>
            <p:ph type="body" sz="quarter" idx="35"/>
          </p:nvPr>
        </p:nvSpPr>
        <p:spPr>
          <a:xfrm>
            <a:off x="6438143" y="2568686"/>
            <a:ext cx="2133600" cy="205837"/>
          </a:xfrm>
          <a:ln>
            <a:noFill/>
          </a:ln>
        </p:spPr>
        <p:txBody>
          <a:bodyPr lIns="0" tIns="0" rIns="0" bIns="0">
            <a:noAutofit/>
          </a:bodyPr>
          <a:lstStyle>
            <a:lvl1pPr marL="0" indent="0">
              <a:spcBef>
                <a:spcPts val="400"/>
              </a:spcBef>
              <a:buNone/>
              <a:defRPr sz="1800" b="0" i="0" spc="0" baseline="0">
                <a:solidFill>
                  <a:schemeClr val="bg1"/>
                </a:solidFill>
                <a:latin typeface="+mj-lt"/>
              </a:defRPr>
            </a:lvl1pPr>
            <a:lvl2pPr>
              <a:defRPr sz="4000"/>
            </a:lvl2pPr>
            <a:lvl3pPr>
              <a:defRPr sz="4000"/>
            </a:lvl3pPr>
            <a:lvl4pPr>
              <a:defRPr sz="4000"/>
            </a:lvl4pPr>
            <a:lvl5pPr>
              <a:defRPr sz="4000"/>
            </a:lvl5pPr>
          </a:lstStyle>
          <a:p>
            <a:pPr lvl="0"/>
            <a:r>
              <a:rPr lang="en-US"/>
              <a:t>Click to edit Master text styles</a:t>
            </a:r>
          </a:p>
        </p:txBody>
      </p:sp>
      <p:cxnSp>
        <p:nvCxnSpPr>
          <p:cNvPr id="8" name="Straight Connector 7">
            <a:extLst>
              <a:ext uri="{FF2B5EF4-FFF2-40B4-BE49-F238E27FC236}">
                <a16:creationId xmlns:a16="http://schemas.microsoft.com/office/drawing/2014/main" id="{4CE2724A-BCA1-604F-9D18-BF05746408C2}"/>
              </a:ext>
            </a:extLst>
          </p:cNvPr>
          <p:cNvCxnSpPr/>
          <p:nvPr userDrawn="1"/>
        </p:nvCxnSpPr>
        <p:spPr>
          <a:xfrm>
            <a:off x="967689" y="3968780"/>
            <a:ext cx="10275477" cy="0"/>
          </a:xfrm>
          <a:prstGeom prst="line">
            <a:avLst/>
          </a:prstGeom>
          <a:ln w="165100">
            <a:solidFill>
              <a:schemeClr val="accent3"/>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4923D7D1-A9CC-C34C-86FF-43B5C8978712}"/>
              </a:ext>
            </a:extLst>
          </p:cNvPr>
          <p:cNvSpPr/>
          <p:nvPr userDrawn="1"/>
        </p:nvSpPr>
        <p:spPr>
          <a:xfrm>
            <a:off x="964323"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6119FF13-13AB-3448-B24E-58E18B3CE2B6}"/>
              </a:ext>
            </a:extLst>
          </p:cNvPr>
          <p:cNvSpPr/>
          <p:nvPr userDrawn="1"/>
        </p:nvSpPr>
        <p:spPr>
          <a:xfrm>
            <a:off x="3531590"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2F8F982-870E-AE44-B0D3-B3313BC48DB7}"/>
              </a:ext>
            </a:extLst>
          </p:cNvPr>
          <p:cNvSpPr/>
          <p:nvPr userDrawn="1"/>
        </p:nvSpPr>
        <p:spPr>
          <a:xfrm>
            <a:off x="6098857" y="3883241"/>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549A137-DB5E-9C40-8C0A-ED607212022C}"/>
              </a:ext>
            </a:extLst>
          </p:cNvPr>
          <p:cNvSpPr/>
          <p:nvPr userDrawn="1"/>
        </p:nvSpPr>
        <p:spPr>
          <a:xfrm>
            <a:off x="8666124" y="3892012"/>
            <a:ext cx="163271" cy="16327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21DC2552-C347-4C3D-8C92-4A6981227C0E}"/>
              </a:ext>
            </a:extLst>
          </p:cNvPr>
          <p:cNvSpPr>
            <a:spLocks noGrp="1"/>
          </p:cNvSpPr>
          <p:nvPr>
            <p:ph type="dt" sz="half" idx="36"/>
          </p:nvPr>
        </p:nvSpPr>
        <p:spPr/>
        <p:txBody>
          <a:bodyPr/>
          <a:lstStyle/>
          <a:p>
            <a:fld id="{6FCA8E82-58CD-E045-8B98-B7A85B79B752}" type="datetime4">
              <a:rPr lang="en-US" smtClean="0"/>
              <a:pPr/>
              <a:t>March 25, 2023</a:t>
            </a:fld>
            <a:endParaRPr lang="en-US" dirty="0">
              <a:latin typeface="+mn-lt"/>
            </a:endParaRPr>
          </a:p>
        </p:txBody>
      </p:sp>
      <p:sp>
        <p:nvSpPr>
          <p:cNvPr id="3" name="Footer Placeholder 2">
            <a:extLst>
              <a:ext uri="{FF2B5EF4-FFF2-40B4-BE49-F238E27FC236}">
                <a16:creationId xmlns:a16="http://schemas.microsoft.com/office/drawing/2014/main" id="{A5B7C35C-F3E4-4522-8711-16E4F9052C2C}"/>
              </a:ext>
            </a:extLst>
          </p:cNvPr>
          <p:cNvSpPr>
            <a:spLocks noGrp="1"/>
          </p:cNvSpPr>
          <p:nvPr>
            <p:ph type="ftr" sz="quarter" idx="37"/>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F4D6BAD-56F4-42F1-A2B3-FDB73364FD40}"/>
              </a:ext>
            </a:extLst>
          </p:cNvPr>
          <p:cNvSpPr>
            <a:spLocks noGrp="1"/>
          </p:cNvSpPr>
          <p:nvPr>
            <p:ph type="sldNum" sz="quarter" idx="38"/>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98615523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userDrawn="1">
          <p15:clr>
            <a:srgbClr val="FBAE40"/>
          </p15:clr>
        </p15:guide>
        <p15:guide id="3" pos="2880" userDrawn="1">
          <p15:clr>
            <a:srgbClr val="FBAE40"/>
          </p15:clr>
        </p15:guide>
        <p15:guide id="4" pos="5160" userDrawn="1">
          <p15:clr>
            <a:srgbClr val="FBAE40"/>
          </p15:clr>
        </p15:guide>
        <p15:guide id="5" pos="2520" userDrawn="1">
          <p15:clr>
            <a:srgbClr val="FBAE40"/>
          </p15:clr>
        </p15:guide>
        <p15:guide id="6" pos="4800" userDrawn="1">
          <p15:clr>
            <a:srgbClr val="FBAE40"/>
          </p15:clr>
        </p15:guide>
        <p15:guide id="7" orient="horz" pos="1224" userDrawn="1">
          <p15:clr>
            <a:srgbClr val="FBAE40"/>
          </p15:clr>
        </p15:guide>
        <p15:guide id="8" orient="horz" pos="3768" userDrawn="1">
          <p15:clr>
            <a:srgbClr val="FBAE40"/>
          </p15:clr>
        </p15:guide>
        <p15:guide id="9" orient="horz" pos="552" userDrawn="1">
          <p15:clr>
            <a:srgbClr val="FBAE40"/>
          </p15:clr>
        </p15:guide>
        <p15:guide id="10" orient="horz" pos="1512" userDrawn="1">
          <p15:clr>
            <a:srgbClr val="FBAE40"/>
          </p15:clr>
        </p15:guide>
        <p15:guide id="11" orient="horz" pos="283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 Col">
    <p:bg>
      <p:bgPr>
        <a:solidFill>
          <a:schemeClr val="tx1"/>
        </a:solid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DEF3328-825B-3946-8472-DB93D6A32867}"/>
              </a:ext>
            </a:extLst>
          </p:cNvPr>
          <p:cNvGrpSpPr>
            <a:grpSpLocks/>
          </p:cNvGrpSpPr>
          <p:nvPr userDrawn="1"/>
        </p:nvGrpSpPr>
        <p:grpSpPr bwMode="auto">
          <a:xfrm rot="16200000" flipV="1">
            <a:off x="0" y="3900132"/>
            <a:ext cx="2959226" cy="2959226"/>
            <a:chOff x="0" y="12289"/>
            <a:chExt cx="3550" cy="3551"/>
          </a:xfrm>
        </p:grpSpPr>
        <p:sp>
          <p:nvSpPr>
            <p:cNvPr id="20" name="Freeform 19">
              <a:extLst>
                <a:ext uri="{FF2B5EF4-FFF2-40B4-BE49-F238E27FC236}">
                  <a16:creationId xmlns:a16="http://schemas.microsoft.com/office/drawing/2014/main" id="{4E4E09DF-AF21-0E4A-9838-14DFBFFED7D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1" name="Freeform 20">
              <a:extLst>
                <a:ext uri="{FF2B5EF4-FFF2-40B4-BE49-F238E27FC236}">
                  <a16:creationId xmlns:a16="http://schemas.microsoft.com/office/drawing/2014/main" id="{653F54AE-9BC1-3A45-A129-4028EADE4064}"/>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2" name="Freeform 21">
              <a:extLst>
                <a:ext uri="{FF2B5EF4-FFF2-40B4-BE49-F238E27FC236}">
                  <a16:creationId xmlns:a16="http://schemas.microsoft.com/office/drawing/2014/main" id="{254F6D22-4944-974A-999E-F9E22F15952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64023" y="2300984"/>
            <a:ext cx="4827178"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5" name="Text Placeholder 2">
            <a:extLst>
              <a:ext uri="{FF2B5EF4-FFF2-40B4-BE49-F238E27FC236}">
                <a16:creationId xmlns:a16="http://schemas.microsoft.com/office/drawing/2014/main" id="{3A0EE708-F36B-444B-9A8B-D48D69535E45}"/>
              </a:ext>
            </a:extLst>
          </p:cNvPr>
          <p:cNvSpPr>
            <a:spLocks noGrp="1"/>
          </p:cNvSpPr>
          <p:nvPr>
            <p:ph type="body" idx="10"/>
          </p:nvPr>
        </p:nvSpPr>
        <p:spPr>
          <a:xfrm>
            <a:off x="6362700" y="2300984"/>
            <a:ext cx="4764829" cy="404216"/>
          </a:xfrm>
          <a:prstGeom prst="rect">
            <a:avLst/>
          </a:prstGeom>
        </p:spPr>
        <p:txBody>
          <a:bodyPr lIns="0" tIns="0" rIns="0" bIns="0" anchor="t" anchorCtr="0">
            <a:normAutofit/>
          </a:bodyPr>
          <a:lstStyle>
            <a:lvl1pPr marL="0" indent="0">
              <a:buNone/>
              <a:defRPr sz="1800" b="0" i="0" spc="0" baseline="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64023" y="2799146"/>
            <a:ext cx="482717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8" name="Content Placeholder 3">
            <a:extLst>
              <a:ext uri="{FF2B5EF4-FFF2-40B4-BE49-F238E27FC236}">
                <a16:creationId xmlns:a16="http://schemas.microsoft.com/office/drawing/2014/main" id="{E40D4044-0F7B-0647-BAB5-16B23EBD9ECD}"/>
              </a:ext>
            </a:extLst>
          </p:cNvPr>
          <p:cNvSpPr>
            <a:spLocks noGrp="1"/>
          </p:cNvSpPr>
          <p:nvPr>
            <p:ph sz="half" idx="13"/>
          </p:nvPr>
        </p:nvSpPr>
        <p:spPr>
          <a:xfrm>
            <a:off x="6362700" y="2799146"/>
            <a:ext cx="4756241"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15" name="Straight Connector 14">
            <a:extLst>
              <a:ext uri="{FF2B5EF4-FFF2-40B4-BE49-F238E27FC236}">
                <a16:creationId xmlns:a16="http://schemas.microsoft.com/office/drawing/2014/main" id="{ED51C063-0222-064B-8A2E-485FE9EAC10D}"/>
              </a:ext>
            </a:extLst>
          </p:cNvPr>
          <p:cNvCxnSpPr>
            <a:cxnSpLocks/>
          </p:cNvCxnSpPr>
          <p:nvPr userDrawn="1"/>
        </p:nvCxnSpPr>
        <p:spPr>
          <a:xfrm>
            <a:off x="63627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4914D182-A7DD-4F7B-B207-262854316EDA}"/>
              </a:ext>
            </a:extLst>
          </p:cNvPr>
          <p:cNvSpPr>
            <a:spLocks noGrp="1"/>
          </p:cNvSpPr>
          <p:nvPr>
            <p:ph type="dt" sz="half" idx="14"/>
          </p:nvPr>
        </p:nvSpPr>
        <p:spPr/>
        <p:txBody>
          <a:bodyPr/>
          <a:lstStyle/>
          <a:p>
            <a:fld id="{6FCA8E82-58CD-E045-8B98-B7A85B79B752}" type="datetime4">
              <a:rPr lang="en-US" smtClean="0"/>
              <a:pPr/>
              <a:t>March 25, 2023</a:t>
            </a:fld>
            <a:endParaRPr lang="en-US" dirty="0">
              <a:latin typeface="+mn-lt"/>
            </a:endParaRPr>
          </a:p>
        </p:txBody>
      </p:sp>
      <p:sp>
        <p:nvSpPr>
          <p:cNvPr id="3" name="Footer Placeholder 2">
            <a:extLst>
              <a:ext uri="{FF2B5EF4-FFF2-40B4-BE49-F238E27FC236}">
                <a16:creationId xmlns:a16="http://schemas.microsoft.com/office/drawing/2014/main" id="{10B29252-5D0B-4B9D-9FBD-8EC0929FE096}"/>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5BB4FEF6-E217-4110-BBF5-C4B77ADC8457}"/>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255042539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
    <p:bg>
      <p:bgPr>
        <a:solidFill>
          <a:schemeClr val="tx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868B08E5-2F7C-7749-8BDF-386EAF974BB0}"/>
              </a:ext>
            </a:extLst>
          </p:cNvPr>
          <p:cNvGrpSpPr>
            <a:grpSpLocks/>
          </p:cNvGrpSpPr>
          <p:nvPr userDrawn="1"/>
        </p:nvGrpSpPr>
        <p:grpSpPr bwMode="auto">
          <a:xfrm rot="16200000" flipV="1">
            <a:off x="0" y="3900132"/>
            <a:ext cx="2959226" cy="2959226"/>
            <a:chOff x="0" y="12289"/>
            <a:chExt cx="3550" cy="3551"/>
          </a:xfrm>
        </p:grpSpPr>
        <p:sp>
          <p:nvSpPr>
            <p:cNvPr id="38" name="Freeform 37">
              <a:extLst>
                <a:ext uri="{FF2B5EF4-FFF2-40B4-BE49-F238E27FC236}">
                  <a16:creationId xmlns:a16="http://schemas.microsoft.com/office/drawing/2014/main" id="{F3E300C0-0B72-9048-9E16-2166E1A88FE2}"/>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9" name="Freeform 38">
              <a:extLst>
                <a:ext uri="{FF2B5EF4-FFF2-40B4-BE49-F238E27FC236}">
                  <a16:creationId xmlns:a16="http://schemas.microsoft.com/office/drawing/2014/main" id="{E4AA520D-9D51-3A42-B9B1-DF72169BC8DB}"/>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40" name="Freeform 39">
              <a:extLst>
                <a:ext uri="{FF2B5EF4-FFF2-40B4-BE49-F238E27FC236}">
                  <a16:creationId xmlns:a16="http://schemas.microsoft.com/office/drawing/2014/main" id="{D5F2735E-137C-DB47-AEF0-EFC871A32373}"/>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3" name="Text Placeholder 2">
            <a:extLst>
              <a:ext uri="{FF2B5EF4-FFF2-40B4-BE49-F238E27FC236}">
                <a16:creationId xmlns:a16="http://schemas.microsoft.com/office/drawing/2014/main" id="{A6147D10-E7D7-8F40-AF69-726398729333}"/>
              </a:ext>
            </a:extLst>
          </p:cNvPr>
          <p:cNvSpPr>
            <a:spLocks noGrp="1"/>
          </p:cNvSpPr>
          <p:nvPr>
            <p:ph type="body" idx="1"/>
          </p:nvPr>
        </p:nvSpPr>
        <p:spPr>
          <a:xfrm>
            <a:off x="952500"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7" name="Content Placeholder 3">
            <a:extLst>
              <a:ext uri="{FF2B5EF4-FFF2-40B4-BE49-F238E27FC236}">
                <a16:creationId xmlns:a16="http://schemas.microsoft.com/office/drawing/2014/main" id="{E81957B7-CEA6-A446-A203-471CF9A57FFD}"/>
              </a:ext>
            </a:extLst>
          </p:cNvPr>
          <p:cNvSpPr>
            <a:spLocks noGrp="1"/>
          </p:cNvSpPr>
          <p:nvPr>
            <p:ph sz="half" idx="2"/>
          </p:nvPr>
        </p:nvSpPr>
        <p:spPr>
          <a:xfrm>
            <a:off x="952500"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0" name="Text Placeholder 2">
            <a:extLst>
              <a:ext uri="{FF2B5EF4-FFF2-40B4-BE49-F238E27FC236}">
                <a16:creationId xmlns:a16="http://schemas.microsoft.com/office/drawing/2014/main" id="{057DFE0A-61D9-1B48-8196-EA94D04685DD}"/>
              </a:ext>
            </a:extLst>
          </p:cNvPr>
          <p:cNvSpPr>
            <a:spLocks noGrp="1"/>
          </p:cNvSpPr>
          <p:nvPr>
            <p:ph type="body" idx="10"/>
          </p:nvPr>
        </p:nvSpPr>
        <p:spPr>
          <a:xfrm>
            <a:off x="4569372"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1" name="Content Placeholder 3">
            <a:extLst>
              <a:ext uri="{FF2B5EF4-FFF2-40B4-BE49-F238E27FC236}">
                <a16:creationId xmlns:a16="http://schemas.microsoft.com/office/drawing/2014/main" id="{C946754A-F105-644E-99A4-DC80B9944243}"/>
              </a:ext>
            </a:extLst>
          </p:cNvPr>
          <p:cNvSpPr>
            <a:spLocks noGrp="1"/>
          </p:cNvSpPr>
          <p:nvPr>
            <p:ph sz="half" idx="11"/>
          </p:nvPr>
        </p:nvSpPr>
        <p:spPr>
          <a:xfrm>
            <a:off x="4569372" y="2799146"/>
            <a:ext cx="3050628"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sp>
        <p:nvSpPr>
          <p:cNvPr id="22" name="Text Placeholder 2">
            <a:extLst>
              <a:ext uri="{FF2B5EF4-FFF2-40B4-BE49-F238E27FC236}">
                <a16:creationId xmlns:a16="http://schemas.microsoft.com/office/drawing/2014/main" id="{368648FC-FC9A-5645-8F0C-390FFFAE180D}"/>
              </a:ext>
            </a:extLst>
          </p:cNvPr>
          <p:cNvSpPr>
            <a:spLocks noGrp="1"/>
          </p:cNvSpPr>
          <p:nvPr>
            <p:ph type="body" idx="12"/>
          </p:nvPr>
        </p:nvSpPr>
        <p:spPr>
          <a:xfrm>
            <a:off x="8187017" y="2300156"/>
            <a:ext cx="3036477" cy="404216"/>
          </a:xfrm>
          <a:prstGeom prst="rect">
            <a:avLst/>
          </a:prstGeom>
        </p:spPr>
        <p:txBody>
          <a:bodyPr vert="horz" lIns="0" tIns="0" rIns="0" bIns="0" rtlCol="0" anchor="t" anchorCtr="0">
            <a:normAutofit/>
          </a:bodyPr>
          <a:lstStyle>
            <a:lvl1pPr marL="0" indent="0">
              <a:buNone/>
              <a:defRPr lang="en-US" sz="1800" spc="0" baseline="0" dirty="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buNone/>
            </a:pPr>
            <a:r>
              <a:rPr lang="en-US"/>
              <a:t>Click to edit Master text styles</a:t>
            </a:r>
          </a:p>
        </p:txBody>
      </p:sp>
      <p:sp>
        <p:nvSpPr>
          <p:cNvPr id="24" name="Content Placeholder 3">
            <a:extLst>
              <a:ext uri="{FF2B5EF4-FFF2-40B4-BE49-F238E27FC236}">
                <a16:creationId xmlns:a16="http://schemas.microsoft.com/office/drawing/2014/main" id="{BBB849DC-B114-D145-9879-4FE0688BF57E}"/>
              </a:ext>
            </a:extLst>
          </p:cNvPr>
          <p:cNvSpPr>
            <a:spLocks noGrp="1"/>
          </p:cNvSpPr>
          <p:nvPr>
            <p:ph sz="half" idx="13"/>
          </p:nvPr>
        </p:nvSpPr>
        <p:spPr>
          <a:xfrm>
            <a:off x="8187017" y="2799146"/>
            <a:ext cx="3036477" cy="1942138"/>
          </a:xfrm>
          <a:prstGeom prst="rect">
            <a:avLst/>
          </a:prstGeom>
        </p:spPr>
        <p:txBody>
          <a:bodyPr lIns="0" tIns="0" rIns="0" bIns="0" anchor="t" anchorCtr="0">
            <a:normAutofit/>
          </a:bodyPr>
          <a:lstStyle>
            <a:lvl1pPr marL="285750" indent="-285750">
              <a:lnSpc>
                <a:spcPct val="100000"/>
              </a:lnSpc>
              <a:buFont typeface="Wingdings" pitchFamily="2" charset="2"/>
              <a:buChar char="§"/>
              <a:defRPr sz="1600">
                <a:latin typeface="+mn-lt"/>
              </a:defRPr>
            </a:lvl1pPr>
            <a:lvl2pPr>
              <a:defRPr sz="1600"/>
            </a:lvl2pPr>
            <a:lvl3pPr>
              <a:defRPr sz="1600"/>
            </a:lvl3pPr>
            <a:lvl4pPr>
              <a:defRPr sz="1600"/>
            </a:lvl4pPr>
            <a:lvl5pPr>
              <a:defRPr sz="1600"/>
            </a:lvl5pPr>
          </a:lstStyle>
          <a:p>
            <a:pPr lvl="0"/>
            <a:r>
              <a:rPr lang="en-US"/>
              <a:t>Click to edit Master text styles</a:t>
            </a:r>
          </a:p>
        </p:txBody>
      </p:sp>
      <p:cxnSp>
        <p:nvCxnSpPr>
          <p:cNvPr id="26" name="Straight Connector 25">
            <a:extLst>
              <a:ext uri="{FF2B5EF4-FFF2-40B4-BE49-F238E27FC236}">
                <a16:creationId xmlns:a16="http://schemas.microsoft.com/office/drawing/2014/main" id="{9F0C4CE5-5F02-B143-8FD1-1B235D270DAC}"/>
              </a:ext>
            </a:extLst>
          </p:cNvPr>
          <p:cNvCxnSpPr>
            <a:cxnSpLocks/>
          </p:cNvCxnSpPr>
          <p:nvPr userDrawn="1"/>
        </p:nvCxnSpPr>
        <p:spPr>
          <a:xfrm>
            <a:off x="4569372"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cxnSp>
        <p:nvCxnSpPr>
          <p:cNvPr id="28" name="Straight Connector 27">
            <a:extLst>
              <a:ext uri="{FF2B5EF4-FFF2-40B4-BE49-F238E27FC236}">
                <a16:creationId xmlns:a16="http://schemas.microsoft.com/office/drawing/2014/main" id="{289A8C14-DB28-F34E-8098-168D4C75AF23}"/>
              </a:ext>
            </a:extLst>
          </p:cNvPr>
          <p:cNvCxnSpPr>
            <a:cxnSpLocks/>
          </p:cNvCxnSpPr>
          <p:nvPr userDrawn="1"/>
        </p:nvCxnSpPr>
        <p:spPr>
          <a:xfrm>
            <a:off x="8187017"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2" name="Date Placeholder 1">
            <a:extLst>
              <a:ext uri="{FF2B5EF4-FFF2-40B4-BE49-F238E27FC236}">
                <a16:creationId xmlns:a16="http://schemas.microsoft.com/office/drawing/2014/main" id="{F0FA07F3-F8E4-4505-85EC-22734AC68792}"/>
              </a:ext>
            </a:extLst>
          </p:cNvPr>
          <p:cNvSpPr>
            <a:spLocks noGrp="1"/>
          </p:cNvSpPr>
          <p:nvPr>
            <p:ph type="dt" sz="half" idx="14"/>
          </p:nvPr>
        </p:nvSpPr>
        <p:spPr/>
        <p:txBody>
          <a:bodyPr/>
          <a:lstStyle/>
          <a:p>
            <a:fld id="{6FCA8E82-58CD-E045-8B98-B7A85B79B752}" type="datetime4">
              <a:rPr lang="en-US" smtClean="0"/>
              <a:pPr/>
              <a:t>March 25, 2023</a:t>
            </a:fld>
            <a:endParaRPr lang="en-US" dirty="0">
              <a:latin typeface="+mn-lt"/>
            </a:endParaRPr>
          </a:p>
        </p:txBody>
      </p:sp>
      <p:sp>
        <p:nvSpPr>
          <p:cNvPr id="3" name="Footer Placeholder 2">
            <a:extLst>
              <a:ext uri="{FF2B5EF4-FFF2-40B4-BE49-F238E27FC236}">
                <a16:creationId xmlns:a16="http://schemas.microsoft.com/office/drawing/2014/main" id="{D5165D22-FEF5-4F30-8822-5D2378806A9B}"/>
              </a:ext>
            </a:extLst>
          </p:cNvPr>
          <p:cNvSpPr>
            <a:spLocks noGrp="1"/>
          </p:cNvSpPr>
          <p:nvPr>
            <p:ph type="ftr" sz="quarter" idx="15"/>
          </p:nvPr>
        </p:nvSpPr>
        <p:spPr/>
        <p:txBody>
          <a:bodyPr/>
          <a:lstStyle/>
          <a:p>
            <a:r>
              <a:rPr lang="en-US"/>
              <a:t>Annual Review</a:t>
            </a:r>
            <a:endParaRPr lang="en-US" b="0" dirty="0"/>
          </a:p>
        </p:txBody>
      </p:sp>
      <p:sp>
        <p:nvSpPr>
          <p:cNvPr id="4" name="Slide Number Placeholder 3">
            <a:extLst>
              <a:ext uri="{FF2B5EF4-FFF2-40B4-BE49-F238E27FC236}">
                <a16:creationId xmlns:a16="http://schemas.microsoft.com/office/drawing/2014/main" id="{1540F86B-3DA3-4708-AAF5-387BA115C415}"/>
              </a:ext>
            </a:extLst>
          </p:cNvPr>
          <p:cNvSpPr>
            <a:spLocks noGrp="1"/>
          </p:cNvSpPr>
          <p:nvPr>
            <p:ph type="sldNum" sz="quarter" idx="16"/>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422794871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520" userDrawn="1">
          <p15:clr>
            <a:srgbClr val="FBAE40"/>
          </p15:clr>
        </p15:guide>
        <p15:guide id="4" pos="5160" userDrawn="1">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4800" userDrawn="1">
          <p15:clr>
            <a:srgbClr val="FBAE40"/>
          </p15:clr>
        </p15:guide>
        <p15:guide id="11" pos="2880" userDrawn="1">
          <p15:clr>
            <a:srgbClr val="FBAE40"/>
          </p15:clr>
        </p15:guide>
        <p15:guide id="12" orient="horz" pos="175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
    <p:bg>
      <p:bgPr>
        <a:solidFill>
          <a:schemeClr val="tx1"/>
        </a:solidFill>
        <a:effectLst/>
      </p:bgPr>
    </p:bg>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467E05B6-B7CB-1E4F-96BA-4B8CFE8B63D9}"/>
              </a:ext>
            </a:extLst>
          </p:cNvPr>
          <p:cNvSpPr>
            <a:spLocks noGrp="1"/>
          </p:cNvSpPr>
          <p:nvPr>
            <p:ph type="title"/>
          </p:nvPr>
        </p:nvSpPr>
        <p:spPr>
          <a:xfrm>
            <a:off x="964023" y="879063"/>
            <a:ext cx="49414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33" name="Straight Connector 32">
            <a:extLst>
              <a:ext uri="{FF2B5EF4-FFF2-40B4-BE49-F238E27FC236}">
                <a16:creationId xmlns:a16="http://schemas.microsoft.com/office/drawing/2014/main" id="{51DEB652-BD6A-BD41-B85E-704D2C41A1C4}"/>
              </a:ext>
            </a:extLst>
          </p:cNvPr>
          <p:cNvCxnSpPr>
            <a:cxnSpLocks/>
          </p:cNvCxnSpPr>
          <p:nvPr userDrawn="1"/>
        </p:nvCxnSpPr>
        <p:spPr>
          <a:xfrm>
            <a:off x="952500" y="1939108"/>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3" name="Text Placeholder 2">
            <a:extLst>
              <a:ext uri="{FF2B5EF4-FFF2-40B4-BE49-F238E27FC236}">
                <a16:creationId xmlns:a16="http://schemas.microsoft.com/office/drawing/2014/main" id="{0DA8C895-11B9-EA40-B0F8-0F4FE9881512}"/>
              </a:ext>
            </a:extLst>
          </p:cNvPr>
          <p:cNvSpPr>
            <a:spLocks noGrp="1"/>
          </p:cNvSpPr>
          <p:nvPr>
            <p:ph type="body" sz="quarter" idx="10"/>
          </p:nvPr>
        </p:nvSpPr>
        <p:spPr>
          <a:xfrm>
            <a:off x="952500" y="2656904"/>
            <a:ext cx="4838700" cy="574318"/>
          </a:xfrm>
        </p:spPr>
        <p:txBody>
          <a:bodyPr>
            <a:noAutofit/>
          </a:bodyPr>
          <a:lstStyle>
            <a:lvl1pPr marL="0" indent="0">
              <a:buNone/>
              <a:defRPr sz="1600">
                <a:latin typeface="+mn-lt"/>
              </a:defRPr>
            </a:lvl1pPr>
          </a:lstStyle>
          <a:p>
            <a:pPr lvl="0"/>
            <a:r>
              <a:rPr lang="en-US"/>
              <a:t>Click to edit Master text styles</a:t>
            </a:r>
          </a:p>
        </p:txBody>
      </p:sp>
      <p:grpSp>
        <p:nvGrpSpPr>
          <p:cNvPr id="15" name="Group 14">
            <a:extLst>
              <a:ext uri="{FF2B5EF4-FFF2-40B4-BE49-F238E27FC236}">
                <a16:creationId xmlns:a16="http://schemas.microsoft.com/office/drawing/2014/main" id="{C47A1EE0-4011-3749-B01C-FC489EEDF880}"/>
              </a:ext>
            </a:extLst>
          </p:cNvPr>
          <p:cNvGrpSpPr>
            <a:grpSpLocks/>
          </p:cNvGrpSpPr>
          <p:nvPr userDrawn="1"/>
        </p:nvGrpSpPr>
        <p:grpSpPr bwMode="auto">
          <a:xfrm rot="10800000">
            <a:off x="8870040" y="0"/>
            <a:ext cx="3325208" cy="3325208"/>
            <a:chOff x="0" y="12289"/>
            <a:chExt cx="3550" cy="3551"/>
          </a:xfrm>
        </p:grpSpPr>
        <p:sp>
          <p:nvSpPr>
            <p:cNvPr id="16" name="Freeform 15">
              <a:extLst>
                <a:ext uri="{FF2B5EF4-FFF2-40B4-BE49-F238E27FC236}">
                  <a16:creationId xmlns:a16="http://schemas.microsoft.com/office/drawing/2014/main" id="{17EED68A-6660-2643-BBFB-B6AB92A7C227}"/>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7" name="Freeform 16">
              <a:extLst>
                <a:ext uri="{FF2B5EF4-FFF2-40B4-BE49-F238E27FC236}">
                  <a16:creationId xmlns:a16="http://schemas.microsoft.com/office/drawing/2014/main" id="{BECF9FB8-F6C7-C54D-99F4-11FDF26D7F92}"/>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18" name="Freeform 17">
              <a:extLst>
                <a:ext uri="{FF2B5EF4-FFF2-40B4-BE49-F238E27FC236}">
                  <a16:creationId xmlns:a16="http://schemas.microsoft.com/office/drawing/2014/main" id="{46C7C62D-7D3B-934C-AFF9-0F10E727B42E}"/>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
        <p:nvSpPr>
          <p:cNvPr id="4" name="Text Placeholder 3">
            <a:extLst>
              <a:ext uri="{FF2B5EF4-FFF2-40B4-BE49-F238E27FC236}">
                <a16:creationId xmlns:a16="http://schemas.microsoft.com/office/drawing/2014/main" id="{FF85D552-3AFC-4D21-A944-9D41E128A96E}"/>
              </a:ext>
            </a:extLst>
          </p:cNvPr>
          <p:cNvSpPr>
            <a:spLocks noGrp="1"/>
          </p:cNvSpPr>
          <p:nvPr>
            <p:ph type="body" sz="quarter" idx="12"/>
          </p:nvPr>
        </p:nvSpPr>
        <p:spPr>
          <a:xfrm>
            <a:off x="952500"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1" name="Text Placeholder 2">
            <a:extLst>
              <a:ext uri="{FF2B5EF4-FFF2-40B4-BE49-F238E27FC236}">
                <a16:creationId xmlns:a16="http://schemas.microsoft.com/office/drawing/2014/main" id="{BE8C2EDB-9C70-49A2-865C-E5CD77D3E741}"/>
              </a:ext>
            </a:extLst>
          </p:cNvPr>
          <p:cNvSpPr>
            <a:spLocks noGrp="1"/>
          </p:cNvSpPr>
          <p:nvPr>
            <p:ph type="body" sz="quarter" idx="13"/>
          </p:nvPr>
        </p:nvSpPr>
        <p:spPr>
          <a:xfrm>
            <a:off x="953655" y="3841846"/>
            <a:ext cx="4838700" cy="636754"/>
          </a:xfrm>
        </p:spPr>
        <p:txBody>
          <a:bodyPr>
            <a:noAutofit/>
          </a:bodyPr>
          <a:lstStyle>
            <a:lvl1pPr marL="0" indent="0">
              <a:buNone/>
              <a:defRPr sz="1600">
                <a:latin typeface="+mn-lt"/>
              </a:defRPr>
            </a:lvl1pPr>
          </a:lstStyle>
          <a:p>
            <a:pPr lvl="0"/>
            <a:r>
              <a:rPr lang="en-US"/>
              <a:t>Click to edit Master text styles</a:t>
            </a:r>
          </a:p>
        </p:txBody>
      </p:sp>
      <p:sp>
        <p:nvSpPr>
          <p:cNvPr id="22" name="Text Placeholder 3">
            <a:extLst>
              <a:ext uri="{FF2B5EF4-FFF2-40B4-BE49-F238E27FC236}">
                <a16:creationId xmlns:a16="http://schemas.microsoft.com/office/drawing/2014/main" id="{EE50320A-D017-45C6-9986-94BC43911E98}"/>
              </a:ext>
            </a:extLst>
          </p:cNvPr>
          <p:cNvSpPr>
            <a:spLocks noGrp="1"/>
          </p:cNvSpPr>
          <p:nvPr>
            <p:ph type="body" sz="quarter" idx="14"/>
          </p:nvPr>
        </p:nvSpPr>
        <p:spPr>
          <a:xfrm>
            <a:off x="953655"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3" name="Text Placeholder 2">
            <a:extLst>
              <a:ext uri="{FF2B5EF4-FFF2-40B4-BE49-F238E27FC236}">
                <a16:creationId xmlns:a16="http://schemas.microsoft.com/office/drawing/2014/main" id="{673EB498-F5D2-4E15-990A-2AFA4A377CBB}"/>
              </a:ext>
            </a:extLst>
          </p:cNvPr>
          <p:cNvSpPr>
            <a:spLocks noGrp="1"/>
          </p:cNvSpPr>
          <p:nvPr>
            <p:ph type="body" sz="quarter" idx="15"/>
          </p:nvPr>
        </p:nvSpPr>
        <p:spPr>
          <a:xfrm>
            <a:off x="952500" y="5017901"/>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4" name="Text Placeholder 3">
            <a:extLst>
              <a:ext uri="{FF2B5EF4-FFF2-40B4-BE49-F238E27FC236}">
                <a16:creationId xmlns:a16="http://schemas.microsoft.com/office/drawing/2014/main" id="{1F528150-326B-4BB3-AC38-7FC805DB6BA7}"/>
              </a:ext>
            </a:extLst>
          </p:cNvPr>
          <p:cNvSpPr>
            <a:spLocks noGrp="1"/>
          </p:cNvSpPr>
          <p:nvPr>
            <p:ph type="body" sz="quarter" idx="16"/>
          </p:nvPr>
        </p:nvSpPr>
        <p:spPr>
          <a:xfrm>
            <a:off x="952500" y="4646997"/>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5" name="Text Placeholder 2">
            <a:extLst>
              <a:ext uri="{FF2B5EF4-FFF2-40B4-BE49-F238E27FC236}">
                <a16:creationId xmlns:a16="http://schemas.microsoft.com/office/drawing/2014/main" id="{20EBEFF7-AECA-409B-9ACC-A63A168283BE}"/>
              </a:ext>
            </a:extLst>
          </p:cNvPr>
          <p:cNvSpPr>
            <a:spLocks noGrp="1"/>
          </p:cNvSpPr>
          <p:nvPr>
            <p:ph type="body" sz="quarter" idx="17"/>
          </p:nvPr>
        </p:nvSpPr>
        <p:spPr>
          <a:xfrm>
            <a:off x="6399647" y="2656904"/>
            <a:ext cx="4838700" cy="574318"/>
          </a:xfrm>
        </p:spPr>
        <p:txBody>
          <a:bodyPr>
            <a:noAutofit/>
          </a:bodyPr>
          <a:lstStyle>
            <a:lvl1pPr marL="0" indent="0">
              <a:buNone/>
              <a:defRPr sz="1600">
                <a:latin typeface="+mn-lt"/>
              </a:defRPr>
            </a:lvl1pPr>
          </a:lstStyle>
          <a:p>
            <a:pPr lvl="0"/>
            <a:r>
              <a:rPr lang="en-US"/>
              <a:t>Click to edit Master text styles</a:t>
            </a:r>
          </a:p>
        </p:txBody>
      </p:sp>
      <p:sp>
        <p:nvSpPr>
          <p:cNvPr id="26" name="Text Placeholder 3">
            <a:extLst>
              <a:ext uri="{FF2B5EF4-FFF2-40B4-BE49-F238E27FC236}">
                <a16:creationId xmlns:a16="http://schemas.microsoft.com/office/drawing/2014/main" id="{29E4D063-8666-4D7A-B8C8-2B9383F798E0}"/>
              </a:ext>
            </a:extLst>
          </p:cNvPr>
          <p:cNvSpPr>
            <a:spLocks noGrp="1"/>
          </p:cNvSpPr>
          <p:nvPr>
            <p:ph type="body" sz="quarter" idx="18"/>
          </p:nvPr>
        </p:nvSpPr>
        <p:spPr>
          <a:xfrm>
            <a:off x="6399647" y="2286000"/>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7" name="Text Placeholder 2">
            <a:extLst>
              <a:ext uri="{FF2B5EF4-FFF2-40B4-BE49-F238E27FC236}">
                <a16:creationId xmlns:a16="http://schemas.microsoft.com/office/drawing/2014/main" id="{4717B7CD-A4F9-444E-82B9-8914CB574887}"/>
              </a:ext>
            </a:extLst>
          </p:cNvPr>
          <p:cNvSpPr>
            <a:spLocks noGrp="1"/>
          </p:cNvSpPr>
          <p:nvPr>
            <p:ph type="body" sz="quarter" idx="19"/>
          </p:nvPr>
        </p:nvSpPr>
        <p:spPr>
          <a:xfrm>
            <a:off x="6399647" y="3841846"/>
            <a:ext cx="4838700" cy="908340"/>
          </a:xfrm>
        </p:spPr>
        <p:txBody>
          <a:bodyPr>
            <a:noAutofit/>
          </a:bodyPr>
          <a:lstStyle>
            <a:lvl1pPr marL="0" indent="0">
              <a:buNone/>
              <a:defRPr sz="1600">
                <a:latin typeface="+mn-lt"/>
              </a:defRPr>
            </a:lvl1pPr>
          </a:lstStyle>
          <a:p>
            <a:pPr lvl="0"/>
            <a:r>
              <a:rPr lang="en-US"/>
              <a:t>Click to edit Master text styles</a:t>
            </a:r>
          </a:p>
        </p:txBody>
      </p:sp>
      <p:sp>
        <p:nvSpPr>
          <p:cNvPr id="28" name="Text Placeholder 3">
            <a:extLst>
              <a:ext uri="{FF2B5EF4-FFF2-40B4-BE49-F238E27FC236}">
                <a16:creationId xmlns:a16="http://schemas.microsoft.com/office/drawing/2014/main" id="{2CF285B7-A950-4326-A4D5-F5D542D2D65B}"/>
              </a:ext>
            </a:extLst>
          </p:cNvPr>
          <p:cNvSpPr>
            <a:spLocks noGrp="1"/>
          </p:cNvSpPr>
          <p:nvPr>
            <p:ph type="body" sz="quarter" idx="20"/>
          </p:nvPr>
        </p:nvSpPr>
        <p:spPr>
          <a:xfrm>
            <a:off x="6399647" y="3470942"/>
            <a:ext cx="4838700" cy="315915"/>
          </a:xfrm>
        </p:spPr>
        <p:txBody>
          <a:bodyPr>
            <a:noAutofit/>
          </a:bodyPr>
          <a:lstStyle>
            <a:lvl1pPr>
              <a:buNone/>
              <a:defRPr sz="1800" b="0" spc="0" baseline="0">
                <a:solidFill>
                  <a:schemeClr val="tx2"/>
                </a:solidFill>
                <a:latin typeface="+mj-lt"/>
              </a:defRPr>
            </a:lvl1pPr>
            <a:lvl2pPr>
              <a:buNone/>
              <a:defRPr/>
            </a:lvl2pPr>
            <a:lvl3pPr>
              <a:buNone/>
              <a:defRPr/>
            </a:lvl3pPr>
            <a:lvl4pPr>
              <a:buNone/>
              <a:defRPr/>
            </a:lvl4pPr>
            <a:lvl5pPr>
              <a:buNone/>
              <a:defRPr/>
            </a:lvl5pPr>
          </a:lstStyle>
          <a:p>
            <a:pPr lvl="0"/>
            <a:r>
              <a:rPr lang="en-US"/>
              <a:t>Click to edit Master text styles</a:t>
            </a:r>
          </a:p>
        </p:txBody>
      </p:sp>
      <p:sp>
        <p:nvSpPr>
          <p:cNvPr id="2" name="Date Placeholder 1">
            <a:extLst>
              <a:ext uri="{FF2B5EF4-FFF2-40B4-BE49-F238E27FC236}">
                <a16:creationId xmlns:a16="http://schemas.microsoft.com/office/drawing/2014/main" id="{EC45E38A-5516-4C3E-88FC-0DCBD876054B}"/>
              </a:ext>
            </a:extLst>
          </p:cNvPr>
          <p:cNvSpPr>
            <a:spLocks noGrp="1"/>
          </p:cNvSpPr>
          <p:nvPr>
            <p:ph type="dt" sz="half" idx="21"/>
          </p:nvPr>
        </p:nvSpPr>
        <p:spPr/>
        <p:txBody>
          <a:bodyPr/>
          <a:lstStyle/>
          <a:p>
            <a:fld id="{6FCA8E82-58CD-E045-8B98-B7A85B79B752}" type="datetime4">
              <a:rPr lang="en-US" smtClean="0"/>
              <a:pPr/>
              <a:t>March 25, 2023</a:t>
            </a:fld>
            <a:endParaRPr lang="en-US" dirty="0">
              <a:latin typeface="+mn-lt"/>
            </a:endParaRPr>
          </a:p>
        </p:txBody>
      </p:sp>
      <p:sp>
        <p:nvSpPr>
          <p:cNvPr id="5" name="Footer Placeholder 4">
            <a:extLst>
              <a:ext uri="{FF2B5EF4-FFF2-40B4-BE49-F238E27FC236}">
                <a16:creationId xmlns:a16="http://schemas.microsoft.com/office/drawing/2014/main" id="{14225273-038D-4F51-A093-83D80104F21A}"/>
              </a:ext>
            </a:extLst>
          </p:cNvPr>
          <p:cNvSpPr>
            <a:spLocks noGrp="1"/>
          </p:cNvSpPr>
          <p:nvPr>
            <p:ph type="ftr" sz="quarter" idx="22"/>
          </p:nvPr>
        </p:nvSpPr>
        <p:spPr/>
        <p:txBody>
          <a:bodyPr/>
          <a:lstStyle/>
          <a:p>
            <a:r>
              <a:rPr lang="en-US"/>
              <a:t>Annual Review</a:t>
            </a:r>
            <a:endParaRPr lang="en-US" b="0" dirty="0"/>
          </a:p>
        </p:txBody>
      </p:sp>
      <p:sp>
        <p:nvSpPr>
          <p:cNvPr id="6" name="Slide Number Placeholder 5">
            <a:extLst>
              <a:ext uri="{FF2B5EF4-FFF2-40B4-BE49-F238E27FC236}">
                <a16:creationId xmlns:a16="http://schemas.microsoft.com/office/drawing/2014/main" id="{C7F24E14-E0E0-44FA-A4AA-FA63A858730C}"/>
              </a:ext>
            </a:extLst>
          </p:cNvPr>
          <p:cNvSpPr>
            <a:spLocks noGrp="1"/>
          </p:cNvSpPr>
          <p:nvPr>
            <p:ph type="sldNum" sz="quarter" idx="23"/>
          </p:nvPr>
        </p:nvSpPr>
        <p:spPr/>
        <p:txBody>
          <a:body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0601358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pos="600">
          <p15:clr>
            <a:srgbClr val="FBAE40"/>
          </p15:clr>
        </p15:guide>
        <p15:guide id="2" pos="7080">
          <p15:clr>
            <a:srgbClr val="FBAE40"/>
          </p15:clr>
        </p15:guide>
        <p15:guide id="3" pos="2304">
          <p15:clr>
            <a:srgbClr val="FBAE40"/>
          </p15:clr>
        </p15:guide>
        <p15:guide id="4" pos="5736">
          <p15:clr>
            <a:srgbClr val="FBAE40"/>
          </p15:clr>
        </p15:guide>
        <p15:guide id="5" pos="1944">
          <p15:clr>
            <a:srgbClr val="FBAE40"/>
          </p15:clr>
        </p15:guide>
        <p15:guide id="6" pos="4008">
          <p15:clr>
            <a:srgbClr val="FBAE40"/>
          </p15:clr>
        </p15:guide>
        <p15:guide id="7" orient="horz" pos="1224">
          <p15:clr>
            <a:srgbClr val="FBAE40"/>
          </p15:clr>
        </p15:guide>
        <p15:guide id="8" orient="horz" pos="1440">
          <p15:clr>
            <a:srgbClr val="FBAE40"/>
          </p15:clr>
        </p15:guide>
        <p15:guide id="9" orient="horz" pos="552">
          <p15:clr>
            <a:srgbClr val="FBAE40"/>
          </p15:clr>
        </p15:guide>
        <p15:guide id="10" pos="5352">
          <p15:clr>
            <a:srgbClr val="FBAE40"/>
          </p15:clr>
        </p15:guide>
        <p15:guide id="11" pos="364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solidFill>
        <a:effectLst/>
      </p:bgPr>
    </p:bg>
    <p:spTree>
      <p:nvGrpSpPr>
        <p:cNvPr id="1" name=""/>
        <p:cNvGrpSpPr/>
        <p:nvPr/>
      </p:nvGrpSpPr>
      <p:grpSpPr>
        <a:xfrm>
          <a:off x="0" y="0"/>
          <a:ext cx="0" cy="0"/>
          <a:chOff x="0" y="0"/>
          <a:chExt cx="0" cy="0"/>
        </a:xfrm>
      </p:grpSpPr>
      <p:sp>
        <p:nvSpPr>
          <p:cNvPr id="16" name="Text Placeholder 29">
            <a:extLst>
              <a:ext uri="{FF2B5EF4-FFF2-40B4-BE49-F238E27FC236}">
                <a16:creationId xmlns:a16="http://schemas.microsoft.com/office/drawing/2014/main" id="{BB778BC5-5409-574B-96E2-B45CDD940DF4}"/>
              </a:ext>
            </a:extLst>
          </p:cNvPr>
          <p:cNvSpPr>
            <a:spLocks noGrp="1"/>
          </p:cNvSpPr>
          <p:nvPr>
            <p:ph type="body" sz="quarter" idx="11"/>
          </p:nvPr>
        </p:nvSpPr>
        <p:spPr>
          <a:xfrm>
            <a:off x="6896100" y="5102063"/>
            <a:ext cx="4914900" cy="588795"/>
          </a:xfrm>
        </p:spPr>
        <p:txBody>
          <a:bodyPr lIns="0" tIns="0" rIns="0" bIns="0" anchor="b">
            <a:noAutofit/>
          </a:bodyPr>
          <a:lstStyle>
            <a:lvl1pPr marL="0" indent="0">
              <a:buNone/>
              <a:defRPr sz="1600" b="0" i="0">
                <a:solidFill>
                  <a:schemeClr val="tx2"/>
                </a:solidFill>
                <a:latin typeface="+mn-lt"/>
              </a:defRPr>
            </a:lvl1pPr>
            <a:lvl2pPr>
              <a:defRPr sz="4000"/>
            </a:lvl2pPr>
            <a:lvl3pPr>
              <a:defRPr sz="4000"/>
            </a:lvl3pPr>
            <a:lvl4pPr>
              <a:defRPr sz="4000"/>
            </a:lvl4pPr>
            <a:lvl5pPr>
              <a:defRPr sz="4000"/>
            </a:lvl5pPr>
          </a:lstStyle>
          <a:p>
            <a:pPr lvl="0"/>
            <a:r>
              <a:rPr lang="en-US"/>
              <a:t>Click to edit Master text styles</a:t>
            </a:r>
          </a:p>
        </p:txBody>
      </p:sp>
      <p:sp>
        <p:nvSpPr>
          <p:cNvPr id="17" name="Subtitle 2">
            <a:extLst>
              <a:ext uri="{FF2B5EF4-FFF2-40B4-BE49-F238E27FC236}">
                <a16:creationId xmlns:a16="http://schemas.microsoft.com/office/drawing/2014/main" id="{32916F3A-28FA-9A4B-A780-0D687D932893}"/>
              </a:ext>
            </a:extLst>
          </p:cNvPr>
          <p:cNvSpPr>
            <a:spLocks noGrp="1"/>
          </p:cNvSpPr>
          <p:nvPr>
            <p:ph type="subTitle" idx="1"/>
          </p:nvPr>
        </p:nvSpPr>
        <p:spPr>
          <a:xfrm>
            <a:off x="6907623" y="3591098"/>
            <a:ext cx="4903377" cy="1057791"/>
          </a:xfrm>
        </p:spPr>
        <p:txBody>
          <a:bodyPr lIns="0" tIns="0" rIns="0" bIns="0">
            <a:normAutofit/>
          </a:bodyPr>
          <a:lstStyle>
            <a:lvl1pPr marL="0" indent="0" algn="l">
              <a:buNone/>
              <a:defRPr sz="1600" b="0" i="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6" name="Title 1">
            <a:extLst>
              <a:ext uri="{FF2B5EF4-FFF2-40B4-BE49-F238E27FC236}">
                <a16:creationId xmlns:a16="http://schemas.microsoft.com/office/drawing/2014/main" id="{E29321F6-59C5-6E4C-A846-6AD00848A444}"/>
              </a:ext>
            </a:extLst>
          </p:cNvPr>
          <p:cNvSpPr>
            <a:spLocks noGrp="1"/>
          </p:cNvSpPr>
          <p:nvPr>
            <p:ph type="title"/>
          </p:nvPr>
        </p:nvSpPr>
        <p:spPr>
          <a:xfrm>
            <a:off x="6907623" y="2173658"/>
            <a:ext cx="4903377" cy="610863"/>
          </a:xfrm>
          <a:prstGeom prst="rect">
            <a:avLst/>
          </a:prstGeom>
        </p:spPr>
        <p:txBody>
          <a:bodyPr lIns="0" tIns="0" rIns="0" bIns="0" anchor="b" anchorCtr="0">
            <a:normAutofit/>
          </a:bodyPr>
          <a:lstStyle>
            <a:lvl1pPr>
              <a:defRPr sz="4400" b="1" i="0">
                <a:latin typeface="+mj-lt"/>
              </a:defRPr>
            </a:lvl1pPr>
          </a:lstStyle>
          <a:p>
            <a:r>
              <a:rPr lang="en-US"/>
              <a:t>Click to edit Master title style</a:t>
            </a:r>
            <a:endParaRPr lang="en-US" dirty="0"/>
          </a:p>
        </p:txBody>
      </p:sp>
      <p:cxnSp>
        <p:nvCxnSpPr>
          <p:cNvPr id="27" name="Straight Connector 26">
            <a:extLst>
              <a:ext uri="{FF2B5EF4-FFF2-40B4-BE49-F238E27FC236}">
                <a16:creationId xmlns:a16="http://schemas.microsoft.com/office/drawing/2014/main" id="{AB5C3BF3-A164-DD48-BD02-4587489DA105}"/>
              </a:ext>
            </a:extLst>
          </p:cNvPr>
          <p:cNvCxnSpPr>
            <a:cxnSpLocks/>
          </p:cNvCxnSpPr>
          <p:nvPr userDrawn="1"/>
        </p:nvCxnSpPr>
        <p:spPr>
          <a:xfrm>
            <a:off x="6896100" y="3233703"/>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sp>
        <p:nvSpPr>
          <p:cNvPr id="11" name="Picture Placeholder 2">
            <a:extLst>
              <a:ext uri="{FF2B5EF4-FFF2-40B4-BE49-F238E27FC236}">
                <a16:creationId xmlns:a16="http://schemas.microsoft.com/office/drawing/2014/main" id="{F8C225AD-C009-894E-8AFA-C94EAA06509C}"/>
              </a:ext>
            </a:extLst>
          </p:cNvPr>
          <p:cNvSpPr>
            <a:spLocks noGrp="1"/>
          </p:cNvSpPr>
          <p:nvPr>
            <p:ph type="pic" sz="quarter" idx="13"/>
          </p:nvPr>
        </p:nvSpPr>
        <p:spPr>
          <a:xfrm>
            <a:off x="0" y="0"/>
            <a:ext cx="6096000" cy="6858000"/>
          </a:xfrm>
        </p:spPr>
        <p:txBody>
          <a:bodyPr/>
          <a:lstStyle/>
          <a:p>
            <a:r>
              <a:rPr lang="en-US"/>
              <a:t>Click icon to add picture</a:t>
            </a:r>
            <a:endParaRPr lang="en-US" dirty="0"/>
          </a:p>
        </p:txBody>
      </p:sp>
      <p:grpSp>
        <p:nvGrpSpPr>
          <p:cNvPr id="30" name="Group 29">
            <a:extLst>
              <a:ext uri="{FF2B5EF4-FFF2-40B4-BE49-F238E27FC236}">
                <a16:creationId xmlns:a16="http://schemas.microsoft.com/office/drawing/2014/main" id="{FFEF81ED-50DF-3946-87D9-407C13C3CE9F}"/>
              </a:ext>
            </a:extLst>
          </p:cNvPr>
          <p:cNvGrpSpPr>
            <a:grpSpLocks/>
          </p:cNvGrpSpPr>
          <p:nvPr userDrawn="1"/>
        </p:nvGrpSpPr>
        <p:grpSpPr bwMode="auto">
          <a:xfrm rot="10800000">
            <a:off x="8870040" y="0"/>
            <a:ext cx="3325208" cy="3325208"/>
            <a:chOff x="0" y="12289"/>
            <a:chExt cx="3550" cy="3551"/>
          </a:xfrm>
        </p:grpSpPr>
        <p:sp>
          <p:nvSpPr>
            <p:cNvPr id="31" name="Freeform 30">
              <a:extLst>
                <a:ext uri="{FF2B5EF4-FFF2-40B4-BE49-F238E27FC236}">
                  <a16:creationId xmlns:a16="http://schemas.microsoft.com/office/drawing/2014/main" id="{4B6857A0-601C-9C40-ADB4-7927C7A4ECA0}"/>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2" name="Freeform 31">
              <a:extLst>
                <a:ext uri="{FF2B5EF4-FFF2-40B4-BE49-F238E27FC236}">
                  <a16:creationId xmlns:a16="http://schemas.microsoft.com/office/drawing/2014/main" id="{31562ACC-ECB3-4841-A52C-00DAFF438EBF}"/>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33" name="Freeform 32">
              <a:extLst>
                <a:ext uri="{FF2B5EF4-FFF2-40B4-BE49-F238E27FC236}">
                  <a16:creationId xmlns:a16="http://schemas.microsoft.com/office/drawing/2014/main" id="{77C317B8-91B4-7040-AB8C-CE822CA28AA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999130720"/>
      </p:ext>
    </p:extLst>
  </p:cSld>
  <p:clrMapOvr>
    <a:masterClrMapping/>
  </p:clrMapOvr>
  <p:extLst>
    <p:ext uri="{DCECCB84-F9BA-43D5-87BE-67443E8EF086}">
      <p15:sldGuideLst xmlns:p15="http://schemas.microsoft.com/office/powerpoint/2012/main">
        <p15:guide id="1" pos="60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EED84C6-50E6-6C43-8031-AFF6268E0C06}"/>
              </a:ext>
            </a:extLst>
          </p:cNvPr>
          <p:cNvSpPr>
            <a:spLocks noGrp="1"/>
          </p:cNvSpPr>
          <p:nvPr>
            <p:ph type="body" idx="1"/>
          </p:nvPr>
        </p:nvSpPr>
        <p:spPr>
          <a:xfrm>
            <a:off x="971550" y="1825625"/>
            <a:ext cx="1038225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itle Placeholder 11">
            <a:extLst>
              <a:ext uri="{FF2B5EF4-FFF2-40B4-BE49-F238E27FC236}">
                <a16:creationId xmlns:a16="http://schemas.microsoft.com/office/drawing/2014/main" id="{D41FC0AE-253D-D242-9C88-017078F8A23A}"/>
              </a:ext>
            </a:extLst>
          </p:cNvPr>
          <p:cNvSpPr>
            <a:spLocks noGrp="1"/>
          </p:cNvSpPr>
          <p:nvPr>
            <p:ph type="title"/>
          </p:nvPr>
        </p:nvSpPr>
        <p:spPr>
          <a:xfrm>
            <a:off x="952500" y="365125"/>
            <a:ext cx="104013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 name="Date Placeholder 3">
            <a:extLst>
              <a:ext uri="{FF2B5EF4-FFF2-40B4-BE49-F238E27FC236}">
                <a16:creationId xmlns:a16="http://schemas.microsoft.com/office/drawing/2014/main" id="{EF47083A-6D76-4B4D-87CA-E08E212F781D}"/>
              </a:ext>
            </a:extLst>
          </p:cNvPr>
          <p:cNvSpPr>
            <a:spLocks noGrp="1"/>
          </p:cNvSpPr>
          <p:nvPr>
            <p:ph type="dt" sz="half" idx="2"/>
          </p:nvPr>
        </p:nvSpPr>
        <p:spPr>
          <a:xfrm>
            <a:off x="2992120" y="6332220"/>
            <a:ext cx="1313180" cy="247651"/>
          </a:xfrm>
          <a:prstGeom prst="rect">
            <a:avLst/>
          </a:prstGeom>
        </p:spPr>
        <p:txBody>
          <a:bodyPr vert="horz" lIns="0" tIns="0" rIns="0" bIns="0" rtlCol="0" anchor="t" anchorCtr="0"/>
          <a:lstStyle>
            <a:lvl1pPr algn="l">
              <a:defRPr sz="1100" b="0" i="0">
                <a:solidFill>
                  <a:schemeClr val="bg1"/>
                </a:solidFill>
                <a:latin typeface="+mn-lt"/>
              </a:defRPr>
            </a:lvl1pPr>
          </a:lstStyle>
          <a:p>
            <a:fld id="{6FCA8E82-58CD-E045-8B98-B7A85B79B752}" type="datetime4">
              <a:rPr lang="en-US" smtClean="0"/>
              <a:pPr/>
              <a:t>March 25, 2023</a:t>
            </a:fld>
            <a:endParaRPr lang="en-US" dirty="0">
              <a:latin typeface="+mn-lt"/>
            </a:endParaRPr>
          </a:p>
        </p:txBody>
      </p:sp>
      <p:sp>
        <p:nvSpPr>
          <p:cNvPr id="31" name="Footer Placeholder 4">
            <a:extLst>
              <a:ext uri="{FF2B5EF4-FFF2-40B4-BE49-F238E27FC236}">
                <a16:creationId xmlns:a16="http://schemas.microsoft.com/office/drawing/2014/main" id="{C9955F1C-C0B1-BA44-8905-6991FA0D1EF3}"/>
              </a:ext>
            </a:extLst>
          </p:cNvPr>
          <p:cNvSpPr>
            <a:spLocks noGrp="1"/>
          </p:cNvSpPr>
          <p:nvPr>
            <p:ph type="ftr" sz="quarter" idx="3"/>
          </p:nvPr>
        </p:nvSpPr>
        <p:spPr>
          <a:xfrm>
            <a:off x="1494790" y="6332220"/>
            <a:ext cx="1497330" cy="247651"/>
          </a:xfrm>
          <a:prstGeom prst="rect">
            <a:avLst/>
          </a:prstGeom>
        </p:spPr>
        <p:txBody>
          <a:bodyPr vert="horz" lIns="0" tIns="0" rIns="0" bIns="0" rtlCol="0" anchor="t" anchorCtr="0"/>
          <a:lstStyle>
            <a:lvl1pPr algn="l">
              <a:defRPr sz="1100" b="0" i="0">
                <a:solidFill>
                  <a:schemeClr val="bg1"/>
                </a:solidFill>
                <a:latin typeface="+mj-lt"/>
              </a:defRPr>
            </a:lvl1pPr>
          </a:lstStyle>
          <a:p>
            <a:r>
              <a:rPr lang="en-US"/>
              <a:t>Annual Review</a:t>
            </a:r>
            <a:endParaRPr lang="en-US" b="0" dirty="0"/>
          </a:p>
        </p:txBody>
      </p:sp>
      <p:sp>
        <p:nvSpPr>
          <p:cNvPr id="32" name="Slide Number Placeholder 5">
            <a:extLst>
              <a:ext uri="{FF2B5EF4-FFF2-40B4-BE49-F238E27FC236}">
                <a16:creationId xmlns:a16="http://schemas.microsoft.com/office/drawing/2014/main" id="{C8ADA0DF-3751-9A48-8A21-59F01C782D7C}"/>
              </a:ext>
            </a:extLst>
          </p:cNvPr>
          <p:cNvSpPr>
            <a:spLocks noGrp="1"/>
          </p:cNvSpPr>
          <p:nvPr>
            <p:ph type="sldNum" sz="quarter" idx="4"/>
          </p:nvPr>
        </p:nvSpPr>
        <p:spPr>
          <a:xfrm>
            <a:off x="971550" y="6332220"/>
            <a:ext cx="523240" cy="247651"/>
          </a:xfrm>
          <a:prstGeom prst="rect">
            <a:avLst/>
          </a:prstGeom>
        </p:spPr>
        <p:txBody>
          <a:bodyPr vert="horz" lIns="0" tIns="0" rIns="0" bIns="0" rtlCol="0" anchor="t" anchorCtr="0"/>
          <a:lstStyle>
            <a:lvl1pPr algn="l">
              <a:defRPr sz="1100" b="0" i="0">
                <a:solidFill>
                  <a:schemeClr val="bg1"/>
                </a:solidFill>
                <a:latin typeface="+mn-lt"/>
              </a:defRPr>
            </a:lvl1pPr>
          </a:lstStyle>
          <a:p>
            <a:fld id="{294A09A9-5501-47C1-A89A-A340965A2BE2}" type="slidenum">
              <a:rPr lang="en-US" smtClean="0"/>
              <a:pPr/>
              <a:t>‹#›</a:t>
            </a:fld>
            <a:endParaRPr lang="en-US" dirty="0">
              <a:latin typeface="+mn-lt"/>
            </a:endParaRPr>
          </a:p>
        </p:txBody>
      </p:sp>
    </p:spTree>
    <p:extLst>
      <p:ext uri="{BB962C8B-B14F-4D97-AF65-F5344CB8AC3E}">
        <p14:creationId xmlns:p14="http://schemas.microsoft.com/office/powerpoint/2010/main" val="3515892240"/>
      </p:ext>
    </p:extLst>
  </p:cSld>
  <p:clrMap bg1="dk1" tx1="lt1" bg2="dk2" tx2="lt2" accent1="accent1" accent2="accent2" accent3="accent3" accent4="accent4" accent5="accent5" accent6="accent6" hlink="hlink" folHlink="folHlink"/>
  <p:sldLayoutIdLst>
    <p:sldLayoutId id="2147483659" r:id="rId1"/>
    <p:sldLayoutId id="2147483693" r:id="rId2"/>
    <p:sldLayoutId id="2147483671" r:id="rId3"/>
    <p:sldLayoutId id="2147483672" r:id="rId4"/>
    <p:sldLayoutId id="2147483673" r:id="rId5"/>
    <p:sldLayoutId id="2147483684" r:id="rId6"/>
    <p:sldLayoutId id="2147483675" r:id="rId7"/>
    <p:sldLayoutId id="2147483676" r:id="rId8"/>
    <p:sldLayoutId id="2147483677" r:id="rId9"/>
    <p:sldLayoutId id="2147483685" r:id="rId10"/>
    <p:sldLayoutId id="2147483688" r:id="rId11"/>
    <p:sldLayoutId id="2147483692" r:id="rId12"/>
    <p:sldLayoutId id="2147483682" r:id="rId13"/>
  </p:sldLayoutIdLst>
  <p:hf hdr="0"/>
  <p:txStyles>
    <p:titleStyle>
      <a:lvl1pPr algn="l" defTabSz="914400" rtl="0" eaLnBrk="1" latinLnBrk="0" hangingPunct="1">
        <a:lnSpc>
          <a:spcPct val="90000"/>
        </a:lnSpc>
        <a:spcBef>
          <a:spcPct val="0"/>
        </a:spcBef>
        <a:buNone/>
        <a:defRPr sz="4400" b="1" i="0" kern="1200" spc="100" baseline="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b="0" i="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600" userDrawn="1">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guide id="17" pos="39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1.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7" Type="http://schemas.microsoft.com/office/2007/relationships/hdphoto" Target="../media/hdphoto2.wdp"/><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1.png"/><Relationship Id="rId5" Type="http://schemas.openxmlformats.org/officeDocument/2006/relationships/image" Target="../media/image10.png"/><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14.jpe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microsoft.com/office/2007/relationships/hdphoto" Target="../media/hdphoto3.wdp"/></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microsoft.com/office/2007/relationships/hdphoto" Target="../media/hdphoto4.wdp"/></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www.mcdonalds.com/gb/en-gb.html"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18E61D8-31A3-2D45-8E25-CBE846E26E1C}"/>
              </a:ext>
            </a:extLst>
          </p:cNvPr>
          <p:cNvSpPr>
            <a:spLocks noGrp="1"/>
          </p:cNvSpPr>
          <p:nvPr>
            <p:ph type="body" sz="quarter" idx="11"/>
          </p:nvPr>
        </p:nvSpPr>
        <p:spPr>
          <a:xfrm>
            <a:off x="6367055" y="4549552"/>
            <a:ext cx="5491570" cy="953337"/>
          </a:xfrm>
        </p:spPr>
        <p:txBody>
          <a:bodyPr/>
          <a:lstStyle/>
          <a:p>
            <a:r>
              <a:rPr lang="en-US" sz="3200" b="1" dirty="0">
                <a:latin typeface="Times New Roman" panose="02020603050405020304" pitchFamily="18" charset="0"/>
                <a:cs typeface="Times New Roman" panose="02020603050405020304" pitchFamily="18" charset="0"/>
              </a:rPr>
              <a:t>Student ID:</a:t>
            </a:r>
          </a:p>
          <a:p>
            <a:r>
              <a:rPr lang="en-US" sz="3200" b="1" dirty="0">
                <a:latin typeface="Times New Roman" panose="02020603050405020304" pitchFamily="18" charset="0"/>
                <a:cs typeface="Times New Roman" panose="02020603050405020304" pitchFamily="18" charset="0"/>
              </a:rPr>
              <a:t>Elena Ivanova </a:t>
            </a:r>
            <a:r>
              <a:rPr lang="en-US" sz="3200" b="1" dirty="0" err="1">
                <a:latin typeface="Times New Roman" panose="02020603050405020304" pitchFamily="18" charset="0"/>
                <a:cs typeface="Times New Roman" panose="02020603050405020304" pitchFamily="18" charset="0"/>
              </a:rPr>
              <a:t>Goranova</a:t>
            </a:r>
            <a:endParaRPr lang="en-US" sz="3200" b="1" dirty="0">
              <a:latin typeface="Times New Roman" panose="02020603050405020304" pitchFamily="18" charset="0"/>
              <a:cs typeface="Times New Roman" panose="02020603050405020304" pitchFamily="18" charset="0"/>
            </a:endParaRPr>
          </a:p>
        </p:txBody>
      </p:sp>
      <p:pic>
        <p:nvPicPr>
          <p:cNvPr id="5" name="Picture 4" descr="Text&#10;&#10;Description automatically generated">
            <a:extLst>
              <a:ext uri="{FF2B5EF4-FFF2-40B4-BE49-F238E27FC236}">
                <a16:creationId xmlns:a16="http://schemas.microsoft.com/office/drawing/2014/main" id="{6A41A2D8-2A58-E9D5-0CEC-4DDFA4146B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695" y="120316"/>
            <a:ext cx="3649520" cy="1356309"/>
          </a:xfrm>
          <a:prstGeom prst="rect">
            <a:avLst/>
          </a:prstGeom>
        </p:spPr>
      </p:pic>
      <p:sp>
        <p:nvSpPr>
          <p:cNvPr id="7" name="TextBox 6">
            <a:extLst>
              <a:ext uri="{FF2B5EF4-FFF2-40B4-BE49-F238E27FC236}">
                <a16:creationId xmlns:a16="http://schemas.microsoft.com/office/drawing/2014/main" id="{6BDA3E63-B979-E887-2C5B-545C8A7721BC}"/>
              </a:ext>
            </a:extLst>
          </p:cNvPr>
          <p:cNvSpPr txBox="1"/>
          <p:nvPr/>
        </p:nvSpPr>
        <p:spPr>
          <a:xfrm>
            <a:off x="8646695" y="4503001"/>
            <a:ext cx="3211930" cy="523220"/>
          </a:xfrm>
          <a:prstGeom prst="rect">
            <a:avLst/>
          </a:prstGeom>
          <a:noFill/>
        </p:spPr>
        <p:txBody>
          <a:bodyPr wrap="square" rtlCol="0">
            <a:spAutoFit/>
          </a:bodyPr>
          <a:lstStyle/>
          <a:p>
            <a:r>
              <a:rPr lang="en-GB" sz="2800" b="1" dirty="0">
                <a:solidFill>
                  <a:schemeClr val="tx2"/>
                </a:solidFill>
              </a:rPr>
              <a:t>2122365</a:t>
            </a:r>
          </a:p>
        </p:txBody>
      </p:sp>
      <p:sp>
        <p:nvSpPr>
          <p:cNvPr id="10" name="TextBox 9">
            <a:extLst>
              <a:ext uri="{FF2B5EF4-FFF2-40B4-BE49-F238E27FC236}">
                <a16:creationId xmlns:a16="http://schemas.microsoft.com/office/drawing/2014/main" id="{B5333557-DA12-AC9F-CD59-63CB72180CCF}"/>
              </a:ext>
            </a:extLst>
          </p:cNvPr>
          <p:cNvSpPr txBox="1"/>
          <p:nvPr/>
        </p:nvSpPr>
        <p:spPr>
          <a:xfrm>
            <a:off x="5245768" y="1355111"/>
            <a:ext cx="8085221" cy="1802452"/>
          </a:xfrm>
          <a:prstGeom prst="rect">
            <a:avLst/>
          </a:prstGeom>
          <a:noFill/>
        </p:spPr>
        <p:txBody>
          <a:bodyPr wrap="square" rtlCol="0">
            <a:spAutoFit/>
          </a:bodyPr>
          <a:lstStyle/>
          <a:p>
            <a:r>
              <a:rPr lang="en-GB" sz="3600" b="1" dirty="0">
                <a:solidFill>
                  <a:schemeClr val="bg1"/>
                </a:solidFill>
              </a:rPr>
              <a:t>Model code:LCBB5004 </a:t>
            </a:r>
          </a:p>
          <a:p>
            <a:r>
              <a:rPr lang="en-GB" sz="3600" b="1" dirty="0">
                <a:solidFill>
                  <a:schemeClr val="bg1"/>
                </a:solidFill>
              </a:rPr>
              <a:t>Module Name: Managing people</a:t>
            </a:r>
          </a:p>
          <a:p>
            <a:r>
              <a:rPr lang="en-GB" sz="3600" b="1" dirty="0">
                <a:solidFill>
                  <a:schemeClr val="bg1"/>
                </a:solidFill>
              </a:rPr>
              <a:t>Assignment 1</a:t>
            </a:r>
          </a:p>
        </p:txBody>
      </p:sp>
    </p:spTree>
    <p:extLst>
      <p:ext uri="{BB962C8B-B14F-4D97-AF65-F5344CB8AC3E}">
        <p14:creationId xmlns:p14="http://schemas.microsoft.com/office/powerpoint/2010/main" val="296095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Date Placeholder 12">
            <a:extLst>
              <a:ext uri="{FF2B5EF4-FFF2-40B4-BE49-F238E27FC236}">
                <a16:creationId xmlns:a16="http://schemas.microsoft.com/office/drawing/2014/main" id="{7DED3BFF-6004-FDD0-1F37-2078224A4424}"/>
              </a:ext>
            </a:extLst>
          </p:cNvPr>
          <p:cNvSpPr>
            <a:spLocks noGrp="1"/>
          </p:cNvSpPr>
          <p:nvPr>
            <p:ph type="dt" sz="half" idx="4294967295"/>
          </p:nvPr>
        </p:nvSpPr>
        <p:spPr>
          <a:xfrm>
            <a:off x="0" y="6332538"/>
            <a:ext cx="1312863" cy="247650"/>
          </a:xfrm>
        </p:spPr>
        <p:txBody>
          <a:bodyPr/>
          <a:lstStyle/>
          <a:p>
            <a:fld id="{6FCA8E82-58CD-E045-8B98-B7A85B79B752}" type="datetime4">
              <a:rPr lang="en-US" smtClean="0"/>
              <a:pPr/>
              <a:t>March 25, 2023</a:t>
            </a:fld>
            <a:endParaRPr lang="en-US" dirty="0"/>
          </a:p>
        </p:txBody>
      </p:sp>
      <p:sp>
        <p:nvSpPr>
          <p:cNvPr id="14" name="Footer Placeholder 13">
            <a:extLst>
              <a:ext uri="{FF2B5EF4-FFF2-40B4-BE49-F238E27FC236}">
                <a16:creationId xmlns:a16="http://schemas.microsoft.com/office/drawing/2014/main" id="{E33F05CE-1734-FB8A-235F-9293B3D1CF92}"/>
              </a:ext>
            </a:extLst>
          </p:cNvPr>
          <p:cNvSpPr>
            <a:spLocks noGrp="1"/>
          </p:cNvSpPr>
          <p:nvPr>
            <p:ph type="ftr" sz="quarter" idx="4294967295"/>
          </p:nvPr>
        </p:nvSpPr>
        <p:spPr>
          <a:xfrm>
            <a:off x="0" y="6332538"/>
            <a:ext cx="1497013" cy="247650"/>
          </a:xfrm>
        </p:spPr>
        <p:txBody>
          <a:bodyPr/>
          <a:lstStyle/>
          <a:p>
            <a:r>
              <a:rPr lang="en-US"/>
              <a:t>Annual Review</a:t>
            </a:r>
            <a:endParaRPr lang="en-US" dirty="0"/>
          </a:p>
        </p:txBody>
      </p:sp>
      <p:sp>
        <p:nvSpPr>
          <p:cNvPr id="15" name="Slide Number Placeholder 14">
            <a:extLst>
              <a:ext uri="{FF2B5EF4-FFF2-40B4-BE49-F238E27FC236}">
                <a16:creationId xmlns:a16="http://schemas.microsoft.com/office/drawing/2014/main" id="{B56819B8-94B7-3F23-90A6-08EC6D68F372}"/>
              </a:ext>
            </a:extLst>
          </p:cNvPr>
          <p:cNvSpPr>
            <a:spLocks noGrp="1"/>
          </p:cNvSpPr>
          <p:nvPr>
            <p:ph type="sldNum" sz="quarter" idx="4294967295"/>
          </p:nvPr>
        </p:nvSpPr>
        <p:spPr>
          <a:xfrm>
            <a:off x="0" y="6332538"/>
            <a:ext cx="523875" cy="247650"/>
          </a:xfrm>
        </p:spPr>
        <p:txBody>
          <a:bodyPr/>
          <a:lstStyle/>
          <a:p>
            <a:fld id="{294A09A9-5501-47C1-A89A-A340965A2BE2}" type="slidenum">
              <a:rPr lang="en-US" smtClean="0"/>
              <a:pPr/>
              <a:t>2</a:t>
            </a:fld>
            <a:endParaRPr lang="en-US" dirty="0"/>
          </a:p>
        </p:txBody>
      </p:sp>
      <p:pic>
        <p:nvPicPr>
          <p:cNvPr id="34" name="Picture 33" descr="A picture containing text, indoor&#10;&#10;Description automatically generated">
            <a:extLst>
              <a:ext uri="{FF2B5EF4-FFF2-40B4-BE49-F238E27FC236}">
                <a16:creationId xmlns:a16="http://schemas.microsoft.com/office/drawing/2014/main" id="{A2F78255-38D0-514E-FF87-B731B68F197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1937" y="462885"/>
            <a:ext cx="3755168" cy="3054874"/>
          </a:xfrm>
          <a:prstGeom prst="rect">
            <a:avLst/>
          </a:prstGeom>
        </p:spPr>
      </p:pic>
      <p:pic>
        <p:nvPicPr>
          <p:cNvPr id="36" name="Picture 35" descr="A cake on a plate&#10;&#10;Description automatically generated with low confidence">
            <a:extLst>
              <a:ext uri="{FF2B5EF4-FFF2-40B4-BE49-F238E27FC236}">
                <a16:creationId xmlns:a16="http://schemas.microsoft.com/office/drawing/2014/main" id="{14E7FD2E-E79D-CA09-4771-77B4CAC180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30013" y="390695"/>
            <a:ext cx="3412340" cy="6414329"/>
          </a:xfrm>
          <a:prstGeom prst="rect">
            <a:avLst/>
          </a:prstGeom>
        </p:spPr>
      </p:pic>
      <p:pic>
        <p:nvPicPr>
          <p:cNvPr id="38" name="Picture 37" descr="Graphical user interface&#10;&#10;Description automatically generated">
            <a:extLst>
              <a:ext uri="{FF2B5EF4-FFF2-40B4-BE49-F238E27FC236}">
                <a16:creationId xmlns:a16="http://schemas.microsoft.com/office/drawing/2014/main" id="{8AB5FEF1-D756-ED48-F0DF-77AD51CD7D7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1937" y="3750151"/>
            <a:ext cx="3755168" cy="3054873"/>
          </a:xfrm>
          <a:prstGeom prst="rect">
            <a:avLst/>
          </a:prstGeom>
        </p:spPr>
      </p:pic>
      <p:pic>
        <p:nvPicPr>
          <p:cNvPr id="40" name="Picture 39" descr="A picture containing indoor, dining table&#10;&#10;Description automatically generated">
            <a:extLst>
              <a:ext uri="{FF2B5EF4-FFF2-40B4-BE49-F238E27FC236}">
                <a16:creationId xmlns:a16="http://schemas.microsoft.com/office/drawing/2014/main" id="{58658B45-91E9-E1BD-CF84-E1B8A312397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61987" y="426790"/>
            <a:ext cx="3875369" cy="3002210"/>
          </a:xfrm>
          <a:prstGeom prst="rect">
            <a:avLst/>
          </a:prstGeom>
        </p:spPr>
      </p:pic>
      <p:pic>
        <p:nvPicPr>
          <p:cNvPr id="42" name="Picture 41" descr="A table with plates of food and a glass of wine&#10;&#10;Description automatically generated with low confidence">
            <a:extLst>
              <a:ext uri="{FF2B5EF4-FFF2-40B4-BE49-F238E27FC236}">
                <a16:creationId xmlns:a16="http://schemas.microsoft.com/office/drawing/2014/main" id="{3C22E3F4-D9E2-A361-7A7F-6918FACC9D7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61988" y="3750151"/>
            <a:ext cx="3875370" cy="3014434"/>
          </a:xfrm>
          <a:prstGeom prst="rect">
            <a:avLst/>
          </a:prstGeom>
        </p:spPr>
      </p:pic>
    </p:spTree>
    <p:extLst>
      <p:ext uri="{BB962C8B-B14F-4D97-AF65-F5344CB8AC3E}">
        <p14:creationId xmlns:p14="http://schemas.microsoft.com/office/powerpoint/2010/main" val="622740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54756-A790-C845-A85F-35391529E591}"/>
              </a:ext>
            </a:extLst>
          </p:cNvPr>
          <p:cNvSpPr>
            <a:spLocks noGrp="1"/>
          </p:cNvSpPr>
          <p:nvPr>
            <p:ph type="title"/>
          </p:nvPr>
        </p:nvSpPr>
        <p:spPr>
          <a:xfrm>
            <a:off x="964023" y="879063"/>
            <a:ext cx="4941477" cy="610863"/>
          </a:xfrm>
        </p:spPr>
        <p:txBody>
          <a:bodyPr/>
          <a:lstStyle/>
          <a:p>
            <a:r>
              <a:rPr lang="en-US" dirty="0">
                <a:latin typeface="Times New Roman" panose="02020603050405020304" pitchFamily="18" charset="0"/>
                <a:cs typeface="Times New Roman" panose="02020603050405020304" pitchFamily="18" charset="0"/>
              </a:rPr>
              <a:t>Table of Contents</a:t>
            </a:r>
          </a:p>
        </p:txBody>
      </p:sp>
      <p:sp>
        <p:nvSpPr>
          <p:cNvPr id="15" name="Slide Number Placeholder 14">
            <a:extLst>
              <a:ext uri="{FF2B5EF4-FFF2-40B4-BE49-F238E27FC236}">
                <a16:creationId xmlns:a16="http://schemas.microsoft.com/office/drawing/2014/main" id="{329469AE-B59A-AA41-9085-106D011808F5}"/>
              </a:ext>
            </a:extLst>
          </p:cNvPr>
          <p:cNvSpPr>
            <a:spLocks noGrp="1"/>
          </p:cNvSpPr>
          <p:nvPr>
            <p:ph type="sldNum" sz="quarter" idx="27"/>
          </p:nvPr>
        </p:nvSpPr>
        <p:spPr>
          <a:xfrm>
            <a:off x="971550" y="6332220"/>
            <a:ext cx="523240" cy="247651"/>
          </a:xfrm>
        </p:spPr>
        <p:txBody>
          <a:bodyPr/>
          <a:lstStyle/>
          <a:p>
            <a:fld id="{294A09A9-5501-47C1-A89A-A340965A2BE2}" type="slidenum">
              <a:rPr lang="en-US" smtClean="0"/>
              <a:pPr/>
              <a:t>3</a:t>
            </a:fld>
            <a:endParaRPr lang="en-US" dirty="0"/>
          </a:p>
        </p:txBody>
      </p:sp>
      <p:sp>
        <p:nvSpPr>
          <p:cNvPr id="36" name="Rectangle 35">
            <a:extLst>
              <a:ext uri="{FF2B5EF4-FFF2-40B4-BE49-F238E27FC236}">
                <a16:creationId xmlns:a16="http://schemas.microsoft.com/office/drawing/2014/main" id="{4636D14A-8A14-03CF-FA9D-D44931BFF703}"/>
              </a:ext>
            </a:extLst>
          </p:cNvPr>
          <p:cNvSpPr/>
          <p:nvPr/>
        </p:nvSpPr>
        <p:spPr>
          <a:xfrm>
            <a:off x="3591339" y="1709530"/>
            <a:ext cx="2314161" cy="310100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568B22B-6DA4-0131-0272-6CC7DD300292}"/>
              </a:ext>
            </a:extLst>
          </p:cNvPr>
          <p:cNvSpPr/>
          <p:nvPr/>
        </p:nvSpPr>
        <p:spPr>
          <a:xfrm>
            <a:off x="964023" y="3538330"/>
            <a:ext cx="8392012" cy="2564296"/>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338C839C-6F77-5F61-8608-275229F71D9F}"/>
              </a:ext>
            </a:extLst>
          </p:cNvPr>
          <p:cNvSpPr txBox="1"/>
          <p:nvPr/>
        </p:nvSpPr>
        <p:spPr>
          <a:xfrm>
            <a:off x="871257" y="2216332"/>
            <a:ext cx="7848673" cy="3046988"/>
          </a:xfrm>
          <a:prstGeom prst="rect">
            <a:avLst/>
          </a:prstGeom>
          <a:noFill/>
        </p:spPr>
        <p:txBody>
          <a:bodyPr wrap="square">
            <a:spAutoFit/>
          </a:bodyPr>
          <a:lstStyle/>
          <a:p>
            <a:pPr marL="514350" indent="-51435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Introduction</a:t>
            </a:r>
          </a:p>
          <a:p>
            <a:pPr marL="514350" indent="-51435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Talent Acquisition Strategies</a:t>
            </a:r>
          </a:p>
          <a:p>
            <a:pPr marL="514350" indent="-51435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Talent Acquisition Strategies in Business</a:t>
            </a:r>
          </a:p>
          <a:p>
            <a:pPr marL="514350" indent="-51435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Short-Term Talent Acquisition Strategies</a:t>
            </a:r>
          </a:p>
          <a:p>
            <a:pPr marL="514350" indent="-51435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Incentive Methods</a:t>
            </a:r>
          </a:p>
          <a:p>
            <a:pPr marL="514350" indent="-51435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Conclusion and Recommendation</a:t>
            </a:r>
          </a:p>
          <a:p>
            <a:pPr marL="514350" indent="-514350">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References</a:t>
            </a:r>
          </a:p>
          <a:p>
            <a:pPr marL="342900" indent="-342900">
              <a:buFont typeface="Arial" panose="020B0604020202020204" pitchFamily="34" charset="0"/>
              <a:buChar char="•"/>
            </a:pPr>
            <a:endParaRPr lang="en-US" sz="2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9860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Content Placeholder 4">
            <a:extLst>
              <a:ext uri="{FF2B5EF4-FFF2-40B4-BE49-F238E27FC236}">
                <a16:creationId xmlns:a16="http://schemas.microsoft.com/office/drawing/2014/main" id="{46C5DC0E-4398-75A3-F6D8-5FC4E13AF0A6}"/>
              </a:ext>
            </a:extLst>
          </p:cNvPr>
          <p:cNvSpPr>
            <a:spLocks noGrp="1"/>
          </p:cNvSpPr>
          <p:nvPr>
            <p:ph sz="half" idx="2"/>
          </p:nvPr>
        </p:nvSpPr>
        <p:spPr>
          <a:xfrm>
            <a:off x="964021" y="2300984"/>
            <a:ext cx="5039213" cy="2687636"/>
          </a:xfrm>
        </p:spPr>
        <p:txBody>
          <a:bodyPr>
            <a:normAutofit/>
          </a:bodyPr>
          <a:lstStyle/>
          <a:p>
            <a:pPr algn="just">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McDonald's is a global fast-food chain with over 1,200 restaurants in the UK.</a:t>
            </a:r>
          </a:p>
          <a:p>
            <a:pPr algn="just">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The menu offers a wide range of items, including burgers, fries, chicken sandwiches, salads, and breakfast items.</a:t>
            </a:r>
          </a:p>
          <a:p>
            <a:pPr algn="just">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McDonald's UK is committed to providing employment opportunities to thousands of people across the country.</a:t>
            </a:r>
          </a:p>
          <a:p>
            <a:pPr algn="just">
              <a:buFont typeface="Arial" panose="020B0604020202020204" pitchFamily="34" charset="0"/>
              <a:buChar char="•"/>
            </a:pPr>
            <a:r>
              <a:rPr lang="en-US" b="0" i="0" dirty="0">
                <a:effectLst/>
                <a:latin typeface="Times New Roman" panose="02020603050405020304" pitchFamily="18" charset="0"/>
                <a:cs typeface="Times New Roman" panose="02020603050405020304" pitchFamily="18" charset="0"/>
              </a:rPr>
              <a:t>The company has a dedicated talent acquisition team responsible for recruiting and hiring employees for various positions.</a:t>
            </a:r>
          </a:p>
          <a:p>
            <a:pPr algn="just">
              <a:buFont typeface="Arial" panose="020B0604020202020204" pitchFamily="34" charset="0"/>
              <a:buChar char="•"/>
            </a:pPr>
            <a:endParaRPr lang="en-US" b="0" i="0" dirty="0">
              <a:effectLst/>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pic>
        <p:nvPicPr>
          <p:cNvPr id="8" name="Picture 2" descr="McDonald's raises UK cheeseburger price for first time in 14 years | Reuters">
            <a:extLst>
              <a:ext uri="{FF2B5EF4-FFF2-40B4-BE49-F238E27FC236}">
                <a16:creationId xmlns:a16="http://schemas.microsoft.com/office/drawing/2014/main" id="{683731DC-954D-9E5C-9E21-94C517ED3B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919" r="-3" b="9421"/>
          <a:stretch/>
        </p:blipFill>
        <p:spPr bwMode="auto">
          <a:xfrm>
            <a:off x="6400801" y="2300984"/>
            <a:ext cx="4756150" cy="2687637"/>
          </a:xfrm>
          <a:prstGeom prst="rect">
            <a:avLst/>
          </a:prstGeom>
          <a:solidFill>
            <a:srgbClr val="FFFFFF"/>
          </a:solidFill>
        </p:spPr>
      </p:pic>
      <p:sp>
        <p:nvSpPr>
          <p:cNvPr id="7" name="Slide Number Placeholder 6">
            <a:extLst>
              <a:ext uri="{FF2B5EF4-FFF2-40B4-BE49-F238E27FC236}">
                <a16:creationId xmlns:a16="http://schemas.microsoft.com/office/drawing/2014/main" id="{CEE1D766-BC52-071E-D6E8-E40C98E915ED}"/>
              </a:ext>
            </a:extLst>
          </p:cNvPr>
          <p:cNvSpPr>
            <a:spLocks noGrp="1"/>
          </p:cNvSpPr>
          <p:nvPr>
            <p:ph type="sldNum" sz="quarter" idx="16"/>
          </p:nvPr>
        </p:nvSpPr>
        <p:spPr>
          <a:xfrm>
            <a:off x="971550" y="6332220"/>
            <a:ext cx="523240" cy="247651"/>
          </a:xfrm>
        </p:spPr>
        <p:txBody>
          <a:bodyPr anchor="t">
            <a:normAutofit/>
          </a:bodyPr>
          <a:lstStyle/>
          <a:p>
            <a:pPr>
              <a:spcAft>
                <a:spcPts val="600"/>
              </a:spcAft>
            </a:pPr>
            <a:fld id="{294A09A9-5501-47C1-A89A-A340965A2BE2}" type="slidenum">
              <a:rPr lang="en-US" smtClean="0"/>
              <a:pPr>
                <a:spcAft>
                  <a:spcPts val="600"/>
                </a:spcAft>
              </a:pPr>
              <a:t>4</a:t>
            </a:fld>
            <a:endParaRPr lang="en-US"/>
          </a:p>
        </p:txBody>
      </p:sp>
      <p:sp>
        <p:nvSpPr>
          <p:cNvPr id="9" name="Title 2">
            <a:extLst>
              <a:ext uri="{FF2B5EF4-FFF2-40B4-BE49-F238E27FC236}">
                <a16:creationId xmlns:a16="http://schemas.microsoft.com/office/drawing/2014/main" id="{A84A4125-1666-5EC5-7EA4-8D66766349AE}"/>
              </a:ext>
            </a:extLst>
          </p:cNvPr>
          <p:cNvSpPr>
            <a:spLocks noGrp="1"/>
          </p:cNvSpPr>
          <p:nvPr>
            <p:ph type="title"/>
          </p:nvPr>
        </p:nvSpPr>
        <p:spPr>
          <a:xfrm>
            <a:off x="971550" y="1041738"/>
            <a:ext cx="3886273" cy="610863"/>
          </a:xfrm>
        </p:spPr>
        <p:txBody>
          <a:bodyPr>
            <a:normAutofit fontScale="90000"/>
          </a:bodyPr>
          <a:lstStyle/>
          <a:p>
            <a:r>
              <a:rPr lang="en-US" sz="4400" dirty="0">
                <a:solidFill>
                  <a:schemeClr val="bg1"/>
                </a:solidFill>
                <a:latin typeface="Times New Roman" panose="02020603050405020304" pitchFamily="18" charset="0"/>
                <a:cs typeface="Times New Roman" panose="02020603050405020304" pitchFamily="18" charset="0"/>
              </a:rPr>
              <a:t>Introduction</a:t>
            </a:r>
            <a:br>
              <a:rPr lang="en-US" sz="4400" dirty="0">
                <a:solidFill>
                  <a:schemeClr val="bg1"/>
                </a:solidFill>
                <a:latin typeface="Times New Roman" panose="02020603050405020304" pitchFamily="18" charset="0"/>
                <a:cs typeface="Times New Roman" panose="02020603050405020304" pitchFamily="18" charset="0"/>
              </a:rPr>
            </a:br>
            <a:r>
              <a:rPr lang="en-US" sz="2700" b="0" dirty="0">
                <a:latin typeface="Times New Roman" panose="02020603050405020304" pitchFamily="18" charset="0"/>
                <a:cs typeface="Times New Roman" panose="02020603050405020304" pitchFamily="18" charset="0"/>
              </a:rPr>
              <a:t>M</a:t>
            </a:r>
            <a:r>
              <a:rPr lang="en-US" sz="2700" b="0" dirty="0">
                <a:solidFill>
                  <a:schemeClr val="bg1"/>
                </a:solidFill>
                <a:latin typeface="Times New Roman" panose="02020603050405020304" pitchFamily="18" charset="0"/>
                <a:cs typeface="Times New Roman" panose="02020603050405020304" pitchFamily="18" charset="0"/>
              </a:rPr>
              <a:t>cDonald’s UK</a:t>
            </a:r>
            <a:endParaRPr lang="en-US" sz="4400" b="0" dirty="0">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AC539182-6539-272A-BB3E-7A080CBC36CC}"/>
              </a:ext>
            </a:extLst>
          </p:cNvPr>
          <p:cNvSpPr txBox="1"/>
          <p:nvPr/>
        </p:nvSpPr>
        <p:spPr>
          <a:xfrm>
            <a:off x="1121314" y="4885102"/>
            <a:ext cx="6098874" cy="369332"/>
          </a:xfrm>
          <a:prstGeom prst="rect">
            <a:avLst/>
          </a:prstGeom>
          <a:noFill/>
        </p:spPr>
        <p:txBody>
          <a:bodyPr wrap="square">
            <a:spAutoFit/>
          </a:bodyPr>
          <a:lstStyle/>
          <a:p>
            <a:r>
              <a:rPr lang="en-US" b="0" i="0" dirty="0">
                <a:solidFill>
                  <a:schemeClr val="bg1"/>
                </a:solidFill>
                <a:effectLst/>
                <a:latin typeface="Times New Roman" panose="02020603050405020304" pitchFamily="18" charset="0"/>
                <a:cs typeface="Times New Roman" panose="02020603050405020304" pitchFamily="18" charset="0"/>
              </a:rPr>
              <a:t>(McDonald’s, 2022)</a:t>
            </a:r>
            <a:endParaRPr lang="en-US" dirty="0">
              <a:solidFill>
                <a:schemeClr val="bg1"/>
              </a:solidFill>
            </a:endParaRPr>
          </a:p>
        </p:txBody>
      </p:sp>
    </p:spTree>
    <p:extLst>
      <p:ext uri="{BB962C8B-B14F-4D97-AF65-F5344CB8AC3E}">
        <p14:creationId xmlns:p14="http://schemas.microsoft.com/office/powerpoint/2010/main" val="4140381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53F689-2E51-BF4F-AE47-7CEB7CC4C52A}"/>
              </a:ext>
            </a:extLst>
          </p:cNvPr>
          <p:cNvSpPr>
            <a:spLocks noGrp="1"/>
          </p:cNvSpPr>
          <p:nvPr>
            <p:ph type="title"/>
          </p:nvPr>
        </p:nvSpPr>
        <p:spPr>
          <a:xfrm>
            <a:off x="971550" y="1041738"/>
            <a:ext cx="3886273" cy="610863"/>
          </a:xfrm>
        </p:spPr>
        <p:txBody>
          <a:bodyPr>
            <a:noAutofit/>
          </a:bodyPr>
          <a:lstStyle/>
          <a:p>
            <a:r>
              <a:rPr lang="en-US" sz="3600" dirty="0">
                <a:solidFill>
                  <a:schemeClr val="bg1"/>
                </a:solidFill>
                <a:latin typeface="Times New Roman" panose="02020603050405020304" pitchFamily="18" charset="0"/>
                <a:cs typeface="Times New Roman" panose="02020603050405020304" pitchFamily="18" charset="0"/>
              </a:rPr>
              <a:t>Talent Acquisition Strategies</a:t>
            </a:r>
          </a:p>
        </p:txBody>
      </p:sp>
      <p:sp>
        <p:nvSpPr>
          <p:cNvPr id="4" name="Text Placeholder 3">
            <a:extLst>
              <a:ext uri="{FF2B5EF4-FFF2-40B4-BE49-F238E27FC236}">
                <a16:creationId xmlns:a16="http://schemas.microsoft.com/office/drawing/2014/main" id="{A17F80A9-6337-524E-AC61-32C5AFEE8E6D}"/>
              </a:ext>
            </a:extLst>
          </p:cNvPr>
          <p:cNvSpPr>
            <a:spLocks noGrp="1"/>
          </p:cNvSpPr>
          <p:nvPr>
            <p:ph type="body" sz="quarter" idx="11"/>
          </p:nvPr>
        </p:nvSpPr>
        <p:spPr>
          <a:xfrm>
            <a:off x="971550" y="2130336"/>
            <a:ext cx="4572001" cy="2795232"/>
          </a:xfrm>
        </p:spPr>
        <p:txBody>
          <a:bodyPr/>
          <a:lstStyle/>
          <a:p>
            <a:pPr algn="just"/>
            <a:r>
              <a:rPr lang="en-US" sz="2200" b="0" i="0" dirty="0">
                <a:effectLst/>
                <a:latin typeface="Times New Roman" panose="02020603050405020304" pitchFamily="18" charset="0"/>
                <a:cs typeface="Times New Roman" panose="02020603050405020304" pitchFamily="18" charset="0"/>
              </a:rPr>
              <a:t>Talent acquisition strategy is a plan that organizations use to attract and acquire the best talent for their workforce. It involves identifying the company's current and future workforce needs, and developing a plan to attract, source, screen, and hire the most suitable candidates for the organization.</a:t>
            </a:r>
            <a:endParaRPr lang="en-US" sz="2200" dirty="0">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F37669F0-EA6D-6B46-AF0E-A9C2D1F223DB}"/>
              </a:ext>
            </a:extLst>
          </p:cNvPr>
          <p:cNvSpPr>
            <a:spLocks noGrp="1"/>
          </p:cNvSpPr>
          <p:nvPr>
            <p:ph type="sldNum" sz="quarter" idx="16"/>
          </p:nvPr>
        </p:nvSpPr>
        <p:spPr>
          <a:xfrm>
            <a:off x="971550" y="6332220"/>
            <a:ext cx="523240" cy="247651"/>
          </a:xfrm>
        </p:spPr>
        <p:txBody>
          <a:bodyPr/>
          <a:lstStyle/>
          <a:p>
            <a:fld id="{294A09A9-5501-47C1-A89A-A340965A2BE2}" type="slidenum">
              <a:rPr lang="en-US" smtClean="0"/>
              <a:pPr/>
              <a:t>5</a:t>
            </a:fld>
            <a:endParaRPr lang="en-US" dirty="0"/>
          </a:p>
        </p:txBody>
      </p:sp>
      <p:pic>
        <p:nvPicPr>
          <p:cNvPr id="53" name="Picture Placeholder 52" descr="Hanging Lightbulbs">
            <a:extLst>
              <a:ext uri="{FF2B5EF4-FFF2-40B4-BE49-F238E27FC236}">
                <a16:creationId xmlns:a16="http://schemas.microsoft.com/office/drawing/2014/main" id="{CAC9EF15-08A3-406D-9236-76A5454D5F8A}"/>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8" name="TextBox 7">
            <a:extLst>
              <a:ext uri="{FF2B5EF4-FFF2-40B4-BE49-F238E27FC236}">
                <a16:creationId xmlns:a16="http://schemas.microsoft.com/office/drawing/2014/main" id="{C7A4FBD1-62CE-A101-F0B4-3AC466FF4F9A}"/>
              </a:ext>
            </a:extLst>
          </p:cNvPr>
          <p:cNvSpPr txBox="1"/>
          <p:nvPr/>
        </p:nvSpPr>
        <p:spPr>
          <a:xfrm>
            <a:off x="841075" y="4809914"/>
            <a:ext cx="2229928" cy="369332"/>
          </a:xfrm>
          <a:prstGeom prst="rect">
            <a:avLst/>
          </a:prstGeom>
          <a:noFill/>
        </p:spPr>
        <p:txBody>
          <a:bodyPr wrap="square">
            <a:spAutoFit/>
          </a:bodyPr>
          <a:lstStyle/>
          <a:p>
            <a:r>
              <a:rPr lang="en-US" sz="1800" b="0" i="0" dirty="0">
                <a:solidFill>
                  <a:schemeClr val="bg1"/>
                </a:solidFill>
                <a:effectLst/>
                <a:latin typeface="Times New Roman" panose="02020603050405020304" pitchFamily="18" charset="0"/>
                <a:cs typeface="Times New Roman" panose="02020603050405020304" pitchFamily="18" charset="0"/>
              </a:rPr>
              <a:t>(Collings et al., 2017)</a:t>
            </a:r>
            <a:endParaRPr lang="en-US" dirty="0">
              <a:solidFill>
                <a:schemeClr val="bg1"/>
              </a:solidFill>
            </a:endParaRPr>
          </a:p>
        </p:txBody>
      </p:sp>
    </p:spTree>
    <p:extLst>
      <p:ext uri="{BB962C8B-B14F-4D97-AF65-F5344CB8AC3E}">
        <p14:creationId xmlns:p14="http://schemas.microsoft.com/office/powerpoint/2010/main" val="391246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E6E92-8E95-6315-6398-261FBA6514E1}"/>
              </a:ext>
            </a:extLst>
          </p:cNvPr>
          <p:cNvSpPr>
            <a:spLocks noGrp="1"/>
          </p:cNvSpPr>
          <p:nvPr>
            <p:ph type="title"/>
          </p:nvPr>
        </p:nvSpPr>
        <p:spPr>
          <a:xfrm>
            <a:off x="964023" y="879063"/>
            <a:ext cx="8643803" cy="610863"/>
          </a:xfrm>
        </p:spPr>
        <p:txBody>
          <a:bodyPr>
            <a:noAutofit/>
          </a:bodyPr>
          <a:lstStyle/>
          <a:p>
            <a:pPr marL="514350" indent="-514350"/>
            <a:r>
              <a:rPr lang="en-US" sz="3200" dirty="0">
                <a:solidFill>
                  <a:schemeClr val="bg1"/>
                </a:solidFill>
                <a:latin typeface="Times New Roman" panose="02020603050405020304" pitchFamily="18" charset="0"/>
                <a:cs typeface="Times New Roman" panose="02020603050405020304" pitchFamily="18" charset="0"/>
              </a:rPr>
              <a:t>Talent Acquisition Strategies in Business</a:t>
            </a:r>
          </a:p>
        </p:txBody>
      </p:sp>
      <p:sp>
        <p:nvSpPr>
          <p:cNvPr id="4" name="Text Placeholder 3">
            <a:extLst>
              <a:ext uri="{FF2B5EF4-FFF2-40B4-BE49-F238E27FC236}">
                <a16:creationId xmlns:a16="http://schemas.microsoft.com/office/drawing/2014/main" id="{259021DF-FE6B-B8A6-4118-0F57F7EB5873}"/>
              </a:ext>
            </a:extLst>
          </p:cNvPr>
          <p:cNvSpPr>
            <a:spLocks noGrp="1"/>
          </p:cNvSpPr>
          <p:nvPr>
            <p:ph type="body" sz="quarter" idx="11"/>
          </p:nvPr>
        </p:nvSpPr>
        <p:spPr>
          <a:xfrm>
            <a:off x="971550" y="2302616"/>
            <a:ext cx="9423953" cy="2795232"/>
          </a:xfrm>
        </p:spPr>
        <p:txBody>
          <a:bodyPr/>
          <a:lstStyle/>
          <a:p>
            <a:pPr marL="285750" indent="-285750" algn="l">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a:t>
            </a:r>
            <a:r>
              <a:rPr lang="en-US" sz="2000" b="0" i="0" dirty="0">
                <a:effectLst/>
                <a:latin typeface="Times New Roman" panose="02020603050405020304" pitchFamily="18" charset="0"/>
                <a:cs typeface="Times New Roman" panose="02020603050405020304" pitchFamily="18" charset="0"/>
              </a:rPr>
              <a:t>elp organizations attract and hire the best talent.</a:t>
            </a:r>
          </a:p>
          <a:p>
            <a:pPr marL="285750" indent="-285750" algn="l">
              <a:buFont typeface="Arial" panose="020B0604020202020204" pitchFamily="34" charset="0"/>
              <a:buChar char="•"/>
            </a:pPr>
            <a:r>
              <a:rPr lang="en-US" sz="2000" b="0" i="0" dirty="0">
                <a:effectLst/>
                <a:latin typeface="Times New Roman" panose="02020603050405020304" pitchFamily="18" charset="0"/>
                <a:cs typeface="Times New Roman" panose="02020603050405020304" pitchFamily="18" charset="0"/>
              </a:rPr>
              <a:t>Improve the quality of hires.</a:t>
            </a:r>
          </a:p>
          <a:p>
            <a:pPr marL="285750" indent="-285750" algn="l">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R</a:t>
            </a:r>
            <a:r>
              <a:rPr lang="en-US" sz="2000" b="0" i="0" dirty="0">
                <a:effectLst/>
                <a:latin typeface="Times New Roman" panose="02020603050405020304" pitchFamily="18" charset="0"/>
                <a:cs typeface="Times New Roman" panose="02020603050405020304" pitchFamily="18" charset="0"/>
              </a:rPr>
              <a:t>educe employee turnover, leading to higher productivity and profitability.</a:t>
            </a:r>
          </a:p>
          <a:p>
            <a:pPr marL="285750" indent="-285750" algn="l">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a:t>
            </a:r>
            <a:r>
              <a:rPr lang="en-US" sz="2000" b="0" i="0" dirty="0">
                <a:effectLst/>
                <a:latin typeface="Times New Roman" panose="02020603050405020304" pitchFamily="18" charset="0"/>
                <a:cs typeface="Times New Roman" panose="02020603050405020304" pitchFamily="18" charset="0"/>
              </a:rPr>
              <a:t>elp organizations build a strong employer brand. </a:t>
            </a:r>
          </a:p>
          <a:p>
            <a:pPr marL="285750" indent="-285750" algn="l">
              <a:buFont typeface="Arial" panose="020B0604020202020204" pitchFamily="34" charset="0"/>
              <a:buChar char="•"/>
            </a:pPr>
            <a:r>
              <a:rPr lang="en-US" sz="2000" b="0" i="0" dirty="0">
                <a:effectLst/>
                <a:latin typeface="Times New Roman" panose="02020603050405020304" pitchFamily="18" charset="0"/>
                <a:cs typeface="Times New Roman" panose="02020603050405020304" pitchFamily="18" charset="0"/>
              </a:rPr>
              <a:t>A positive workplace culture can be fostered. </a:t>
            </a:r>
          </a:p>
          <a:p>
            <a:pPr marL="285750" indent="-285750" algn="l">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a:t>
            </a:r>
            <a:r>
              <a:rPr lang="en-US" sz="2000" b="0" i="0" dirty="0">
                <a:effectLst/>
                <a:latin typeface="Times New Roman" panose="02020603050405020304" pitchFamily="18" charset="0"/>
                <a:cs typeface="Times New Roman" panose="02020603050405020304" pitchFamily="18" charset="0"/>
              </a:rPr>
              <a:t>elp organizations build a more diverse and inclusive workforce.</a:t>
            </a:r>
          </a:p>
          <a:p>
            <a:pPr marL="285750" indent="-285750" algn="l">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a:t>
            </a:r>
            <a:r>
              <a:rPr lang="en-US" sz="2000" b="0" i="0" dirty="0">
                <a:effectLst/>
                <a:latin typeface="Times New Roman" panose="02020603050405020304" pitchFamily="18" charset="0"/>
                <a:cs typeface="Times New Roman" panose="02020603050405020304" pitchFamily="18" charset="0"/>
              </a:rPr>
              <a:t>an help to perform their roles effectively.</a:t>
            </a:r>
            <a:endParaRPr lang="en-US" sz="2000" dirty="0">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01E14B8B-A2B5-96F9-FAAD-388E44104878}"/>
              </a:ext>
            </a:extLst>
          </p:cNvPr>
          <p:cNvSpPr>
            <a:spLocks noGrp="1"/>
          </p:cNvSpPr>
          <p:nvPr>
            <p:ph type="sldNum" sz="quarter" idx="16"/>
          </p:nvPr>
        </p:nvSpPr>
        <p:spPr/>
        <p:txBody>
          <a:bodyPr/>
          <a:lstStyle/>
          <a:p>
            <a:fld id="{294A09A9-5501-47C1-A89A-A340965A2BE2}" type="slidenum">
              <a:rPr lang="en-US" smtClean="0"/>
              <a:pPr/>
              <a:t>6</a:t>
            </a:fld>
            <a:endParaRPr lang="en-US" dirty="0">
              <a:latin typeface="+mn-lt"/>
            </a:endParaRPr>
          </a:p>
        </p:txBody>
      </p:sp>
      <p:sp>
        <p:nvSpPr>
          <p:cNvPr id="9" name="TextBox 8">
            <a:extLst>
              <a:ext uri="{FF2B5EF4-FFF2-40B4-BE49-F238E27FC236}">
                <a16:creationId xmlns:a16="http://schemas.microsoft.com/office/drawing/2014/main" id="{08E60C29-CC49-CD58-111E-453B55A1BE99}"/>
              </a:ext>
            </a:extLst>
          </p:cNvPr>
          <p:cNvSpPr txBox="1"/>
          <p:nvPr/>
        </p:nvSpPr>
        <p:spPr>
          <a:xfrm>
            <a:off x="1081177" y="5345701"/>
            <a:ext cx="1972574" cy="369332"/>
          </a:xfrm>
          <a:prstGeom prst="rect">
            <a:avLst/>
          </a:prstGeom>
          <a:noFill/>
        </p:spPr>
        <p:txBody>
          <a:bodyPr wrap="square">
            <a:spAutoFit/>
          </a:bodyPr>
          <a:lstStyle/>
          <a:p>
            <a:r>
              <a:rPr lang="en-US" sz="1800" b="0" i="0" dirty="0">
                <a:solidFill>
                  <a:schemeClr val="bg1"/>
                </a:solidFill>
                <a:effectLst/>
                <a:latin typeface="Times New Roman" panose="02020603050405020304" pitchFamily="18" charset="0"/>
                <a:cs typeface="Times New Roman" panose="02020603050405020304" pitchFamily="18" charset="0"/>
              </a:rPr>
              <a:t>(Chait et al., 2021)  </a:t>
            </a:r>
            <a:endParaRPr lang="en-US" dirty="0">
              <a:solidFill>
                <a:schemeClr val="bg1"/>
              </a:solidFill>
            </a:endParaRPr>
          </a:p>
        </p:txBody>
      </p:sp>
    </p:spTree>
    <p:extLst>
      <p:ext uri="{BB962C8B-B14F-4D97-AF65-F5344CB8AC3E}">
        <p14:creationId xmlns:p14="http://schemas.microsoft.com/office/powerpoint/2010/main" val="3627218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20C15C-A276-EDE7-E3B7-42A92CFD2627}"/>
              </a:ext>
            </a:extLst>
          </p:cNvPr>
          <p:cNvSpPr>
            <a:spLocks noGrp="1"/>
          </p:cNvSpPr>
          <p:nvPr>
            <p:ph type="title"/>
          </p:nvPr>
        </p:nvSpPr>
        <p:spPr>
          <a:xfrm>
            <a:off x="964023" y="879063"/>
            <a:ext cx="6735490" cy="610863"/>
          </a:xfrm>
        </p:spPr>
        <p:txBody>
          <a:bodyPr>
            <a:normAutofit fontScale="90000"/>
          </a:bodyPr>
          <a:lstStyle/>
          <a:p>
            <a:r>
              <a:rPr lang="en-US" dirty="0">
                <a:latin typeface="Times New Roman" panose="02020603050405020304" pitchFamily="18" charset="0"/>
                <a:cs typeface="Times New Roman" panose="02020603050405020304" pitchFamily="18" charset="0"/>
              </a:rPr>
              <a:t>Short-Term Talent Acquisition Strategies</a:t>
            </a:r>
          </a:p>
        </p:txBody>
      </p:sp>
      <p:sp>
        <p:nvSpPr>
          <p:cNvPr id="7" name="Slide Number Placeholder 6">
            <a:extLst>
              <a:ext uri="{FF2B5EF4-FFF2-40B4-BE49-F238E27FC236}">
                <a16:creationId xmlns:a16="http://schemas.microsoft.com/office/drawing/2014/main" id="{24B40EBB-2AF4-028D-869E-212E0C30787A}"/>
              </a:ext>
            </a:extLst>
          </p:cNvPr>
          <p:cNvSpPr>
            <a:spLocks noGrp="1"/>
          </p:cNvSpPr>
          <p:nvPr>
            <p:ph type="sldNum" sz="quarter" idx="16"/>
          </p:nvPr>
        </p:nvSpPr>
        <p:spPr/>
        <p:txBody>
          <a:bodyPr/>
          <a:lstStyle/>
          <a:p>
            <a:fld id="{294A09A9-5501-47C1-A89A-A340965A2BE2}" type="slidenum">
              <a:rPr lang="en-US" smtClean="0"/>
              <a:pPr/>
              <a:t>7</a:t>
            </a:fld>
            <a:endParaRPr lang="en-US" dirty="0">
              <a:latin typeface="+mn-lt"/>
            </a:endParaRPr>
          </a:p>
        </p:txBody>
      </p:sp>
      <p:pic>
        <p:nvPicPr>
          <p:cNvPr id="2050" name="Picture 2" descr="Image - Internship Icon Black - Free Transparent PNG Clipart Images Download">
            <a:extLst>
              <a:ext uri="{FF2B5EF4-FFF2-40B4-BE49-F238E27FC236}">
                <a16:creationId xmlns:a16="http://schemas.microsoft.com/office/drawing/2014/main" id="{F5335012-A3E2-B84C-8BE1-C6673761B46E}"/>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9867" b="92489" l="10000" r="90000">
                        <a14:foregroundMark x1="36429" y1="59499" x2="36429" y2="59499"/>
                        <a14:foregroundMark x1="33214" y1="48159" x2="33214" y2="48159"/>
                        <a14:foregroundMark x1="49167" y1="46539" x2="49167" y2="46539"/>
                        <a14:foregroundMark x1="55000" y1="56406" x2="55000" y2="56406"/>
                        <a14:foregroundMark x1="55000" y1="64948" x2="55000" y2="64948"/>
                        <a14:foregroundMark x1="22857" y1="82622" x2="22857" y2="82622"/>
                        <a14:foregroundMark x1="29286" y1="92489" x2="29286" y2="92489"/>
                        <a14:foregroundMark x1="29286" y1="84536" x2="29286" y2="84536"/>
                        <a14:foregroundMark x1="34881" y1="81738" x2="34881" y2="81738"/>
                        <a14:foregroundMark x1="41548" y1="82032" x2="41548" y2="82032"/>
                        <a14:foregroundMark x1="47500" y1="83505" x2="47500" y2="83505"/>
                        <a14:foregroundMark x1="52500" y1="79823" x2="52500" y2="79823"/>
                        <a14:foregroundMark x1="61429" y1="83063" x2="61429" y2="83063"/>
                        <a14:foregroundMark x1="65357" y1="82622" x2="65357" y2="82622"/>
                        <a14:foregroundMark x1="71905" y1="81738" x2="71905" y2="81738"/>
                        <a14:foregroundMark x1="75952" y1="82622" x2="75952" y2="82622"/>
                      </a14:backgroundRemoval>
                    </a14:imgEffect>
                  </a14:imgLayer>
                </a14:imgProps>
              </a:ext>
              <a:ext uri="{28A0092B-C50C-407E-A947-70E740481C1C}">
                <a14:useLocalDpi xmlns:a14="http://schemas.microsoft.com/office/drawing/2010/main" val="0"/>
              </a:ext>
            </a:extLst>
          </a:blip>
          <a:srcRect/>
          <a:stretch>
            <a:fillRect/>
          </a:stretch>
        </p:blipFill>
        <p:spPr bwMode="auto">
          <a:xfrm>
            <a:off x="1261035" y="2096404"/>
            <a:ext cx="2651792" cy="214353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onus - Free commerce and shopping icons">
            <a:extLst>
              <a:ext uri="{FF2B5EF4-FFF2-40B4-BE49-F238E27FC236}">
                <a16:creationId xmlns:a16="http://schemas.microsoft.com/office/drawing/2014/main" id="{31E53DA7-70F4-1036-B996-6A73A668018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5657" y="2417216"/>
            <a:ext cx="1737352" cy="173735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alent Pool - Talent Icon Vector, HD Png Download , Transparent Png Image -  PNGitem">
            <a:extLst>
              <a:ext uri="{FF2B5EF4-FFF2-40B4-BE49-F238E27FC236}">
                <a16:creationId xmlns:a16="http://schemas.microsoft.com/office/drawing/2014/main" id="{7992F8DC-B4E8-AB39-6A4B-B698C0ABF7A7}"/>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8673824" y="2319252"/>
            <a:ext cx="1907816" cy="194794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9A565BC-2D13-7A60-C7E7-D43204AFEA31}"/>
              </a:ext>
            </a:extLst>
          </p:cNvPr>
          <p:cNvSpPr txBox="1"/>
          <p:nvPr/>
        </p:nvSpPr>
        <p:spPr>
          <a:xfrm>
            <a:off x="1354110" y="4267200"/>
            <a:ext cx="2465642" cy="707886"/>
          </a:xfrm>
          <a:prstGeom prst="rect">
            <a:avLst/>
          </a:prstGeom>
          <a:noFill/>
        </p:spPr>
        <p:txBody>
          <a:bodyPr wrap="square">
            <a:spAutoFit/>
          </a:bodyPr>
          <a:lstStyle/>
          <a:p>
            <a:pPr algn="ctr"/>
            <a:r>
              <a:rPr lang="en-US" sz="2000" b="0" i="0" dirty="0">
                <a:solidFill>
                  <a:schemeClr val="bg1"/>
                </a:solidFill>
                <a:effectLst/>
                <a:latin typeface="Times New Roman" panose="02020603050405020304" pitchFamily="18" charset="0"/>
                <a:cs typeface="Times New Roman" panose="02020603050405020304" pitchFamily="18" charset="0"/>
              </a:rPr>
              <a:t>Student Internship Programs</a:t>
            </a: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C720B0F6-9EFD-C144-0B08-EC493A92A9BD}"/>
              </a:ext>
            </a:extLst>
          </p:cNvPr>
          <p:cNvSpPr txBox="1"/>
          <p:nvPr/>
        </p:nvSpPr>
        <p:spPr>
          <a:xfrm>
            <a:off x="4971512" y="4267200"/>
            <a:ext cx="2465642" cy="400110"/>
          </a:xfrm>
          <a:prstGeom prst="rect">
            <a:avLst/>
          </a:prstGeom>
          <a:noFill/>
        </p:spPr>
        <p:txBody>
          <a:bodyPr wrap="square">
            <a:spAutoFit/>
          </a:bodyPr>
          <a:lstStyle/>
          <a:p>
            <a:pPr algn="ctr"/>
            <a:r>
              <a:rPr lang="en-US" sz="2000" b="0" i="0" dirty="0">
                <a:solidFill>
                  <a:schemeClr val="bg1"/>
                </a:solidFill>
                <a:effectLst/>
                <a:latin typeface="Times New Roman" panose="02020603050405020304" pitchFamily="18" charset="0"/>
                <a:cs typeface="Times New Roman" panose="02020603050405020304" pitchFamily="18" charset="0"/>
              </a:rPr>
              <a:t>Hiring Bonuses</a:t>
            </a: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1A8E123-2FFF-42A6-B13D-90AD6BB558BF}"/>
              </a:ext>
            </a:extLst>
          </p:cNvPr>
          <p:cNvSpPr txBox="1"/>
          <p:nvPr/>
        </p:nvSpPr>
        <p:spPr>
          <a:xfrm>
            <a:off x="8372248" y="4267200"/>
            <a:ext cx="2465642" cy="400110"/>
          </a:xfrm>
          <a:prstGeom prst="rect">
            <a:avLst/>
          </a:prstGeom>
          <a:noFill/>
        </p:spPr>
        <p:txBody>
          <a:bodyPr wrap="square">
            <a:spAutoFit/>
          </a:bodyPr>
          <a:lstStyle/>
          <a:p>
            <a:pPr algn="ctr"/>
            <a:r>
              <a:rPr lang="en-US" sz="2000" b="0" i="0" dirty="0">
                <a:solidFill>
                  <a:schemeClr val="bg1"/>
                </a:solidFill>
                <a:effectLst/>
                <a:latin typeface="Times New Roman" panose="02020603050405020304" pitchFamily="18" charset="0"/>
                <a:cs typeface="Times New Roman" panose="02020603050405020304" pitchFamily="18" charset="0"/>
              </a:rPr>
              <a:t>Talent Poaching</a:t>
            </a:r>
            <a:endParaRPr lang="en-US" sz="20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173414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20C15C-A276-EDE7-E3B7-42A92CFD2627}"/>
              </a:ext>
            </a:extLst>
          </p:cNvPr>
          <p:cNvSpPr>
            <a:spLocks noGrp="1"/>
          </p:cNvSpPr>
          <p:nvPr>
            <p:ph type="title"/>
          </p:nvPr>
        </p:nvSpPr>
        <p:spPr>
          <a:xfrm>
            <a:off x="964023" y="879063"/>
            <a:ext cx="6735490" cy="610863"/>
          </a:xfrm>
        </p:spPr>
        <p:txBody>
          <a:bodyPr>
            <a:normAutofit fontScale="90000"/>
          </a:bodyPr>
          <a:lstStyle/>
          <a:p>
            <a:r>
              <a:rPr lang="en-US" dirty="0">
                <a:latin typeface="Times New Roman" panose="02020603050405020304" pitchFamily="18" charset="0"/>
                <a:cs typeface="Times New Roman" panose="02020603050405020304" pitchFamily="18" charset="0"/>
              </a:rPr>
              <a:t>Short-Term Talent Acquisition Strategies</a:t>
            </a:r>
          </a:p>
        </p:txBody>
      </p:sp>
      <p:sp>
        <p:nvSpPr>
          <p:cNvPr id="7" name="Slide Number Placeholder 6">
            <a:extLst>
              <a:ext uri="{FF2B5EF4-FFF2-40B4-BE49-F238E27FC236}">
                <a16:creationId xmlns:a16="http://schemas.microsoft.com/office/drawing/2014/main" id="{24B40EBB-2AF4-028D-869E-212E0C30787A}"/>
              </a:ext>
            </a:extLst>
          </p:cNvPr>
          <p:cNvSpPr>
            <a:spLocks noGrp="1"/>
          </p:cNvSpPr>
          <p:nvPr>
            <p:ph type="sldNum" sz="quarter" idx="16"/>
          </p:nvPr>
        </p:nvSpPr>
        <p:spPr/>
        <p:txBody>
          <a:bodyPr/>
          <a:lstStyle/>
          <a:p>
            <a:fld id="{294A09A9-5501-47C1-A89A-A340965A2BE2}" type="slidenum">
              <a:rPr lang="en-US" smtClean="0"/>
              <a:pPr/>
              <a:t>8</a:t>
            </a:fld>
            <a:endParaRPr lang="en-US" dirty="0">
              <a:latin typeface="+mn-lt"/>
            </a:endParaRPr>
          </a:p>
        </p:txBody>
      </p:sp>
      <p:sp>
        <p:nvSpPr>
          <p:cNvPr id="9" name="TextBox 8">
            <a:extLst>
              <a:ext uri="{FF2B5EF4-FFF2-40B4-BE49-F238E27FC236}">
                <a16:creationId xmlns:a16="http://schemas.microsoft.com/office/drawing/2014/main" id="{69A565BC-2D13-7A60-C7E7-D43204AFEA31}"/>
              </a:ext>
            </a:extLst>
          </p:cNvPr>
          <p:cNvSpPr txBox="1"/>
          <p:nvPr/>
        </p:nvSpPr>
        <p:spPr>
          <a:xfrm>
            <a:off x="1354110" y="4267200"/>
            <a:ext cx="2465642" cy="707886"/>
          </a:xfrm>
          <a:prstGeom prst="rect">
            <a:avLst/>
          </a:prstGeom>
          <a:noFill/>
        </p:spPr>
        <p:txBody>
          <a:bodyPr wrap="square">
            <a:spAutoFit/>
          </a:bodyPr>
          <a:lstStyle/>
          <a:p>
            <a:pPr algn="ctr"/>
            <a:r>
              <a:rPr lang="en-US" sz="2000" b="0" i="0" dirty="0">
                <a:solidFill>
                  <a:schemeClr val="bg1"/>
                </a:solidFill>
                <a:effectLst/>
                <a:latin typeface="Times New Roman" panose="02020603050405020304" pitchFamily="18" charset="0"/>
                <a:cs typeface="Times New Roman" panose="02020603050405020304" pitchFamily="18" charset="0"/>
              </a:rPr>
              <a:t>Diversity and Inclusion Initiatives</a:t>
            </a: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C720B0F6-9EFD-C144-0B08-EC493A92A9BD}"/>
              </a:ext>
            </a:extLst>
          </p:cNvPr>
          <p:cNvSpPr txBox="1"/>
          <p:nvPr/>
        </p:nvSpPr>
        <p:spPr>
          <a:xfrm>
            <a:off x="4971512" y="4267200"/>
            <a:ext cx="2465642" cy="707886"/>
          </a:xfrm>
          <a:prstGeom prst="rect">
            <a:avLst/>
          </a:prstGeom>
          <a:noFill/>
        </p:spPr>
        <p:txBody>
          <a:bodyPr wrap="square">
            <a:spAutoFit/>
          </a:bodyPr>
          <a:lstStyle/>
          <a:p>
            <a:pPr algn="ctr"/>
            <a:r>
              <a:rPr lang="en-US" sz="2000" b="0" i="0" dirty="0">
                <a:solidFill>
                  <a:schemeClr val="bg1"/>
                </a:solidFill>
                <a:effectLst/>
                <a:latin typeface="Times New Roman" panose="02020603050405020304" pitchFamily="18" charset="0"/>
                <a:cs typeface="Times New Roman" panose="02020603050405020304" pitchFamily="18" charset="0"/>
              </a:rPr>
              <a:t>Data-Driven Recruiting</a:t>
            </a: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1A8E123-2FFF-42A6-B13D-90AD6BB558BF}"/>
              </a:ext>
            </a:extLst>
          </p:cNvPr>
          <p:cNvSpPr txBox="1"/>
          <p:nvPr/>
        </p:nvSpPr>
        <p:spPr>
          <a:xfrm>
            <a:off x="8372248" y="4267200"/>
            <a:ext cx="2465642" cy="707886"/>
          </a:xfrm>
          <a:prstGeom prst="rect">
            <a:avLst/>
          </a:prstGeom>
          <a:noFill/>
        </p:spPr>
        <p:txBody>
          <a:bodyPr wrap="square">
            <a:spAutoFit/>
          </a:bodyPr>
          <a:lstStyle/>
          <a:p>
            <a:pPr algn="ctr"/>
            <a:r>
              <a:rPr lang="en-US" sz="2000" b="0" i="0" dirty="0">
                <a:solidFill>
                  <a:schemeClr val="bg1"/>
                </a:solidFill>
                <a:effectLst/>
                <a:latin typeface="Times New Roman" panose="02020603050405020304" pitchFamily="18" charset="0"/>
                <a:cs typeface="Times New Roman" panose="02020603050405020304" pitchFamily="18" charset="0"/>
              </a:rPr>
              <a:t>Talent Pipeline Development</a:t>
            </a:r>
            <a:endParaRPr lang="en-US" sz="2000" dirty="0">
              <a:solidFill>
                <a:schemeClr val="bg1"/>
              </a:solidFill>
              <a:latin typeface="Times New Roman" panose="02020603050405020304" pitchFamily="18" charset="0"/>
              <a:cs typeface="Times New Roman" panose="02020603050405020304" pitchFamily="18" charset="0"/>
            </a:endParaRPr>
          </a:p>
        </p:txBody>
      </p:sp>
      <p:pic>
        <p:nvPicPr>
          <p:cNvPr id="4098" name="Picture 2" descr="Diversity - Free miscellaneous icons">
            <a:extLst>
              <a:ext uri="{FF2B5EF4-FFF2-40B4-BE49-F238E27FC236}">
                <a16:creationId xmlns:a16="http://schemas.microsoft.com/office/drawing/2014/main" id="{B59EEA44-1786-CA82-3ED2-C6C88F776F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4354" y="2382046"/>
            <a:ext cx="1885154" cy="188515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ata-Driven Icons - Free SVG &amp; PNG Data-Driven Images - Noun Project">
            <a:extLst>
              <a:ext uri="{FF2B5EF4-FFF2-40B4-BE49-F238E27FC236}">
                <a16:creationId xmlns:a16="http://schemas.microsoft.com/office/drawing/2014/main" id="{2AE63CFD-3358-5C22-B8ED-DA3EC29A6C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73942" y="2340726"/>
            <a:ext cx="1885154" cy="188515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Talent Management free vector icons designed by surang | Vector icon  design, Vector icons, Vector free">
            <a:extLst>
              <a:ext uri="{FF2B5EF4-FFF2-40B4-BE49-F238E27FC236}">
                <a16:creationId xmlns:a16="http://schemas.microsoft.com/office/drawing/2014/main" id="{BC321AFD-EFAB-EFF7-B6CB-901B2E3E1C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09483" y="2393733"/>
            <a:ext cx="1885155" cy="1885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7081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20C15C-A276-EDE7-E3B7-42A92CFD2627}"/>
              </a:ext>
            </a:extLst>
          </p:cNvPr>
          <p:cNvSpPr>
            <a:spLocks noGrp="1"/>
          </p:cNvSpPr>
          <p:nvPr>
            <p:ph type="title"/>
          </p:nvPr>
        </p:nvSpPr>
        <p:spPr>
          <a:xfrm>
            <a:off x="964023" y="879063"/>
            <a:ext cx="6735490" cy="610863"/>
          </a:xfrm>
        </p:spPr>
        <p:txBody>
          <a:bodyPr>
            <a:normAutofit/>
          </a:bodyPr>
          <a:lstStyle/>
          <a:p>
            <a:r>
              <a:rPr lang="en-US" sz="4400" dirty="0">
                <a:solidFill>
                  <a:schemeClr val="bg1"/>
                </a:solidFill>
                <a:latin typeface="Times New Roman" panose="02020603050405020304" pitchFamily="18" charset="0"/>
                <a:cs typeface="Times New Roman" panose="02020603050405020304" pitchFamily="18" charset="0"/>
              </a:rPr>
              <a:t>Incentive Methods</a:t>
            </a:r>
          </a:p>
        </p:txBody>
      </p:sp>
      <p:sp>
        <p:nvSpPr>
          <p:cNvPr id="6" name="TextBox 5">
            <a:extLst>
              <a:ext uri="{FF2B5EF4-FFF2-40B4-BE49-F238E27FC236}">
                <a16:creationId xmlns:a16="http://schemas.microsoft.com/office/drawing/2014/main" id="{17EC487B-43B4-B76D-7DC6-A49418C16E97}"/>
              </a:ext>
            </a:extLst>
          </p:cNvPr>
          <p:cNvSpPr txBox="1"/>
          <p:nvPr/>
        </p:nvSpPr>
        <p:spPr>
          <a:xfrm>
            <a:off x="964023" y="2349093"/>
            <a:ext cx="8441635" cy="1938992"/>
          </a:xfrm>
          <a:prstGeom prst="rect">
            <a:avLst/>
          </a:prstGeom>
          <a:noFill/>
        </p:spPr>
        <p:txBody>
          <a:bodyPr wrap="square">
            <a:spAutoFit/>
          </a:bodyPr>
          <a:lstStyle/>
          <a:p>
            <a:pPr algn="just"/>
            <a:r>
              <a:rPr lang="en-US" sz="2400" b="0" i="0" dirty="0">
                <a:solidFill>
                  <a:schemeClr val="bg1"/>
                </a:solidFill>
                <a:effectLst/>
                <a:latin typeface="Times New Roman" panose="02020603050405020304" pitchFamily="18" charset="0"/>
                <a:cs typeface="Times New Roman" panose="02020603050405020304" pitchFamily="18" charset="0"/>
              </a:rPr>
              <a:t>The incentive method is a compensation approach that uses rewards or bonuses to motivate employees to achieve specific goals or targets. This approach is based on the principle that offering financial or other rewards can increase motivation, productivity, and overall job satisfaction.</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34B4D7A8-A644-69AE-AB57-DDDCAA63ABB9}"/>
              </a:ext>
            </a:extLst>
          </p:cNvPr>
          <p:cNvSpPr txBox="1"/>
          <p:nvPr/>
        </p:nvSpPr>
        <p:spPr>
          <a:xfrm>
            <a:off x="964023" y="4288085"/>
            <a:ext cx="6098874" cy="369332"/>
          </a:xfrm>
          <a:prstGeom prst="rect">
            <a:avLst/>
          </a:prstGeom>
          <a:noFill/>
        </p:spPr>
        <p:txBody>
          <a:bodyPr wrap="square">
            <a:spAutoFit/>
          </a:bodyPr>
          <a:lstStyle/>
          <a:p>
            <a:r>
              <a:rPr lang="en-US" dirty="0">
                <a:solidFill>
                  <a:schemeClr val="bg1"/>
                </a:solidFill>
                <a:latin typeface="Times New Roman" panose="02020603050405020304" pitchFamily="18" charset="0"/>
                <a:cs typeface="Times New Roman" panose="02020603050405020304" pitchFamily="18" charset="0"/>
              </a:rPr>
              <a:t>(</a:t>
            </a:r>
            <a:r>
              <a:rPr lang="en-US" dirty="0" err="1">
                <a:solidFill>
                  <a:schemeClr val="bg1"/>
                </a:solidFill>
                <a:latin typeface="Times New Roman" panose="02020603050405020304" pitchFamily="18" charset="0"/>
                <a:cs typeface="Times New Roman" panose="02020603050405020304" pitchFamily="18" charset="0"/>
              </a:rPr>
              <a:t>Eskenazi</a:t>
            </a:r>
            <a:r>
              <a:rPr lang="en-US" dirty="0">
                <a:solidFill>
                  <a:schemeClr val="bg1"/>
                </a:solidFill>
                <a:latin typeface="Times New Roman" panose="02020603050405020304" pitchFamily="18" charset="0"/>
                <a:cs typeface="Times New Roman" panose="02020603050405020304" pitchFamily="18" charset="0"/>
              </a:rPr>
              <a:t>, 2011)</a:t>
            </a:r>
          </a:p>
        </p:txBody>
      </p:sp>
    </p:spTree>
    <p:extLst>
      <p:ext uri="{BB962C8B-B14F-4D97-AF65-F5344CB8AC3E}">
        <p14:creationId xmlns:p14="http://schemas.microsoft.com/office/powerpoint/2010/main" val="30235472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20C15C-A276-EDE7-E3B7-42A92CFD2627}"/>
              </a:ext>
            </a:extLst>
          </p:cNvPr>
          <p:cNvSpPr>
            <a:spLocks noGrp="1"/>
          </p:cNvSpPr>
          <p:nvPr>
            <p:ph type="title"/>
          </p:nvPr>
        </p:nvSpPr>
        <p:spPr>
          <a:xfrm>
            <a:off x="964023" y="985081"/>
            <a:ext cx="6735490" cy="610863"/>
          </a:xfrm>
        </p:spPr>
        <p:txBody>
          <a:bodyPr>
            <a:normAutofit fontScale="90000"/>
          </a:bodyPr>
          <a:lstStyle/>
          <a:p>
            <a:r>
              <a:rPr lang="en-US" sz="4400" dirty="0">
                <a:solidFill>
                  <a:schemeClr val="bg1"/>
                </a:solidFill>
                <a:latin typeface="Times New Roman" panose="02020603050405020304" pitchFamily="18" charset="0"/>
                <a:cs typeface="Times New Roman" panose="02020603050405020304" pitchFamily="18" charset="0"/>
              </a:rPr>
              <a:t>Monetary Incentive Methods</a:t>
            </a:r>
          </a:p>
        </p:txBody>
      </p:sp>
      <p:sp>
        <p:nvSpPr>
          <p:cNvPr id="6" name="TextBox 5">
            <a:extLst>
              <a:ext uri="{FF2B5EF4-FFF2-40B4-BE49-F238E27FC236}">
                <a16:creationId xmlns:a16="http://schemas.microsoft.com/office/drawing/2014/main" id="{17EC487B-43B4-B76D-7DC6-A49418C16E97}"/>
              </a:ext>
            </a:extLst>
          </p:cNvPr>
          <p:cNvSpPr txBox="1"/>
          <p:nvPr/>
        </p:nvSpPr>
        <p:spPr>
          <a:xfrm>
            <a:off x="2285928" y="2510783"/>
            <a:ext cx="9200394" cy="1200329"/>
          </a:xfrm>
          <a:prstGeom prst="rect">
            <a:avLst/>
          </a:prstGeom>
          <a:noFill/>
        </p:spPr>
        <p:txBody>
          <a:bodyPr wrap="square">
            <a:spAutoFit/>
          </a:bodyPr>
          <a:lstStyle/>
          <a:p>
            <a:r>
              <a:rPr lang="en-US" sz="2400" b="1" i="0" dirty="0">
                <a:solidFill>
                  <a:schemeClr val="bg1"/>
                </a:solidFill>
                <a:effectLst/>
                <a:latin typeface="Times New Roman" panose="02020603050405020304" pitchFamily="18" charset="0"/>
                <a:cs typeface="Times New Roman" panose="02020603050405020304" pitchFamily="18" charset="0"/>
              </a:rPr>
              <a:t>Performance-Based Bonuses</a:t>
            </a:r>
          </a:p>
          <a:p>
            <a:r>
              <a:rPr lang="en-US" sz="2400" b="0" i="0" dirty="0">
                <a:solidFill>
                  <a:schemeClr val="bg1"/>
                </a:solidFill>
                <a:effectLst/>
                <a:latin typeface="Times New Roman" panose="02020603050405020304" pitchFamily="18" charset="0"/>
                <a:cs typeface="Times New Roman" panose="02020603050405020304" pitchFamily="18" charset="0"/>
              </a:rPr>
              <a:t>Performance-based bonuses are often tied to specific metrics and can be structured as a percentage of salary or as a fixed amount.</a:t>
            </a:r>
          </a:p>
        </p:txBody>
      </p:sp>
      <p:pic>
        <p:nvPicPr>
          <p:cNvPr id="5122" name="Picture 2" descr="Personal bonus black glyph icon. Honor employee outstanding contribution.  Individual reward system. Performance bonus. Silhouette symbol on white  space. Solid pictogram. Vector isolated illustration 9367911 Vector Art at  Vecteezy">
            <a:extLst>
              <a:ext uri="{FF2B5EF4-FFF2-40B4-BE49-F238E27FC236}">
                <a16:creationId xmlns:a16="http://schemas.microsoft.com/office/drawing/2014/main" id="{3C34CB1E-A9B1-9F07-09BE-EC0DADE41BE1}"/>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10000" b="90000" l="10000" r="90000">
                        <a14:foregroundMark x1="36667" y1="46771" x2="36667" y2="46771"/>
                        <a14:foregroundMark x1="33021" y1="43646" x2="33021" y2="43646"/>
                        <a14:foregroundMark x1="33750" y1="53333" x2="33750" y2="53333"/>
                        <a14:foregroundMark x1="45573" y1="24948" x2="45573" y2="24948"/>
                        <a14:foregroundMark x1="65833" y1="67656" x2="65833" y2="67656"/>
                      </a14:backgroundRemoval>
                    </a14:imgEffect>
                  </a14:imgLayer>
                </a14:imgProps>
              </a:ext>
              <a:ext uri="{28A0092B-C50C-407E-A947-70E740481C1C}">
                <a14:useLocalDpi xmlns:a14="http://schemas.microsoft.com/office/drawing/2010/main" val="0"/>
              </a:ext>
            </a:extLst>
          </a:blip>
          <a:srcRect/>
          <a:stretch>
            <a:fillRect/>
          </a:stretch>
        </p:blipFill>
        <p:spPr bwMode="auto">
          <a:xfrm>
            <a:off x="599662" y="2105440"/>
            <a:ext cx="2011017" cy="2011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405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20C15C-A276-EDE7-E3B7-42A92CFD2627}"/>
              </a:ext>
            </a:extLst>
          </p:cNvPr>
          <p:cNvSpPr>
            <a:spLocks noGrp="1"/>
          </p:cNvSpPr>
          <p:nvPr>
            <p:ph type="title"/>
          </p:nvPr>
        </p:nvSpPr>
        <p:spPr>
          <a:xfrm>
            <a:off x="964023" y="985081"/>
            <a:ext cx="6735490" cy="610863"/>
          </a:xfrm>
        </p:spPr>
        <p:txBody>
          <a:bodyPr>
            <a:normAutofit fontScale="90000"/>
          </a:bodyPr>
          <a:lstStyle/>
          <a:p>
            <a:r>
              <a:rPr lang="en-US" sz="4400" dirty="0">
                <a:solidFill>
                  <a:schemeClr val="bg1"/>
                </a:solidFill>
                <a:latin typeface="Times New Roman" panose="02020603050405020304" pitchFamily="18" charset="0"/>
                <a:cs typeface="Times New Roman" panose="02020603050405020304" pitchFamily="18" charset="0"/>
              </a:rPr>
              <a:t>Monetary Incentive Methods</a:t>
            </a:r>
          </a:p>
        </p:txBody>
      </p:sp>
      <p:sp>
        <p:nvSpPr>
          <p:cNvPr id="6" name="TextBox 5">
            <a:extLst>
              <a:ext uri="{FF2B5EF4-FFF2-40B4-BE49-F238E27FC236}">
                <a16:creationId xmlns:a16="http://schemas.microsoft.com/office/drawing/2014/main" id="{17EC487B-43B4-B76D-7DC6-A49418C16E97}"/>
              </a:ext>
            </a:extLst>
          </p:cNvPr>
          <p:cNvSpPr txBox="1"/>
          <p:nvPr/>
        </p:nvSpPr>
        <p:spPr>
          <a:xfrm>
            <a:off x="2835965" y="2415353"/>
            <a:ext cx="7328452" cy="1200329"/>
          </a:xfrm>
          <a:prstGeom prst="rect">
            <a:avLst/>
          </a:prstGeom>
          <a:noFill/>
        </p:spPr>
        <p:txBody>
          <a:bodyPr wrap="square">
            <a:spAutoFit/>
          </a:bodyPr>
          <a:lstStyle/>
          <a:p>
            <a:pPr algn="just"/>
            <a:r>
              <a:rPr lang="en-US" sz="2400" b="1" i="0" dirty="0">
                <a:solidFill>
                  <a:schemeClr val="bg1"/>
                </a:solidFill>
                <a:effectLst/>
                <a:latin typeface="Times New Roman" panose="02020603050405020304" pitchFamily="18" charset="0"/>
                <a:cs typeface="Times New Roman" panose="02020603050405020304" pitchFamily="18" charset="0"/>
              </a:rPr>
              <a:t>Profit Sharing</a:t>
            </a:r>
          </a:p>
          <a:p>
            <a:pPr algn="just"/>
            <a:r>
              <a:rPr lang="en-US" sz="2400" b="0" i="0" dirty="0">
                <a:solidFill>
                  <a:schemeClr val="bg1"/>
                </a:solidFill>
                <a:effectLst/>
                <a:latin typeface="Times New Roman" panose="02020603050405020304" pitchFamily="18" charset="0"/>
                <a:cs typeface="Times New Roman" panose="02020603050405020304" pitchFamily="18" charset="0"/>
              </a:rPr>
              <a:t>Profit sharing involves distributing a portion of the company's profits to employees. </a:t>
            </a:r>
          </a:p>
        </p:txBody>
      </p:sp>
      <p:pic>
        <p:nvPicPr>
          <p:cNvPr id="7170" name="Picture 2" descr="Profit Sharing Icons - Free SVG &amp; PNG Profit Sharing Images - Noun Project">
            <a:extLst>
              <a:ext uri="{FF2B5EF4-FFF2-40B4-BE49-F238E27FC236}">
                <a16:creationId xmlns:a16="http://schemas.microsoft.com/office/drawing/2014/main" id="{A8638970-6754-1416-25B9-D1286695DD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203" y="1840395"/>
            <a:ext cx="2161762" cy="2161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494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20C15C-A276-EDE7-E3B7-42A92CFD2627}"/>
              </a:ext>
            </a:extLst>
          </p:cNvPr>
          <p:cNvSpPr>
            <a:spLocks noGrp="1"/>
          </p:cNvSpPr>
          <p:nvPr>
            <p:ph type="title"/>
          </p:nvPr>
        </p:nvSpPr>
        <p:spPr>
          <a:xfrm>
            <a:off x="964022" y="958576"/>
            <a:ext cx="8325751" cy="610863"/>
          </a:xfrm>
        </p:spPr>
        <p:txBody>
          <a:bodyPr>
            <a:normAutofit fontScale="90000"/>
          </a:bodyPr>
          <a:lstStyle/>
          <a:p>
            <a:r>
              <a:rPr lang="en-US" sz="4400" dirty="0">
                <a:solidFill>
                  <a:schemeClr val="bg1"/>
                </a:solidFill>
                <a:latin typeface="Times New Roman" panose="02020603050405020304" pitchFamily="18" charset="0"/>
                <a:cs typeface="Times New Roman" panose="02020603050405020304" pitchFamily="18" charset="0"/>
              </a:rPr>
              <a:t>Non-Monetary Incentive Methods</a:t>
            </a:r>
          </a:p>
        </p:txBody>
      </p:sp>
      <p:sp>
        <p:nvSpPr>
          <p:cNvPr id="6" name="TextBox 5">
            <a:extLst>
              <a:ext uri="{FF2B5EF4-FFF2-40B4-BE49-F238E27FC236}">
                <a16:creationId xmlns:a16="http://schemas.microsoft.com/office/drawing/2014/main" id="{17EC487B-43B4-B76D-7DC6-A49418C16E97}"/>
              </a:ext>
            </a:extLst>
          </p:cNvPr>
          <p:cNvSpPr txBox="1"/>
          <p:nvPr/>
        </p:nvSpPr>
        <p:spPr>
          <a:xfrm>
            <a:off x="2425148" y="2084048"/>
            <a:ext cx="8587409" cy="2308324"/>
          </a:xfrm>
          <a:prstGeom prst="rect">
            <a:avLst/>
          </a:prstGeom>
          <a:noFill/>
        </p:spPr>
        <p:txBody>
          <a:bodyPr wrap="square">
            <a:spAutoFit/>
          </a:bodyPr>
          <a:lstStyle/>
          <a:p>
            <a:pPr algn="just"/>
            <a:endParaRPr lang="en-US" sz="2400" b="0" i="0" dirty="0">
              <a:solidFill>
                <a:schemeClr val="bg1"/>
              </a:solidFill>
              <a:effectLst/>
              <a:latin typeface="Times New Roman" panose="02020603050405020304" pitchFamily="18" charset="0"/>
              <a:cs typeface="Times New Roman" panose="02020603050405020304" pitchFamily="18" charset="0"/>
            </a:endParaRPr>
          </a:p>
          <a:p>
            <a:pPr algn="just"/>
            <a:r>
              <a:rPr lang="en-US" sz="2400" b="1" i="0" dirty="0">
                <a:solidFill>
                  <a:schemeClr val="bg1"/>
                </a:solidFill>
                <a:effectLst/>
                <a:latin typeface="Times New Roman" panose="02020603050405020304" pitchFamily="18" charset="0"/>
                <a:cs typeface="Times New Roman" panose="02020603050405020304" pitchFamily="18" charset="0"/>
              </a:rPr>
              <a:t>Recognition and Rewards</a:t>
            </a:r>
          </a:p>
          <a:p>
            <a:pPr algn="just"/>
            <a:r>
              <a:rPr lang="en-US" sz="2400" b="0" i="0" dirty="0">
                <a:solidFill>
                  <a:schemeClr val="bg1"/>
                </a:solidFill>
                <a:effectLst/>
                <a:latin typeface="Times New Roman" panose="02020603050405020304" pitchFamily="18" charset="0"/>
                <a:cs typeface="Times New Roman" panose="02020603050405020304" pitchFamily="18" charset="0"/>
              </a:rPr>
              <a:t>Recognition and rewards involves acknowledging and rewarding employees for their contributions and achievements, such as employee of the month awards, thank you notes, or public recognition in company meetings.</a:t>
            </a:r>
          </a:p>
        </p:txBody>
      </p:sp>
      <p:pic>
        <p:nvPicPr>
          <p:cNvPr id="6146" name="Picture 2" descr="ui icon, essentials icon, cup icon, reward icon">
            <a:extLst>
              <a:ext uri="{FF2B5EF4-FFF2-40B4-BE49-F238E27FC236}">
                <a16:creationId xmlns:a16="http://schemas.microsoft.com/office/drawing/2014/main" id="{B2F5009C-8216-435B-5A9E-AFBF9536ABBC}"/>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ackgroundRemoval t="9778" b="92444" l="8889" r="89778">
                        <a14:foregroundMark x1="9333" y1="30667" x2="9333" y2="30667"/>
                        <a14:foregroundMark x1="90222" y1="36444" x2="90222" y2="36444"/>
                        <a14:foregroundMark x1="50222" y1="92444" x2="50222" y2="92444"/>
                      </a14:backgroundRemoval>
                    </a14:imgEffect>
                  </a14:imgLayer>
                </a14:imgProps>
              </a:ext>
              <a:ext uri="{28A0092B-C50C-407E-A947-70E740481C1C}">
                <a14:useLocalDpi xmlns:a14="http://schemas.microsoft.com/office/drawing/2010/main" val="0"/>
              </a:ext>
            </a:extLst>
          </a:blip>
          <a:srcRect/>
          <a:stretch>
            <a:fillRect/>
          </a:stretch>
        </p:blipFill>
        <p:spPr bwMode="auto">
          <a:xfrm>
            <a:off x="861393" y="2435729"/>
            <a:ext cx="1392927" cy="13929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1611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20C15C-A276-EDE7-E3B7-42A92CFD2627}"/>
              </a:ext>
            </a:extLst>
          </p:cNvPr>
          <p:cNvSpPr>
            <a:spLocks noGrp="1"/>
          </p:cNvSpPr>
          <p:nvPr>
            <p:ph type="title"/>
          </p:nvPr>
        </p:nvSpPr>
        <p:spPr>
          <a:xfrm>
            <a:off x="964022" y="958576"/>
            <a:ext cx="8325751" cy="610863"/>
          </a:xfrm>
        </p:spPr>
        <p:txBody>
          <a:bodyPr>
            <a:normAutofit fontScale="90000"/>
          </a:bodyPr>
          <a:lstStyle/>
          <a:p>
            <a:r>
              <a:rPr lang="en-US" sz="4400" dirty="0">
                <a:solidFill>
                  <a:schemeClr val="bg1"/>
                </a:solidFill>
                <a:latin typeface="Times New Roman" panose="02020603050405020304" pitchFamily="18" charset="0"/>
                <a:cs typeface="Times New Roman" panose="02020603050405020304" pitchFamily="18" charset="0"/>
              </a:rPr>
              <a:t>Non-Monetary Incentive Methods</a:t>
            </a:r>
          </a:p>
        </p:txBody>
      </p:sp>
      <p:sp>
        <p:nvSpPr>
          <p:cNvPr id="6" name="TextBox 5">
            <a:extLst>
              <a:ext uri="{FF2B5EF4-FFF2-40B4-BE49-F238E27FC236}">
                <a16:creationId xmlns:a16="http://schemas.microsoft.com/office/drawing/2014/main" id="{17EC487B-43B4-B76D-7DC6-A49418C16E97}"/>
              </a:ext>
            </a:extLst>
          </p:cNvPr>
          <p:cNvSpPr txBox="1"/>
          <p:nvPr/>
        </p:nvSpPr>
        <p:spPr>
          <a:xfrm>
            <a:off x="2425148" y="2380854"/>
            <a:ext cx="8587409" cy="2308324"/>
          </a:xfrm>
          <a:prstGeom prst="rect">
            <a:avLst/>
          </a:prstGeom>
          <a:noFill/>
        </p:spPr>
        <p:txBody>
          <a:bodyPr wrap="square">
            <a:spAutoFit/>
          </a:bodyPr>
          <a:lstStyle/>
          <a:p>
            <a:pPr algn="just"/>
            <a:r>
              <a:rPr lang="en-US" sz="2400" b="1" i="0" dirty="0">
                <a:solidFill>
                  <a:schemeClr val="bg1"/>
                </a:solidFill>
                <a:effectLst/>
                <a:latin typeface="Times New Roman" panose="02020603050405020304" pitchFamily="18" charset="0"/>
                <a:cs typeface="Times New Roman" panose="02020603050405020304" pitchFamily="18" charset="0"/>
              </a:rPr>
              <a:t>Employee Perks and Benefits</a:t>
            </a:r>
          </a:p>
          <a:p>
            <a:pPr algn="just"/>
            <a:r>
              <a:rPr lang="en-US" sz="2400" b="0" i="0" dirty="0">
                <a:solidFill>
                  <a:schemeClr val="bg1"/>
                </a:solidFill>
                <a:effectLst/>
                <a:latin typeface="Times New Roman" panose="02020603050405020304" pitchFamily="18" charset="0"/>
                <a:cs typeface="Times New Roman" panose="02020603050405020304" pitchFamily="18" charset="0"/>
              </a:rPr>
              <a:t>Employee perks and benefits, such as gym memberships, onsite daycare, or free snacks and beverages, can help improve employee satisfaction and engagement. These perks can be particularly appealing to employees who value work-life balance and a positive work environment.</a:t>
            </a:r>
          </a:p>
        </p:txBody>
      </p:sp>
      <p:pic>
        <p:nvPicPr>
          <p:cNvPr id="8194" name="Picture 2" descr="employee benefits Icon - Free PNG &amp; SVG 901626 - Noun Project">
            <a:extLst>
              <a:ext uri="{FF2B5EF4-FFF2-40B4-BE49-F238E27FC236}">
                <a16:creationId xmlns:a16="http://schemas.microsoft.com/office/drawing/2014/main" id="{66F24DC3-2897-5854-8708-3B8B242476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022" y="2491120"/>
            <a:ext cx="1335156" cy="133515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70625BF-9EDC-22C5-E543-C0ADC65962DA}"/>
              </a:ext>
            </a:extLst>
          </p:cNvPr>
          <p:cNvSpPr txBox="1"/>
          <p:nvPr/>
        </p:nvSpPr>
        <p:spPr>
          <a:xfrm>
            <a:off x="2425148" y="4689178"/>
            <a:ext cx="6098874" cy="369332"/>
          </a:xfrm>
          <a:prstGeom prst="rect">
            <a:avLst/>
          </a:prstGeom>
          <a:noFill/>
        </p:spPr>
        <p:txBody>
          <a:bodyPr wrap="square">
            <a:spAutoFit/>
          </a:bodyPr>
          <a:lstStyle/>
          <a:p>
            <a:r>
              <a:rPr lang="en-US" dirty="0">
                <a:solidFill>
                  <a:schemeClr val="bg1"/>
                </a:solidFill>
                <a:latin typeface="Times New Roman" panose="02020603050405020304" pitchFamily="18" charset="0"/>
                <a:cs typeface="Times New Roman" panose="02020603050405020304" pitchFamily="18" charset="0"/>
              </a:rPr>
              <a:t>(</a:t>
            </a:r>
            <a:r>
              <a:rPr lang="en-US" dirty="0" err="1">
                <a:solidFill>
                  <a:schemeClr val="bg1"/>
                </a:solidFill>
                <a:latin typeface="Times New Roman" panose="02020603050405020304" pitchFamily="18" charset="0"/>
                <a:cs typeface="Times New Roman" panose="02020603050405020304" pitchFamily="18" charset="0"/>
              </a:rPr>
              <a:t>Bawaji</a:t>
            </a:r>
            <a:r>
              <a:rPr lang="en-US" dirty="0">
                <a:solidFill>
                  <a:schemeClr val="bg1"/>
                </a:solidFill>
                <a:latin typeface="Times New Roman" panose="02020603050405020304" pitchFamily="18" charset="0"/>
                <a:cs typeface="Times New Roman" panose="02020603050405020304" pitchFamily="18" charset="0"/>
              </a:rPr>
              <a:t>, 2021)</a:t>
            </a:r>
          </a:p>
        </p:txBody>
      </p:sp>
    </p:spTree>
    <p:extLst>
      <p:ext uri="{BB962C8B-B14F-4D97-AF65-F5344CB8AC3E}">
        <p14:creationId xmlns:p14="http://schemas.microsoft.com/office/powerpoint/2010/main" val="1107781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BFD7702-515A-5CB3-DD08-7DE5CC81B5F4}"/>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Conclusion</a:t>
            </a:r>
          </a:p>
        </p:txBody>
      </p:sp>
      <p:sp>
        <p:nvSpPr>
          <p:cNvPr id="4" name="Text Placeholder 3">
            <a:extLst>
              <a:ext uri="{FF2B5EF4-FFF2-40B4-BE49-F238E27FC236}">
                <a16:creationId xmlns:a16="http://schemas.microsoft.com/office/drawing/2014/main" id="{812C0A4E-5606-FB5A-5D57-54D1E16C259C}"/>
              </a:ext>
            </a:extLst>
          </p:cNvPr>
          <p:cNvSpPr>
            <a:spLocks noGrp="1"/>
          </p:cNvSpPr>
          <p:nvPr>
            <p:ph type="body" sz="quarter" idx="11"/>
          </p:nvPr>
        </p:nvSpPr>
        <p:spPr>
          <a:xfrm>
            <a:off x="952499" y="2289363"/>
            <a:ext cx="10152823" cy="2795232"/>
          </a:xfrm>
        </p:spPr>
        <p:txBody>
          <a:bodyPr/>
          <a:lstStyle/>
          <a:p>
            <a:pPr algn="just"/>
            <a:r>
              <a:rPr lang="en-US" sz="1800" b="0" i="0" dirty="0">
                <a:effectLst/>
                <a:latin typeface="Times New Roman" panose="02020603050405020304" pitchFamily="18" charset="0"/>
                <a:cs typeface="Times New Roman" panose="02020603050405020304" pitchFamily="18" charset="0"/>
              </a:rPr>
              <a:t>In conclusion, both monetary and non-monetary incentives can be effective tools for motivating and engaging employees. Monetary incentives can be a powerful motivator for achieving specific performance goals, while non-monetary incentives can help promote a positive work environment and improve overall employee satisfaction. It's important for organizations to carefully design and implement incentive programs that align with the company's values, goals, and culture, and that consider the unique needs and preferences of their employees.</a:t>
            </a:r>
            <a:endParaRPr lang="en-US" sz="1800" dirty="0">
              <a:latin typeface="Times New Roman" panose="02020603050405020304" pitchFamily="18" charset="0"/>
              <a:cs typeface="Times New Roman" panose="02020603050405020304" pitchFamily="18" charset="0"/>
            </a:endParaRPr>
          </a:p>
        </p:txBody>
      </p:sp>
      <p:sp>
        <p:nvSpPr>
          <p:cNvPr id="7" name="Slide Number Placeholder 6">
            <a:extLst>
              <a:ext uri="{FF2B5EF4-FFF2-40B4-BE49-F238E27FC236}">
                <a16:creationId xmlns:a16="http://schemas.microsoft.com/office/drawing/2014/main" id="{2E8B1E0D-1C3F-1F05-FDC3-303F4316D5A8}"/>
              </a:ext>
            </a:extLst>
          </p:cNvPr>
          <p:cNvSpPr>
            <a:spLocks noGrp="1"/>
          </p:cNvSpPr>
          <p:nvPr>
            <p:ph type="sldNum" sz="quarter" idx="16"/>
          </p:nvPr>
        </p:nvSpPr>
        <p:spPr/>
        <p:txBody>
          <a:bodyPr/>
          <a:lstStyle/>
          <a:p>
            <a:fld id="{294A09A9-5501-47C1-A89A-A340965A2BE2}" type="slidenum">
              <a:rPr lang="en-US" smtClean="0"/>
              <a:pPr/>
              <a:t>14</a:t>
            </a:fld>
            <a:endParaRPr lang="en-US" dirty="0">
              <a:latin typeface="+mn-lt"/>
            </a:endParaRPr>
          </a:p>
        </p:txBody>
      </p:sp>
    </p:spTree>
    <p:extLst>
      <p:ext uri="{BB962C8B-B14F-4D97-AF65-F5344CB8AC3E}">
        <p14:creationId xmlns:p14="http://schemas.microsoft.com/office/powerpoint/2010/main" val="20047939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BFD7702-515A-5CB3-DD08-7DE5CC81B5F4}"/>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Recommendations</a:t>
            </a:r>
          </a:p>
        </p:txBody>
      </p:sp>
      <p:sp>
        <p:nvSpPr>
          <p:cNvPr id="4" name="Text Placeholder 3">
            <a:extLst>
              <a:ext uri="{FF2B5EF4-FFF2-40B4-BE49-F238E27FC236}">
                <a16:creationId xmlns:a16="http://schemas.microsoft.com/office/drawing/2014/main" id="{812C0A4E-5606-FB5A-5D57-54D1E16C259C}"/>
              </a:ext>
            </a:extLst>
          </p:cNvPr>
          <p:cNvSpPr>
            <a:spLocks noGrp="1"/>
          </p:cNvSpPr>
          <p:nvPr>
            <p:ph type="body" sz="quarter" idx="11"/>
          </p:nvPr>
        </p:nvSpPr>
        <p:spPr>
          <a:xfrm>
            <a:off x="952499" y="2289363"/>
            <a:ext cx="8005971" cy="2795232"/>
          </a:xfrm>
        </p:spPr>
        <p:txBody>
          <a:bodyPr/>
          <a:lstStyle/>
          <a:p>
            <a:pPr marL="342900" marR="0" lvl="0" indent="-342900" algn="just">
              <a:spcBef>
                <a:spcPts val="0"/>
              </a:spcBef>
              <a:spcAft>
                <a:spcPts val="10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Vrinda" panose="020B0502040204020203" pitchFamily="34" charset="0"/>
              </a:rPr>
              <a:t>Clearly define the job requirements and expectations</a:t>
            </a:r>
          </a:p>
          <a:p>
            <a:pPr marL="342900" marR="0" lvl="0" indent="-342900" algn="just">
              <a:spcBef>
                <a:spcPts val="0"/>
              </a:spcBef>
              <a:spcAft>
                <a:spcPts val="10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Vrinda" panose="020B0502040204020203" pitchFamily="34" charset="0"/>
              </a:rPr>
              <a:t>Build a strong employer brand</a:t>
            </a:r>
          </a:p>
          <a:p>
            <a:pPr marL="342900" marR="0" lvl="0" indent="-342900" algn="just">
              <a:spcBef>
                <a:spcPts val="0"/>
              </a:spcBef>
              <a:spcAft>
                <a:spcPts val="10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Vrinda" panose="020B0502040204020203" pitchFamily="34" charset="0"/>
              </a:rPr>
              <a:t>Leverage technology and social media</a:t>
            </a:r>
          </a:p>
          <a:p>
            <a:pPr marL="342900" marR="0" lvl="0" indent="-342900" algn="just">
              <a:spcBef>
                <a:spcPts val="0"/>
              </a:spcBef>
              <a:spcAft>
                <a:spcPts val="10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Vrinda" panose="020B0502040204020203" pitchFamily="34" charset="0"/>
              </a:rPr>
              <a:t>Offer competitive compensation and benefits</a:t>
            </a:r>
          </a:p>
          <a:p>
            <a:pPr marL="342900" marR="0" lvl="0" indent="-342900" algn="just">
              <a:spcBef>
                <a:spcPts val="0"/>
              </a:spcBef>
              <a:spcAft>
                <a:spcPts val="10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Vrinda" panose="020B0502040204020203" pitchFamily="34" charset="0"/>
              </a:rPr>
              <a:t>Create a positive candidate experience</a:t>
            </a:r>
          </a:p>
          <a:p>
            <a:pPr marL="342900" marR="0" lvl="0" indent="-342900" algn="just">
              <a:spcBef>
                <a:spcPts val="0"/>
              </a:spcBef>
              <a:spcAft>
                <a:spcPts val="1000"/>
              </a:spcAft>
              <a:buFont typeface="Arial" panose="020B0604020202020204" pitchFamily="34" charset="0"/>
              <a:buChar char="•"/>
              <a:tabLst>
                <a:tab pos="457200" algn="l"/>
              </a:tabLst>
            </a:pPr>
            <a:r>
              <a:rPr lang="en-US" sz="2000" dirty="0">
                <a:effectLst/>
                <a:latin typeface="Times New Roman" panose="02020603050405020304" pitchFamily="18" charset="0"/>
                <a:ea typeface="Calibri" panose="020F0502020204030204" pitchFamily="34" charset="0"/>
                <a:cs typeface="Vrinda" panose="020B0502040204020203" pitchFamily="34" charset="0"/>
              </a:rPr>
              <a:t>Focus on diversity and inclusion</a:t>
            </a:r>
          </a:p>
        </p:txBody>
      </p:sp>
      <p:sp>
        <p:nvSpPr>
          <p:cNvPr id="7" name="Slide Number Placeholder 6">
            <a:extLst>
              <a:ext uri="{FF2B5EF4-FFF2-40B4-BE49-F238E27FC236}">
                <a16:creationId xmlns:a16="http://schemas.microsoft.com/office/drawing/2014/main" id="{2E8B1E0D-1C3F-1F05-FDC3-303F4316D5A8}"/>
              </a:ext>
            </a:extLst>
          </p:cNvPr>
          <p:cNvSpPr>
            <a:spLocks noGrp="1"/>
          </p:cNvSpPr>
          <p:nvPr>
            <p:ph type="sldNum" sz="quarter" idx="16"/>
          </p:nvPr>
        </p:nvSpPr>
        <p:spPr/>
        <p:txBody>
          <a:bodyPr/>
          <a:lstStyle/>
          <a:p>
            <a:fld id="{294A09A9-5501-47C1-A89A-A340965A2BE2}" type="slidenum">
              <a:rPr lang="en-US" smtClean="0"/>
              <a:pPr/>
              <a:t>15</a:t>
            </a:fld>
            <a:endParaRPr lang="en-US" dirty="0">
              <a:latin typeface="+mn-lt"/>
            </a:endParaRPr>
          </a:p>
        </p:txBody>
      </p:sp>
    </p:spTree>
    <p:extLst>
      <p:ext uri="{BB962C8B-B14F-4D97-AF65-F5344CB8AC3E}">
        <p14:creationId xmlns:p14="http://schemas.microsoft.com/office/powerpoint/2010/main" val="2061261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2CAFABA-E6FE-1669-11A2-81F21787A505}"/>
              </a:ext>
            </a:extLst>
          </p:cNvPr>
          <p:cNvSpPr>
            <a:spLocks noGrp="1"/>
          </p:cNvSpPr>
          <p:nvPr>
            <p:ph type="title"/>
          </p:nvPr>
        </p:nvSpPr>
        <p:spPr>
          <a:xfrm>
            <a:off x="952499" y="425035"/>
            <a:ext cx="4941477" cy="610863"/>
          </a:xfrm>
        </p:spPr>
        <p:txBody>
          <a:bodyPr>
            <a:normAutofit/>
          </a:bodyPr>
          <a:lstStyle/>
          <a:p>
            <a:r>
              <a:rPr lang="en-US" sz="3600" dirty="0">
                <a:latin typeface="Times New Roman" panose="02020603050405020304" pitchFamily="18" charset="0"/>
                <a:cs typeface="Times New Roman" panose="02020603050405020304" pitchFamily="18" charset="0"/>
              </a:rPr>
              <a:t>References</a:t>
            </a:r>
          </a:p>
        </p:txBody>
      </p:sp>
      <p:sp>
        <p:nvSpPr>
          <p:cNvPr id="7" name="Slide Number Placeholder 6">
            <a:extLst>
              <a:ext uri="{FF2B5EF4-FFF2-40B4-BE49-F238E27FC236}">
                <a16:creationId xmlns:a16="http://schemas.microsoft.com/office/drawing/2014/main" id="{975E2AC4-6024-21F3-D8EF-F40A3E37EB24}"/>
              </a:ext>
            </a:extLst>
          </p:cNvPr>
          <p:cNvSpPr>
            <a:spLocks noGrp="1"/>
          </p:cNvSpPr>
          <p:nvPr>
            <p:ph type="sldNum" sz="quarter" idx="16"/>
          </p:nvPr>
        </p:nvSpPr>
        <p:spPr/>
        <p:txBody>
          <a:bodyPr/>
          <a:lstStyle/>
          <a:p>
            <a:fld id="{294A09A9-5501-47C1-A89A-A340965A2BE2}" type="slidenum">
              <a:rPr lang="en-US" smtClean="0"/>
              <a:pPr/>
              <a:t>16</a:t>
            </a:fld>
            <a:endParaRPr lang="en-US" dirty="0">
              <a:latin typeface="+mn-lt"/>
            </a:endParaRPr>
          </a:p>
        </p:txBody>
      </p:sp>
      <p:sp>
        <p:nvSpPr>
          <p:cNvPr id="8" name="Rectangle 7">
            <a:extLst>
              <a:ext uri="{FF2B5EF4-FFF2-40B4-BE49-F238E27FC236}">
                <a16:creationId xmlns:a16="http://schemas.microsoft.com/office/drawing/2014/main" id="{7919DC84-C297-E4E8-F1DA-C5CF6B8A1316}"/>
              </a:ext>
            </a:extLst>
          </p:cNvPr>
          <p:cNvSpPr/>
          <p:nvPr/>
        </p:nvSpPr>
        <p:spPr>
          <a:xfrm>
            <a:off x="811161" y="1268361"/>
            <a:ext cx="3318387" cy="85540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3A614CEC-419B-7322-8687-0991D3D4EEE0}"/>
              </a:ext>
            </a:extLst>
          </p:cNvPr>
          <p:cNvSpPr>
            <a:spLocks noGrp="1"/>
          </p:cNvSpPr>
          <p:nvPr>
            <p:ph type="body" sz="quarter" idx="11"/>
          </p:nvPr>
        </p:nvSpPr>
        <p:spPr>
          <a:xfrm>
            <a:off x="879372" y="1168067"/>
            <a:ext cx="10433256" cy="5605712"/>
          </a:xfrm>
        </p:spPr>
        <p:txBody>
          <a:bodyPr/>
          <a:lstStyle/>
          <a:p>
            <a:pPr marL="342900" indent="-342900">
              <a:buFont typeface="+mj-lt"/>
              <a:buAutoNum type="arabicPeriod"/>
            </a:pPr>
            <a:r>
              <a:rPr lang="en-US" sz="1800" b="1" dirty="0">
                <a:latin typeface="Times New Roman" panose="02020603050405020304" pitchFamily="18" charset="0"/>
                <a:cs typeface="Times New Roman" panose="02020603050405020304" pitchFamily="18" charset="0"/>
              </a:rPr>
              <a:t>. Armstrong M., Taylor ,S.,(2017)Armstrong`s Handbook of human Resource Management Practice </a:t>
            </a:r>
          </a:p>
          <a:p>
            <a:r>
              <a:rPr lang="en-US" sz="1800" b="1" dirty="0">
                <a:latin typeface="Times New Roman" panose="02020603050405020304" pitchFamily="18" charset="0"/>
                <a:cs typeface="Times New Roman" panose="02020603050405020304" pitchFamily="18" charset="0"/>
              </a:rPr>
              <a:t>14</a:t>
            </a:r>
            <a:r>
              <a:rPr lang="en-US" sz="1800" b="1" baseline="30000" dirty="0">
                <a:latin typeface="Times New Roman" panose="02020603050405020304" pitchFamily="18" charset="0"/>
                <a:cs typeface="Times New Roman" panose="02020603050405020304" pitchFamily="18" charset="0"/>
              </a:rPr>
              <a:t>th</a:t>
            </a:r>
            <a:r>
              <a:rPr lang="en-US" sz="1800" b="1" dirty="0">
                <a:latin typeface="Times New Roman" panose="02020603050405020304" pitchFamily="18" charset="0"/>
                <a:cs typeface="Times New Roman" panose="02020603050405020304" pitchFamily="18" charset="0"/>
              </a:rPr>
              <a:t> Edition, Kogan  Page </a:t>
            </a:r>
          </a:p>
          <a:p>
            <a:r>
              <a:rPr lang="en-US" sz="1800" b="1" dirty="0" err="1">
                <a:latin typeface="Times New Roman" panose="02020603050405020304" pitchFamily="18" charset="0"/>
                <a:cs typeface="Times New Roman" panose="02020603050405020304" pitchFamily="18" charset="0"/>
              </a:rPr>
              <a:t>Torington,D.,Hall,L.,Taylor</a:t>
            </a:r>
            <a:r>
              <a:rPr lang="en-US" sz="1800" b="1" dirty="0">
                <a:latin typeface="Times New Roman" panose="02020603050405020304" pitchFamily="18" charset="0"/>
                <a:cs typeface="Times New Roman" panose="02020603050405020304" pitchFamily="18" charset="0"/>
              </a:rPr>
              <a:t> ,S.,</a:t>
            </a:r>
            <a:r>
              <a:rPr lang="en-US" sz="1800" b="1" dirty="0" err="1">
                <a:latin typeface="Times New Roman" panose="02020603050405020304" pitchFamily="18" charset="0"/>
                <a:cs typeface="Times New Roman" panose="02020603050405020304" pitchFamily="18" charset="0"/>
              </a:rPr>
              <a:t>Atkinson,C</a:t>
            </a:r>
            <a:r>
              <a:rPr lang="en-US" sz="1800" b="1" dirty="0">
                <a:latin typeface="Times New Roman" panose="02020603050405020304" pitchFamily="18" charset="0"/>
                <a:cs typeface="Times New Roman" panose="02020603050405020304" pitchFamily="18" charset="0"/>
              </a:rPr>
              <a:t>.,(2014)Human Resource Management 9</a:t>
            </a:r>
            <a:r>
              <a:rPr lang="en-US" sz="1800" b="1" baseline="30000" dirty="0">
                <a:latin typeface="Times New Roman" panose="02020603050405020304" pitchFamily="18" charset="0"/>
                <a:cs typeface="Times New Roman" panose="02020603050405020304" pitchFamily="18" charset="0"/>
              </a:rPr>
              <a:t>th</a:t>
            </a:r>
            <a:r>
              <a:rPr lang="en-US" sz="1800" b="1" dirty="0">
                <a:latin typeface="Times New Roman" panose="02020603050405020304" pitchFamily="18" charset="0"/>
                <a:cs typeface="Times New Roman" panose="02020603050405020304" pitchFamily="18" charset="0"/>
              </a:rPr>
              <a:t> Edition, Pearson</a:t>
            </a:r>
          </a:p>
          <a:p>
            <a:r>
              <a:rPr lang="en-US" sz="1800" b="1" dirty="0">
                <a:latin typeface="Times New Roman" panose="02020603050405020304" pitchFamily="18" charset="0"/>
                <a:cs typeface="Times New Roman" panose="02020603050405020304" pitchFamily="18" charset="0"/>
              </a:rPr>
              <a:t>TAYLOR ,S.(2010)Resourcing and talent management .5</a:t>
            </a:r>
            <a:r>
              <a:rPr lang="en-US" sz="1800" b="1" baseline="30000" dirty="0">
                <a:latin typeface="Times New Roman" panose="02020603050405020304" pitchFamily="18" charset="0"/>
                <a:cs typeface="Times New Roman" panose="02020603050405020304" pitchFamily="18" charset="0"/>
              </a:rPr>
              <a:t>th</a:t>
            </a:r>
            <a:r>
              <a:rPr lang="en-US" sz="1800" b="1" dirty="0">
                <a:latin typeface="Times New Roman" panose="02020603050405020304" pitchFamily="18" charset="0"/>
                <a:cs typeface="Times New Roman" panose="02020603050405020304" pitchFamily="18" charset="0"/>
              </a:rPr>
              <a:t> ed. London: </a:t>
            </a:r>
            <a:r>
              <a:rPr lang="en-US" sz="1800" b="1" dirty="0" err="1">
                <a:latin typeface="Times New Roman" panose="02020603050405020304" pitchFamily="18" charset="0"/>
                <a:cs typeface="Times New Roman" panose="02020603050405020304" pitchFamily="18" charset="0"/>
              </a:rPr>
              <a:t>Chartelred</a:t>
            </a:r>
            <a:r>
              <a:rPr lang="en-US" sz="1800" b="1" dirty="0">
                <a:latin typeface="Times New Roman" panose="02020603050405020304" pitchFamily="18" charset="0"/>
                <a:cs typeface="Times New Roman" panose="02020603050405020304" pitchFamily="18" charset="0"/>
              </a:rPr>
              <a:t> Institute of Personnel and Development </a:t>
            </a:r>
            <a:endParaRPr lang="en-US" sz="1800" b="1" i="0" dirty="0">
              <a:effectLst/>
              <a:latin typeface="Times New Roman" panose="02020603050405020304" pitchFamily="18" charset="0"/>
              <a:cs typeface="Times New Roman" panose="02020603050405020304" pitchFamily="18" charset="0"/>
            </a:endParaRPr>
          </a:p>
          <a:p>
            <a:pPr marL="342900" indent="-342900">
              <a:buFont typeface="+mj-lt"/>
              <a:buAutoNum type="arabicPeriod"/>
            </a:pPr>
            <a:r>
              <a:rPr lang="en-US" sz="1800" b="1" dirty="0">
                <a:latin typeface="Times New Roman" panose="02020603050405020304" pitchFamily="18" charset="0"/>
                <a:cs typeface="Times New Roman" panose="02020603050405020304" pitchFamily="18" charset="0"/>
              </a:rPr>
              <a:t>Collings, D.G., Kamel </a:t>
            </a:r>
            <a:r>
              <a:rPr lang="en-US" sz="1800" b="1" dirty="0" err="1">
                <a:latin typeface="Times New Roman" panose="02020603050405020304" pitchFamily="18" charset="0"/>
                <a:cs typeface="Times New Roman" panose="02020603050405020304" pitchFamily="18" charset="0"/>
              </a:rPr>
              <a:t>Mellahi</a:t>
            </a:r>
            <a:r>
              <a:rPr lang="en-US" sz="1800" b="1" dirty="0">
                <a:latin typeface="Times New Roman" panose="02020603050405020304" pitchFamily="18" charset="0"/>
                <a:cs typeface="Times New Roman" panose="02020603050405020304" pitchFamily="18" charset="0"/>
              </a:rPr>
              <a:t> and Cascio, W.F. (2017). </a:t>
            </a:r>
            <a:r>
              <a:rPr lang="en-US" sz="1800" b="1" i="1" dirty="0">
                <a:latin typeface="Times New Roman" panose="02020603050405020304" pitchFamily="18" charset="0"/>
                <a:cs typeface="Times New Roman" panose="02020603050405020304" pitchFamily="18" charset="0"/>
              </a:rPr>
              <a:t>The Oxford handbook of talent management</a:t>
            </a:r>
            <a:r>
              <a:rPr lang="en-US" sz="1800" b="1" dirty="0">
                <a:latin typeface="Times New Roman" panose="02020603050405020304" pitchFamily="18" charset="0"/>
                <a:cs typeface="Times New Roman" panose="02020603050405020304" pitchFamily="18" charset="0"/>
              </a:rPr>
              <a:t>. Oxford, United Kingdom: Oxford University Press.</a:t>
            </a:r>
          </a:p>
          <a:p>
            <a:pPr marL="342900" indent="-342900">
              <a:buFont typeface="+mj-lt"/>
              <a:buAutoNum type="arabicPeriod"/>
            </a:pPr>
            <a:r>
              <a:rPr lang="en-US" sz="1800" b="1" dirty="0">
                <a:latin typeface="Times New Roman" panose="02020603050405020304" pitchFamily="18" charset="0"/>
                <a:cs typeface="Times New Roman" panose="02020603050405020304" pitchFamily="18" charset="0"/>
              </a:rPr>
              <a:t>Chait, D., </a:t>
            </a:r>
            <a:r>
              <a:rPr lang="en-US" sz="1800" b="1" dirty="0" err="1">
                <a:latin typeface="Times New Roman" panose="02020603050405020304" pitchFamily="18" charset="0"/>
                <a:cs typeface="Times New Roman" panose="02020603050405020304" pitchFamily="18" charset="0"/>
              </a:rPr>
              <a:t>Stross</a:t>
            </a:r>
            <a:r>
              <a:rPr lang="en-US" sz="1800" b="1" dirty="0">
                <a:latin typeface="Times New Roman" panose="02020603050405020304" pitchFamily="18" charset="0"/>
                <a:cs typeface="Times New Roman" panose="02020603050405020304" pitchFamily="18" charset="0"/>
              </a:rPr>
              <a:t>, J. and Wiley, J. (2021). </a:t>
            </a:r>
            <a:r>
              <a:rPr lang="en-US" sz="1800" b="1" i="1" dirty="0">
                <a:latin typeface="Times New Roman" panose="02020603050405020304" pitchFamily="18" charset="0"/>
                <a:cs typeface="Times New Roman" panose="02020603050405020304" pitchFamily="18" charset="0"/>
              </a:rPr>
              <a:t>Talent makers : how the best organizations win through structured and inclusive hiring</a:t>
            </a:r>
            <a:r>
              <a:rPr lang="en-US" sz="1800" b="1" dirty="0">
                <a:latin typeface="Times New Roman" panose="02020603050405020304" pitchFamily="18" charset="0"/>
                <a:cs typeface="Times New Roman" panose="02020603050405020304" pitchFamily="18" charset="0"/>
              </a:rPr>
              <a:t>. Hoboken, New Jersey: Wiley.</a:t>
            </a:r>
          </a:p>
          <a:p>
            <a:pPr marL="342900" indent="-342900">
              <a:buFont typeface="+mj-lt"/>
              <a:buAutoNum type="arabicPeriod"/>
            </a:pPr>
            <a:r>
              <a:rPr lang="en-US" sz="1800" b="1" dirty="0" err="1">
                <a:latin typeface="Times New Roman" panose="02020603050405020304" pitchFamily="18" charset="0"/>
                <a:cs typeface="Times New Roman" panose="02020603050405020304" pitchFamily="18" charset="0"/>
              </a:rPr>
              <a:t>Eskenazi</a:t>
            </a:r>
            <a:r>
              <a:rPr lang="en-US" sz="1800" b="1" dirty="0">
                <a:latin typeface="Times New Roman" panose="02020603050405020304" pitchFamily="18" charset="0"/>
                <a:cs typeface="Times New Roman" panose="02020603050405020304" pitchFamily="18" charset="0"/>
              </a:rPr>
              <a:t>, J.M. (2011). </a:t>
            </a:r>
            <a:r>
              <a:rPr lang="en-US" sz="1800" b="1" i="1" dirty="0" err="1">
                <a:latin typeface="Times New Roman" panose="02020603050405020304" pitchFamily="18" charset="0"/>
                <a:cs typeface="Times New Roman" panose="02020603050405020304" pitchFamily="18" charset="0"/>
              </a:rPr>
              <a:t>Recruitconsult</a:t>
            </a:r>
            <a:r>
              <a:rPr lang="en-US" sz="1800" b="1" i="1" dirty="0">
                <a:latin typeface="Times New Roman" panose="02020603050405020304" pitchFamily="18" charset="0"/>
                <a:cs typeface="Times New Roman" panose="02020603050405020304" pitchFamily="18" charset="0"/>
              </a:rPr>
              <a:t>! Leadership: The Corporate Talent Acquisition Leader’s Field Book</a:t>
            </a:r>
            <a:r>
              <a:rPr lang="en-US" sz="1800" b="1" dirty="0">
                <a:latin typeface="Times New Roman" panose="02020603050405020304" pitchFamily="18" charset="0"/>
                <a:cs typeface="Times New Roman" panose="02020603050405020304" pitchFamily="18" charset="0"/>
              </a:rPr>
              <a:t>.</a:t>
            </a:r>
          </a:p>
          <a:p>
            <a:pPr marL="342900" indent="-342900">
              <a:buFont typeface="+mj-lt"/>
              <a:buAutoNum type="arabicPeriod"/>
            </a:pPr>
            <a:r>
              <a:rPr lang="en-US" sz="1800" b="1" dirty="0" err="1">
                <a:latin typeface="Times New Roman" panose="02020603050405020304" pitchFamily="18" charset="0"/>
                <a:cs typeface="Times New Roman" panose="02020603050405020304" pitchFamily="18" charset="0"/>
              </a:rPr>
              <a:t>Bawaji</a:t>
            </a:r>
            <a:r>
              <a:rPr lang="en-US" sz="1800" b="1" dirty="0">
                <a:latin typeface="Times New Roman" panose="02020603050405020304" pitchFamily="18" charset="0"/>
                <a:cs typeface="Times New Roman" panose="02020603050405020304" pitchFamily="18" charset="0"/>
              </a:rPr>
              <a:t>, M. (2021). </a:t>
            </a:r>
            <a:r>
              <a:rPr lang="en-US" sz="1800" b="1" i="1" dirty="0">
                <a:latin typeface="Times New Roman" panose="02020603050405020304" pitchFamily="18" charset="0"/>
                <a:cs typeface="Times New Roman" panose="02020603050405020304" pitchFamily="18" charset="0"/>
              </a:rPr>
              <a:t>Transformational HR - Beyond Processes 2.0</a:t>
            </a:r>
            <a:r>
              <a:rPr lang="en-US" sz="1800" b="1" dirty="0">
                <a:latin typeface="Times New Roman" panose="02020603050405020304" pitchFamily="18" charset="0"/>
                <a:cs typeface="Times New Roman" panose="02020603050405020304" pitchFamily="18" charset="0"/>
              </a:rPr>
              <a:t>. Notion Press.</a:t>
            </a:r>
          </a:p>
          <a:p>
            <a:pPr marL="342900" indent="-342900">
              <a:buFont typeface="+mj-lt"/>
              <a:buAutoNum type="arabicPeriod"/>
            </a:pPr>
            <a:r>
              <a:rPr lang="en-US" sz="1800" b="1" dirty="0">
                <a:latin typeface="Times New Roman" panose="02020603050405020304" pitchFamily="18" charset="0"/>
                <a:cs typeface="Times New Roman" panose="02020603050405020304" pitchFamily="18" charset="0"/>
              </a:rPr>
              <a:t>McDonald's (2022). </a:t>
            </a:r>
            <a:r>
              <a:rPr lang="en-US" sz="1800" b="1" i="1" dirty="0">
                <a:latin typeface="Times New Roman" panose="02020603050405020304" pitchFamily="18" charset="0"/>
                <a:cs typeface="Times New Roman" panose="02020603050405020304" pitchFamily="18" charset="0"/>
              </a:rPr>
              <a:t>McDonald’s UK: Burgers, Fries, Salads &amp; More. Quality Ingredients</a:t>
            </a:r>
            <a:r>
              <a:rPr lang="en-US" sz="1800" b="1" dirty="0">
                <a:latin typeface="Times New Roman" panose="02020603050405020304" pitchFamily="18" charset="0"/>
                <a:cs typeface="Times New Roman" panose="02020603050405020304" pitchFamily="18" charset="0"/>
              </a:rPr>
              <a:t>. [online] Mcdonalds.com. Available at: </a:t>
            </a:r>
            <a:r>
              <a:rPr lang="en-US" sz="1800" b="1" dirty="0">
                <a:latin typeface="Times New Roman" panose="02020603050405020304" pitchFamily="18" charset="0"/>
                <a:cs typeface="Times New Roman" panose="02020603050405020304" pitchFamily="18" charset="0"/>
                <a:hlinkClick r:id="rId3"/>
              </a:rPr>
              <a:t>https://www.mcdonalds.com/gb/en-gb.html</a:t>
            </a:r>
            <a:endParaRPr lang="en-US" sz="1800" b="1" i="0" dirty="0">
              <a:effectLst/>
              <a:latin typeface="Times New Roman" panose="02020603050405020304" pitchFamily="18" charset="0"/>
              <a:cs typeface="Times New Roman" panose="02020603050405020304" pitchFamily="18" charset="0"/>
            </a:endParaRPr>
          </a:p>
          <a:p>
            <a:pPr algn="l"/>
            <a:r>
              <a:rPr lang="en-US" sz="1800" b="1" i="0" dirty="0">
                <a:effectLst/>
                <a:latin typeface="Times New Roman" panose="02020603050405020304" pitchFamily="18" charset="0"/>
                <a:cs typeface="Times New Roman" panose="02020603050405020304" pitchFamily="18" charset="0"/>
              </a:rPr>
              <a:t>‌</a:t>
            </a:r>
          </a:p>
          <a:p>
            <a:pPr algn="l"/>
            <a:r>
              <a:rPr lang="en-US" sz="1800" b="1" i="0" dirty="0">
                <a:effectLst/>
                <a:latin typeface="Times New Roman" panose="02020603050405020304" pitchFamily="18" charset="0"/>
                <a:cs typeface="Times New Roman" panose="02020603050405020304" pitchFamily="18" charset="0"/>
              </a:rPr>
              <a:t>‌</a:t>
            </a:r>
          </a:p>
          <a:p>
            <a:pPr algn="l"/>
            <a:endParaRPr lang="en-US" sz="1800" b="1" i="0" dirty="0">
              <a:effectLst/>
              <a:latin typeface="Times New Roman" panose="02020603050405020304" pitchFamily="18" charset="0"/>
              <a:cs typeface="Times New Roman" panose="02020603050405020304" pitchFamily="18" charset="0"/>
            </a:endParaRPr>
          </a:p>
          <a:p>
            <a:pPr algn="l"/>
            <a:r>
              <a:rPr lang="en-US" sz="1800" b="1" i="0" dirty="0">
                <a:effectLst/>
                <a:latin typeface="Times New Roman" panose="02020603050405020304" pitchFamily="18" charset="0"/>
                <a:cs typeface="Times New Roman" panose="02020603050405020304" pitchFamily="18" charset="0"/>
              </a:rPr>
              <a:t>‌</a:t>
            </a:r>
          </a:p>
          <a:p>
            <a:pPr marL="342900" indent="-342900">
              <a:buFont typeface="+mj-lt"/>
              <a:buAutoNum type="arabicPeriod"/>
            </a:pPr>
            <a:endParaRPr lang="en-US" sz="1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48633054"/>
      </p:ext>
    </p:extLst>
  </p:cSld>
  <p:clrMapOvr>
    <a:masterClrMapping/>
  </p:clrMapOvr>
</p:sld>
</file>

<file path=ppt/theme/theme1.xml><?xml version="1.0" encoding="utf-8"?>
<a:theme xmlns:a="http://schemas.openxmlformats.org/drawingml/2006/main" name="Theme1">
  <a:themeElements>
    <a:clrScheme name="Swiss">
      <a:dk1>
        <a:srgbClr val="000000"/>
      </a:dk1>
      <a:lt1>
        <a:srgbClr val="FFFFFF"/>
      </a:lt1>
      <a:dk2>
        <a:srgbClr val="E4E4E4"/>
      </a:dk2>
      <a:lt2>
        <a:srgbClr val="7CA655"/>
      </a:lt2>
      <a:accent1>
        <a:srgbClr val="A9D4DB"/>
      </a:accent1>
      <a:accent2>
        <a:srgbClr val="FBE284"/>
      </a:accent2>
      <a:accent3>
        <a:srgbClr val="4495A2"/>
      </a:accent3>
      <a:accent4>
        <a:srgbClr val="AA5881"/>
      </a:accent4>
      <a:accent5>
        <a:srgbClr val="E06742"/>
      </a:accent5>
      <a:accent6>
        <a:srgbClr val="F9D448"/>
      </a:accent6>
      <a:hlink>
        <a:srgbClr val="4495A2"/>
      </a:hlink>
      <a:folHlink>
        <a:srgbClr val="AA5881"/>
      </a:folHlink>
    </a:clrScheme>
    <a:fontScheme name="Custom 175">
      <a:majorFont>
        <a:latin typeface="Franklin Gothic Demi"/>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issPresentation C_Win32_MW_JS_SL_v2.potx" id="{230A82CA-9023-4220-9E5B-0E652CF31B20}" vid="{96196EC2-C392-482E-BF29-9BD12A626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D20B6E4-879E-4E6C-BDE7-261540CD3765}">
  <ds:schemaRefs>
    <ds:schemaRef ds:uri="http://schemas.microsoft.com/sharepoint/v3/contenttype/forms"/>
  </ds:schemaRefs>
</ds:datastoreItem>
</file>

<file path=customXml/itemProps2.xml><?xml version="1.0" encoding="utf-8"?>
<ds:datastoreItem xmlns:ds="http://schemas.openxmlformats.org/officeDocument/2006/customXml" ds:itemID="{09EC1AB0-9704-404D-B6D3-819D938AC55B}">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94F21D10-BD83-491A-AAA6-945C2DB1EB01}">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Geometric annual presentation</Template>
  <TotalTime>161</TotalTime>
  <Words>1779</Words>
  <Application>Microsoft Office PowerPoint</Application>
  <PresentationFormat>Widescreen</PresentationFormat>
  <Paragraphs>137</Paragraphs>
  <Slides>16</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Franklin Gothic Book</vt:lpstr>
      <vt:lpstr>Franklin Gothic Demi</vt:lpstr>
      <vt:lpstr>Open Sans</vt:lpstr>
      <vt:lpstr>Times New Roman</vt:lpstr>
      <vt:lpstr>Wingdings</vt:lpstr>
      <vt:lpstr>Theme1</vt:lpstr>
      <vt:lpstr>PowerPoint Presentation</vt:lpstr>
      <vt:lpstr>PowerPoint Presentation</vt:lpstr>
      <vt:lpstr>Table of Contents</vt:lpstr>
      <vt:lpstr>Introduction McDonald’s UK</vt:lpstr>
      <vt:lpstr>Talent Acquisition Strategies</vt:lpstr>
      <vt:lpstr>Talent Acquisition Strategies in Business</vt:lpstr>
      <vt:lpstr>Short-Term Talent Acquisition Strategies</vt:lpstr>
      <vt:lpstr>Short-Term Talent Acquisition Strategies</vt:lpstr>
      <vt:lpstr>Incentive Methods</vt:lpstr>
      <vt:lpstr>Monetary Incentive Methods</vt:lpstr>
      <vt:lpstr>Monetary Incentive Methods</vt:lpstr>
      <vt:lpstr>Non-Monetary Incentive Methods</vt:lpstr>
      <vt:lpstr>Non-Monetary Incentive Methods</vt:lpstr>
      <vt:lpstr>Conclusion</vt:lpstr>
      <vt:lpstr>Recommendations</vt:lpstr>
      <vt:lpstr>References</vt:lpstr>
    </vt:vector>
  </TitlesOfParts>
  <Manager/>
  <Company>home</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Talent Acquisition Strategies</dc:title>
  <dc:subject/>
  <dc:creator>Stanimir Kolev</dc:creator>
  <cp:keywords/>
  <dc:description/>
  <cp:lastModifiedBy>Станимир Колев</cp:lastModifiedBy>
  <cp:revision>6</cp:revision>
  <dcterms:created xsi:type="dcterms:W3CDTF">2023-03-10T05:48:58Z</dcterms:created>
  <dcterms:modified xsi:type="dcterms:W3CDTF">2023-03-25T20:47:00Z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