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061EF9F-3311-9864-87CC-4D8EF065C6CA}" name="Alexandru Marchidan (2308045)" initials="A(" userId="S::2308045@student.uwtsd.ac.uk::8002f757-52c0-457a-84f8-59292ca525c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BC674B-A117-0D59-7306-5C89105AD385}" v="78" dt="2026-02-07T08:01:36.848"/>
    <p1510:client id="{8A368E9C-B8B1-FB2C-AB96-32052F987189}" v="213" dt="2026-02-07T07:11:02.089"/>
    <p1510:client id="{EF06DBBD-6481-4F5F-AEC5-011186EEAC94}" v="59" dt="2026-02-06T20:29:25.2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u Marchidan (2308045)" userId="S::2308045@student.uwtsd.ac.uk::8002f757-52c0-457a-84f8-59292ca525cc" providerId="AD" clId="Web-{1CBC674B-A117-0D59-7306-5C89105AD385}"/>
    <pc:docChg chg="mod modSld">
      <pc:chgData name="Alexandru Marchidan (2308045)" userId="S::2308045@student.uwtsd.ac.uk::8002f757-52c0-457a-84f8-59292ca525cc" providerId="AD" clId="Web-{1CBC674B-A117-0D59-7306-5C89105AD385}" dt="2026-02-07T08:01:34.145" v="66" actId="20577"/>
      <pc:docMkLst>
        <pc:docMk/>
      </pc:docMkLst>
      <pc:sldChg chg="addSp delSp modSp">
        <pc:chgData name="Alexandru Marchidan (2308045)" userId="S::2308045@student.uwtsd.ac.uk::8002f757-52c0-457a-84f8-59292ca525cc" providerId="AD" clId="Web-{1CBC674B-A117-0D59-7306-5C89105AD385}" dt="2026-02-07T07:53:44.115" v="44" actId="688"/>
        <pc:sldMkLst>
          <pc:docMk/>
          <pc:sldMk cId="764605052" sldId="261"/>
        </pc:sldMkLst>
        <pc:spChg chg="add del">
          <ac:chgData name="Alexandru Marchidan (2308045)" userId="S::2308045@student.uwtsd.ac.uk::8002f757-52c0-457a-84f8-59292ca525cc" providerId="AD" clId="Web-{1CBC674B-A117-0D59-7306-5C89105AD385}" dt="2026-02-07T07:52:34.234" v="33"/>
          <ac:spMkLst>
            <pc:docMk/>
            <pc:sldMk cId="764605052" sldId="261"/>
            <ac:spMk id="4" creationId="{B0D34E34-03DC-C18F-73C2-5FC3DBAD4567}"/>
          </ac:spMkLst>
        </pc:spChg>
        <pc:spChg chg="add del">
          <ac:chgData name="Alexandru Marchidan (2308045)" userId="S::2308045@student.uwtsd.ac.uk::8002f757-52c0-457a-84f8-59292ca525cc" providerId="AD" clId="Web-{1CBC674B-A117-0D59-7306-5C89105AD385}" dt="2026-02-07T07:52:47.426" v="35"/>
          <ac:spMkLst>
            <pc:docMk/>
            <pc:sldMk cId="764605052" sldId="261"/>
            <ac:spMk id="5" creationId="{51B4FD6B-1BD9-E7E9-F708-3089C5D2687B}"/>
          </ac:spMkLst>
        </pc:spChg>
        <pc:spChg chg="add mod">
          <ac:chgData name="Alexandru Marchidan (2308045)" userId="S::2308045@student.uwtsd.ac.uk::8002f757-52c0-457a-84f8-59292ca525cc" providerId="AD" clId="Web-{1CBC674B-A117-0D59-7306-5C89105AD385}" dt="2026-02-07T07:53:44.115" v="44" actId="688"/>
          <ac:spMkLst>
            <pc:docMk/>
            <pc:sldMk cId="764605052" sldId="261"/>
            <ac:spMk id="6" creationId="{EB2F5699-1116-E82F-3A0D-66E00806DCFA}"/>
          </ac:spMkLst>
        </pc:spChg>
      </pc:sldChg>
      <pc:sldChg chg="addSp modSp">
        <pc:chgData name="Alexandru Marchidan (2308045)" userId="S::2308045@student.uwtsd.ac.uk::8002f757-52c0-457a-84f8-59292ca525cc" providerId="AD" clId="Web-{1CBC674B-A117-0D59-7306-5C89105AD385}" dt="2026-02-07T08:01:34.145" v="66" actId="20577"/>
        <pc:sldMkLst>
          <pc:docMk/>
          <pc:sldMk cId="1037257886" sldId="265"/>
        </pc:sldMkLst>
        <pc:spChg chg="mod">
          <ac:chgData name="Alexandru Marchidan (2308045)" userId="S::2308045@student.uwtsd.ac.uk::8002f757-52c0-457a-84f8-59292ca525cc" providerId="AD" clId="Web-{1CBC674B-A117-0D59-7306-5C89105AD385}" dt="2026-02-07T08:00:04.620" v="61" actId="14100"/>
          <ac:spMkLst>
            <pc:docMk/>
            <pc:sldMk cId="1037257886" sldId="265"/>
            <ac:spMk id="3" creationId="{E04C29E1-0FF6-7114-4118-5B68E71110F6}"/>
          </ac:spMkLst>
        </pc:spChg>
        <pc:spChg chg="add mod">
          <ac:chgData name="Alexandru Marchidan (2308045)" userId="S::2308045@student.uwtsd.ac.uk::8002f757-52c0-457a-84f8-59292ca525cc" providerId="AD" clId="Web-{1CBC674B-A117-0D59-7306-5C89105AD385}" dt="2026-02-07T08:01:34.145" v="66" actId="20577"/>
          <ac:spMkLst>
            <pc:docMk/>
            <pc:sldMk cId="1037257886" sldId="265"/>
            <ac:spMk id="4" creationId="{5972BE56-AA07-F432-95B2-7DE42BE36561}"/>
          </ac:spMkLst>
        </pc:spChg>
      </pc:sldChg>
      <pc:sldChg chg="modSp">
        <pc:chgData name="Alexandru Marchidan (2308045)" userId="S::2308045@student.uwtsd.ac.uk::8002f757-52c0-457a-84f8-59292ca525cc" providerId="AD" clId="Web-{1CBC674B-A117-0D59-7306-5C89105AD385}" dt="2026-02-07T07:40:54.839" v="8" actId="20577"/>
        <pc:sldMkLst>
          <pc:docMk/>
          <pc:sldMk cId="3321023050" sldId="271"/>
        </pc:sldMkLst>
        <pc:spChg chg="mod">
          <ac:chgData name="Alexandru Marchidan (2308045)" userId="S::2308045@student.uwtsd.ac.uk::8002f757-52c0-457a-84f8-59292ca525cc" providerId="AD" clId="Web-{1CBC674B-A117-0D59-7306-5C89105AD385}" dt="2026-02-07T07:40:54.839" v="8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Alexandru Marchidan (2308045)" userId="S::2308045@student.uwtsd.ac.uk::8002f757-52c0-457a-84f8-59292ca525cc" providerId="AD" clId="Web-{1CBC674B-A117-0D59-7306-5C89105AD385}" dt="2026-02-07T07:43:33.603" v="10" actId="20577"/>
        <pc:sldMkLst>
          <pc:docMk/>
          <pc:sldMk cId="1027608494" sldId="272"/>
        </pc:sldMkLst>
        <pc:spChg chg="mod">
          <ac:chgData name="Alexandru Marchidan (2308045)" userId="S::2308045@student.uwtsd.ac.uk::8002f757-52c0-457a-84f8-59292ca525cc" providerId="AD" clId="Web-{1CBC674B-A117-0D59-7306-5C89105AD385}" dt="2026-02-07T07:43:33.603" v="10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Alexandru Marchidan (2308045)" userId="S::2308045@student.uwtsd.ac.uk::8002f757-52c0-457a-84f8-59292ca525cc" providerId="AD" clId="Web-{1CBC674B-A117-0D59-7306-5C89105AD385}" dt="2026-02-07T07:44:55.343" v="16" actId="20577"/>
        <pc:sldMkLst>
          <pc:docMk/>
          <pc:sldMk cId="860344735" sldId="274"/>
        </pc:sldMkLst>
        <pc:spChg chg="mod">
          <ac:chgData name="Alexandru Marchidan (2308045)" userId="S::2308045@student.uwtsd.ac.uk::8002f757-52c0-457a-84f8-59292ca525cc" providerId="AD" clId="Web-{1CBC674B-A117-0D59-7306-5C89105AD385}" dt="2026-02-07T07:44:55.343" v="16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addSp delSp modSp">
        <pc:chgData name="Alexandru Marchidan (2308045)" userId="S::2308045@student.uwtsd.ac.uk::8002f757-52c0-457a-84f8-59292ca525cc" providerId="AD" clId="Web-{1CBC674B-A117-0D59-7306-5C89105AD385}" dt="2026-02-07T07:49:46.652" v="31" actId="1076"/>
        <pc:sldMkLst>
          <pc:docMk/>
          <pc:sldMk cId="2496961718" sldId="336"/>
        </pc:sldMkLst>
        <pc:spChg chg="add del">
          <ac:chgData name="Alexandru Marchidan (2308045)" userId="S::2308045@student.uwtsd.ac.uk::8002f757-52c0-457a-84f8-59292ca525cc" providerId="AD" clId="Web-{1CBC674B-A117-0D59-7306-5C89105AD385}" dt="2026-02-07T07:48:30.284" v="22"/>
          <ac:spMkLst>
            <pc:docMk/>
            <pc:sldMk cId="2496961718" sldId="336"/>
            <ac:spMk id="3" creationId="{608CF475-A72D-5834-92AB-74C49FC8D53A}"/>
          </ac:spMkLst>
        </pc:spChg>
        <pc:spChg chg="add del">
          <ac:chgData name="Alexandru Marchidan (2308045)" userId="S::2308045@student.uwtsd.ac.uk::8002f757-52c0-457a-84f8-59292ca525cc" providerId="AD" clId="Web-{1CBC674B-A117-0D59-7306-5C89105AD385}" dt="2026-02-07T07:48:41.021" v="24"/>
          <ac:spMkLst>
            <pc:docMk/>
            <pc:sldMk cId="2496961718" sldId="336"/>
            <ac:spMk id="4" creationId="{3C53B9EC-3FBE-36C2-2D6E-0FD19F1814C1}"/>
          </ac:spMkLst>
        </pc:spChg>
        <pc:spChg chg="add del">
          <ac:chgData name="Alexandru Marchidan (2308045)" userId="S::2308045@student.uwtsd.ac.uk::8002f757-52c0-457a-84f8-59292ca525cc" providerId="AD" clId="Web-{1CBC674B-A117-0D59-7306-5C89105AD385}" dt="2026-02-07T07:49:07.884" v="26"/>
          <ac:spMkLst>
            <pc:docMk/>
            <pc:sldMk cId="2496961718" sldId="336"/>
            <ac:spMk id="7" creationId="{F45139BF-6123-086C-0887-3B7A59FC5BAE}"/>
          </ac:spMkLst>
        </pc:spChg>
        <pc:spChg chg="add del">
          <ac:chgData name="Alexandru Marchidan (2308045)" userId="S::2308045@student.uwtsd.ac.uk::8002f757-52c0-457a-84f8-59292ca525cc" providerId="AD" clId="Web-{1CBC674B-A117-0D59-7306-5C89105AD385}" dt="2026-02-07T07:49:37.308" v="30"/>
          <ac:spMkLst>
            <pc:docMk/>
            <pc:sldMk cId="2496961718" sldId="336"/>
            <ac:spMk id="8" creationId="{C9E41E00-2FE6-1F3D-8B1D-ACF5C2E36826}"/>
          </ac:spMkLst>
        </pc:spChg>
        <pc:spChg chg="add mod">
          <ac:chgData name="Alexandru Marchidan (2308045)" userId="S::2308045@student.uwtsd.ac.uk::8002f757-52c0-457a-84f8-59292ca525cc" providerId="AD" clId="Web-{1CBC674B-A117-0D59-7306-5C89105AD385}" dt="2026-02-07T07:49:46.652" v="31" actId="1076"/>
          <ac:spMkLst>
            <pc:docMk/>
            <pc:sldMk cId="2496961718" sldId="336"/>
            <ac:spMk id="9" creationId="{46300059-05B0-B5DA-AE03-1B99C02ADB91}"/>
          </ac:spMkLst>
        </pc:spChg>
        <pc:graphicFrameChg chg="modGraphic">
          <ac:chgData name="Alexandru Marchidan (2308045)" userId="S::2308045@student.uwtsd.ac.uk::8002f757-52c0-457a-84f8-59292ca525cc" providerId="AD" clId="Web-{1CBC674B-A117-0D59-7306-5C89105AD385}" dt="2026-02-07T07:47:18.437" v="2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">
        <pc:chgData name="Alexandru Marchidan (2308045)" userId="S::2308045@student.uwtsd.ac.uk::8002f757-52c0-457a-84f8-59292ca525cc" providerId="AD" clId="Web-{1CBC674B-A117-0D59-7306-5C89105AD385}" dt="2026-02-07T07:56:57.669" v="52" actId="20577"/>
        <pc:sldMkLst>
          <pc:docMk/>
          <pc:sldMk cId="2319079123" sldId="337"/>
        </pc:sldMkLst>
        <pc:spChg chg="mod">
          <ac:chgData name="Alexandru Marchidan (2308045)" userId="S::2308045@student.uwtsd.ac.uk::8002f757-52c0-457a-84f8-59292ca525cc" providerId="AD" clId="Web-{1CBC674B-A117-0D59-7306-5C89105AD385}" dt="2026-02-07T07:56:06.383" v="45" actId="14100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Alexandru Marchidan (2308045)" userId="S::2308045@student.uwtsd.ac.uk::8002f757-52c0-457a-84f8-59292ca525cc" providerId="AD" clId="Web-{1CBC674B-A117-0D59-7306-5C89105AD385}" dt="2026-02-07T07:56:33.026" v="47"/>
          <ac:spMkLst>
            <pc:docMk/>
            <pc:sldMk cId="2319079123" sldId="337"/>
            <ac:spMk id="4" creationId="{B6D9EADE-52A0-32F0-17DA-3680BA8369FD}"/>
          </ac:spMkLst>
        </pc:spChg>
        <pc:spChg chg="add mod">
          <ac:chgData name="Alexandru Marchidan (2308045)" userId="S::2308045@student.uwtsd.ac.uk::8002f757-52c0-457a-84f8-59292ca525cc" providerId="AD" clId="Web-{1CBC674B-A117-0D59-7306-5C89105AD385}" dt="2026-02-07T07:56:57.669" v="52" actId="20577"/>
          <ac:spMkLst>
            <pc:docMk/>
            <pc:sldMk cId="2319079123" sldId="337"/>
            <ac:spMk id="5" creationId="{403FC743-774A-25F0-F3A8-63DB62293784}"/>
          </ac:spMkLst>
        </pc:spChg>
      </pc:sldChg>
      <pc:sldChg chg="addSp modSp">
        <pc:chgData name="Alexandru Marchidan (2308045)" userId="S::2308045@student.uwtsd.ac.uk::8002f757-52c0-457a-84f8-59292ca525cc" providerId="AD" clId="Web-{1CBC674B-A117-0D59-7306-5C89105AD385}" dt="2026-02-07T07:59:40.869" v="58" actId="20577"/>
        <pc:sldMkLst>
          <pc:docMk/>
          <pc:sldMk cId="642852813" sldId="363"/>
        </pc:sldMkLst>
        <pc:spChg chg="add mod">
          <ac:chgData name="Alexandru Marchidan (2308045)" userId="S::2308045@student.uwtsd.ac.uk::8002f757-52c0-457a-84f8-59292ca525cc" providerId="AD" clId="Web-{1CBC674B-A117-0D59-7306-5C89105AD385}" dt="2026-02-07T07:59:40.869" v="58" actId="20577"/>
          <ac:spMkLst>
            <pc:docMk/>
            <pc:sldMk cId="642852813" sldId="363"/>
            <ac:spMk id="3" creationId="{F7CD49DD-6C21-542D-BF15-54DD0C9C0605}"/>
          </ac:spMkLst>
        </pc:spChg>
      </pc:sldChg>
    </pc:docChg>
  </pc:docChgLst>
  <pc:docChgLst>
    <pc:chgData name="Alexandru Marchidan (2308045)" userId="8002f757-52c0-457a-84f8-59292ca525cc" providerId="ADAL" clId="{63DDF400-0156-49D1-B5D3-B686E3E4902B}"/>
    <pc:docChg chg="undo custSel delSld modSld">
      <pc:chgData name="Alexandru Marchidan (2308045)" userId="8002f757-52c0-457a-84f8-59292ca525cc" providerId="ADAL" clId="{63DDF400-0156-49D1-B5D3-B686E3E4902B}" dt="2026-02-06T20:32:40.645" v="935" actId="21"/>
      <pc:docMkLst>
        <pc:docMk/>
      </pc:docMkLst>
      <pc:sldChg chg="addSp delSp modSp mod">
        <pc:chgData name="Alexandru Marchidan (2308045)" userId="8002f757-52c0-457a-84f8-59292ca525cc" providerId="ADAL" clId="{63DDF400-0156-49D1-B5D3-B686E3E4902B}" dt="2026-02-06T20:32:40.645" v="935" actId="21"/>
        <pc:sldMkLst>
          <pc:docMk/>
          <pc:sldMk cId="764605052" sldId="261"/>
        </pc:sldMkLst>
        <pc:spChg chg="mod">
          <ac:chgData name="Alexandru Marchidan (2308045)" userId="8002f757-52c0-457a-84f8-59292ca525cc" providerId="ADAL" clId="{63DDF400-0156-49D1-B5D3-B686E3E4902B}" dt="2026-02-06T20:26:27.928" v="596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Alexandru Marchidan (2308045)" userId="8002f757-52c0-457a-84f8-59292ca525cc" providerId="ADAL" clId="{63DDF400-0156-49D1-B5D3-B686E3E4902B}" dt="2026-02-06T20:31:50.564" v="930" actId="14100"/>
          <ac:spMkLst>
            <pc:docMk/>
            <pc:sldMk cId="764605052" sldId="261"/>
            <ac:spMk id="3" creationId="{E04C29E1-0FF6-7114-4118-5B68E71110F6}"/>
          </ac:spMkLst>
        </pc:spChg>
        <pc:spChg chg="add del mod">
          <ac:chgData name="Alexandru Marchidan (2308045)" userId="8002f757-52c0-457a-84f8-59292ca525cc" providerId="ADAL" clId="{63DDF400-0156-49D1-B5D3-B686E3E4902B}" dt="2026-02-06T20:32:40.645" v="935" actId="21"/>
          <ac:spMkLst>
            <pc:docMk/>
            <pc:sldMk cId="764605052" sldId="261"/>
            <ac:spMk id="5" creationId="{F7CC1016-8C6F-E5BC-A381-588A4C3F7003}"/>
          </ac:spMkLst>
        </pc:spChg>
        <pc:graphicFrameChg chg="mod modGraphic">
          <ac:chgData name="Alexandru Marchidan (2308045)" userId="8002f757-52c0-457a-84f8-59292ca525cc" providerId="ADAL" clId="{63DDF400-0156-49D1-B5D3-B686E3E4902B}" dt="2026-02-06T20:31:11.737" v="928" actId="1410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Alexandru Marchidan (2308045)" userId="8002f757-52c0-457a-84f8-59292ca525cc" providerId="ADAL" clId="{63DDF400-0156-49D1-B5D3-B686E3E4902B}" dt="2026-02-06T20:21:56.685" v="582"/>
        <pc:sldMkLst>
          <pc:docMk/>
          <pc:sldMk cId="2451324015" sldId="263"/>
        </pc:sldMkLst>
        <pc:spChg chg="mod">
          <ac:chgData name="Alexandru Marchidan (2308045)" userId="8002f757-52c0-457a-84f8-59292ca525cc" providerId="ADAL" clId="{63DDF400-0156-49D1-B5D3-B686E3E4902B}" dt="2026-02-06T20:21:56.685" v="582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1:04.839" v="579" actId="20577"/>
        <pc:sldMkLst>
          <pc:docMk/>
          <pc:sldMk cId="1037257886" sldId="265"/>
        </pc:sldMkLst>
        <pc:spChg chg="mod">
          <ac:chgData name="Alexandru Marchidan (2308045)" userId="8002f757-52c0-457a-84f8-59292ca525cc" providerId="ADAL" clId="{63DDF400-0156-49D1-B5D3-B686E3E4902B}" dt="2026-02-06T20:19:29.920" v="572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lexandru Marchidan (2308045)" userId="8002f757-52c0-457a-84f8-59292ca525cc" providerId="ADAL" clId="{63DDF400-0156-49D1-B5D3-B686E3E4902B}" dt="2026-02-06T20:21:04.839" v="579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3:19.408" v="587" actId="255"/>
        <pc:sldMkLst>
          <pc:docMk/>
          <pc:sldMk cId="702059637" sldId="270"/>
        </pc:sldMkLst>
        <pc:spChg chg="mod">
          <ac:chgData name="Alexandru Marchidan (2308045)" userId="8002f757-52c0-457a-84f8-59292ca525cc" providerId="ADAL" clId="{63DDF400-0156-49D1-B5D3-B686E3E4902B}" dt="2026-02-06T20:23:19.408" v="587" actId="255"/>
          <ac:spMkLst>
            <pc:docMk/>
            <pc:sldMk cId="702059637" sldId="270"/>
            <ac:spMk id="4" creationId="{0275301B-F9FE-639C-99FA-5A78A9B0F8AC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19:36:04.624" v="45" actId="20577"/>
        <pc:sldMkLst>
          <pc:docMk/>
          <pc:sldMk cId="3321023050" sldId="271"/>
        </pc:sldMkLst>
        <pc:spChg chg="mod">
          <ac:chgData name="Alexandru Marchidan (2308045)" userId="8002f757-52c0-457a-84f8-59292ca525cc" providerId="ADAL" clId="{63DDF400-0156-49D1-B5D3-B686E3E4902B}" dt="2026-02-06T19:35:42.186" v="35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Alexandru Marchidan (2308045)" userId="8002f757-52c0-457a-84f8-59292ca525cc" providerId="ADAL" clId="{63DDF400-0156-49D1-B5D3-B686E3E4902B}" dt="2026-02-06T19:36:04.624" v="45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4:17.326" v="592" actId="27636"/>
        <pc:sldMkLst>
          <pc:docMk/>
          <pc:sldMk cId="1027608494" sldId="272"/>
        </pc:sldMkLst>
        <pc:spChg chg="mod">
          <ac:chgData name="Alexandru Marchidan (2308045)" userId="8002f757-52c0-457a-84f8-59292ca525cc" providerId="ADAL" clId="{63DDF400-0156-49D1-B5D3-B686E3E4902B}" dt="2026-02-06T20:24:00.918" v="590" actId="255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Alexandru Marchidan (2308045)" userId="8002f757-52c0-457a-84f8-59292ca525cc" providerId="ADAL" clId="{63DDF400-0156-49D1-B5D3-B686E3E4902B}" dt="2026-02-06T20:24:17.326" v="592" actId="27636"/>
          <ac:spMkLst>
            <pc:docMk/>
            <pc:sldMk cId="1027608494" sldId="272"/>
            <ac:spMk id="3" creationId="{E292113E-450D-CB08-601E-E45AB99509E7}"/>
          </ac:spMkLst>
        </pc:spChg>
      </pc:sldChg>
      <pc:sldChg chg="delSp modSp del mod">
        <pc:chgData name="Alexandru Marchidan (2308045)" userId="8002f757-52c0-457a-84f8-59292ca525cc" providerId="ADAL" clId="{63DDF400-0156-49D1-B5D3-B686E3E4902B}" dt="2026-02-06T20:02:06.268" v="421" actId="2696"/>
        <pc:sldMkLst>
          <pc:docMk/>
          <pc:sldMk cId="2661610389" sldId="273"/>
        </pc:sldMkLst>
        <pc:spChg chg="mod">
          <ac:chgData name="Alexandru Marchidan (2308045)" userId="8002f757-52c0-457a-84f8-59292ca525cc" providerId="ADAL" clId="{63DDF400-0156-49D1-B5D3-B686E3E4902B}" dt="2026-02-06T20:01:59.302" v="420" actId="1076"/>
          <ac:spMkLst>
            <pc:docMk/>
            <pc:sldMk cId="2661610389" sldId="273"/>
            <ac:spMk id="2" creationId="{F1DF348C-F75E-75E9-74BA-22A65FB9E02F}"/>
          </ac:spMkLst>
        </pc:spChg>
        <pc:spChg chg="del mod">
          <ac:chgData name="Alexandru Marchidan (2308045)" userId="8002f757-52c0-457a-84f8-59292ca525cc" providerId="ADAL" clId="{63DDF400-0156-49D1-B5D3-B686E3E4902B}" dt="2026-02-06T20:01:53.560" v="419"/>
          <ac:spMkLst>
            <pc:docMk/>
            <pc:sldMk cId="2661610389" sldId="273"/>
            <ac:spMk id="5" creationId="{EF01DF79-6A6A-BA50-4722-FF4B95BC5503}"/>
          </ac:spMkLst>
        </pc:spChg>
      </pc:sldChg>
      <pc:sldChg chg="modSp mod">
        <pc:chgData name="Alexandru Marchidan (2308045)" userId="8002f757-52c0-457a-84f8-59292ca525cc" providerId="ADAL" clId="{63DDF400-0156-49D1-B5D3-B686E3E4902B}" dt="2026-02-06T20:23:00.090" v="586" actId="255"/>
        <pc:sldMkLst>
          <pc:docMk/>
          <pc:sldMk cId="860344735" sldId="274"/>
        </pc:sldMkLst>
        <pc:spChg chg="mod">
          <ac:chgData name="Alexandru Marchidan (2308045)" userId="8002f757-52c0-457a-84f8-59292ca525cc" providerId="ADAL" clId="{63DDF400-0156-49D1-B5D3-B686E3E4902B}" dt="2026-02-06T20:22:34.095" v="584" actId="113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Alexandru Marchidan (2308045)" userId="8002f757-52c0-457a-84f8-59292ca525cc" providerId="ADAL" clId="{63DDF400-0156-49D1-B5D3-B686E3E4902B}" dt="2026-02-06T20:23:00.090" v="586" actId="255"/>
          <ac:spMkLst>
            <pc:docMk/>
            <pc:sldMk cId="860344735" sldId="274"/>
            <ac:spMk id="3" creationId="{5A83545D-6FBE-2985-5F35-4C84283CFC53}"/>
          </ac:spMkLst>
        </pc:spChg>
      </pc:sldChg>
      <pc:sldChg chg="addSp delSp modSp mod">
        <pc:chgData name="Alexandru Marchidan (2308045)" userId="8002f757-52c0-457a-84f8-59292ca525cc" providerId="ADAL" clId="{63DDF400-0156-49D1-B5D3-B686E3E4902B}" dt="2026-02-06T20:01:10.278" v="327" actId="14100"/>
        <pc:sldMkLst>
          <pc:docMk/>
          <pc:sldMk cId="2496961718" sldId="336"/>
        </pc:sldMkLst>
        <pc:spChg chg="mod">
          <ac:chgData name="Alexandru Marchidan (2308045)" userId="8002f757-52c0-457a-84f8-59292ca525cc" providerId="ADAL" clId="{63DDF400-0156-49D1-B5D3-B686E3E4902B}" dt="2026-02-06T19:42:39.588" v="150"/>
          <ac:spMkLst>
            <pc:docMk/>
            <pc:sldMk cId="2496961718" sldId="336"/>
            <ac:spMk id="2" creationId="{114F40AF-1DC8-A37F-53F7-202B11A20FAE}"/>
          </ac:spMkLst>
        </pc:spChg>
        <pc:spChg chg="add del mod">
          <ac:chgData name="Alexandru Marchidan (2308045)" userId="8002f757-52c0-457a-84f8-59292ca525cc" providerId="ADAL" clId="{63DDF400-0156-49D1-B5D3-B686E3E4902B}" dt="2026-02-06T19:46:45.052" v="238"/>
          <ac:spMkLst>
            <pc:docMk/>
            <pc:sldMk cId="2496961718" sldId="336"/>
            <ac:spMk id="3" creationId="{FEBB8468-B35F-E392-2801-59B9C39538AD}"/>
          </ac:spMkLst>
        </pc:spChg>
        <pc:spChg chg="add del mod">
          <ac:chgData name="Alexandru Marchidan (2308045)" userId="8002f757-52c0-457a-84f8-59292ca525cc" providerId="ADAL" clId="{63DDF400-0156-49D1-B5D3-B686E3E4902B}" dt="2026-02-06T19:42:54.082" v="152" actId="1076"/>
          <ac:spMkLst>
            <pc:docMk/>
            <pc:sldMk cId="2496961718" sldId="336"/>
            <ac:spMk id="4" creationId="{40814D86-1729-CDEF-C7ED-374F182F8785}"/>
          </ac:spMkLst>
        </pc:spChg>
        <pc:spChg chg="mod">
          <ac:chgData name="Alexandru Marchidan (2308045)" userId="8002f757-52c0-457a-84f8-59292ca525cc" providerId="ADAL" clId="{63DDF400-0156-49D1-B5D3-B686E3E4902B}" dt="2026-02-06T19:39:56.541" v="58"/>
          <ac:spMkLst>
            <pc:docMk/>
            <pc:sldMk cId="2496961718" sldId="336"/>
            <ac:spMk id="6" creationId="{BF06D522-2E79-CDE6-025D-40436EF041A1}"/>
          </ac:spMkLst>
        </pc:spChg>
        <pc:spChg chg="add del mod">
          <ac:chgData name="Alexandru Marchidan (2308045)" userId="8002f757-52c0-457a-84f8-59292ca525cc" providerId="ADAL" clId="{63DDF400-0156-49D1-B5D3-B686E3E4902B}" dt="2026-02-06T19:42:55.418" v="154" actId="1076"/>
          <ac:spMkLst>
            <pc:docMk/>
            <pc:sldMk cId="2496961718" sldId="336"/>
            <ac:spMk id="7" creationId="{3EA54826-9276-D545-A3A1-7C3001674EEF}"/>
          </ac:spMkLst>
        </pc:spChg>
        <pc:graphicFrameChg chg="add del mod modGraphic">
          <ac:chgData name="Alexandru Marchidan (2308045)" userId="8002f757-52c0-457a-84f8-59292ca525cc" providerId="ADAL" clId="{63DDF400-0156-49D1-B5D3-B686E3E4902B}" dt="2026-02-06T20:01:10.278" v="327" actId="1410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delSp modSp mod">
        <pc:chgData name="Alexandru Marchidan (2308045)" userId="8002f757-52c0-457a-84f8-59292ca525cc" providerId="ADAL" clId="{63DDF400-0156-49D1-B5D3-B686E3E4902B}" dt="2026-02-06T20:14:01.684" v="557"/>
        <pc:sldMkLst>
          <pc:docMk/>
          <pc:sldMk cId="2319079123" sldId="337"/>
        </pc:sldMkLst>
        <pc:spChg chg="mod">
          <ac:chgData name="Alexandru Marchidan (2308045)" userId="8002f757-52c0-457a-84f8-59292ca525cc" providerId="ADAL" clId="{63DDF400-0156-49D1-B5D3-B686E3E4902B}" dt="2026-02-06T20:11:32.507" v="54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Alexandru Marchidan (2308045)" userId="8002f757-52c0-457a-84f8-59292ca525cc" providerId="ADAL" clId="{63DDF400-0156-49D1-B5D3-B686E3E4902B}" dt="2026-02-06T20:13:54.999" v="555" actId="5793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Alexandru Marchidan (2308045)" userId="8002f757-52c0-457a-84f8-59292ca525cc" providerId="ADAL" clId="{63DDF400-0156-49D1-B5D3-B686E3E4902B}" dt="2026-02-06T20:14:01.684" v="557"/>
          <ac:spMkLst>
            <pc:docMk/>
            <pc:sldMk cId="2319079123" sldId="337"/>
            <ac:spMk id="5" creationId="{4FE718F0-679C-850D-A5D4-2484229AD645}"/>
          </ac:spMkLst>
        </pc:spChg>
      </pc:sldChg>
      <pc:sldChg chg="delSp modSp mod">
        <pc:chgData name="Alexandru Marchidan (2308045)" userId="8002f757-52c0-457a-84f8-59292ca525cc" providerId="ADAL" clId="{63DDF400-0156-49D1-B5D3-B686E3E4902B}" dt="2026-02-06T20:18:29.643" v="571"/>
        <pc:sldMkLst>
          <pc:docMk/>
          <pc:sldMk cId="642852813" sldId="363"/>
        </pc:sldMkLst>
        <pc:spChg chg="mod">
          <ac:chgData name="Alexandru Marchidan (2308045)" userId="8002f757-52c0-457a-84f8-59292ca525cc" providerId="ADAL" clId="{63DDF400-0156-49D1-B5D3-B686E3E4902B}" dt="2026-02-06T20:18:29.643" v="571"/>
          <ac:spMkLst>
            <pc:docMk/>
            <pc:sldMk cId="642852813" sldId="363"/>
            <ac:spMk id="5" creationId="{180A04F2-4F22-A08C-F5B4-F30F002E227B}"/>
          </ac:spMkLst>
        </pc:spChg>
        <pc:spChg chg="del">
          <ac:chgData name="Alexandru Marchidan (2308045)" userId="8002f757-52c0-457a-84f8-59292ca525cc" providerId="ADAL" clId="{63DDF400-0156-49D1-B5D3-B686E3E4902B}" dt="2026-02-06T20:15:25.857" v="558" actId="478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Alexandru Marchidan (2308045)" userId="8002f757-52c0-457a-84f8-59292ca525cc" providerId="ADAL" clId="{63DDF400-0156-49D1-B5D3-B686E3E4902B}" dt="2026-02-06T20:17:52.809" v="570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Alexandru Marchidan (2308045)" userId="8002f757-52c0-457a-84f8-59292ca525cc" providerId="ADAL" clId="{63DDF400-0156-49D1-B5D3-B686E3E4902B}" dt="2026-02-06T20:17:44.065" v="569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Alexandru Marchidan (2308045)" userId="8002f757-52c0-457a-84f8-59292ca525cc" providerId="ADAL" clId="{63DDF400-0156-49D1-B5D3-B686E3E4902B}" dt="2026-02-06T20:16:34.066" v="563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Alexandru Marchidan (2308045)" userId="8002f757-52c0-457a-84f8-59292ca525cc" providerId="ADAL" clId="{63DDF400-0156-49D1-B5D3-B686E3E4902B}" dt="2026-02-06T20:16:43.544" v="564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Alexandru Marchidan (2308045)" userId="8002f757-52c0-457a-84f8-59292ca525cc" providerId="ADAL" clId="{63DDF400-0156-49D1-B5D3-B686E3E4902B}" dt="2026-02-06T20:17:36.110" v="568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Alexandru Marchidan (2308045)" userId="8002f757-52c0-457a-84f8-59292ca525cc" providerId="ADAL" clId="{63DDF400-0156-49D1-B5D3-B686E3E4902B}" dt="2026-02-06T20:17:27.127" v="56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Alexandru Marchidan (2308045)" userId="8002f757-52c0-457a-84f8-59292ca525cc" providerId="ADAL" clId="{63DDF400-0156-49D1-B5D3-B686E3E4902B}" dt="2026-02-06T20:17:10.327" v="566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Alexandru Marchidan (2308045)" userId="8002f757-52c0-457a-84f8-59292ca525cc" providerId="ADAL" clId="{63DDF400-0156-49D1-B5D3-B686E3E4902B}" dt="2026-02-06T20:16:57.693" v="565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Alexandru Marchidan (2308045)" userId="8002f757-52c0-457a-84f8-59292ca525cc" providerId="ADAL" clId="{63DDF400-0156-49D1-B5D3-B686E3E4902B}" dt="2026-02-06T20:16:11.130" v="561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Alexandru Marchidan (2308045)" userId="8002f757-52c0-457a-84f8-59292ca525cc" providerId="ADAL" clId="{63DDF400-0156-49D1-B5D3-B686E3E4902B}" dt="2026-02-06T20:16:23.400" v="562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Alexandru Marchidan (2308045)" userId="8002f757-52c0-457a-84f8-59292ca525cc" providerId="ADAL" clId="{63DDF400-0156-49D1-B5D3-B686E3E4902B}" dt="2026-02-06T20:15:45.202" v="559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Alexandru Marchidan (2308045)" userId="8002f757-52c0-457a-84f8-59292ca525cc" providerId="ADAL" clId="{63DDF400-0156-49D1-B5D3-B686E3E4902B}" dt="2026-02-06T20:15:58.400" v="560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Alexandru Marchidan (2308045)" userId="S::2308045@student.uwtsd.ac.uk::8002f757-52c0-457a-84f8-59292ca525cc" providerId="AD" clId="Web-{8A368E9C-B8B1-FB2C-AB96-32052F987189}"/>
    <pc:docChg chg="modSld">
      <pc:chgData name="Alexandru Marchidan (2308045)" userId="S::2308045@student.uwtsd.ac.uk::8002f757-52c0-457a-84f8-59292ca525cc" providerId="AD" clId="Web-{8A368E9C-B8B1-FB2C-AB96-32052F987189}" dt="2026-02-07T07:11:02.089" v="207"/>
      <pc:docMkLst>
        <pc:docMk/>
      </pc:docMkLst>
      <pc:sldChg chg="modSp">
        <pc:chgData name="Alexandru Marchidan (2308045)" userId="S::2308045@student.uwtsd.ac.uk::8002f757-52c0-457a-84f8-59292ca525cc" providerId="AD" clId="Web-{8A368E9C-B8B1-FB2C-AB96-32052F987189}" dt="2026-02-07T07:09:08.992" v="149"/>
        <pc:sldMkLst>
          <pc:docMk/>
          <pc:sldMk cId="764605052" sldId="261"/>
        </pc:sldMkLst>
        <pc:spChg chg="mod">
          <ac:chgData name="Alexandru Marchidan (2308045)" userId="S::2308045@student.uwtsd.ac.uk::8002f757-52c0-457a-84f8-59292ca525cc" providerId="AD" clId="Web-{8A368E9C-B8B1-FB2C-AB96-32052F987189}" dt="2026-02-07T07:02:26.639" v="84" actId="20577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Alexandru Marchidan (2308045)" userId="S::2308045@student.uwtsd.ac.uk::8002f757-52c0-457a-84f8-59292ca525cc" providerId="AD" clId="Web-{8A368E9C-B8B1-FB2C-AB96-32052F987189}" dt="2026-02-07T07:09:08.992" v="14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8A368E9C-B8B1-FB2C-AB96-32052F987189}" dt="2026-02-07T07:05:51.248" v="136" actId="20577"/>
        <pc:sldMkLst>
          <pc:docMk/>
          <pc:sldMk cId="2451324015" sldId="263"/>
        </pc:sldMkLst>
        <pc:spChg chg="mod">
          <ac:chgData name="Alexandru Marchidan (2308045)" userId="S::2308045@student.uwtsd.ac.uk::8002f757-52c0-457a-84f8-59292ca525cc" providerId="AD" clId="Web-{8A368E9C-B8B1-FB2C-AB96-32052F987189}" dt="2026-02-07T07:05:51.248" v="136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5:12.402" v="133" actId="20577"/>
        <pc:sldMkLst>
          <pc:docMk/>
          <pc:sldMk cId="1037257886" sldId="265"/>
        </pc:sldMkLst>
        <pc:spChg chg="mod">
          <ac:chgData name="Alexandru Marchidan (2308045)" userId="S::2308045@student.uwtsd.ac.uk::8002f757-52c0-457a-84f8-59292ca525cc" providerId="AD" clId="Web-{8A368E9C-B8B1-FB2C-AB96-32052F987189}" dt="2026-02-07T07:05:02.790" v="132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lexandru Marchidan (2308045)" userId="S::2308045@student.uwtsd.ac.uk::8002f757-52c0-457a-84f8-59292ca525cc" providerId="AD" clId="Web-{8A368E9C-B8B1-FB2C-AB96-32052F987189}" dt="2026-02-07T07:05:12.402" v="133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0:17.719" v="10" actId="20577"/>
        <pc:sldMkLst>
          <pc:docMk/>
          <pc:sldMk cId="3321023050" sldId="271"/>
        </pc:sldMkLst>
        <pc:spChg chg="mod">
          <ac:chgData name="Alexandru Marchidan (2308045)" userId="S::2308045@student.uwtsd.ac.uk::8002f757-52c0-457a-84f8-59292ca525cc" providerId="AD" clId="Web-{8A368E9C-B8B1-FB2C-AB96-32052F987189}" dt="2026-02-07T07:00:17.719" v="10" actId="20577"/>
          <ac:spMkLst>
            <pc:docMk/>
            <pc:sldMk cId="3321023050" sldId="271"/>
            <ac:spMk id="2" creationId="{23379A11-1CF0-5125-F775-02C08085203B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1:01.235" v="11" actId="20577"/>
        <pc:sldMkLst>
          <pc:docMk/>
          <pc:sldMk cId="1027608494" sldId="272"/>
        </pc:sldMkLst>
        <pc:spChg chg="mod">
          <ac:chgData name="Alexandru Marchidan (2308045)" userId="S::2308045@student.uwtsd.ac.uk::8002f757-52c0-457a-84f8-59292ca525cc" providerId="AD" clId="Web-{8A368E9C-B8B1-FB2C-AB96-32052F987189}" dt="2026-02-07T07:00:03.594" v="9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Alexandru Marchidan (2308045)" userId="S::2308045@student.uwtsd.ac.uk::8002f757-52c0-457a-84f8-59292ca525cc" providerId="AD" clId="Web-{8A368E9C-B8B1-FB2C-AB96-32052F987189}" dt="2026-02-07T07:01:01.235" v="11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7:45.004" v="138" actId="20577"/>
        <pc:sldMkLst>
          <pc:docMk/>
          <pc:sldMk cId="860344735" sldId="274"/>
        </pc:sldMkLst>
        <pc:spChg chg="mod">
          <ac:chgData name="Alexandru Marchidan (2308045)" userId="S::2308045@student.uwtsd.ac.uk::8002f757-52c0-457a-84f8-59292ca525cc" providerId="AD" clId="Web-{8A368E9C-B8B1-FB2C-AB96-32052F987189}" dt="2026-02-07T06:59:00.577" v="3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Alexandru Marchidan (2308045)" userId="S::2308045@student.uwtsd.ac.uk::8002f757-52c0-457a-84f8-59292ca525cc" providerId="AD" clId="Web-{8A368E9C-B8B1-FB2C-AB96-32052F987189}" dt="2026-02-07T07:07:45.004" v="138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11:02.089" v="207"/>
        <pc:sldMkLst>
          <pc:docMk/>
          <pc:sldMk cId="2496961718" sldId="336"/>
        </pc:sldMkLst>
        <pc:spChg chg="mod">
          <ac:chgData name="Alexandru Marchidan (2308045)" userId="S::2308045@student.uwtsd.ac.uk::8002f757-52c0-457a-84f8-59292ca525cc" providerId="AD" clId="Web-{8A368E9C-B8B1-FB2C-AB96-32052F987189}" dt="2026-02-07T07:01:45.353" v="15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Alexandru Marchidan (2308045)" userId="S::2308045@student.uwtsd.ac.uk::8002f757-52c0-457a-84f8-59292ca525cc" providerId="AD" clId="Web-{8A368E9C-B8B1-FB2C-AB96-32052F987189}" dt="2026-02-07T07:11:02.089" v="20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">
        <pc:chgData name="Alexandru Marchidan (2308045)" userId="S::2308045@student.uwtsd.ac.uk::8002f757-52c0-457a-84f8-59292ca525cc" providerId="AD" clId="Web-{8A368E9C-B8B1-FB2C-AB96-32052F987189}" dt="2026-02-07T07:03:52.535" v="123" actId="14100"/>
        <pc:sldMkLst>
          <pc:docMk/>
          <pc:sldMk cId="2319079123" sldId="337"/>
        </pc:sldMkLst>
        <pc:spChg chg="mod">
          <ac:chgData name="Alexandru Marchidan (2308045)" userId="S::2308045@student.uwtsd.ac.uk::8002f757-52c0-457a-84f8-59292ca525cc" providerId="AD" clId="Web-{8A368E9C-B8B1-FB2C-AB96-32052F987189}" dt="2026-02-07T07:03:52.535" v="123" actId="14100"/>
          <ac:spMkLst>
            <pc:docMk/>
            <pc:sldMk cId="2319079123" sldId="337"/>
            <ac:spMk id="2" creationId="{F6A380E8-2AC0-F0B7-9432-FB8903B92FD6}"/>
          </ac:spMkLst>
        </pc:spChg>
      </pc:sldChg>
      <pc:sldChg chg="modSp">
        <pc:chgData name="Alexandru Marchidan (2308045)" userId="S::2308045@student.uwtsd.ac.uk::8002f757-52c0-457a-84f8-59292ca525cc" providerId="AD" clId="Web-{8A368E9C-B8B1-FB2C-AB96-32052F987189}" dt="2026-02-07T07:04:25.772" v="129" actId="20577"/>
        <pc:sldMkLst>
          <pc:docMk/>
          <pc:sldMk cId="642852813" sldId="363"/>
        </pc:sldMkLst>
        <pc:spChg chg="mod">
          <ac:chgData name="Alexandru Marchidan (2308045)" userId="S::2308045@student.uwtsd.ac.uk::8002f757-52c0-457a-84f8-59292ca525cc" providerId="AD" clId="Web-{8A368E9C-B8B1-FB2C-AB96-32052F987189}" dt="2026-02-07T07:04:25.772" v="129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Alexandru Marchidan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2308045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/>
                <a:cs typeface="Arial"/>
              </a:rPr>
              <a:t>Overview of my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Good morning, My name is Alex</a:t>
            </a: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/>
                <a:cs typeface="Arial"/>
              </a:rPr>
              <a:t>And, finally, provide a summary of the key findings.</a:t>
            </a:r>
          </a:p>
          <a:p>
            <a:pPr marL="457200" lvl="1" indent="0">
              <a:lnSpc>
                <a:spcPct val="120000"/>
              </a:lnSpc>
              <a:buNone/>
            </a:pPr>
            <a:r>
              <a:rPr lang="en-GB" sz="2800" dirty="0">
                <a:latin typeface="Arial"/>
                <a:ea typeface="+mn-lt"/>
                <a:cs typeface="+mn-lt"/>
              </a:rPr>
              <a:t>(Institute of Leadership &amp; Management, 2013; Green Haven Florists Case Study, UWTSD, 2026).</a:t>
            </a:r>
            <a:endParaRPr lang="en-GB" sz="2800" dirty="0">
              <a:latin typeface="Arial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335" y="202983"/>
            <a:ext cx="11179834" cy="1325563"/>
          </a:xfrm>
        </p:spPr>
        <p:txBody>
          <a:bodyPr>
            <a:normAutofit fontScale="90000"/>
          </a:bodyPr>
          <a:lstStyle/>
          <a:p>
            <a:r>
              <a:rPr lang="en-GB" sz="4800" b="1" dirty="0">
                <a:latin typeface="Arial"/>
                <a:cs typeface="Arial"/>
              </a:rPr>
              <a:t>Introduction and Presentation Structure</a:t>
            </a:r>
            <a:endParaRPr lang="en-GB" sz="48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3021" y="1498925"/>
            <a:ext cx="10400779" cy="40219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dirty="0">
                <a:latin typeface="Arial"/>
                <a:cs typeface="Arial"/>
              </a:rPr>
              <a:t>Overview of Green Haven Florists case-study</a:t>
            </a:r>
            <a:endParaRPr lang="en-US" sz="3600">
              <a:latin typeface="Arial"/>
              <a:ea typeface="Calibri"/>
              <a:cs typeface="Arial"/>
            </a:endParaRPr>
          </a:p>
          <a:p>
            <a:r>
              <a:rPr lang="en-US" sz="3600" dirty="0">
                <a:latin typeface="Arial"/>
                <a:cs typeface="Arial"/>
              </a:rPr>
              <a:t>Analysis of issues impacting in-store sales</a:t>
            </a:r>
            <a:endParaRPr lang="en-US" sz="3600">
              <a:latin typeface="Arial"/>
              <a:ea typeface="Calibri"/>
              <a:cs typeface="Arial"/>
            </a:endParaRPr>
          </a:p>
          <a:p>
            <a:r>
              <a:rPr lang="en-US" sz="3600" dirty="0">
                <a:latin typeface="Arial"/>
                <a:cs typeface="Arial"/>
              </a:rPr>
              <a:t>Application of 5W2H, PESTEL and Fishbone models</a:t>
            </a:r>
            <a:endParaRPr lang="en-US" sz="3600">
              <a:latin typeface="Arial"/>
              <a:ea typeface="Calibri"/>
              <a:cs typeface="Arial"/>
            </a:endParaRPr>
          </a:p>
          <a:p>
            <a:r>
              <a:rPr lang="en-US" sz="3600" dirty="0">
                <a:latin typeface="Arial"/>
                <a:cs typeface="Arial"/>
              </a:rPr>
              <a:t>Summary of key findings</a:t>
            </a:r>
            <a:endParaRPr lang="en-US" sz="3600">
              <a:latin typeface="Arial"/>
              <a:ea typeface="Calibri"/>
              <a:cs typeface="Arial"/>
            </a:endParaRPr>
          </a:p>
          <a:p>
            <a:pPr marL="0" indent="0">
              <a:buNone/>
            </a:pPr>
            <a:r>
              <a:rPr lang="en-US" sz="3600" dirty="0">
                <a:ea typeface="+mn-lt"/>
                <a:cs typeface="+mn-lt"/>
              </a:rPr>
              <a:t>(UWTSD, 2026; Institute of Leadership &amp; Management, 2013)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/>
                <a:cs typeface="Arial"/>
              </a:rPr>
              <a:t>Nature and Scope of the Problem</a:t>
            </a:r>
            <a:endParaRPr lang="en-GB" sz="3600" b="1" u="sng">
              <a:latin typeface="Arial"/>
              <a:ea typeface="Calibri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30% decline in in-store sales over the last 12 months</a:t>
            </a:r>
          </a:p>
          <a:p>
            <a:r>
              <a:rPr lang="en-US" sz="3600" dirty="0">
                <a:latin typeface="Arial"/>
                <a:cs typeface="Arial"/>
              </a:rPr>
              <a:t>Reduced high-street footfall and consumer behavior shift</a:t>
            </a:r>
          </a:p>
          <a:p>
            <a:r>
              <a:rPr lang="en-US" sz="3600" dirty="0">
                <a:latin typeface="Arial"/>
                <a:cs typeface="Arial"/>
              </a:rPr>
              <a:t>Increased competition from online florists</a:t>
            </a:r>
          </a:p>
          <a:p>
            <a:r>
              <a:rPr lang="en-US" sz="3600" dirty="0">
                <a:latin typeface="Arial"/>
                <a:cs typeface="Arial"/>
              </a:rPr>
              <a:t>Rising costs of sustainable materials</a:t>
            </a:r>
          </a:p>
          <a:p>
            <a:pPr marL="0" indent="0">
              <a:buNone/>
            </a:pPr>
            <a:r>
              <a:rPr lang="en-US" sz="1700" dirty="0">
                <a:ea typeface="+mn-lt"/>
                <a:cs typeface="+mn-lt"/>
              </a:rPr>
              <a:t>           </a:t>
            </a:r>
            <a:r>
              <a:rPr lang="en-US" sz="3600" dirty="0">
                <a:latin typeface="Arial"/>
                <a:ea typeface="+mn-lt"/>
                <a:cs typeface="+mn-lt"/>
              </a:rPr>
              <a:t>  (UWTSD, 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9319781"/>
              </p:ext>
            </p:extLst>
          </p:nvPr>
        </p:nvGraphicFramePr>
        <p:xfrm>
          <a:off x="855945" y="1064712"/>
          <a:ext cx="10102684" cy="4308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5664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56171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0271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0271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0271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02719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07443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6822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rgbClr val="000000"/>
                          </a:solidFill>
                        </a:rPr>
                        <a:t>Identify the Root Problem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297962"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 dirty="0">
                          <a:solidFill>
                            <a:srgbClr val="000000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666869">
                <a:tc>
                  <a:txBody>
                    <a:bodyPr/>
                    <a:lstStyle/>
                    <a:p>
                      <a:r>
                        <a:rPr lang="en-GB" sz="1100" dirty="0"/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681058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 dirty="0">
                          <a:solidFill>
                            <a:srgbClr val="000000"/>
                          </a:solidFill>
                          <a:effectLst/>
                        </a:rPr>
                        <a:t>30% decline in store sales</a:t>
                      </a:r>
                      <a:endParaRPr lang="en-US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Retail store in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Norwich​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Over the past 12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 month​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Business owners-Lyam and </a:t>
                      </a:r>
                      <a:r>
                        <a:rPr lang="en-GB" sz="1100" err="1">
                          <a:solidFill>
                            <a:srgbClr val="000000"/>
                          </a:solidFill>
                          <a:effectLst/>
                        </a:rPr>
                        <a:t>Prya</a:t>
                      </a: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Shift towards online shopping​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Customers switching to online retailers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/>
                        <a:t>Approx. 30% sales reduction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02158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 dirty="0">
                          <a:solidFill>
                            <a:srgbClr val="000000"/>
                          </a:solidFill>
                          <a:effectLst/>
                        </a:rPr>
                        <a:t>Reduced customer</a:t>
                      </a:r>
                    </a:p>
                    <a:p>
                      <a:pPr rtl="0" fontAlgn="base"/>
                      <a:r>
                        <a:rPr lang="en-GB" sz="1100" kern="1200" dirty="0">
                          <a:solidFill>
                            <a:srgbClr val="000000"/>
                          </a:solidFill>
                          <a:effectLst/>
                        </a:rPr>
                        <a:t> footfall</a:t>
                      </a:r>
                      <a:endParaRPr lang="en-US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High-street location with reduced activity​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Gradual decline rather than sudden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drop​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Store employees​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Increased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competition from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 online flower retails 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Increased competition reduces in-store customer demand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Reduced cash flow due to lower in-store sales.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02158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kern="1200" dirty="0">
                          <a:solidFill>
                            <a:srgbClr val="000000"/>
                          </a:solidFill>
                          <a:effectLst/>
                        </a:rPr>
                        <a:t>Decreased overall </a:t>
                      </a:r>
                    </a:p>
                    <a:p>
                      <a:pPr rtl="0" fontAlgn="base"/>
                      <a:r>
                        <a:rPr lang="en-GB" sz="1100" kern="1200" dirty="0">
                          <a:solidFill>
                            <a:srgbClr val="000000"/>
                          </a:solidFill>
                          <a:effectLst/>
                        </a:rPr>
                        <a:t>revenue</a:t>
                      </a:r>
                      <a:endParaRPr lang="en-US" sz="1100" kern="1200">
                        <a:solidFill>
                          <a:srgbClr val="000000"/>
                        </a:soli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Local market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affected by nearby business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 closures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Intensified during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recent economic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pressures​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</a:rPr>
                        <a:t>Regular in store customers​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Rising operational </a:t>
                      </a:r>
                    </a:p>
                    <a:p>
                      <a:pPr algn="l" rtl="0" fontAlgn="base">
                        <a:lnSpc>
                          <a:spcPts val="1283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and supply cost​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Limited resources restrict business improvement and growth.</a:t>
                      </a:r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Ongoing losses threaten long-term sustainability.</a:t>
                      </a:r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54015" y="332045"/>
            <a:ext cx="10584611" cy="6463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dirty="0">
                <a:latin typeface="Arial"/>
                <a:cs typeface="Arial"/>
              </a:rPr>
              <a:t>5W2H Model – Green Haven Florists</a:t>
            </a:r>
            <a:endParaRPr lang="en-GB" sz="3600" b="1" u="sng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00059-05B0-B5DA-AE03-1B99C02ADB91}"/>
              </a:ext>
            </a:extLst>
          </p:cNvPr>
          <p:cNvSpPr txBox="1"/>
          <p:nvPr/>
        </p:nvSpPr>
        <p:spPr>
          <a:xfrm>
            <a:off x="3716055" y="590289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(Institute of Leadership &amp; Management, 2013; UWTSD, 2026)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1871" y="489116"/>
            <a:ext cx="9951929" cy="1210317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/>
                <a:cs typeface="Arial"/>
              </a:rPr>
              <a:t>PESTEL Framework </a:t>
            </a:r>
            <a:r>
              <a:rPr lang="en-GB" sz="3600" dirty="0">
                <a:latin typeface="Arial"/>
                <a:cs typeface="Arial"/>
              </a:rPr>
              <a:t>Green Havan Florists </a:t>
            </a:r>
            <a:br>
              <a:rPr lang="en-GB" sz="3600" b="1" u="sng" dirty="0">
                <a:latin typeface="Arial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27" y="1575895"/>
            <a:ext cx="10050125" cy="419100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2269825"/>
              </p:ext>
            </p:extLst>
          </p:nvPr>
        </p:nvGraphicFramePr>
        <p:xfrm>
          <a:off x="814191" y="1847589"/>
          <a:ext cx="10553708" cy="387646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20584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06501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92060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94975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8519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54389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857250"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Political 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/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01921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Import regulations affecting flower supply</a:t>
                      </a:r>
                      <a:r>
                        <a:rPr lang="en-US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1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Trade policies impacting imported flowers</a:t>
                      </a:r>
                      <a:r>
                        <a:rPr lang="en-US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1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1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Local council policies affecting high-street businesses</a:t>
                      </a:r>
                      <a:r>
                        <a:rPr lang="en-US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1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GB" sz="1100" b="1" i="0" kern="1200">
                        <a:solidFill>
                          <a:schemeClr val="dk1"/>
                        </a:solidFill>
                        <a:effectLst/>
                        <a:latin typeface="Arial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Rising inflation increasing operating costs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Increased supplier and transport costs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Customer become more price-sensitive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Higher costs of sustainable materials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Shift in consumer behaviour towards online shopping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Preference for convenience and lower prices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Reduced high-street footfall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Growing awareness of sustainability, but limited willingness to pay higher prices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GB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Weak digital presence and outdated website​</a:t>
                      </a:r>
                    </a:p>
                    <a:p>
                      <a:pPr rtl="0" fontAlgn="base"/>
                      <a:endParaRPr lang="en-GB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Increased use of social media by competitors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Growth of the online ordering and delivery platforms 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Limited adoption of digital marketing tools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Commitment to eco-friendly packaging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Use of locally sourced and sustainable practices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Pressure to reduce waste and carbon footprint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Employment and wage regulations increasing labour costs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Health and safety requirements in retail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endParaRPr lang="en-US" sz="1100" b="0" kern="1200" dirty="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Consumer protection and online selling regulations</a:t>
                      </a:r>
                      <a:r>
                        <a:rPr lang="en-US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US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pPr rtl="0" fontAlgn="base"/>
                      <a:r>
                        <a:rPr lang="en-GB" sz="1100" b="0" kern="1200" dirty="0">
                          <a:solidFill>
                            <a:schemeClr val="dk1"/>
                          </a:solidFill>
                          <a:effectLst/>
                          <a:latin typeface="Arial"/>
                        </a:rPr>
                        <a:t>​</a:t>
                      </a:r>
                      <a:endParaRPr lang="en-GB" sz="1100" b="0" kern="1200">
                        <a:solidFill>
                          <a:schemeClr val="dk1"/>
                        </a:solidFill>
                        <a:effectLst/>
                        <a:latin typeface="Arial"/>
                      </a:endParaRPr>
                    </a:p>
                    <a:p>
                      <a:endParaRPr lang="en-GB" sz="1100" b="1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2F5699-1116-E82F-3A0D-66E00806DCFA}"/>
              </a:ext>
            </a:extLst>
          </p:cNvPr>
          <p:cNvSpPr txBox="1"/>
          <p:nvPr/>
        </p:nvSpPr>
        <p:spPr>
          <a:xfrm rot="-10800000" flipV="1">
            <a:off x="3048000" y="6016863"/>
            <a:ext cx="59081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(Institute of Leadership &amp; Management, 2013; UWTSD, 2026)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761" y="218476"/>
            <a:ext cx="976403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/>
                <a:cs typeface="Arial"/>
              </a:rPr>
              <a:t>Cause and Effect Analysis – Explanation</a:t>
            </a:r>
            <a:endParaRPr lang="en-GB" sz="36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66120" cy="346407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Effect: Decline in in-store sales*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People: Limited digital and marketing skills* 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Methods: Traditional sales and promotion approach*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Machines: Outdated website and online systems*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Materials: Rising flower and packaging costs*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Environment: Reduced high-street footfall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Source: Institute of Leadership &amp; Management (2013); Green Haven Florists Case Study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3FC743-774A-25F0-F3A8-63DB62293784}"/>
              </a:ext>
            </a:extLst>
          </p:cNvPr>
          <p:cNvSpPr txBox="1"/>
          <p:nvPr/>
        </p:nvSpPr>
        <p:spPr>
          <a:xfrm>
            <a:off x="2698750" y="5619749"/>
            <a:ext cx="68580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ea typeface="+mn-lt"/>
                <a:cs typeface="+mn-lt"/>
              </a:rPr>
              <a:t>(Institute of Leadership and Management, 2013; UWTSD, 2026)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Strong online competition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Reduced footfall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digital skills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Reliance on owners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Weak performance data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sales tracking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Expensive packaging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Rising flower costs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online systems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Traditional sales approach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promotions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b="1" dirty="0">
                <a:latin typeface="Arial"/>
                <a:cs typeface="Arial"/>
              </a:rPr>
              <a:t>Fishbone Diagram – Applied to Green Haven Florists</a:t>
            </a:r>
            <a:endParaRPr lang="en-GB" sz="3200" b="1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CD49DD-6C21-542D-BF15-54DD0C9C0605}"/>
              </a:ext>
            </a:extLst>
          </p:cNvPr>
          <p:cNvSpPr txBox="1"/>
          <p:nvPr/>
        </p:nvSpPr>
        <p:spPr>
          <a:xfrm>
            <a:off x="3543387" y="5926377"/>
            <a:ext cx="5969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(Institute of Leadership and Management, 2013; UWTSD, 2026)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/>
                <a:cs typeface="Arial"/>
              </a:rPr>
              <a:t>Key Findings</a:t>
            </a:r>
            <a:endParaRPr lang="en-GB" sz="3600" b="1" u="sng" dirty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8638" y="1682250"/>
            <a:ext cx="10766121" cy="38189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2"/>
            <a:r>
              <a:rPr lang="en-US" sz="3200" b="1" dirty="0">
                <a:latin typeface="Arial"/>
                <a:cs typeface="Arial"/>
              </a:rPr>
              <a:t>Key Finding 1:External market changes have reduced in-store customer demand.</a:t>
            </a:r>
          </a:p>
          <a:p>
            <a:pPr lvl="2"/>
            <a:r>
              <a:rPr lang="en-US" sz="3200" b="1" dirty="0">
                <a:latin typeface="Arial"/>
                <a:cs typeface="Arial"/>
              </a:rPr>
              <a:t>Key Finding 2:Limited digital capability weakens competitiveness against online florists.</a:t>
            </a:r>
          </a:p>
          <a:p>
            <a:pPr lvl="2"/>
            <a:r>
              <a:rPr lang="en-US" sz="3200" b="1" dirty="0">
                <a:latin typeface="Arial"/>
                <a:cs typeface="Arial"/>
              </a:rPr>
              <a:t>Key Finding 3:Rising costs are reducing profitability and cash flow.</a:t>
            </a:r>
          </a:p>
          <a:p>
            <a:pPr lvl="2"/>
            <a:r>
              <a:rPr lang="en-US" sz="3200" b="1" dirty="0">
                <a:latin typeface="Arial"/>
                <a:cs typeface="Arial"/>
              </a:rPr>
              <a:t>Key Finding 4:Strategic adaptation is required to ensure long-term sustainability.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72BE56-AA07-F432-95B2-7DE42BE36561}"/>
              </a:ext>
            </a:extLst>
          </p:cNvPr>
          <p:cNvSpPr txBox="1"/>
          <p:nvPr/>
        </p:nvSpPr>
        <p:spPr>
          <a:xfrm>
            <a:off x="3032124" y="5810250"/>
            <a:ext cx="63976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ea typeface="+mn-lt"/>
                <a:cs typeface="+mn-lt"/>
              </a:rPr>
              <a:t>(Institute of Leadership and Management, 2013; Brooks et al., 2011; UWTSD, 2026)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Arial"/>
                <a:cs typeface="Arial"/>
              </a:rPr>
              <a:t>1. Institute of Leadership &amp; Management (2013) Solving Problems and Making Decisions. 5th </a:t>
            </a:r>
            <a:r>
              <a:rPr lang="en-US" sz="1800" err="1">
                <a:latin typeface="Arial"/>
                <a:cs typeface="Arial"/>
              </a:rPr>
              <a:t>edn</a:t>
            </a:r>
            <a:r>
              <a:rPr lang="en-US" sz="1800" dirty="0">
                <a:latin typeface="Arial"/>
                <a:cs typeface="Arial"/>
              </a:rPr>
              <a:t>. Amsterdam: Pergamon Flexible Learning.</a:t>
            </a:r>
          </a:p>
          <a:p>
            <a:r>
              <a:rPr lang="en-US" sz="1800" dirty="0">
                <a:latin typeface="Arial"/>
                <a:cs typeface="Arial"/>
              </a:rPr>
              <a:t>2. Brooks, I., Weatherston, J. and Wilkinson, G. (2011) The International Business Environment: Challenges and Change. 2nd </a:t>
            </a:r>
            <a:r>
              <a:rPr lang="en-US" sz="1800" err="1">
                <a:latin typeface="Arial"/>
                <a:cs typeface="Arial"/>
              </a:rPr>
              <a:t>edn</a:t>
            </a:r>
            <a:r>
              <a:rPr lang="en-US" sz="1800" dirty="0">
                <a:latin typeface="Arial"/>
                <a:cs typeface="Arial"/>
              </a:rPr>
              <a:t>. Harlow: Pearson.</a:t>
            </a:r>
          </a:p>
          <a:p>
            <a:r>
              <a:rPr lang="en-US" sz="1800" dirty="0">
                <a:latin typeface="Arial"/>
                <a:cs typeface="Arial"/>
              </a:rPr>
              <a:t>3. Brooks, I. et al. (2011) Chapter 1: The International Business Environment.</a:t>
            </a:r>
          </a:p>
          <a:p>
            <a:r>
              <a:rPr lang="en-US" sz="1800" dirty="0">
                <a:latin typeface="Arial"/>
                <a:cs typeface="Arial"/>
              </a:rPr>
              <a:t>4. Brooks, I. et al. (2011) Chapter 2: Macro and </a:t>
            </a:r>
            <a:r>
              <a:rPr lang="en-US" sz="1800">
                <a:latin typeface="Arial"/>
                <a:cs typeface="Arial"/>
              </a:rPr>
              <a:t>Microenvironments.</a:t>
            </a:r>
          </a:p>
          <a:p>
            <a:r>
              <a:rPr lang="en-US" sz="1800" dirty="0">
                <a:latin typeface="Arial"/>
                <a:cs typeface="Arial"/>
              </a:rPr>
              <a:t>5. Institute of Leadership &amp; Management (2013) 5W2H Model.</a:t>
            </a:r>
          </a:p>
          <a:p>
            <a:r>
              <a:rPr lang="en-US" sz="1800" dirty="0">
                <a:latin typeface="Arial"/>
                <a:cs typeface="Arial"/>
              </a:rPr>
              <a:t>6. Institute of Leadership &amp; Management (2013) Cause-and-Effect Analysis.</a:t>
            </a:r>
          </a:p>
          <a:p>
            <a:r>
              <a:rPr lang="en-US" sz="1800" dirty="0">
                <a:latin typeface="Arial"/>
                <a:cs typeface="Arial"/>
              </a:rPr>
              <a:t>7. 2025 Floral Industry Trends. Available via UWTSD Reading List.</a:t>
            </a:r>
          </a:p>
          <a:p>
            <a:r>
              <a:rPr lang="en-US" sz="1800" dirty="0">
                <a:latin typeface="Arial"/>
                <a:cs typeface="Arial"/>
              </a:rPr>
              <a:t>8. 2025 Floral Consumer Trends. Available via UWTSD Reading List.</a:t>
            </a:r>
          </a:p>
          <a:p>
            <a:r>
              <a:rPr lang="en-US" sz="1800" dirty="0">
                <a:latin typeface="Arial"/>
                <a:cs typeface="Arial"/>
              </a:rPr>
              <a:t>9. Cut Flowers Market Size and Share. Available via UWTSD Reading List.</a:t>
            </a:r>
          </a:p>
          <a:p>
            <a:r>
              <a:rPr lang="en-US" sz="1800" dirty="0">
                <a:latin typeface="Arial"/>
                <a:cs typeface="Arial"/>
              </a:rPr>
              <a:t>10. Green Haven Florists Case Study (2026). University of Wales Trinity Saint David</a:t>
            </a:r>
            <a:r>
              <a:rPr lang="en-US" sz="1600" dirty="0"/>
              <a:t>.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c767c609b4902ea81f0e7215b91c711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2abbd818eac8846a095741a6ef37586d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purl.org/dc/terms/"/>
    <ds:schemaRef ds:uri="3ef5847a-e696-4fee-a2c0-6c3f87568321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6A9EDCE-86BD-4899-BE70-E0AB27CBF1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1951</TotalTime>
  <Words>931</Words>
  <Application>Microsoft Office PowerPoint</Application>
  <PresentationFormat>Widescreen</PresentationFormat>
  <Paragraphs>187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Overview of my presentation</vt:lpstr>
      <vt:lpstr>Introduction and Presentation Structure</vt:lpstr>
      <vt:lpstr>Nature and Scope of the Problem</vt:lpstr>
      <vt:lpstr>PowerPoint Presentation</vt:lpstr>
      <vt:lpstr>  PESTEL Framework Green Havan Florists   </vt:lpstr>
      <vt:lpstr>Cause and Effect Analysis – Explanation</vt:lpstr>
      <vt:lpstr>PowerPoint Presentation</vt:lpstr>
      <vt:lpstr>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Alexandru Marchidan (2308045)</cp:lastModifiedBy>
  <cp:revision>198</cp:revision>
  <dcterms:created xsi:type="dcterms:W3CDTF">2024-01-29T11:42:05Z</dcterms:created>
  <dcterms:modified xsi:type="dcterms:W3CDTF">2026-02-07T08:01:39Z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