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4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5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6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60" r:id="rId7"/>
    <p:sldMasterId id="2147483661" r:id="rId8"/>
    <p:sldMasterId id="2147483665" r:id="rId9"/>
    <p:sldMasterId id="2147483666" r:id="rId10"/>
  </p:sldMasterIdLst>
  <p:notesMasterIdLst>
    <p:notesMasterId r:id="rId16"/>
  </p:notesMasterIdLst>
  <p:sldIdLst>
    <p:sldId id="719" r:id="rId11"/>
    <p:sldId id="790" r:id="rId12"/>
    <p:sldId id="786" r:id="rId13"/>
    <p:sldId id="788" r:id="rId14"/>
    <p:sldId id="732" r:id="rId15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6D1778-F7BB-4217-9052-5492B4B78E1D}" v="3" dt="2026-03-31T10:24:50.8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4" autoAdjust="0"/>
    <p:restoredTop sz="94660"/>
  </p:normalViewPr>
  <p:slideViewPr>
    <p:cSldViewPr snapToGrid="0">
      <p:cViewPr varScale="1">
        <p:scale>
          <a:sx n="86" d="100"/>
          <a:sy n="86" d="100"/>
        </p:scale>
        <p:origin x="98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addSld delSld modSld delMainMaster">
      <pc:chgData name="Jenifer Prince Devaraj" userId="c3fb109c-09d1-42a6-93f4-69472d709861" providerId="ADAL" clId="{09A26AFE-3578-4143-B1B0-81DF391638B0}" dt="2026-03-31T10:24:53.284" v="27" actId="1076"/>
      <pc:docMkLst>
        <pc:docMk/>
      </pc:docMkLst>
      <pc:sldChg chg="modSp mod">
        <pc:chgData name="Jenifer Prince Devaraj" userId="c3fb109c-09d1-42a6-93f4-69472d709861" providerId="ADAL" clId="{09A26AFE-3578-4143-B1B0-81DF391638B0}" dt="2026-03-31T10:23:50.872" v="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31T10:23:50.872" v="9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09A26AFE-3578-4143-B1B0-81DF391638B0}" dt="2026-03-31T10:23:54.547" v="10" actId="47"/>
        <pc:sldMkLst>
          <pc:docMk/>
          <pc:sldMk cId="516702989" sldId="775"/>
        </pc:sldMkLst>
      </pc:sldChg>
      <pc:sldChg chg="del">
        <pc:chgData name="Jenifer Prince Devaraj" userId="c3fb109c-09d1-42a6-93f4-69472d709861" providerId="ADAL" clId="{09A26AFE-3578-4143-B1B0-81DF391638B0}" dt="2026-03-31T10:23:55.817" v="12" actId="47"/>
        <pc:sldMkLst>
          <pc:docMk/>
          <pc:sldMk cId="1893827762" sldId="776"/>
        </pc:sldMkLst>
      </pc:sldChg>
      <pc:sldChg chg="del">
        <pc:chgData name="Jenifer Prince Devaraj" userId="c3fb109c-09d1-42a6-93f4-69472d709861" providerId="ADAL" clId="{09A26AFE-3578-4143-B1B0-81DF391638B0}" dt="2026-03-31T10:23:55.280" v="11" actId="47"/>
        <pc:sldMkLst>
          <pc:docMk/>
          <pc:sldMk cId="3238446514" sldId="785"/>
        </pc:sldMkLst>
      </pc:sldChg>
      <pc:sldChg chg="modSp mod">
        <pc:chgData name="Jenifer Prince Devaraj" userId="c3fb109c-09d1-42a6-93f4-69472d709861" providerId="ADAL" clId="{09A26AFE-3578-4143-B1B0-81DF391638B0}" dt="2026-03-31T10:24:46.290" v="25" actId="1076"/>
        <pc:sldMkLst>
          <pc:docMk/>
          <pc:sldMk cId="4034365158" sldId="786"/>
        </pc:sldMkLst>
        <pc:spChg chg="mod">
          <ac:chgData name="Jenifer Prince Devaraj" userId="c3fb109c-09d1-42a6-93f4-69472d709861" providerId="ADAL" clId="{09A26AFE-3578-4143-B1B0-81DF391638B0}" dt="2026-03-31T10:24:46.290" v="25" actId="1076"/>
          <ac:spMkLst>
            <pc:docMk/>
            <pc:sldMk cId="4034365158" sldId="786"/>
            <ac:spMk id="2" creationId="{599D6D5D-84A5-2599-8C62-A39AD58B7439}"/>
          </ac:spMkLst>
        </pc:spChg>
      </pc:sldChg>
      <pc:sldChg chg="del">
        <pc:chgData name="Jenifer Prince Devaraj" userId="c3fb109c-09d1-42a6-93f4-69472d709861" providerId="ADAL" clId="{09A26AFE-3578-4143-B1B0-81DF391638B0}" dt="2026-03-31T10:24:27.062" v="20" actId="47"/>
        <pc:sldMkLst>
          <pc:docMk/>
          <pc:sldMk cId="2073242144" sldId="787"/>
        </pc:sldMkLst>
      </pc:sldChg>
      <pc:sldChg chg="modSp mod">
        <pc:chgData name="Jenifer Prince Devaraj" userId="c3fb109c-09d1-42a6-93f4-69472d709861" providerId="ADAL" clId="{09A26AFE-3578-4143-B1B0-81DF391638B0}" dt="2026-03-31T10:24:53.284" v="27" actId="1076"/>
        <pc:sldMkLst>
          <pc:docMk/>
          <pc:sldMk cId="2982885972" sldId="788"/>
        </pc:sldMkLst>
        <pc:spChg chg="mod">
          <ac:chgData name="Jenifer Prince Devaraj" userId="c3fb109c-09d1-42a6-93f4-69472d709861" providerId="ADAL" clId="{09A26AFE-3578-4143-B1B0-81DF391638B0}" dt="2026-03-31T10:24:53.284" v="27" actId="1076"/>
          <ac:spMkLst>
            <pc:docMk/>
            <pc:sldMk cId="2982885972" sldId="788"/>
            <ac:spMk id="2" creationId="{599D6D5D-84A5-2599-8C62-A39AD58B7439}"/>
          </ac:spMkLst>
        </pc:spChg>
      </pc:sldChg>
      <pc:sldChg chg="del">
        <pc:chgData name="Jenifer Prince Devaraj" userId="c3fb109c-09d1-42a6-93f4-69472d709861" providerId="ADAL" clId="{09A26AFE-3578-4143-B1B0-81DF391638B0}" dt="2026-03-31T10:24:28.008" v="21" actId="47"/>
        <pc:sldMkLst>
          <pc:docMk/>
          <pc:sldMk cId="3134980019" sldId="789"/>
        </pc:sldMkLst>
      </pc:sldChg>
      <pc:sldChg chg="modSp mod">
        <pc:chgData name="Jenifer Prince Devaraj" userId="c3fb109c-09d1-42a6-93f4-69472d709861" providerId="ADAL" clId="{09A26AFE-3578-4143-B1B0-81DF391638B0}" dt="2026-03-31T10:24:39.192" v="23" actId="1076"/>
        <pc:sldMkLst>
          <pc:docMk/>
          <pc:sldMk cId="939960164" sldId="790"/>
        </pc:sldMkLst>
        <pc:spChg chg="mod">
          <ac:chgData name="Jenifer Prince Devaraj" userId="c3fb109c-09d1-42a6-93f4-69472d709861" providerId="ADAL" clId="{09A26AFE-3578-4143-B1B0-81DF391638B0}" dt="2026-03-31T10:24:39.192" v="23" actId="1076"/>
          <ac:spMkLst>
            <pc:docMk/>
            <pc:sldMk cId="939960164" sldId="79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9A26AFE-3578-4143-B1B0-81DF391638B0}" dt="2026-03-31T10:24:35.352" v="22" actId="1076"/>
          <ac:spMkLst>
            <pc:docMk/>
            <pc:sldMk cId="939960164" sldId="790"/>
            <ac:spMk id="4" creationId="{D5A8CBA3-8AC7-410A-5598-3954622EB88B}"/>
          </ac:spMkLst>
        </pc:spChg>
      </pc:sldChg>
      <pc:sldChg chg="del">
        <pc:chgData name="Jenifer Prince Devaraj" userId="c3fb109c-09d1-42a6-93f4-69472d709861" providerId="ADAL" clId="{09A26AFE-3578-4143-B1B0-81DF391638B0}" dt="2026-03-31T10:24:26.599" v="19" actId="47"/>
        <pc:sldMkLst>
          <pc:docMk/>
          <pc:sldMk cId="1624264800" sldId="791"/>
        </pc:sldMkLst>
      </pc:sldChg>
      <pc:sldChg chg="new del">
        <pc:chgData name="Jenifer Prince Devaraj" userId="c3fb109c-09d1-42a6-93f4-69472d709861" providerId="ADAL" clId="{09A26AFE-3578-4143-B1B0-81DF391638B0}" dt="2026-03-31T10:24:23.982" v="17" actId="47"/>
        <pc:sldMkLst>
          <pc:docMk/>
          <pc:sldMk cId="1189026359" sldId="792"/>
        </pc:sldMkLst>
      </pc:sldChg>
      <pc:sldChg chg="new del">
        <pc:chgData name="Jenifer Prince Devaraj" userId="c3fb109c-09d1-42a6-93f4-69472d709861" providerId="ADAL" clId="{09A26AFE-3578-4143-B1B0-81DF391638B0}" dt="2026-03-31T10:24:24.992" v="18" actId="47"/>
        <pc:sldMkLst>
          <pc:docMk/>
          <pc:sldMk cId="2995615588" sldId="79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.png"/><Relationship Id="rId5" Type="http://schemas.openxmlformats.org/officeDocument/2006/relationships/theme" Target="../theme/theme5.xml"/><Relationship Id="rId4" Type="http://schemas.openxmlformats.org/officeDocument/2006/relationships/slideLayout" Target="../slideLayouts/slideLayout13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theme" Target="../theme/theme6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 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Switching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11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2200" y="0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4972" y="2001369"/>
            <a:ext cx="9829188" cy="44571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Demonstrate LED control using a push-button by considering the following conditions:</a:t>
            </a:r>
          </a:p>
          <a:p>
            <a:pPr marL="719138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A push button is connected to pin RB4, configured as an input. </a:t>
            </a:r>
          </a:p>
          <a:p>
            <a:pPr marL="719138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The LEDs connected to RB0 and RB1 are configured as outputs.</a:t>
            </a:r>
          </a:p>
          <a:p>
            <a:pPr marL="719138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When the push button is pressed, the system should turn ON the LED on RB0 and turn OFF the LED on RB1.</a:t>
            </a:r>
          </a:p>
          <a:p>
            <a:pPr marL="719138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When the push button is released, the system should turn OFF the LED on RB0 and turn ON the LED on RB1.</a:t>
            </a:r>
          </a:p>
          <a:p>
            <a:pPr marL="719138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The system should continuously monitor the button state and update the LEDs accordingly inside an infinite loop.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20927" y="1105855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Switching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939960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7526" y="-43660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Switching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Switching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39C8308B-43D4-434E-9737-A4FAE5E360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65726" y="2129625"/>
            <a:ext cx="6262939" cy="4283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36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57"/>
    </mc:Choice>
    <mc:Fallback xmlns="">
      <p:transition spd="slow" advTm="10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par>
              <p:cTn id="8"/>
            </p:par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4815" y="-104480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Switching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Switching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8D1BA7-AA54-4C66-8503-90F1933A8F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8696" y="2129625"/>
            <a:ext cx="5081472" cy="3901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885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57"/>
    </mc:Choice>
    <mc:Fallback xmlns="">
      <p:transition spd="slow" advTm="10657"/>
    </mc:Fallback>
  </mc:AlternateContent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2582</TotalTime>
  <Words>199</Words>
  <Application>Microsoft Office PowerPoint</Application>
  <PresentationFormat>Widescreen</PresentationFormat>
  <Paragraphs>33</Paragraphs>
  <Slides>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5</vt:i4>
      </vt:variant>
    </vt:vector>
  </HeadingPairs>
  <TitlesOfParts>
    <vt:vector size="1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200_Text 2</vt:lpstr>
      <vt:lpstr>UWTSD 200_Text 4</vt:lpstr>
      <vt:lpstr>UWTSD 200_Text 8</vt:lpstr>
      <vt:lpstr>UWTSD Logo Variations with Image Behind</vt:lpstr>
      <vt:lpstr>PowerPoint Presentation</vt:lpstr>
      <vt:lpstr>Switching</vt:lpstr>
      <vt:lpstr>Switching</vt:lpstr>
      <vt:lpstr>Switching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2026-03-31T10:24:53Z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