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256" r:id="rId5"/>
    <p:sldId id="257" r:id="rId6"/>
    <p:sldId id="258" r:id="rId7"/>
    <p:sldId id="260" r:id="rId8"/>
    <p:sldId id="259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C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59CFA3-9A1D-4B83-99AF-A8914F336EAC}" v="61" dt="2020-02-24T21:42:09.1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83117" autoAdjust="0"/>
  </p:normalViewPr>
  <p:slideViewPr>
    <p:cSldViewPr snapToGrid="0">
      <p:cViewPr varScale="1">
        <p:scale>
          <a:sx n="60" d="100"/>
          <a:sy n="60" d="100"/>
        </p:scale>
        <p:origin x="114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5" d="100"/>
          <a:sy n="55" d="100"/>
        </p:scale>
        <p:origin x="2880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w Harris (1903471)" userId="f5483dcf-4a3c-4393-bc3f-547337ac5df3" providerId="ADAL" clId="{FE59CFA3-9A1D-4B83-99AF-A8914F336EAC}"/>
    <pc:docChg chg="custSel addSld modSld">
      <pc:chgData name="Andrew Harris (1903471)" userId="f5483dcf-4a3c-4393-bc3f-547337ac5df3" providerId="ADAL" clId="{FE59CFA3-9A1D-4B83-99AF-A8914F336EAC}" dt="2020-02-24T21:42:09.117" v="392" actId="20577"/>
      <pc:docMkLst>
        <pc:docMk/>
      </pc:docMkLst>
      <pc:sldChg chg="modSp">
        <pc:chgData name="Andrew Harris (1903471)" userId="f5483dcf-4a3c-4393-bc3f-547337ac5df3" providerId="ADAL" clId="{FE59CFA3-9A1D-4B83-99AF-A8914F336EAC}" dt="2020-02-24T14:03:45.400" v="26" actId="1035"/>
        <pc:sldMkLst>
          <pc:docMk/>
          <pc:sldMk cId="3244464272" sldId="256"/>
        </pc:sldMkLst>
        <pc:picChg chg="mod">
          <ac:chgData name="Andrew Harris (1903471)" userId="f5483dcf-4a3c-4393-bc3f-547337ac5df3" providerId="ADAL" clId="{FE59CFA3-9A1D-4B83-99AF-A8914F336EAC}" dt="2020-02-24T14:03:36.462" v="20" actId="14100"/>
          <ac:picMkLst>
            <pc:docMk/>
            <pc:sldMk cId="3244464272" sldId="256"/>
            <ac:picMk id="4" creationId="{B7B9F911-B78F-4253-8E9C-A56204A6892F}"/>
          </ac:picMkLst>
        </pc:picChg>
        <pc:picChg chg="mod">
          <ac:chgData name="Andrew Harris (1903471)" userId="f5483dcf-4a3c-4393-bc3f-547337ac5df3" providerId="ADAL" clId="{FE59CFA3-9A1D-4B83-99AF-A8914F336EAC}" dt="2020-02-24T14:03:24.929" v="18" actId="14100"/>
          <ac:picMkLst>
            <pc:docMk/>
            <pc:sldMk cId="3244464272" sldId="256"/>
            <ac:picMk id="5" creationId="{9D8007EA-5A24-44E6-8BA6-FD35185671D5}"/>
          </ac:picMkLst>
        </pc:picChg>
        <pc:picChg chg="mod">
          <ac:chgData name="Andrew Harris (1903471)" userId="f5483dcf-4a3c-4393-bc3f-547337ac5df3" providerId="ADAL" clId="{FE59CFA3-9A1D-4B83-99AF-A8914F336EAC}" dt="2020-02-24T14:03:45.400" v="26" actId="1035"/>
          <ac:picMkLst>
            <pc:docMk/>
            <pc:sldMk cId="3244464272" sldId="256"/>
            <ac:picMk id="6" creationId="{A6AA4560-5ED0-411C-9901-A98C71460873}"/>
          </ac:picMkLst>
        </pc:picChg>
      </pc:sldChg>
      <pc:sldChg chg="addSp modSp modAnim">
        <pc:chgData name="Andrew Harris (1903471)" userId="f5483dcf-4a3c-4393-bc3f-547337ac5df3" providerId="ADAL" clId="{FE59CFA3-9A1D-4B83-99AF-A8914F336EAC}" dt="2020-02-24T21:32:35.041" v="352" actId="1037"/>
        <pc:sldMkLst>
          <pc:docMk/>
          <pc:sldMk cId="213061633" sldId="258"/>
        </pc:sldMkLst>
        <pc:spChg chg="mod">
          <ac:chgData name="Andrew Harris (1903471)" userId="f5483dcf-4a3c-4393-bc3f-547337ac5df3" providerId="ADAL" clId="{FE59CFA3-9A1D-4B83-99AF-A8914F336EAC}" dt="2020-02-24T21:32:35.041" v="352" actId="1037"/>
          <ac:spMkLst>
            <pc:docMk/>
            <pc:sldMk cId="213061633" sldId="258"/>
            <ac:spMk id="13" creationId="{13765881-6B5B-4433-8DD2-42F6ACA74252}"/>
          </ac:spMkLst>
        </pc:spChg>
        <pc:spChg chg="add mod">
          <ac:chgData name="Andrew Harris (1903471)" userId="f5483dcf-4a3c-4393-bc3f-547337ac5df3" providerId="ADAL" clId="{FE59CFA3-9A1D-4B83-99AF-A8914F336EAC}" dt="2020-02-24T14:23:02.113" v="49" actId="207"/>
          <ac:spMkLst>
            <pc:docMk/>
            <pc:sldMk cId="213061633" sldId="258"/>
            <ac:spMk id="17" creationId="{077E6A49-C30E-47FA-A9D4-0D02D4EBF5A0}"/>
          </ac:spMkLst>
        </pc:spChg>
        <pc:spChg chg="add mod">
          <ac:chgData name="Andrew Harris (1903471)" userId="f5483dcf-4a3c-4393-bc3f-547337ac5df3" providerId="ADAL" clId="{FE59CFA3-9A1D-4B83-99AF-A8914F336EAC}" dt="2020-02-24T14:23:02.113" v="49" actId="207"/>
          <ac:spMkLst>
            <pc:docMk/>
            <pc:sldMk cId="213061633" sldId="258"/>
            <ac:spMk id="18" creationId="{CA597E6E-41A2-4467-B4FA-A63C8E230E4C}"/>
          </ac:spMkLst>
        </pc:spChg>
        <pc:spChg chg="add mod">
          <ac:chgData name="Andrew Harris (1903471)" userId="f5483dcf-4a3c-4393-bc3f-547337ac5df3" providerId="ADAL" clId="{FE59CFA3-9A1D-4B83-99AF-A8914F336EAC}" dt="2020-02-24T14:25:21.812" v="97" actId="1038"/>
          <ac:spMkLst>
            <pc:docMk/>
            <pc:sldMk cId="213061633" sldId="258"/>
            <ac:spMk id="19" creationId="{41D4819B-F131-4806-9D43-6DF8DE16BC4D}"/>
          </ac:spMkLst>
        </pc:spChg>
        <pc:spChg chg="add mod">
          <ac:chgData name="Andrew Harris (1903471)" userId="f5483dcf-4a3c-4393-bc3f-547337ac5df3" providerId="ADAL" clId="{FE59CFA3-9A1D-4B83-99AF-A8914F336EAC}" dt="2020-02-24T14:24:25.337" v="66" actId="6549"/>
          <ac:spMkLst>
            <pc:docMk/>
            <pc:sldMk cId="213061633" sldId="258"/>
            <ac:spMk id="20" creationId="{DD1BC768-B1A2-4501-97E3-CF0922E52A04}"/>
          </ac:spMkLst>
        </pc:spChg>
      </pc:sldChg>
      <pc:sldChg chg="modSp modAnim">
        <pc:chgData name="Andrew Harris (1903471)" userId="f5483dcf-4a3c-4393-bc3f-547337ac5df3" providerId="ADAL" clId="{FE59CFA3-9A1D-4B83-99AF-A8914F336EAC}" dt="2020-02-24T21:41:52.416" v="381" actId="1037"/>
        <pc:sldMkLst>
          <pc:docMk/>
          <pc:sldMk cId="467282883" sldId="260"/>
        </pc:sldMkLst>
        <pc:spChg chg="mod">
          <ac:chgData name="Andrew Harris (1903471)" userId="f5483dcf-4a3c-4393-bc3f-547337ac5df3" providerId="ADAL" clId="{FE59CFA3-9A1D-4B83-99AF-A8914F336EAC}" dt="2020-02-24T13:59:36.352" v="15" actId="20577"/>
          <ac:spMkLst>
            <pc:docMk/>
            <pc:sldMk cId="467282883" sldId="260"/>
            <ac:spMk id="2" creationId="{CB3AFE17-1412-40E3-8212-2837C0A89240}"/>
          </ac:spMkLst>
        </pc:spChg>
        <pc:spChg chg="mod">
          <ac:chgData name="Andrew Harris (1903471)" userId="f5483dcf-4a3c-4393-bc3f-547337ac5df3" providerId="ADAL" clId="{FE59CFA3-9A1D-4B83-99AF-A8914F336EAC}" dt="2020-02-24T21:41:52.416" v="381" actId="1037"/>
          <ac:spMkLst>
            <pc:docMk/>
            <pc:sldMk cId="467282883" sldId="260"/>
            <ac:spMk id="15" creationId="{5216878E-6DAC-4FFC-8823-F95CE4E808CA}"/>
          </ac:spMkLst>
        </pc:spChg>
        <pc:spChg chg="mod">
          <ac:chgData name="Andrew Harris (1903471)" userId="f5483dcf-4a3c-4393-bc3f-547337ac5df3" providerId="ADAL" clId="{FE59CFA3-9A1D-4B83-99AF-A8914F336EAC}" dt="2020-02-24T13:59:43.043" v="17"/>
          <ac:spMkLst>
            <pc:docMk/>
            <pc:sldMk cId="467282883" sldId="260"/>
            <ac:spMk id="16" creationId="{B0BE2FB3-0CC6-4C4C-A255-F99089B50932}"/>
          </ac:spMkLst>
        </pc:spChg>
      </pc:sldChg>
      <pc:sldChg chg="addSp delSp modSp add modAnim">
        <pc:chgData name="Andrew Harris (1903471)" userId="f5483dcf-4a3c-4393-bc3f-547337ac5df3" providerId="ADAL" clId="{FE59CFA3-9A1D-4B83-99AF-A8914F336EAC}" dt="2020-02-24T21:42:09.117" v="392" actId="20577"/>
        <pc:sldMkLst>
          <pc:docMk/>
          <pc:sldMk cId="552803454" sldId="261"/>
        </pc:sldMkLst>
        <pc:spChg chg="del">
          <ac:chgData name="Andrew Harris (1903471)" userId="f5483dcf-4a3c-4393-bc3f-547337ac5df3" providerId="ADAL" clId="{FE59CFA3-9A1D-4B83-99AF-A8914F336EAC}" dt="2020-02-24T14:28:24.898" v="106" actId="478"/>
          <ac:spMkLst>
            <pc:docMk/>
            <pc:sldMk cId="552803454" sldId="261"/>
            <ac:spMk id="2" creationId="{7CFAD3C5-4A90-49FF-B139-1F60F3D1DAA4}"/>
          </ac:spMkLst>
        </pc:spChg>
        <pc:spChg chg="del">
          <ac:chgData name="Andrew Harris (1903471)" userId="f5483dcf-4a3c-4393-bc3f-547337ac5df3" providerId="ADAL" clId="{FE59CFA3-9A1D-4B83-99AF-A8914F336EAC}" dt="2020-02-24T14:28:27.322" v="107" actId="478"/>
          <ac:spMkLst>
            <pc:docMk/>
            <pc:sldMk cId="552803454" sldId="261"/>
            <ac:spMk id="3" creationId="{63503EBB-1E26-45BE-97E5-7A76DE1F5BDD}"/>
          </ac:spMkLst>
        </pc:spChg>
        <pc:spChg chg="add mod">
          <ac:chgData name="Andrew Harris (1903471)" userId="f5483dcf-4a3c-4393-bc3f-547337ac5df3" providerId="ADAL" clId="{FE59CFA3-9A1D-4B83-99AF-A8914F336EAC}" dt="2020-02-24T21:42:09.117" v="392" actId="20577"/>
          <ac:spMkLst>
            <pc:docMk/>
            <pc:sldMk cId="552803454" sldId="261"/>
            <ac:spMk id="5" creationId="{AE841A68-E68F-448A-A3E1-8600129BB6A4}"/>
          </ac:spMkLst>
        </pc:spChg>
        <pc:picChg chg="add mod">
          <ac:chgData name="Andrew Harris (1903471)" userId="f5483dcf-4a3c-4393-bc3f-547337ac5df3" providerId="ADAL" clId="{FE59CFA3-9A1D-4B83-99AF-A8914F336EAC}" dt="2020-02-24T14:28:22.366" v="105" actId="14100"/>
          <ac:picMkLst>
            <pc:docMk/>
            <pc:sldMk cId="552803454" sldId="261"/>
            <ac:picMk id="5122" creationId="{700EEA5D-9138-4EEE-9860-98EE141E53C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1B235F-6C93-4FCA-B9FF-8EB587BAC821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0C982E-C88D-4041-9D5F-E89FBC1A0E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506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Heddiw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byddwn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ni’n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siarad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am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solet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hylif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nwy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0C982E-C88D-4041-9D5F-E89FBC1A0ED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0316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0C982E-C88D-4041-9D5F-E89FBC1A0ED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304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0C982E-C88D-4041-9D5F-E89FBC1A0ED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498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76DBBB-278E-4D51-9E34-03DE80533F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FD3A63-4A84-47A6-A8E7-5BDF0FC5E1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739885-74BB-4C26-9619-E09D3077E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E1DE7-3CE9-451F-A602-394B8462A3B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D76412-0F34-4743-8E01-554E10C75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560737-C666-4F37-8A91-0EB8BD7D0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77B7-263D-420D-B4B0-501599408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616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17E19-5A09-4855-BBE9-A83A0EA71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EFF957-770D-4AAC-A40E-2C6A33336C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69B05-2418-4809-8CA6-768C06636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E1DE7-3CE9-451F-A602-394B8462A3B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1D5F02-C05E-4623-B994-26BFE855B2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170BC-3507-4DD8-B9AF-FBABEAC00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77B7-263D-420D-B4B0-501599408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962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D08EE-E95C-465A-B264-89FAF33E5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57506E-4DD1-443D-942F-92497E7FCF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9D67EE-934C-4A9B-869D-680417AE0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E1DE7-3CE9-451F-A602-394B8462A3B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51079A-45F4-4C41-A3F9-F3F99AAC5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A80FB2-275D-48E3-A0D8-7B25D3BC9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77B7-263D-420D-B4B0-501599408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258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054F4-20DD-404A-B3EC-965815E8C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A1686D-1BC0-4513-8930-A3390257E5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D58416-193B-4556-915A-E768A46060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4CB7A9-F41E-429C-AC29-9CD24D5F2B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E1DE7-3CE9-451F-A602-394B8462A3B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90E6B-71C6-4291-AE1D-9751A994A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565DEA-D785-41A3-B585-5411C6D55B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77B7-263D-420D-B4B0-501599408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098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713B8-6578-4A61-B2C1-63A8A82B49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5B64DD-3016-4BDD-84F1-EC1F9B6600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547FD-E1FA-48C2-AB74-064D13A92D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A03EB4-D883-490E-A075-5681D3E175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E79510-A657-47C0-9B3B-9552F3D6E7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8C3E7F-72D1-4B38-BFF7-A0B7A1AD2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E1DE7-3CE9-451F-A602-394B8462A3B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3D0E7F-3E45-4DB9-A2D6-4C1335680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E6B1E6-D282-44B8-9B86-1F405C2C55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77B7-263D-420D-B4B0-501599408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6034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02C79-4DE2-4D5E-8D6D-C0F0E4700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4B015F-0E76-4A2D-9D1D-3E911CCE8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E1DE7-3CE9-451F-A602-394B8462A3B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7E1EFC-1DCF-4055-9B1F-ADE074938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B092BD-165F-4201-8218-FD4C37ADB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77B7-263D-420D-B4B0-501599408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859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767EFA-6272-47FB-B1EF-71AC422D01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E1DE7-3CE9-451F-A602-394B8462A3B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55A1A9-73D4-414D-B02C-9B018EE168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BE1932-B9BC-4657-A882-49FA25D06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77B7-263D-420D-B4B0-501599408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77493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613E4-14F0-4F8A-B16A-08F26092D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4A990-6592-4982-87E7-BE410E9203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26EF02-F837-4F65-85A1-C9C79F1E37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EAD5CA-4430-4EEB-80B4-D918809D5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E1DE7-3CE9-451F-A602-394B8462A3B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4023ED-DABE-44AA-BFE9-2B922477C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E6273C-7AFA-42F3-A4AE-4FDC721FF6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77B7-263D-420D-B4B0-501599408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9001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2CCE4-5CCF-4719-BA6E-9B0A1E305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306415-5903-47EC-9AA4-CA434A8506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00D3C8-9B40-46F7-8B51-4C2E5C62D1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C323A7-FCFF-4BFC-B9A6-587BC1952F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E1DE7-3CE9-451F-A602-394B8462A3B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2EB309-0DA7-42F3-80AB-9DA365C326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9E98DD-6F88-43F7-99E7-B0E1C0635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77B7-263D-420D-B4B0-501599408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337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EB3AB-B1C0-4B0F-900A-4FC0100DC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F20033-33BD-42D1-847C-79E22975C0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BCC91F-81AD-471E-B0CE-BAB505956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E1DE7-3CE9-451F-A602-394B8462A3B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F60ACA-4209-4085-98E3-C6EA09B74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4043B6-A35C-43CF-8225-E3404B499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77B7-263D-420D-B4B0-501599408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8170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7585542-D473-4D65-8264-6EF703C4FF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D3E850-5BD9-4F56-9C3D-A3E6D25C61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C58DBE-C676-431F-9FA9-5E0C42A354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E1DE7-3CE9-451F-A602-394B8462A3B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8D6330-B518-480E-81C1-F6958B3EE3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818DDB-9696-4617-8243-1873A9F14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A77B7-263D-420D-B4B0-501599408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011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9FF376-0A85-4EE0-AE53-12D64E746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0BD0FD-F346-43A6-BE9E-C6B9E2F966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CB65EE-BB51-4099-AD2D-203831E93E9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1E1DE7-3CE9-451F-A602-394B8462A3B5}" type="datetimeFigureOut">
              <a:rPr lang="en-GB" smtClean="0"/>
              <a:t>24/02/2020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2B180-AA72-432C-8BA5-00FE898DE0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CB85A4-620D-4BDF-926A-177324F7D7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8A77B7-263D-420D-B4B0-5015994088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11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AFE17-1412-40E3-8212-2837C0A892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904" y="198781"/>
            <a:ext cx="11834192" cy="992050"/>
          </a:xfrm>
        </p:spPr>
        <p:txBody>
          <a:bodyPr>
            <a:noAutofit/>
          </a:bodyPr>
          <a:lstStyle/>
          <a:p>
            <a:r>
              <a:rPr lang="en-GB" sz="7200" b="1" dirty="0" err="1">
                <a:latin typeface="Comic Sans MS" panose="030F0702030302020204" pitchFamily="66" charset="0"/>
              </a:rPr>
              <a:t>Gwyddoniaeth</a:t>
            </a:r>
            <a:r>
              <a:rPr lang="en-GB" sz="7200" b="1" dirty="0">
                <a:latin typeface="Comic Sans MS" panose="030F0702030302020204" pitchFamily="66" charset="0"/>
              </a:rPr>
              <a:t> </a:t>
            </a:r>
            <a:r>
              <a:rPr lang="en-GB" sz="7200" b="1" dirty="0" err="1">
                <a:latin typeface="Comic Sans MS" panose="030F0702030302020204" pitchFamily="66" charset="0"/>
              </a:rPr>
              <a:t>yn</a:t>
            </a:r>
            <a:r>
              <a:rPr lang="en-GB" sz="7200" b="1" dirty="0">
                <a:latin typeface="Comic Sans MS" panose="030F0702030302020204" pitchFamily="66" charset="0"/>
              </a:rPr>
              <a:t> </a:t>
            </a:r>
            <a:r>
              <a:rPr lang="en-GB" sz="7200" b="1" dirty="0" err="1">
                <a:latin typeface="Comic Sans MS" panose="030F0702030302020204" pitchFamily="66" charset="0"/>
              </a:rPr>
              <a:t>Gymraeg</a:t>
            </a:r>
            <a:endParaRPr lang="en-GB" sz="7200" b="1" dirty="0">
              <a:latin typeface="Comic Sans MS" panose="030F0702030302020204" pitchFamily="66" charset="0"/>
            </a:endParaRPr>
          </a:p>
        </p:txBody>
      </p:sp>
      <p:pic>
        <p:nvPicPr>
          <p:cNvPr id="4" name="Picture 12">
            <a:extLst>
              <a:ext uri="{FF2B5EF4-FFF2-40B4-BE49-F238E27FC236}">
                <a16:creationId xmlns:a16="http://schemas.microsoft.com/office/drawing/2014/main" id="{B7B9F911-B78F-4253-8E9C-A56204A6892F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 rot="600000">
            <a:off x="8635220" y="1352312"/>
            <a:ext cx="3610247" cy="3657133"/>
          </a:xfrm>
          <a:prstGeom prst="rect">
            <a:avLst/>
          </a:prstGeom>
        </p:spPr>
      </p:pic>
      <p:pic>
        <p:nvPicPr>
          <p:cNvPr id="5" name="Picture 1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9D8007EA-5A24-44E6-8BA6-FD35185671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760000">
            <a:off x="109532" y="957394"/>
            <a:ext cx="3734290" cy="3812758"/>
          </a:xfrm>
          <a:prstGeom prst="rect">
            <a:avLst/>
          </a:prstGeom>
        </p:spPr>
      </p:pic>
      <p:pic>
        <p:nvPicPr>
          <p:cNvPr id="6" name="Picture 2" descr="Image result for periodic table">
            <a:extLst>
              <a:ext uri="{FF2B5EF4-FFF2-40B4-BE49-F238E27FC236}">
                <a16:creationId xmlns:a16="http://schemas.microsoft.com/office/drawing/2014/main" id="{A6AA4560-5ED0-411C-9901-A98C714608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18"/>
          <a:stretch/>
        </p:blipFill>
        <p:spPr bwMode="auto">
          <a:xfrm>
            <a:off x="2726267" y="3657601"/>
            <a:ext cx="6488631" cy="3265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44642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AFE17-1412-40E3-8212-2837C0A892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904" y="198781"/>
            <a:ext cx="11834192" cy="992050"/>
          </a:xfrm>
        </p:spPr>
        <p:txBody>
          <a:bodyPr>
            <a:noAutofit/>
          </a:bodyPr>
          <a:lstStyle/>
          <a:p>
            <a:r>
              <a:rPr lang="en-GB" sz="7200" b="1" dirty="0">
                <a:latin typeface="Comic Sans MS" panose="030F0702030302020204" pitchFamily="66" charset="0"/>
              </a:rPr>
              <a:t>Nod y </a:t>
            </a:r>
            <a:r>
              <a:rPr lang="en-GB" sz="7200" b="1" dirty="0" err="1">
                <a:latin typeface="Comic Sans MS" panose="030F0702030302020204" pitchFamily="66" charset="0"/>
              </a:rPr>
              <a:t>Wers</a:t>
            </a:r>
            <a:endParaRPr lang="en-GB" sz="7200" b="1" dirty="0">
              <a:latin typeface="Comic Sans MS" panose="030F0702030302020204" pitchFamily="66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D53F917-0E87-438E-BC64-B2E16C3E65E8}"/>
              </a:ext>
            </a:extLst>
          </p:cNvPr>
          <p:cNvSpPr txBox="1">
            <a:spLocks/>
          </p:cNvSpPr>
          <p:nvPr/>
        </p:nvSpPr>
        <p:spPr>
          <a:xfrm>
            <a:off x="178904" y="2436950"/>
            <a:ext cx="11834192" cy="99205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7200" b="1" dirty="0">
                <a:solidFill>
                  <a:srgbClr val="C00000"/>
                </a:solidFill>
                <a:latin typeface="Comic Sans MS" panose="030F0702030302020204" pitchFamily="66" charset="0"/>
              </a:rPr>
              <a:t>Solet, </a:t>
            </a:r>
            <a:r>
              <a:rPr lang="en-GB" sz="7200" b="1" dirty="0" err="1">
                <a:solidFill>
                  <a:srgbClr val="C00000"/>
                </a:solidFill>
                <a:latin typeface="Comic Sans MS" panose="030F0702030302020204" pitchFamily="66" charset="0"/>
              </a:rPr>
              <a:t>hylif</a:t>
            </a:r>
            <a:r>
              <a:rPr lang="en-GB" sz="7200" b="1" dirty="0">
                <a:solidFill>
                  <a:srgbClr val="C00000"/>
                </a:solidFill>
                <a:latin typeface="Comic Sans MS" panose="030F0702030302020204" pitchFamily="66" charset="0"/>
              </a:rPr>
              <a:t> a </a:t>
            </a:r>
            <a:r>
              <a:rPr lang="en-GB" sz="7200" b="1" dirty="0" err="1">
                <a:solidFill>
                  <a:srgbClr val="C00000"/>
                </a:solidFill>
                <a:latin typeface="Comic Sans MS" panose="030F0702030302020204" pitchFamily="66" charset="0"/>
              </a:rPr>
              <a:t>nwy</a:t>
            </a:r>
            <a:endParaRPr lang="en-GB" sz="7200" b="1" dirty="0">
              <a:solidFill>
                <a:srgbClr val="C0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4DA0AE2-A3FC-43DB-811A-933DF908AE08}"/>
              </a:ext>
            </a:extLst>
          </p:cNvPr>
          <p:cNvSpPr txBox="1">
            <a:spLocks/>
          </p:cNvSpPr>
          <p:nvPr/>
        </p:nvSpPr>
        <p:spPr>
          <a:xfrm>
            <a:off x="178904" y="3683069"/>
            <a:ext cx="11834192" cy="99205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7200" i="1" dirty="0">
                <a:solidFill>
                  <a:schemeClr val="accent1">
                    <a:lumMod val="50000"/>
                  </a:schemeClr>
                </a:solidFill>
                <a:latin typeface="Comic Sans MS" panose="030F0702030302020204" pitchFamily="66" charset="0"/>
              </a:rPr>
              <a:t>Solid, liquid and gas</a:t>
            </a:r>
          </a:p>
        </p:txBody>
      </p:sp>
      <p:pic>
        <p:nvPicPr>
          <p:cNvPr id="1026" name="Picture 2" descr="Image result for welsh dragon">
            <a:extLst>
              <a:ext uri="{FF2B5EF4-FFF2-40B4-BE49-F238E27FC236}">
                <a16:creationId xmlns:a16="http://schemas.microsoft.com/office/drawing/2014/main" id="{89352800-6B3F-4278-91A5-A30E7C6AA2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686" y="2293869"/>
            <a:ext cx="1135131" cy="1135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union jack">
            <a:extLst>
              <a:ext uri="{FF2B5EF4-FFF2-40B4-BE49-F238E27FC236}">
                <a16:creationId xmlns:a16="http://schemas.microsoft.com/office/drawing/2014/main" id="{63CB226D-DE91-4610-8080-63DDE529F6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29" y="3683069"/>
            <a:ext cx="1439778" cy="719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1971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AFE17-1412-40E3-8212-2837C0A892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904" y="1376985"/>
            <a:ext cx="11834192" cy="992050"/>
          </a:xfrm>
        </p:spPr>
        <p:txBody>
          <a:bodyPr>
            <a:noAutofit/>
          </a:bodyPr>
          <a:lstStyle/>
          <a:p>
            <a:pPr algn="l"/>
            <a:r>
              <a:rPr lang="en-GB" sz="5400" b="1" dirty="0">
                <a:latin typeface="Comic Sans MS" panose="030F0702030302020204" pitchFamily="66" charset="0"/>
              </a:rPr>
              <a:t>Solet, </a:t>
            </a:r>
            <a:br>
              <a:rPr lang="en-GB" sz="5400" b="1" dirty="0">
                <a:latin typeface="Comic Sans MS" panose="030F0702030302020204" pitchFamily="66" charset="0"/>
              </a:rPr>
            </a:br>
            <a:r>
              <a:rPr lang="en-GB" sz="5400" b="1" dirty="0" err="1">
                <a:latin typeface="Comic Sans MS" panose="030F0702030302020204" pitchFamily="66" charset="0"/>
              </a:rPr>
              <a:t>hylif</a:t>
            </a:r>
            <a:r>
              <a:rPr lang="en-GB" sz="5400" b="1" dirty="0">
                <a:latin typeface="Comic Sans MS" panose="030F0702030302020204" pitchFamily="66" charset="0"/>
              </a:rPr>
              <a:t> </a:t>
            </a:r>
            <a:br>
              <a:rPr lang="en-GB" sz="5400" b="1" dirty="0">
                <a:latin typeface="Comic Sans MS" panose="030F0702030302020204" pitchFamily="66" charset="0"/>
              </a:rPr>
            </a:br>
            <a:r>
              <a:rPr lang="en-GB" sz="5400" b="1" dirty="0">
                <a:latin typeface="Comic Sans MS" panose="030F0702030302020204" pitchFamily="66" charset="0"/>
              </a:rPr>
              <a:t>a </a:t>
            </a:r>
            <a:r>
              <a:rPr lang="en-GB" sz="5400" b="1" dirty="0" err="1">
                <a:latin typeface="Comic Sans MS" panose="030F0702030302020204" pitchFamily="66" charset="0"/>
              </a:rPr>
              <a:t>nwy</a:t>
            </a:r>
            <a:endParaRPr lang="en-GB" sz="5400" b="1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EA8D9F0-9C9F-413A-A5C6-5ABBE2F20A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6072" y="47330"/>
            <a:ext cx="7760365" cy="6692225"/>
          </a:xfrm>
          <a:prstGeom prst="rect">
            <a:avLst/>
          </a:prstGeom>
        </p:spPr>
      </p:pic>
      <p:pic>
        <p:nvPicPr>
          <p:cNvPr id="2050" name="Picture 2" descr="Image result for thermometer clipart high low">
            <a:extLst>
              <a:ext uri="{FF2B5EF4-FFF2-40B4-BE49-F238E27FC236}">
                <a16:creationId xmlns:a16="http://schemas.microsoft.com/office/drawing/2014/main" id="{BD7D56A0-A1F1-487B-AFA5-1F77522D80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0089"/>
          <a:stretch/>
        </p:blipFill>
        <p:spPr bwMode="auto">
          <a:xfrm>
            <a:off x="10224170" y="4824112"/>
            <a:ext cx="781577" cy="1864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Image result for thermometer clipart high low">
            <a:extLst>
              <a:ext uri="{FF2B5EF4-FFF2-40B4-BE49-F238E27FC236}">
                <a16:creationId xmlns:a16="http://schemas.microsoft.com/office/drawing/2014/main" id="{3B285835-E67A-413B-B8AD-419A192D42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429"/>
          <a:stretch/>
        </p:blipFill>
        <p:spPr bwMode="auto">
          <a:xfrm>
            <a:off x="10132897" y="169360"/>
            <a:ext cx="720453" cy="1864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EB63703C-E8A6-4108-8A99-1C5A412C5527}"/>
              </a:ext>
            </a:extLst>
          </p:cNvPr>
          <p:cNvSpPr txBox="1">
            <a:spLocks/>
          </p:cNvSpPr>
          <p:nvPr/>
        </p:nvSpPr>
        <p:spPr>
          <a:xfrm>
            <a:off x="10856626" y="5455067"/>
            <a:ext cx="3061601" cy="5010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 err="1">
                <a:latin typeface="Comic Sans MS" panose="030F0702030302020204" pitchFamily="66" charset="0"/>
              </a:rPr>
              <a:t>Oerach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13765881-6B5B-4433-8DD2-42F6ACA74252}"/>
              </a:ext>
            </a:extLst>
          </p:cNvPr>
          <p:cNvSpPr txBox="1">
            <a:spLocks/>
          </p:cNvSpPr>
          <p:nvPr/>
        </p:nvSpPr>
        <p:spPr>
          <a:xfrm>
            <a:off x="10774634" y="600604"/>
            <a:ext cx="3061601" cy="5010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 err="1">
                <a:latin typeface="Comic Sans MS" panose="030F0702030302020204" pitchFamily="66" charset="0"/>
              </a:rPr>
              <a:t>Boethath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28067A6D-B11A-4ABE-A038-1BBD2507E65D}"/>
              </a:ext>
            </a:extLst>
          </p:cNvPr>
          <p:cNvSpPr txBox="1">
            <a:spLocks/>
          </p:cNvSpPr>
          <p:nvPr/>
        </p:nvSpPr>
        <p:spPr>
          <a:xfrm>
            <a:off x="5796931" y="5586076"/>
            <a:ext cx="3061601" cy="5010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>
                <a:latin typeface="Comic Sans MS" panose="030F0702030302020204" pitchFamily="66" charset="0"/>
              </a:rPr>
              <a:t>Solet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5216878E-6DAC-4FFC-8823-F95CE4E808CA}"/>
              </a:ext>
            </a:extLst>
          </p:cNvPr>
          <p:cNvSpPr txBox="1">
            <a:spLocks/>
          </p:cNvSpPr>
          <p:nvPr/>
        </p:nvSpPr>
        <p:spPr>
          <a:xfrm>
            <a:off x="5796930" y="3095553"/>
            <a:ext cx="3061601" cy="5010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 err="1">
                <a:latin typeface="Comic Sans MS" panose="030F0702030302020204" pitchFamily="66" charset="0"/>
              </a:rPr>
              <a:t>Hylif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B0BE2FB3-0CC6-4C4C-A255-F99089B50932}"/>
              </a:ext>
            </a:extLst>
          </p:cNvPr>
          <p:cNvSpPr txBox="1">
            <a:spLocks/>
          </p:cNvSpPr>
          <p:nvPr/>
        </p:nvSpPr>
        <p:spPr>
          <a:xfrm>
            <a:off x="5742280" y="672240"/>
            <a:ext cx="3061601" cy="5010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 err="1">
                <a:latin typeface="Comic Sans MS" panose="030F0702030302020204" pitchFamily="66" charset="0"/>
              </a:rPr>
              <a:t>Nwy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17" name="Title 1">
            <a:extLst>
              <a:ext uri="{FF2B5EF4-FFF2-40B4-BE49-F238E27FC236}">
                <a16:creationId xmlns:a16="http://schemas.microsoft.com/office/drawing/2014/main" id="{077E6A49-C30E-47FA-A9D4-0D02D4EBF5A0}"/>
              </a:ext>
            </a:extLst>
          </p:cNvPr>
          <p:cNvSpPr txBox="1">
            <a:spLocks/>
          </p:cNvSpPr>
          <p:nvPr/>
        </p:nvSpPr>
        <p:spPr>
          <a:xfrm>
            <a:off x="2207064" y="4356958"/>
            <a:ext cx="3061601" cy="5010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Toddi</a:t>
            </a:r>
            <a:endParaRPr lang="en-GB" sz="2400" dirty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A597E6E-41A2-4467-B4FA-A63C8E230E4C}"/>
              </a:ext>
            </a:extLst>
          </p:cNvPr>
          <p:cNvSpPr txBox="1">
            <a:spLocks/>
          </p:cNvSpPr>
          <p:nvPr/>
        </p:nvSpPr>
        <p:spPr>
          <a:xfrm>
            <a:off x="2207064" y="1868015"/>
            <a:ext cx="3044667" cy="5010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Anweddi</a:t>
            </a:r>
            <a:endParaRPr lang="en-GB" sz="2400" dirty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19" name="Title 1">
            <a:extLst>
              <a:ext uri="{FF2B5EF4-FFF2-40B4-BE49-F238E27FC236}">
                <a16:creationId xmlns:a16="http://schemas.microsoft.com/office/drawing/2014/main" id="{41D4819B-F131-4806-9D43-6DF8DE16BC4D}"/>
              </a:ext>
            </a:extLst>
          </p:cNvPr>
          <p:cNvSpPr txBox="1">
            <a:spLocks/>
          </p:cNvSpPr>
          <p:nvPr/>
        </p:nvSpPr>
        <p:spPr>
          <a:xfrm>
            <a:off x="9253777" y="4340025"/>
            <a:ext cx="3061601" cy="5010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Rhewi</a:t>
            </a:r>
            <a:endParaRPr lang="en-GB" sz="2400" dirty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DD1BC768-B1A2-4501-97E3-CF0922E52A04}"/>
              </a:ext>
            </a:extLst>
          </p:cNvPr>
          <p:cNvSpPr txBox="1">
            <a:spLocks/>
          </p:cNvSpPr>
          <p:nvPr/>
        </p:nvSpPr>
        <p:spPr>
          <a:xfrm>
            <a:off x="8948983" y="1868015"/>
            <a:ext cx="3044667" cy="5010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Cyddwyso</a:t>
            </a:r>
            <a:endParaRPr lang="en-GB" sz="2400" dirty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061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EA8D9F0-9C9F-413A-A5C6-5ABBE2F20A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66" r="27666"/>
          <a:stretch/>
        </p:blipFill>
        <p:spPr>
          <a:xfrm>
            <a:off x="4318000" y="47330"/>
            <a:ext cx="3691467" cy="6692225"/>
          </a:xfrm>
          <a:prstGeom prst="rect">
            <a:avLst/>
          </a:prstGeom>
        </p:spPr>
      </p:pic>
      <p:pic>
        <p:nvPicPr>
          <p:cNvPr id="2050" name="Picture 2" descr="Image result for thermometer clipart high low">
            <a:extLst>
              <a:ext uri="{FF2B5EF4-FFF2-40B4-BE49-F238E27FC236}">
                <a16:creationId xmlns:a16="http://schemas.microsoft.com/office/drawing/2014/main" id="{BD7D56A0-A1F1-487B-AFA5-1F77522D80A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0089"/>
          <a:stretch/>
        </p:blipFill>
        <p:spPr bwMode="auto">
          <a:xfrm>
            <a:off x="10303189" y="3841049"/>
            <a:ext cx="781577" cy="1864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Image result for thermometer clipart high low">
            <a:extLst>
              <a:ext uri="{FF2B5EF4-FFF2-40B4-BE49-F238E27FC236}">
                <a16:creationId xmlns:a16="http://schemas.microsoft.com/office/drawing/2014/main" id="{3B285835-E67A-413B-B8AD-419A192D42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429"/>
          <a:stretch/>
        </p:blipFill>
        <p:spPr bwMode="auto">
          <a:xfrm>
            <a:off x="10206575" y="1315003"/>
            <a:ext cx="720453" cy="1864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EB63703C-E8A6-4108-8A99-1C5A412C5527}"/>
              </a:ext>
            </a:extLst>
          </p:cNvPr>
          <p:cNvSpPr txBox="1">
            <a:spLocks/>
          </p:cNvSpPr>
          <p:nvPr/>
        </p:nvSpPr>
        <p:spPr>
          <a:xfrm>
            <a:off x="11084766" y="4272293"/>
            <a:ext cx="3061601" cy="5010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>
                <a:latin typeface="Comic Sans MS" panose="030F0702030302020204" pitchFamily="66" charset="0"/>
              </a:rPr>
              <a:t>0  </a:t>
            </a:r>
            <a:r>
              <a:rPr lang="en-GB" sz="2400" baseline="30000" dirty="0" err="1">
                <a:latin typeface="Comic Sans MS" panose="030F0702030302020204" pitchFamily="66" charset="0"/>
              </a:rPr>
              <a:t>o</a:t>
            </a:r>
            <a:r>
              <a:rPr lang="en-GB" sz="2400" dirty="0" err="1">
                <a:latin typeface="Comic Sans MS" panose="030F0702030302020204" pitchFamily="66" charset="0"/>
              </a:rPr>
              <a:t>C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13765881-6B5B-4433-8DD2-42F6ACA74252}"/>
              </a:ext>
            </a:extLst>
          </p:cNvPr>
          <p:cNvSpPr txBox="1">
            <a:spLocks/>
          </p:cNvSpPr>
          <p:nvPr/>
        </p:nvSpPr>
        <p:spPr>
          <a:xfrm>
            <a:off x="10927028" y="1868015"/>
            <a:ext cx="3061601" cy="5010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>
                <a:latin typeface="Comic Sans MS" panose="030F0702030302020204" pitchFamily="66" charset="0"/>
              </a:rPr>
              <a:t>100  </a:t>
            </a:r>
            <a:r>
              <a:rPr lang="en-GB" sz="2400" baseline="30000" dirty="0" err="1">
                <a:latin typeface="Comic Sans MS" panose="030F0702030302020204" pitchFamily="66" charset="0"/>
              </a:rPr>
              <a:t>o</a:t>
            </a:r>
            <a:r>
              <a:rPr lang="en-GB" sz="2400" dirty="0" err="1">
                <a:latin typeface="Comic Sans MS" panose="030F0702030302020204" pitchFamily="66" charset="0"/>
              </a:rPr>
              <a:t>C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28067A6D-B11A-4ABE-A038-1BBD2507E65D}"/>
              </a:ext>
            </a:extLst>
          </p:cNvPr>
          <p:cNvSpPr txBox="1">
            <a:spLocks/>
          </p:cNvSpPr>
          <p:nvPr/>
        </p:nvSpPr>
        <p:spPr>
          <a:xfrm>
            <a:off x="5796931" y="5586076"/>
            <a:ext cx="3061601" cy="5010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>
                <a:latin typeface="Comic Sans MS" panose="030F0702030302020204" pitchFamily="66" charset="0"/>
              </a:rPr>
              <a:t>  </a:t>
            </a:r>
            <a:r>
              <a:rPr lang="en-GB" sz="2400" dirty="0" err="1">
                <a:latin typeface="Comic Sans MS" panose="030F0702030302020204" pitchFamily="66" charset="0"/>
              </a:rPr>
              <a:t>Ia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5216878E-6DAC-4FFC-8823-F95CE4E808CA}"/>
              </a:ext>
            </a:extLst>
          </p:cNvPr>
          <p:cNvSpPr txBox="1">
            <a:spLocks/>
          </p:cNvSpPr>
          <p:nvPr/>
        </p:nvSpPr>
        <p:spPr>
          <a:xfrm>
            <a:off x="5525998" y="3129419"/>
            <a:ext cx="3061601" cy="5010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 err="1">
                <a:latin typeface="Comic Sans MS" panose="030F0702030302020204" pitchFamily="66" charset="0"/>
              </a:rPr>
              <a:t>Dŵr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hylif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B0BE2FB3-0CC6-4C4C-A255-F99089B50932}"/>
              </a:ext>
            </a:extLst>
          </p:cNvPr>
          <p:cNvSpPr txBox="1">
            <a:spLocks/>
          </p:cNvSpPr>
          <p:nvPr/>
        </p:nvSpPr>
        <p:spPr>
          <a:xfrm>
            <a:off x="5590770" y="655307"/>
            <a:ext cx="3061601" cy="5010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 err="1">
                <a:latin typeface="Comic Sans MS" panose="030F0702030302020204" pitchFamily="66" charset="0"/>
              </a:rPr>
              <a:t>Anwedd</a:t>
            </a:r>
            <a:r>
              <a:rPr lang="en-GB" sz="2400" dirty="0"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latin typeface="Comic Sans MS" panose="030F0702030302020204" pitchFamily="66" charset="0"/>
              </a:rPr>
              <a:t>dŵr</a:t>
            </a:r>
            <a:endParaRPr lang="en-GB" sz="2400" dirty="0">
              <a:latin typeface="Comic Sans MS" panose="030F0702030302020204" pitchFamily="66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3AFE17-1412-40E3-8212-2837C0A892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41226" y="174949"/>
            <a:ext cx="11834192" cy="992050"/>
          </a:xfrm>
        </p:spPr>
        <p:txBody>
          <a:bodyPr>
            <a:noAutofit/>
          </a:bodyPr>
          <a:lstStyle/>
          <a:p>
            <a:pPr algn="l"/>
            <a:r>
              <a:rPr lang="en-GB" sz="5400" b="1" dirty="0" err="1">
                <a:latin typeface="Comic Sans MS" panose="030F0702030302020204" pitchFamily="66" charset="0"/>
              </a:rPr>
              <a:t>Dŵr</a:t>
            </a:r>
            <a:br>
              <a:rPr lang="en-GB" sz="5400" b="1" dirty="0">
                <a:latin typeface="Comic Sans MS" panose="030F0702030302020204" pitchFamily="66" charset="0"/>
              </a:rPr>
            </a:br>
            <a:r>
              <a:rPr lang="en-GB" sz="2800" b="1" dirty="0">
                <a:latin typeface="Comic Sans MS" panose="030F0702030302020204" pitchFamily="66" charset="0"/>
              </a:rPr>
              <a:t>Solet, </a:t>
            </a:r>
            <a:r>
              <a:rPr lang="en-GB" sz="2800" b="1" dirty="0" err="1">
                <a:latin typeface="Comic Sans MS" panose="030F0702030302020204" pitchFamily="66" charset="0"/>
              </a:rPr>
              <a:t>hylif</a:t>
            </a:r>
            <a:r>
              <a:rPr lang="en-GB" sz="2800" b="1" dirty="0">
                <a:latin typeface="Comic Sans MS" panose="030F0702030302020204" pitchFamily="66" charset="0"/>
              </a:rPr>
              <a:t>, </a:t>
            </a:r>
            <a:r>
              <a:rPr lang="en-GB" sz="2800" b="1" dirty="0" err="1">
                <a:latin typeface="Comic Sans MS" panose="030F0702030302020204" pitchFamily="66" charset="0"/>
              </a:rPr>
              <a:t>nwy</a:t>
            </a:r>
            <a:endParaRPr lang="en-GB" sz="54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7282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mage result for vanilla ice 80s ice ice baby">
            <a:extLst>
              <a:ext uri="{FF2B5EF4-FFF2-40B4-BE49-F238E27FC236}">
                <a16:creationId xmlns:a16="http://schemas.microsoft.com/office/drawing/2014/main" id="{8F89FD33-2708-47D4-A95B-CEC7FA1E11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176" y="149392"/>
            <a:ext cx="6536155" cy="6536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Image result for welsh rugby shirt clipart">
            <a:extLst>
              <a:ext uri="{FF2B5EF4-FFF2-40B4-BE49-F238E27FC236}">
                <a16:creationId xmlns:a16="http://schemas.microsoft.com/office/drawing/2014/main" id="{34297EEC-7606-465A-AEA7-F335F8A6778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97"/>
          <a:stretch/>
        </p:blipFill>
        <p:spPr bwMode="auto">
          <a:xfrm rot="20151659">
            <a:off x="5105244" y="1658949"/>
            <a:ext cx="4311805" cy="2828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daffodil clipart">
            <a:extLst>
              <a:ext uri="{FF2B5EF4-FFF2-40B4-BE49-F238E27FC236}">
                <a16:creationId xmlns:a16="http://schemas.microsoft.com/office/drawing/2014/main" id="{90316D70-47B2-4C6D-8F5B-C8FD673E72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171" y="140369"/>
            <a:ext cx="851031" cy="1593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reeform: Shape 3">
            <a:extLst>
              <a:ext uri="{FF2B5EF4-FFF2-40B4-BE49-F238E27FC236}">
                <a16:creationId xmlns:a16="http://schemas.microsoft.com/office/drawing/2014/main" id="{40E3AE47-6A6E-46A3-92D9-F55170DE3E0B}"/>
              </a:ext>
            </a:extLst>
          </p:cNvPr>
          <p:cNvSpPr/>
          <p:nvPr/>
        </p:nvSpPr>
        <p:spPr>
          <a:xfrm>
            <a:off x="2967795" y="385010"/>
            <a:ext cx="3240499" cy="1909011"/>
          </a:xfrm>
          <a:custGeom>
            <a:avLst/>
            <a:gdLst>
              <a:gd name="connsiteX0" fmla="*/ 0 w 3320715"/>
              <a:gd name="connsiteY0" fmla="*/ 0 h 1844842"/>
              <a:gd name="connsiteX1" fmla="*/ 16042 w 3320715"/>
              <a:gd name="connsiteY1" fmla="*/ 1090863 h 1844842"/>
              <a:gd name="connsiteX2" fmla="*/ 1860884 w 3320715"/>
              <a:gd name="connsiteY2" fmla="*/ 1074821 h 1844842"/>
              <a:gd name="connsiteX3" fmla="*/ 1860884 w 3320715"/>
              <a:gd name="connsiteY3" fmla="*/ 1844842 h 1844842"/>
              <a:gd name="connsiteX4" fmla="*/ 3304673 w 3320715"/>
              <a:gd name="connsiteY4" fmla="*/ 1812758 h 1844842"/>
              <a:gd name="connsiteX5" fmla="*/ 3320715 w 3320715"/>
              <a:gd name="connsiteY5" fmla="*/ 0 h 1844842"/>
              <a:gd name="connsiteX6" fmla="*/ 32084 w 3320715"/>
              <a:gd name="connsiteY6" fmla="*/ 0 h 1844842"/>
              <a:gd name="connsiteX7" fmla="*/ 48126 w 3320715"/>
              <a:gd name="connsiteY7" fmla="*/ 80210 h 18448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320715" h="1844842">
                <a:moveTo>
                  <a:pt x="0" y="0"/>
                </a:moveTo>
                <a:lnTo>
                  <a:pt x="16042" y="1090863"/>
                </a:lnTo>
                <a:lnTo>
                  <a:pt x="1860884" y="1074821"/>
                </a:lnTo>
                <a:lnTo>
                  <a:pt x="1860884" y="1844842"/>
                </a:lnTo>
                <a:lnTo>
                  <a:pt x="3304673" y="1812758"/>
                </a:lnTo>
                <a:lnTo>
                  <a:pt x="3320715" y="0"/>
                </a:lnTo>
                <a:lnTo>
                  <a:pt x="32084" y="0"/>
                </a:lnTo>
                <a:lnTo>
                  <a:pt x="48126" y="80210"/>
                </a:lnTo>
              </a:path>
            </a:pathLst>
          </a:cu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6600" dirty="0" err="1">
                <a:solidFill>
                  <a:srgbClr val="FFFF00"/>
                </a:solidFill>
                <a:latin typeface="Algerian" panose="04020705040A02060702" pitchFamily="82" charset="0"/>
                <a:cs typeface="Aharoni" panose="02010803020104030203" pitchFamily="2" charset="-79"/>
              </a:rPr>
              <a:t>Fanila</a:t>
            </a:r>
            <a:r>
              <a:rPr lang="en-GB" sz="6600" dirty="0">
                <a:solidFill>
                  <a:srgbClr val="FFFF00"/>
                </a:solidFill>
                <a:latin typeface="Algerian" panose="04020705040A02060702" pitchFamily="82" charset="0"/>
                <a:cs typeface="Aharoni" panose="02010803020104030203" pitchFamily="2" charset="-79"/>
              </a:rPr>
              <a:t>      </a:t>
            </a:r>
            <a:br>
              <a:rPr lang="en-GB" sz="6600" dirty="0">
                <a:solidFill>
                  <a:srgbClr val="FFFF00"/>
                </a:solidFill>
                <a:latin typeface="Algerian" panose="04020705040A02060702" pitchFamily="82" charset="0"/>
                <a:cs typeface="Aharoni" panose="02010803020104030203" pitchFamily="2" charset="-79"/>
              </a:rPr>
            </a:br>
            <a:r>
              <a:rPr lang="en-GB" sz="6600" dirty="0">
                <a:solidFill>
                  <a:srgbClr val="FFFF00"/>
                </a:solidFill>
                <a:latin typeface="Algerian" panose="04020705040A02060702" pitchFamily="82" charset="0"/>
                <a:cs typeface="Aharoni" panose="02010803020104030203" pitchFamily="2" charset="-79"/>
              </a:rPr>
              <a:t>         </a:t>
            </a:r>
            <a:r>
              <a:rPr lang="en-GB" sz="6600" dirty="0" err="1">
                <a:solidFill>
                  <a:srgbClr val="FFFF00"/>
                </a:solidFill>
                <a:latin typeface="Algerian" panose="04020705040A02060702" pitchFamily="82" charset="0"/>
                <a:cs typeface="Aharoni" panose="02010803020104030203" pitchFamily="2" charset="-79"/>
              </a:rPr>
              <a:t>Ia</a:t>
            </a:r>
            <a:endParaRPr lang="en-GB" sz="6600" dirty="0">
              <a:solidFill>
                <a:srgbClr val="FFFF00"/>
              </a:solidFill>
              <a:latin typeface="Algerian" panose="04020705040A02060702" pitchFamily="82" charset="0"/>
              <a:cs typeface="Aharoni" panose="02010803020104030203" pitchFamily="2" charset="-79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3DF1528-8026-4D42-A6CA-A666F2F421B7}"/>
              </a:ext>
            </a:extLst>
          </p:cNvPr>
          <p:cNvSpPr/>
          <p:nvPr/>
        </p:nvSpPr>
        <p:spPr>
          <a:xfrm>
            <a:off x="2967795" y="4427621"/>
            <a:ext cx="3128205" cy="81748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 err="1">
                <a:solidFill>
                  <a:srgbClr val="FF7C80"/>
                </a:solidFill>
                <a:latin typeface="Arial Rounded MT Bold" panose="020F0704030504030204" pitchFamily="34" charset="0"/>
              </a:rPr>
              <a:t>Ia</a:t>
            </a:r>
            <a:r>
              <a:rPr lang="en-GB" sz="4800" dirty="0">
                <a:solidFill>
                  <a:srgbClr val="FF7C80"/>
                </a:solidFill>
                <a:latin typeface="Arial Rounded MT Bold" panose="020F0704030504030204" pitchFamily="34" charset="0"/>
              </a:rPr>
              <a:t> </a:t>
            </a:r>
            <a:r>
              <a:rPr lang="en-GB" sz="4800" dirty="0" err="1">
                <a:solidFill>
                  <a:srgbClr val="FF7C80"/>
                </a:solidFill>
                <a:latin typeface="Arial Rounded MT Bold" panose="020F0704030504030204" pitchFamily="34" charset="0"/>
              </a:rPr>
              <a:t>Ia</a:t>
            </a:r>
            <a:r>
              <a:rPr lang="en-GB" sz="4800" dirty="0">
                <a:solidFill>
                  <a:srgbClr val="FF7C80"/>
                </a:solidFill>
                <a:latin typeface="Arial Rounded MT Bold" panose="020F0704030504030204" pitchFamily="34" charset="0"/>
              </a:rPr>
              <a:t> Babi</a:t>
            </a:r>
          </a:p>
        </p:txBody>
      </p:sp>
    </p:spTree>
    <p:extLst>
      <p:ext uri="{BB962C8B-B14F-4D97-AF65-F5344CB8AC3E}">
        <p14:creationId xmlns:p14="http://schemas.microsoft.com/office/powerpoint/2010/main" val="1722240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Image result for ice water vapour">
            <a:extLst>
              <a:ext uri="{FF2B5EF4-FFF2-40B4-BE49-F238E27FC236}">
                <a16:creationId xmlns:a16="http://schemas.microsoft.com/office/drawing/2014/main" id="{700EEA5D-9138-4EEE-9860-98EE141E53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86" t="39070" r="13750" b="19069"/>
          <a:stretch/>
        </p:blipFill>
        <p:spPr bwMode="auto">
          <a:xfrm>
            <a:off x="170120" y="1531088"/>
            <a:ext cx="11919097" cy="3763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E841A68-E68F-448A-A3E1-8600129BB6A4}"/>
              </a:ext>
            </a:extLst>
          </p:cNvPr>
          <p:cNvSpPr txBox="1">
            <a:spLocks/>
          </p:cNvSpPr>
          <p:nvPr/>
        </p:nvSpPr>
        <p:spPr>
          <a:xfrm>
            <a:off x="1339300" y="5814338"/>
            <a:ext cx="10474034" cy="47379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 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Ia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                                      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Dŵr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sz="2400" err="1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hylif</a:t>
            </a:r>
            <a:r>
              <a:rPr lang="en-GB" sz="240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                         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Anwedd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dŵr</a:t>
            </a:r>
            <a:endParaRPr lang="en-GB" sz="2400" dirty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pPr algn="l"/>
            <a:endParaRPr lang="en-GB" sz="2400" dirty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pPr algn="l"/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Solet                                      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Hylif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                                  </a:t>
            </a:r>
            <a:r>
              <a:rPr lang="en-GB" sz="2400" dirty="0" err="1">
                <a:solidFill>
                  <a:schemeClr val="accent1">
                    <a:lumMod val="75000"/>
                  </a:schemeClr>
                </a:solidFill>
                <a:latin typeface="Comic Sans MS" panose="030F0702030302020204" pitchFamily="66" charset="0"/>
              </a:rPr>
              <a:t>Nwy</a:t>
            </a:r>
            <a:endParaRPr lang="en-GB" sz="2400" dirty="0">
              <a:solidFill>
                <a:schemeClr val="accent1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2803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10" ma:contentTypeDescription="Create a new document." ma:contentTypeScope="" ma:versionID="0eb3364a9d2f864c828f911b4367ae0e">
  <xsd:schema xmlns:xsd="http://www.w3.org/2001/XMLSchema" xmlns:xs="http://www.w3.org/2001/XMLSchema" xmlns:p="http://schemas.microsoft.com/office/2006/metadata/properties" xmlns:ns3="46b8f10f-f56e-4e87-af4a-2384ac144562" targetNamespace="http://schemas.microsoft.com/office/2006/metadata/properties" ma:root="true" ma:fieldsID="3313ec444609263fc9df2b32baa2655e" ns3:_="">
    <xsd:import namespace="46b8f10f-f56e-4e87-af4a-2384ac1445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D361459-1CCA-40B1-A606-88AE16088F8B}">
  <ds:schemaRefs>
    <ds:schemaRef ds:uri="http://www.w3.org/XML/1998/namespace"/>
    <ds:schemaRef ds:uri="http://purl.org/dc/terms/"/>
    <ds:schemaRef ds:uri="http://schemas.microsoft.com/office/2006/metadata/properties"/>
    <ds:schemaRef ds:uri="http://schemas.microsoft.com/office/2006/documentManagement/types"/>
    <ds:schemaRef ds:uri="46b8f10f-f56e-4e87-af4a-2384ac144562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9B00BF86-92A9-4E67-AC38-B24BF0E7DE1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C62D25E-04A1-4C90-B656-E265A29F7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64</Words>
  <Application>Microsoft Office PowerPoint</Application>
  <PresentationFormat>Widescreen</PresentationFormat>
  <Paragraphs>29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Algerian</vt:lpstr>
      <vt:lpstr>Arial</vt:lpstr>
      <vt:lpstr>Arial Rounded MT Bold</vt:lpstr>
      <vt:lpstr>Calibri</vt:lpstr>
      <vt:lpstr>Calibri Light</vt:lpstr>
      <vt:lpstr>Comic Sans MS</vt:lpstr>
      <vt:lpstr>Office Theme</vt:lpstr>
      <vt:lpstr>Gwyddoniaeth yn Gymraeg</vt:lpstr>
      <vt:lpstr>Nod y Wers</vt:lpstr>
      <vt:lpstr>Solet,  hylif  a nwy</vt:lpstr>
      <vt:lpstr>Dŵr Solet, hylif, nwy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Gwyddoniaeth yn Gymraeg</dc:title>
  <dc:creator>Andrew Harris</dc:creator>
  <cp:lastModifiedBy>Andrew Harris</cp:lastModifiedBy>
  <cp:revision>6</cp:revision>
  <dcterms:created xsi:type="dcterms:W3CDTF">2020-02-24T12:59:32Z</dcterms:created>
  <dcterms:modified xsi:type="dcterms:W3CDTF">2020-02-24T21:42:09Z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