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2"/>
  </p:notesMasterIdLst>
  <p:handoutMasterIdLst>
    <p:handoutMasterId r:id="rId13"/>
  </p:handoutMasterIdLst>
  <p:sldIdLst>
    <p:sldId id="256" r:id="rId4"/>
    <p:sldId id="257" r:id="rId5"/>
    <p:sldId id="292" r:id="rId6"/>
    <p:sldId id="293" r:id="rId7"/>
    <p:sldId id="294" r:id="rId8"/>
    <p:sldId id="295" r:id="rId9"/>
    <p:sldId id="296" r:id="rId10"/>
    <p:sldId id="291" r:id="rId1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334" autoAdjust="0"/>
  </p:normalViewPr>
  <p:slideViewPr>
    <p:cSldViewPr>
      <p:cViewPr varScale="1">
        <p:scale>
          <a:sx n="67" d="100"/>
          <a:sy n="67" d="100"/>
        </p:scale>
        <p:origin x="6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23/01/2017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Source: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Android Programming: The Big Nerd Ranch Guide, pp. 211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7483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1/23/2017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1/23/2017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design/patterns/swipe-views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Swipe Views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9: </a:t>
            </a:r>
            <a:r>
              <a:rPr lang="en-GB" dirty="0"/>
              <a:t>Mobile Application Development II (MAD II)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23-Jan-2017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Swipe Views</a:t>
            </a:r>
          </a:p>
          <a:p>
            <a:r>
              <a:rPr lang="en-GB" dirty="0" smtClean="0"/>
              <a:t>Date Picker Dialog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ViewPager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Is a layout manager that allows users to navigate by swiping across the screen (flip left and right).</a:t>
            </a:r>
          </a:p>
          <a:p>
            <a:r>
              <a:rPr lang="en-GB" dirty="0"/>
              <a:t>The </a:t>
            </a:r>
            <a:r>
              <a:rPr lang="en-GB" b="1" dirty="0" err="1"/>
              <a:t>ViewPager</a:t>
            </a:r>
            <a:r>
              <a:rPr lang="en-GB" dirty="0"/>
              <a:t> is often used with fragments.</a:t>
            </a:r>
          </a:p>
          <a:p>
            <a:r>
              <a:rPr lang="en-GB" dirty="0"/>
              <a:t>You have to implement a </a:t>
            </a:r>
            <a:r>
              <a:rPr lang="en-GB" b="1" dirty="0" err="1"/>
              <a:t>PagerAdapter</a:t>
            </a:r>
            <a:r>
              <a:rPr lang="en-GB" dirty="0"/>
              <a:t>, which generates the pages that the view shows.</a:t>
            </a:r>
          </a:p>
          <a:p>
            <a:r>
              <a:rPr lang="en-GB" dirty="0"/>
              <a:t>The </a:t>
            </a:r>
            <a:r>
              <a:rPr lang="en-GB" dirty="0" err="1"/>
              <a:t>ViewPager</a:t>
            </a:r>
            <a:r>
              <a:rPr lang="en-GB" dirty="0"/>
              <a:t> is hooked to the </a:t>
            </a:r>
            <a:r>
              <a:rPr lang="en-GB" dirty="0" err="1"/>
              <a:t>PagerAdapter</a:t>
            </a:r>
            <a:r>
              <a:rPr lang="en-GB" dirty="0"/>
              <a:t> and there are two types of pager adapters you can use:</a:t>
            </a:r>
          </a:p>
          <a:p>
            <a:pPr lvl="1"/>
            <a:r>
              <a:rPr lang="en-GB" dirty="0" err="1"/>
              <a:t>FragmentPagerAdapter</a:t>
            </a:r>
            <a:endParaRPr lang="en-GB" dirty="0"/>
          </a:p>
          <a:p>
            <a:pPr lvl="1"/>
            <a:r>
              <a:rPr lang="en-GB" dirty="0" err="1"/>
              <a:t>FragmentStatePagerAdapter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0237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PagerAdapter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/>
              <a:t>FragmentPagerAdapter</a:t>
            </a:r>
            <a:endParaRPr lang="en-GB" dirty="0"/>
          </a:p>
          <a:p>
            <a:pPr lvl="1"/>
            <a:r>
              <a:rPr lang="en-GB" dirty="0"/>
              <a:t>Best when navigating between sibling screens representing a </a:t>
            </a:r>
            <a:r>
              <a:rPr lang="en-GB" b="1" i="1" dirty="0"/>
              <a:t>fixed</a:t>
            </a:r>
            <a:r>
              <a:rPr lang="en-GB" dirty="0"/>
              <a:t>, </a:t>
            </a:r>
            <a:r>
              <a:rPr lang="en-GB" b="1" i="1" dirty="0"/>
              <a:t>small</a:t>
            </a:r>
            <a:r>
              <a:rPr lang="en-GB" dirty="0"/>
              <a:t> number of pages.</a:t>
            </a:r>
          </a:p>
          <a:p>
            <a:r>
              <a:rPr lang="en-GB" dirty="0" err="1"/>
              <a:t>FragmentStatePagerAdapter</a:t>
            </a:r>
            <a:endParaRPr lang="en-GB" dirty="0"/>
          </a:p>
          <a:p>
            <a:pPr lvl="1"/>
            <a:r>
              <a:rPr lang="en-GB" dirty="0"/>
              <a:t>Best when navigating across a collection of objects of unknown number of pages.</a:t>
            </a:r>
          </a:p>
          <a:p>
            <a:pPr lvl="1"/>
            <a:r>
              <a:rPr lang="en-GB" dirty="0"/>
              <a:t>It destroys fragments as the user navigates to other pages, minimising memory usage (similar to the recycler view).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6055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FragmentStatePagerAdapter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700808"/>
            <a:ext cx="4663844" cy="463336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273444" y="2204864"/>
            <a:ext cx="39541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When a fragment is no longer needed, a transaction occurs to commit the “state” of the fragment – </a:t>
            </a:r>
            <a:r>
              <a:rPr lang="en-GB" dirty="0" err="1"/>
              <a:t>onSaveInstanceState</a:t>
            </a:r>
            <a:r>
              <a:rPr lang="en-GB" dirty="0"/>
              <a:t>(Bundle) is called to save the fragment’s state bundle.</a:t>
            </a:r>
          </a:p>
          <a:p>
            <a:endParaRPr lang="en-GB" dirty="0"/>
          </a:p>
          <a:p>
            <a:r>
              <a:rPr lang="en-GB" dirty="0"/>
              <a:t>When the user navigates back, the fragment state is restored.</a:t>
            </a:r>
          </a:p>
        </p:txBody>
      </p:sp>
    </p:spTree>
    <p:extLst>
      <p:ext uri="{BB962C8B-B14F-4D97-AF65-F5344CB8AC3E}">
        <p14:creationId xmlns:p14="http://schemas.microsoft.com/office/powerpoint/2010/main" val="2032195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Add a </a:t>
            </a:r>
            <a:r>
              <a:rPr lang="en-GB" dirty="0" err="1"/>
              <a:t>ViewPager</a:t>
            </a:r>
            <a:r>
              <a:rPr lang="en-GB" dirty="0"/>
              <a:t> to the Activity</a:t>
            </a:r>
          </a:p>
          <a:p>
            <a:r>
              <a:rPr lang="en-GB" dirty="0"/>
              <a:t>Make the Activity class extend (inherit) </a:t>
            </a:r>
            <a:r>
              <a:rPr lang="en-GB" dirty="0" err="1"/>
              <a:t>FragmentActivity</a:t>
            </a:r>
            <a:endParaRPr lang="en-GB" dirty="0"/>
          </a:p>
          <a:p>
            <a:r>
              <a:rPr lang="en-GB" dirty="0"/>
              <a:t>Get a reference to the </a:t>
            </a:r>
            <a:r>
              <a:rPr lang="en-GB" dirty="0" err="1"/>
              <a:t>ViewPager</a:t>
            </a:r>
            <a:r>
              <a:rPr lang="en-GB" dirty="0"/>
              <a:t> object </a:t>
            </a:r>
            <a:r>
              <a:rPr lang="en-GB" dirty="0" smtClean="0"/>
              <a:t>and:</a:t>
            </a:r>
            <a:endParaRPr lang="en-GB" dirty="0"/>
          </a:p>
          <a:p>
            <a:pPr lvl="1"/>
            <a:r>
              <a:rPr lang="en-GB" dirty="0"/>
              <a:t>Use its </a:t>
            </a:r>
            <a:r>
              <a:rPr lang="en-GB" b="1" i="1" dirty="0" err="1"/>
              <a:t>setAdapter</a:t>
            </a:r>
            <a:r>
              <a:rPr lang="en-GB" dirty="0"/>
              <a:t>() method to set up a new </a:t>
            </a:r>
            <a:r>
              <a:rPr lang="en-GB" dirty="0" err="1"/>
              <a:t>FragmentStatePagerAdapter</a:t>
            </a:r>
            <a:r>
              <a:rPr lang="en-GB" dirty="0"/>
              <a:t> for it.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FragmentStatePagerAdapter</a:t>
            </a:r>
            <a:r>
              <a:rPr lang="en-GB" dirty="0"/>
              <a:t> requires implementation of two methods:</a:t>
            </a:r>
          </a:p>
          <a:p>
            <a:pPr lvl="2"/>
            <a:r>
              <a:rPr lang="en-GB" dirty="0" err="1"/>
              <a:t>getItem</a:t>
            </a:r>
            <a:endParaRPr lang="en-GB" dirty="0"/>
          </a:p>
          <a:p>
            <a:pPr lvl="2"/>
            <a:r>
              <a:rPr lang="en-GB" dirty="0" err="1" smtClean="0"/>
              <a:t>getCount</a:t>
            </a:r>
            <a:endParaRPr lang="en-GB" dirty="0" smtClean="0"/>
          </a:p>
          <a:p>
            <a:pPr lvl="1"/>
            <a:r>
              <a:rPr lang="en-GB" dirty="0" smtClean="0"/>
              <a:t>The other thing you want to do is to set the current item. Use the </a:t>
            </a:r>
            <a:r>
              <a:rPr lang="en-GB" dirty="0" err="1" smtClean="0"/>
              <a:t>ViewPager’s</a:t>
            </a:r>
            <a:r>
              <a:rPr lang="en-GB" dirty="0" smtClean="0"/>
              <a:t> </a:t>
            </a:r>
            <a:r>
              <a:rPr lang="en-GB" b="1" i="1" dirty="0" err="1" smtClean="0"/>
              <a:t>setCurrentItem</a:t>
            </a:r>
            <a:r>
              <a:rPr lang="en-GB" dirty="0" smtClean="0"/>
              <a:t>() method.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7119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mtClean="0">
                <a:hlinkClick r:id="rId2"/>
              </a:rPr>
              <a:t>Swipe </a:t>
            </a:r>
            <a:r>
              <a:rPr lang="en-GB" dirty="0" smtClean="0">
                <a:hlinkClick r:id="rId2"/>
              </a:rPr>
              <a:t>Views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565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14734</TotalTime>
  <Words>285</Words>
  <Application>Microsoft Office PowerPoint</Application>
  <PresentationFormat>On-screen Show (4:3)</PresentationFormat>
  <Paragraphs>40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</vt:lpstr>
      <vt:lpstr>Cambria</vt:lpstr>
      <vt:lpstr>Wingdings</vt:lpstr>
      <vt:lpstr>Wingdings 2</vt:lpstr>
      <vt:lpstr>Median</vt:lpstr>
      <vt:lpstr>Swipe Views</vt:lpstr>
      <vt:lpstr>Today’s Lecture</vt:lpstr>
      <vt:lpstr>ViewPager</vt:lpstr>
      <vt:lpstr>PagerAdapter</vt:lpstr>
      <vt:lpstr>FragmentStatePagerAdapter</vt:lpstr>
      <vt:lpstr>Steps</vt:lpstr>
      <vt:lpstr>Links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1937</cp:revision>
  <cp:lastPrinted>2014-09-29T16:21:25Z</cp:lastPrinted>
  <dcterms:created xsi:type="dcterms:W3CDTF">2013-09-18T07:00:31Z</dcterms:created>
  <dcterms:modified xsi:type="dcterms:W3CDTF">2017-01-23T09:57:14Z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