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FFCC"/>
    <a:srgbClr val="0000FF"/>
    <a:srgbClr val="CC00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531" autoAdjust="0"/>
    <p:restoredTop sz="94660"/>
  </p:normalViewPr>
  <p:slideViewPr>
    <p:cSldViewPr snapToGrid="0">
      <p:cViewPr>
        <p:scale>
          <a:sx n="80" d="100"/>
          <a:sy n="80" d="100"/>
        </p:scale>
        <p:origin x="-182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0D7333-295A-4058-B0E9-2F56F48FFC5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44EF05-CBE9-4382-A258-EE38146F59D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0F15737-06FC-4B57-9144-16C4277925D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3645C2-04D6-4BCF-9DCA-ECED8DE33BF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FAB2A1-E97C-4186-AB09-863D4904DA7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4490A69-0B24-433E-AED7-3E07DB43850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EEC33E-BFE5-465B-9C99-5ED6C1F54BE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048435-4DAC-4058-819A-B4572481FCF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B9DFE4E-CFB6-400D-A9F9-73B7AC9C8D4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0FD1963-52F3-46B8-B0C0-6BEA5F4FAF9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A3570E-6034-4F97-932B-A54041B92AE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057FD714-98AB-4BEE-AF15-791DA4EAB2A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A387D16B-F96C-4B06-B768-30FF6B54A34E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FF00"/>
              </a:gs>
              <a:gs pos="50000">
                <a:srgbClr val="99FF66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0066FF"/>
                </a:solidFill>
                <a:latin typeface="Comic Sans MS" pitchFamily="66" charset="0"/>
              </a:rPr>
              <a:t>Bracket Bits</a:t>
            </a:r>
          </a:p>
          <a:p>
            <a:pPr algn="ctr"/>
            <a:endParaRPr lang="en-US" sz="42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192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Find the answers by working out the</a:t>
            </a:r>
          </a:p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bits in brackets first.</a:t>
            </a:r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4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2" grpId="0" animBg="1"/>
      <p:bldP spid="8192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2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60" name="AutoShape 20"/>
          <p:cNvSpPr>
            <a:spLocks noChangeArrowheads="1"/>
          </p:cNvSpPr>
          <p:nvPr/>
        </p:nvSpPr>
        <p:spPr bwMode="auto">
          <a:xfrm>
            <a:off x="6824663" y="1227138"/>
            <a:ext cx="2068512" cy="4365625"/>
          </a:xfrm>
          <a:prstGeom prst="curvedLeftArrow">
            <a:avLst>
              <a:gd name="adj1" fmla="val 29547"/>
              <a:gd name="adj2" fmla="val 71758"/>
              <a:gd name="adj3" fmla="val 33333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61" name="AutoShape 21"/>
          <p:cNvSpPr>
            <a:spLocks noChangeArrowheads="1"/>
          </p:cNvSpPr>
          <p:nvPr/>
        </p:nvSpPr>
        <p:spPr bwMode="auto">
          <a:xfrm flipH="1">
            <a:off x="222250" y="1228725"/>
            <a:ext cx="2068513" cy="4365625"/>
          </a:xfrm>
          <a:prstGeom prst="curvedLeftArrow">
            <a:avLst>
              <a:gd name="adj1" fmla="val 29547"/>
              <a:gd name="adj2" fmla="val 71757"/>
              <a:gd name="adj3" fmla="val 33333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2" name="AutoShape 2"/>
          <p:cNvSpPr>
            <a:spLocks noChangeArrowheads="1"/>
          </p:cNvSpPr>
          <p:nvPr/>
        </p:nvSpPr>
        <p:spPr bwMode="auto">
          <a:xfrm>
            <a:off x="1103313" y="931863"/>
            <a:ext cx="6910387" cy="18081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8" name="Text Box 8"/>
          <p:cNvSpPr txBox="1">
            <a:spLocks noChangeArrowheads="1"/>
          </p:cNvSpPr>
          <p:nvPr/>
        </p:nvSpPr>
        <p:spPr bwMode="auto">
          <a:xfrm>
            <a:off x="1108075" y="1219200"/>
            <a:ext cx="68992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rgbClr val="0000FF"/>
                </a:solidFill>
                <a:latin typeface="Comic Sans MS" pitchFamily="66" charset="0"/>
              </a:rPr>
              <a:t>20 – (3 + 5)</a:t>
            </a:r>
            <a:endParaRPr lang="en-US" sz="7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1458" name="AutoShape 18"/>
          <p:cNvSpPr>
            <a:spLocks noChangeArrowheads="1"/>
          </p:cNvSpPr>
          <p:nvPr/>
        </p:nvSpPr>
        <p:spPr bwMode="auto">
          <a:xfrm>
            <a:off x="2816225" y="3811588"/>
            <a:ext cx="3481388" cy="20701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59" name="Text Box 19"/>
          <p:cNvSpPr txBox="1">
            <a:spLocks noChangeArrowheads="1"/>
          </p:cNvSpPr>
          <p:nvPr/>
        </p:nvSpPr>
        <p:spPr bwMode="auto">
          <a:xfrm>
            <a:off x="3062288" y="3733800"/>
            <a:ext cx="2989262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12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5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6824663" y="1227138"/>
            <a:ext cx="2068512" cy="4365625"/>
          </a:xfrm>
          <a:prstGeom prst="curvedLeftArrow">
            <a:avLst>
              <a:gd name="adj1" fmla="val 29547"/>
              <a:gd name="adj2" fmla="val 71758"/>
              <a:gd name="adj3" fmla="val 33333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AutoShape 4"/>
          <p:cNvSpPr>
            <a:spLocks noChangeArrowheads="1"/>
          </p:cNvSpPr>
          <p:nvPr/>
        </p:nvSpPr>
        <p:spPr bwMode="auto">
          <a:xfrm flipH="1">
            <a:off x="222250" y="1228725"/>
            <a:ext cx="2068513" cy="4365625"/>
          </a:xfrm>
          <a:prstGeom prst="curvedLeftArrow">
            <a:avLst>
              <a:gd name="adj1" fmla="val 29547"/>
              <a:gd name="adj2" fmla="val 71757"/>
              <a:gd name="adj3" fmla="val 33333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9" name="AutoShape 5"/>
          <p:cNvSpPr>
            <a:spLocks noChangeArrowheads="1"/>
          </p:cNvSpPr>
          <p:nvPr/>
        </p:nvSpPr>
        <p:spPr bwMode="auto">
          <a:xfrm>
            <a:off x="1103313" y="931863"/>
            <a:ext cx="6910387" cy="18081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0" name="Text Box 6"/>
          <p:cNvSpPr txBox="1">
            <a:spLocks noChangeArrowheads="1"/>
          </p:cNvSpPr>
          <p:nvPr/>
        </p:nvSpPr>
        <p:spPr bwMode="auto">
          <a:xfrm>
            <a:off x="1108075" y="1219200"/>
            <a:ext cx="68992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rgbClr val="0000FF"/>
                </a:solidFill>
                <a:latin typeface="Comic Sans MS" pitchFamily="66" charset="0"/>
              </a:rPr>
              <a:t>(3 + 14) - 5</a:t>
            </a:r>
            <a:endParaRPr lang="en-US" sz="7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2471" name="AutoShape 7"/>
          <p:cNvSpPr>
            <a:spLocks noChangeArrowheads="1"/>
          </p:cNvSpPr>
          <p:nvPr/>
        </p:nvSpPr>
        <p:spPr bwMode="auto">
          <a:xfrm>
            <a:off x="2816225" y="3811588"/>
            <a:ext cx="3481388" cy="20701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2" name="Text Box 8"/>
          <p:cNvSpPr txBox="1">
            <a:spLocks noChangeArrowheads="1"/>
          </p:cNvSpPr>
          <p:nvPr/>
        </p:nvSpPr>
        <p:spPr bwMode="auto">
          <a:xfrm>
            <a:off x="3062288" y="3733800"/>
            <a:ext cx="2989262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12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6824663" y="1227138"/>
            <a:ext cx="2068512" cy="4365625"/>
          </a:xfrm>
          <a:prstGeom prst="curvedLeftArrow">
            <a:avLst>
              <a:gd name="adj1" fmla="val 29547"/>
              <a:gd name="adj2" fmla="val 71758"/>
              <a:gd name="adj3" fmla="val 33333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 flipH="1">
            <a:off x="222250" y="1228725"/>
            <a:ext cx="2068513" cy="4365625"/>
          </a:xfrm>
          <a:prstGeom prst="curvedLeftArrow">
            <a:avLst>
              <a:gd name="adj1" fmla="val 29547"/>
              <a:gd name="adj2" fmla="val 71757"/>
              <a:gd name="adj3" fmla="val 33333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AutoShape 5"/>
          <p:cNvSpPr>
            <a:spLocks noChangeArrowheads="1"/>
          </p:cNvSpPr>
          <p:nvPr/>
        </p:nvSpPr>
        <p:spPr bwMode="auto">
          <a:xfrm>
            <a:off x="1103313" y="931863"/>
            <a:ext cx="6910387" cy="18081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1108075" y="1219200"/>
            <a:ext cx="68992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rgbClr val="0000FF"/>
                </a:solidFill>
                <a:latin typeface="Comic Sans MS" pitchFamily="66" charset="0"/>
              </a:rPr>
              <a:t>19 – (7 + 6)</a:t>
            </a:r>
            <a:endParaRPr lang="en-US" sz="7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5" name="AutoShape 7"/>
          <p:cNvSpPr>
            <a:spLocks noChangeArrowheads="1"/>
          </p:cNvSpPr>
          <p:nvPr/>
        </p:nvSpPr>
        <p:spPr bwMode="auto">
          <a:xfrm>
            <a:off x="2816225" y="3811588"/>
            <a:ext cx="3481388" cy="20701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3062288" y="3733800"/>
            <a:ext cx="2989262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6824663" y="1227138"/>
            <a:ext cx="2068512" cy="4365625"/>
          </a:xfrm>
          <a:prstGeom prst="curvedLeftArrow">
            <a:avLst>
              <a:gd name="adj1" fmla="val 29547"/>
              <a:gd name="adj2" fmla="val 71758"/>
              <a:gd name="adj3" fmla="val 33333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 flipH="1">
            <a:off x="222250" y="1228725"/>
            <a:ext cx="2068513" cy="4365625"/>
          </a:xfrm>
          <a:prstGeom prst="curvedLeftArrow">
            <a:avLst>
              <a:gd name="adj1" fmla="val 29547"/>
              <a:gd name="adj2" fmla="val 71757"/>
              <a:gd name="adj3" fmla="val 33333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AutoShape 5"/>
          <p:cNvSpPr>
            <a:spLocks noChangeArrowheads="1"/>
          </p:cNvSpPr>
          <p:nvPr/>
        </p:nvSpPr>
        <p:spPr bwMode="auto">
          <a:xfrm>
            <a:off x="1103313" y="931863"/>
            <a:ext cx="6910387" cy="18081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1108075" y="1219200"/>
            <a:ext cx="68992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rgbClr val="0000FF"/>
                </a:solidFill>
                <a:latin typeface="Comic Sans MS" pitchFamily="66" charset="0"/>
              </a:rPr>
              <a:t>(12 + 5) - 3</a:t>
            </a:r>
            <a:endParaRPr lang="en-US" sz="7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4519" name="AutoShape 7"/>
          <p:cNvSpPr>
            <a:spLocks noChangeArrowheads="1"/>
          </p:cNvSpPr>
          <p:nvPr/>
        </p:nvSpPr>
        <p:spPr bwMode="auto">
          <a:xfrm>
            <a:off x="2816225" y="3811588"/>
            <a:ext cx="3481388" cy="20701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3062288" y="3733800"/>
            <a:ext cx="2989262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14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6824663" y="1227138"/>
            <a:ext cx="2068512" cy="4365625"/>
          </a:xfrm>
          <a:prstGeom prst="curvedLeftArrow">
            <a:avLst>
              <a:gd name="adj1" fmla="val 29547"/>
              <a:gd name="adj2" fmla="val 71758"/>
              <a:gd name="adj3" fmla="val 33333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 flipH="1">
            <a:off x="222250" y="1228725"/>
            <a:ext cx="2068513" cy="4365625"/>
          </a:xfrm>
          <a:prstGeom prst="curvedLeftArrow">
            <a:avLst>
              <a:gd name="adj1" fmla="val 29547"/>
              <a:gd name="adj2" fmla="val 71757"/>
              <a:gd name="adj3" fmla="val 33333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AutoShape 5"/>
          <p:cNvSpPr>
            <a:spLocks noChangeArrowheads="1"/>
          </p:cNvSpPr>
          <p:nvPr/>
        </p:nvSpPr>
        <p:spPr bwMode="auto">
          <a:xfrm>
            <a:off x="1103313" y="931863"/>
            <a:ext cx="6910387" cy="18081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1108075" y="1219200"/>
            <a:ext cx="68992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rgbClr val="0000FF"/>
                </a:solidFill>
                <a:latin typeface="Comic Sans MS" pitchFamily="66" charset="0"/>
              </a:rPr>
              <a:t>(16 – 3) + 9</a:t>
            </a:r>
            <a:endParaRPr lang="en-US" sz="7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5543" name="AutoShape 7"/>
          <p:cNvSpPr>
            <a:spLocks noChangeArrowheads="1"/>
          </p:cNvSpPr>
          <p:nvPr/>
        </p:nvSpPr>
        <p:spPr bwMode="auto">
          <a:xfrm>
            <a:off x="2816225" y="3811588"/>
            <a:ext cx="3481388" cy="20701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3062288" y="3733800"/>
            <a:ext cx="2989262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22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6824663" y="1227138"/>
            <a:ext cx="2068512" cy="4365625"/>
          </a:xfrm>
          <a:prstGeom prst="curvedLeftArrow">
            <a:avLst>
              <a:gd name="adj1" fmla="val 29547"/>
              <a:gd name="adj2" fmla="val 71758"/>
              <a:gd name="adj3" fmla="val 33333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 flipH="1">
            <a:off x="222250" y="1228725"/>
            <a:ext cx="2068513" cy="4365625"/>
          </a:xfrm>
          <a:prstGeom prst="curvedLeftArrow">
            <a:avLst>
              <a:gd name="adj1" fmla="val 29547"/>
              <a:gd name="adj2" fmla="val 71757"/>
              <a:gd name="adj3" fmla="val 33333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AutoShape 5"/>
          <p:cNvSpPr>
            <a:spLocks noChangeArrowheads="1"/>
          </p:cNvSpPr>
          <p:nvPr/>
        </p:nvSpPr>
        <p:spPr bwMode="auto">
          <a:xfrm>
            <a:off x="1103313" y="931863"/>
            <a:ext cx="6910387" cy="18081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1108075" y="1219200"/>
            <a:ext cx="68992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rgbClr val="0000FF"/>
                </a:solidFill>
                <a:latin typeface="Comic Sans MS" pitchFamily="66" charset="0"/>
              </a:rPr>
              <a:t>18 + (2 + 5)</a:t>
            </a:r>
            <a:endParaRPr lang="en-US" sz="7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6567" name="AutoShape 7"/>
          <p:cNvSpPr>
            <a:spLocks noChangeArrowheads="1"/>
          </p:cNvSpPr>
          <p:nvPr/>
        </p:nvSpPr>
        <p:spPr bwMode="auto">
          <a:xfrm>
            <a:off x="2816225" y="3811588"/>
            <a:ext cx="3481388" cy="20701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3062288" y="3733800"/>
            <a:ext cx="2989262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25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6824663" y="1227138"/>
            <a:ext cx="2068512" cy="4365625"/>
          </a:xfrm>
          <a:prstGeom prst="curvedLeftArrow">
            <a:avLst>
              <a:gd name="adj1" fmla="val 29547"/>
              <a:gd name="adj2" fmla="val 71758"/>
              <a:gd name="adj3" fmla="val 33333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 flipH="1">
            <a:off x="222250" y="1228725"/>
            <a:ext cx="2068513" cy="4365625"/>
          </a:xfrm>
          <a:prstGeom prst="curvedLeftArrow">
            <a:avLst>
              <a:gd name="adj1" fmla="val 29547"/>
              <a:gd name="adj2" fmla="val 71757"/>
              <a:gd name="adj3" fmla="val 33333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AutoShape 5"/>
          <p:cNvSpPr>
            <a:spLocks noChangeArrowheads="1"/>
          </p:cNvSpPr>
          <p:nvPr/>
        </p:nvSpPr>
        <p:spPr bwMode="auto">
          <a:xfrm>
            <a:off x="1103313" y="931863"/>
            <a:ext cx="6910387" cy="18081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1108075" y="1219200"/>
            <a:ext cx="68992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rgbClr val="0000FF"/>
                </a:solidFill>
                <a:latin typeface="Comic Sans MS" pitchFamily="66" charset="0"/>
              </a:rPr>
              <a:t>(12 – 2) - 4</a:t>
            </a:r>
            <a:endParaRPr lang="en-US" sz="7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7591" name="AutoShape 7"/>
          <p:cNvSpPr>
            <a:spLocks noChangeArrowheads="1"/>
          </p:cNvSpPr>
          <p:nvPr/>
        </p:nvSpPr>
        <p:spPr bwMode="auto">
          <a:xfrm>
            <a:off x="2816225" y="3811588"/>
            <a:ext cx="3481388" cy="20701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3062288" y="3733800"/>
            <a:ext cx="2989262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6824663" y="1227138"/>
            <a:ext cx="2068512" cy="4365625"/>
          </a:xfrm>
          <a:prstGeom prst="curvedLeftArrow">
            <a:avLst>
              <a:gd name="adj1" fmla="val 29547"/>
              <a:gd name="adj2" fmla="val 71758"/>
              <a:gd name="adj3" fmla="val 33333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 flipH="1">
            <a:off x="222250" y="1228725"/>
            <a:ext cx="2068513" cy="4365625"/>
          </a:xfrm>
          <a:prstGeom prst="curvedLeftArrow">
            <a:avLst>
              <a:gd name="adj1" fmla="val 29547"/>
              <a:gd name="adj2" fmla="val 71757"/>
              <a:gd name="adj3" fmla="val 33333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AutoShape 5"/>
          <p:cNvSpPr>
            <a:spLocks noChangeArrowheads="1"/>
          </p:cNvSpPr>
          <p:nvPr/>
        </p:nvSpPr>
        <p:spPr bwMode="auto">
          <a:xfrm>
            <a:off x="1103313" y="931863"/>
            <a:ext cx="6910387" cy="18081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1108075" y="1219200"/>
            <a:ext cx="68992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rgbClr val="0000FF"/>
                </a:solidFill>
                <a:latin typeface="Comic Sans MS" pitchFamily="66" charset="0"/>
              </a:rPr>
              <a:t>12 – (4 + 7)</a:t>
            </a:r>
            <a:endParaRPr lang="en-US" sz="7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8615" name="AutoShape 7"/>
          <p:cNvSpPr>
            <a:spLocks noChangeArrowheads="1"/>
          </p:cNvSpPr>
          <p:nvPr/>
        </p:nvSpPr>
        <p:spPr bwMode="auto">
          <a:xfrm>
            <a:off x="2816225" y="3811588"/>
            <a:ext cx="3481388" cy="20701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3062288" y="3733800"/>
            <a:ext cx="2989262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6824663" y="1227138"/>
            <a:ext cx="2068512" cy="4365625"/>
          </a:xfrm>
          <a:prstGeom prst="curvedLeftArrow">
            <a:avLst>
              <a:gd name="adj1" fmla="val 29547"/>
              <a:gd name="adj2" fmla="val 71758"/>
              <a:gd name="adj3" fmla="val 33333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 flipH="1">
            <a:off x="222250" y="1228725"/>
            <a:ext cx="2068513" cy="4365625"/>
          </a:xfrm>
          <a:prstGeom prst="curvedLeftArrow">
            <a:avLst>
              <a:gd name="adj1" fmla="val 29547"/>
              <a:gd name="adj2" fmla="val 71757"/>
              <a:gd name="adj3" fmla="val 33333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AutoShape 5"/>
          <p:cNvSpPr>
            <a:spLocks noChangeArrowheads="1"/>
          </p:cNvSpPr>
          <p:nvPr/>
        </p:nvSpPr>
        <p:spPr bwMode="auto">
          <a:xfrm>
            <a:off x="1103313" y="931863"/>
            <a:ext cx="6910387" cy="18081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1108075" y="1219200"/>
            <a:ext cx="68992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rgbClr val="0000FF"/>
                </a:solidFill>
                <a:latin typeface="Comic Sans MS" pitchFamily="66" charset="0"/>
              </a:rPr>
              <a:t>17 + (5 + 3)</a:t>
            </a:r>
            <a:endParaRPr lang="en-US" sz="7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9639" name="AutoShape 7"/>
          <p:cNvSpPr>
            <a:spLocks noChangeArrowheads="1"/>
          </p:cNvSpPr>
          <p:nvPr/>
        </p:nvSpPr>
        <p:spPr bwMode="auto">
          <a:xfrm>
            <a:off x="2816225" y="3811588"/>
            <a:ext cx="3481388" cy="20701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3062288" y="3733800"/>
            <a:ext cx="2989262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25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4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6824663" y="1227138"/>
            <a:ext cx="2068512" cy="4365625"/>
          </a:xfrm>
          <a:prstGeom prst="curvedLeftArrow">
            <a:avLst>
              <a:gd name="adj1" fmla="val 29547"/>
              <a:gd name="adj2" fmla="val 71758"/>
              <a:gd name="adj3" fmla="val 33333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 flipH="1">
            <a:off x="222250" y="1228725"/>
            <a:ext cx="2068513" cy="4365625"/>
          </a:xfrm>
          <a:prstGeom prst="curvedLeftArrow">
            <a:avLst>
              <a:gd name="adj1" fmla="val 29547"/>
              <a:gd name="adj2" fmla="val 71757"/>
              <a:gd name="adj3" fmla="val 33333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AutoShape 5"/>
          <p:cNvSpPr>
            <a:spLocks noChangeArrowheads="1"/>
          </p:cNvSpPr>
          <p:nvPr/>
        </p:nvSpPr>
        <p:spPr bwMode="auto">
          <a:xfrm>
            <a:off x="1103313" y="931863"/>
            <a:ext cx="6910387" cy="18081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1108075" y="1219200"/>
            <a:ext cx="68992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rgbClr val="0000FF"/>
                </a:solidFill>
                <a:latin typeface="Comic Sans MS" pitchFamily="66" charset="0"/>
              </a:rPr>
              <a:t>(13 – 5) - 2</a:t>
            </a:r>
            <a:endParaRPr lang="en-US" sz="7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0663" name="AutoShape 7"/>
          <p:cNvSpPr>
            <a:spLocks noChangeArrowheads="1"/>
          </p:cNvSpPr>
          <p:nvPr/>
        </p:nvSpPr>
        <p:spPr bwMode="auto">
          <a:xfrm>
            <a:off x="2816225" y="3811588"/>
            <a:ext cx="3481388" cy="20701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3062288" y="3733800"/>
            <a:ext cx="2989262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6824663" y="1227138"/>
            <a:ext cx="2068512" cy="4365625"/>
          </a:xfrm>
          <a:prstGeom prst="curvedLeftArrow">
            <a:avLst>
              <a:gd name="adj1" fmla="val 29547"/>
              <a:gd name="adj2" fmla="val 71758"/>
              <a:gd name="adj3" fmla="val 33333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 flipH="1">
            <a:off x="222250" y="1228725"/>
            <a:ext cx="2068513" cy="4365625"/>
          </a:xfrm>
          <a:prstGeom prst="curvedLeftArrow">
            <a:avLst>
              <a:gd name="adj1" fmla="val 29547"/>
              <a:gd name="adj2" fmla="val 71757"/>
              <a:gd name="adj3" fmla="val 33333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5" name="AutoShape 5"/>
          <p:cNvSpPr>
            <a:spLocks noChangeArrowheads="1"/>
          </p:cNvSpPr>
          <p:nvPr/>
        </p:nvSpPr>
        <p:spPr bwMode="auto">
          <a:xfrm>
            <a:off x="1103313" y="931863"/>
            <a:ext cx="6910387" cy="18081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1108075" y="1219200"/>
            <a:ext cx="68992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rgbClr val="0000FF"/>
                </a:solidFill>
                <a:latin typeface="Comic Sans MS" pitchFamily="66" charset="0"/>
              </a:rPr>
              <a:t>15 – (2 + 9)</a:t>
            </a:r>
            <a:endParaRPr lang="en-US" sz="7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1687" name="AutoShape 7"/>
          <p:cNvSpPr>
            <a:spLocks noChangeArrowheads="1"/>
          </p:cNvSpPr>
          <p:nvPr/>
        </p:nvSpPr>
        <p:spPr bwMode="auto">
          <a:xfrm>
            <a:off x="2816225" y="3811588"/>
            <a:ext cx="3481388" cy="20701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3062288" y="3733800"/>
            <a:ext cx="2989262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6824663" y="1227138"/>
            <a:ext cx="2068512" cy="4365625"/>
          </a:xfrm>
          <a:prstGeom prst="curvedLeftArrow">
            <a:avLst>
              <a:gd name="adj1" fmla="val 29547"/>
              <a:gd name="adj2" fmla="val 71758"/>
              <a:gd name="adj3" fmla="val 33333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 flipH="1">
            <a:off x="222250" y="1228725"/>
            <a:ext cx="2068513" cy="4365625"/>
          </a:xfrm>
          <a:prstGeom prst="curvedLeftArrow">
            <a:avLst>
              <a:gd name="adj1" fmla="val 29547"/>
              <a:gd name="adj2" fmla="val 71757"/>
              <a:gd name="adj3" fmla="val 33333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9" name="AutoShape 5"/>
          <p:cNvSpPr>
            <a:spLocks noChangeArrowheads="1"/>
          </p:cNvSpPr>
          <p:nvPr/>
        </p:nvSpPr>
        <p:spPr bwMode="auto">
          <a:xfrm>
            <a:off x="1103313" y="931863"/>
            <a:ext cx="6910387" cy="18081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1108075" y="1219200"/>
            <a:ext cx="68992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rgbClr val="0000FF"/>
                </a:solidFill>
                <a:latin typeface="Comic Sans MS" pitchFamily="66" charset="0"/>
              </a:rPr>
              <a:t>(19 + 1) + 14</a:t>
            </a:r>
            <a:endParaRPr lang="en-US" sz="7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2711" name="AutoShape 7"/>
          <p:cNvSpPr>
            <a:spLocks noChangeArrowheads="1"/>
          </p:cNvSpPr>
          <p:nvPr/>
        </p:nvSpPr>
        <p:spPr bwMode="auto">
          <a:xfrm>
            <a:off x="2816225" y="3811588"/>
            <a:ext cx="3481388" cy="20701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3062288" y="3733800"/>
            <a:ext cx="2989262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34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6824663" y="1227138"/>
            <a:ext cx="2068512" cy="4365625"/>
          </a:xfrm>
          <a:prstGeom prst="curvedLeftArrow">
            <a:avLst>
              <a:gd name="adj1" fmla="val 29547"/>
              <a:gd name="adj2" fmla="val 71758"/>
              <a:gd name="adj3" fmla="val 33333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 flipH="1">
            <a:off x="222250" y="1228725"/>
            <a:ext cx="2068513" cy="4365625"/>
          </a:xfrm>
          <a:prstGeom prst="curvedLeftArrow">
            <a:avLst>
              <a:gd name="adj1" fmla="val 29547"/>
              <a:gd name="adj2" fmla="val 71757"/>
              <a:gd name="adj3" fmla="val 33333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3" name="AutoShape 5"/>
          <p:cNvSpPr>
            <a:spLocks noChangeArrowheads="1"/>
          </p:cNvSpPr>
          <p:nvPr/>
        </p:nvSpPr>
        <p:spPr bwMode="auto">
          <a:xfrm>
            <a:off x="1103313" y="931863"/>
            <a:ext cx="6910387" cy="18081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1108075" y="1219200"/>
            <a:ext cx="68992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rgbClr val="0000FF"/>
                </a:solidFill>
                <a:latin typeface="Comic Sans MS" pitchFamily="66" charset="0"/>
              </a:rPr>
              <a:t>16 + (2 + 7)</a:t>
            </a:r>
            <a:endParaRPr lang="en-US" sz="7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3735" name="AutoShape 7"/>
          <p:cNvSpPr>
            <a:spLocks noChangeArrowheads="1"/>
          </p:cNvSpPr>
          <p:nvPr/>
        </p:nvSpPr>
        <p:spPr bwMode="auto">
          <a:xfrm>
            <a:off x="2816225" y="3811588"/>
            <a:ext cx="3481388" cy="20701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3062288" y="3733800"/>
            <a:ext cx="2989262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25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6824663" y="1227138"/>
            <a:ext cx="2068512" cy="4365625"/>
          </a:xfrm>
          <a:prstGeom prst="curvedLeftArrow">
            <a:avLst>
              <a:gd name="adj1" fmla="val 29547"/>
              <a:gd name="adj2" fmla="val 71758"/>
              <a:gd name="adj3" fmla="val 33333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 flipH="1">
            <a:off x="222250" y="1228725"/>
            <a:ext cx="2068513" cy="4365625"/>
          </a:xfrm>
          <a:prstGeom prst="curvedLeftArrow">
            <a:avLst>
              <a:gd name="adj1" fmla="val 29547"/>
              <a:gd name="adj2" fmla="val 71757"/>
              <a:gd name="adj3" fmla="val 33333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7" name="AutoShape 5"/>
          <p:cNvSpPr>
            <a:spLocks noChangeArrowheads="1"/>
          </p:cNvSpPr>
          <p:nvPr/>
        </p:nvSpPr>
        <p:spPr bwMode="auto">
          <a:xfrm>
            <a:off x="1103313" y="931863"/>
            <a:ext cx="6910387" cy="18081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1108075" y="1219200"/>
            <a:ext cx="68992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rgbClr val="0000FF"/>
                </a:solidFill>
                <a:latin typeface="Comic Sans MS" pitchFamily="66" charset="0"/>
              </a:rPr>
              <a:t>(14 + 4) - 7</a:t>
            </a:r>
            <a:endParaRPr lang="en-US" sz="7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4759" name="AutoShape 7"/>
          <p:cNvSpPr>
            <a:spLocks noChangeArrowheads="1"/>
          </p:cNvSpPr>
          <p:nvPr/>
        </p:nvSpPr>
        <p:spPr bwMode="auto">
          <a:xfrm>
            <a:off x="2816225" y="3811588"/>
            <a:ext cx="3481388" cy="20701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3062288" y="3733800"/>
            <a:ext cx="2989262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11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6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6824663" y="1227138"/>
            <a:ext cx="2068512" cy="4365625"/>
          </a:xfrm>
          <a:prstGeom prst="curvedLeftArrow">
            <a:avLst>
              <a:gd name="adj1" fmla="val 29547"/>
              <a:gd name="adj2" fmla="val 71758"/>
              <a:gd name="adj3" fmla="val 33333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 flipH="1">
            <a:off x="222250" y="1228725"/>
            <a:ext cx="2068513" cy="4365625"/>
          </a:xfrm>
          <a:prstGeom prst="curvedLeftArrow">
            <a:avLst>
              <a:gd name="adj1" fmla="val 29547"/>
              <a:gd name="adj2" fmla="val 71757"/>
              <a:gd name="adj3" fmla="val 33333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1" name="AutoShape 5"/>
          <p:cNvSpPr>
            <a:spLocks noChangeArrowheads="1"/>
          </p:cNvSpPr>
          <p:nvPr/>
        </p:nvSpPr>
        <p:spPr bwMode="auto">
          <a:xfrm>
            <a:off x="1103313" y="931863"/>
            <a:ext cx="6910387" cy="18081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1108075" y="1219200"/>
            <a:ext cx="68992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rgbClr val="0000FF"/>
                </a:solidFill>
                <a:latin typeface="Comic Sans MS" pitchFamily="66" charset="0"/>
              </a:rPr>
              <a:t>(10 + 12) - 5</a:t>
            </a:r>
            <a:endParaRPr lang="en-US" sz="7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5783" name="AutoShape 7"/>
          <p:cNvSpPr>
            <a:spLocks noChangeArrowheads="1"/>
          </p:cNvSpPr>
          <p:nvPr/>
        </p:nvSpPr>
        <p:spPr bwMode="auto">
          <a:xfrm>
            <a:off x="2816225" y="3811588"/>
            <a:ext cx="3481388" cy="20701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3062288" y="3733800"/>
            <a:ext cx="2989262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17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6824663" y="1227138"/>
            <a:ext cx="2068512" cy="4365625"/>
          </a:xfrm>
          <a:prstGeom prst="curvedLeftArrow">
            <a:avLst>
              <a:gd name="adj1" fmla="val 29547"/>
              <a:gd name="adj2" fmla="val 71758"/>
              <a:gd name="adj3" fmla="val 33333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 flipH="1">
            <a:off x="222250" y="1228725"/>
            <a:ext cx="2068513" cy="4365625"/>
          </a:xfrm>
          <a:prstGeom prst="curvedLeftArrow">
            <a:avLst>
              <a:gd name="adj1" fmla="val 29547"/>
              <a:gd name="adj2" fmla="val 71757"/>
              <a:gd name="adj3" fmla="val 33333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5" name="AutoShape 5"/>
          <p:cNvSpPr>
            <a:spLocks noChangeArrowheads="1"/>
          </p:cNvSpPr>
          <p:nvPr/>
        </p:nvSpPr>
        <p:spPr bwMode="auto">
          <a:xfrm>
            <a:off x="1103313" y="931863"/>
            <a:ext cx="6910387" cy="18081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1108075" y="1219200"/>
            <a:ext cx="68992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rgbClr val="0000FF"/>
                </a:solidFill>
                <a:latin typeface="Comic Sans MS" pitchFamily="66" charset="0"/>
              </a:rPr>
              <a:t>14 – (3 + 9)</a:t>
            </a:r>
            <a:endParaRPr lang="en-US" sz="7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6807" name="AutoShape 7"/>
          <p:cNvSpPr>
            <a:spLocks noChangeArrowheads="1"/>
          </p:cNvSpPr>
          <p:nvPr/>
        </p:nvSpPr>
        <p:spPr bwMode="auto">
          <a:xfrm>
            <a:off x="2816225" y="3811588"/>
            <a:ext cx="3481388" cy="20701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3062288" y="3733800"/>
            <a:ext cx="2989262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6824663" y="1227138"/>
            <a:ext cx="2068512" cy="4365625"/>
          </a:xfrm>
          <a:prstGeom prst="curvedLeftArrow">
            <a:avLst>
              <a:gd name="adj1" fmla="val 29547"/>
              <a:gd name="adj2" fmla="val 71758"/>
              <a:gd name="adj3" fmla="val 33333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 flipH="1">
            <a:off x="222250" y="1228725"/>
            <a:ext cx="2068513" cy="4365625"/>
          </a:xfrm>
          <a:prstGeom prst="curvedLeftArrow">
            <a:avLst>
              <a:gd name="adj1" fmla="val 29547"/>
              <a:gd name="adj2" fmla="val 71757"/>
              <a:gd name="adj3" fmla="val 33333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9" name="AutoShape 5"/>
          <p:cNvSpPr>
            <a:spLocks noChangeArrowheads="1"/>
          </p:cNvSpPr>
          <p:nvPr/>
        </p:nvSpPr>
        <p:spPr bwMode="auto">
          <a:xfrm>
            <a:off x="1103313" y="931863"/>
            <a:ext cx="6910387" cy="18081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1108075" y="1219200"/>
            <a:ext cx="68992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rgbClr val="0000FF"/>
                </a:solidFill>
                <a:latin typeface="Comic Sans MS" pitchFamily="66" charset="0"/>
              </a:rPr>
              <a:t>(17 – 3) + 12</a:t>
            </a:r>
            <a:endParaRPr lang="en-US" sz="7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7831" name="AutoShape 7"/>
          <p:cNvSpPr>
            <a:spLocks noChangeArrowheads="1"/>
          </p:cNvSpPr>
          <p:nvPr/>
        </p:nvSpPr>
        <p:spPr bwMode="auto">
          <a:xfrm>
            <a:off x="2816225" y="3811588"/>
            <a:ext cx="3481388" cy="20701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3062288" y="3733800"/>
            <a:ext cx="2989262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26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6824663" y="1227138"/>
            <a:ext cx="2068512" cy="4365625"/>
          </a:xfrm>
          <a:prstGeom prst="curvedLeftArrow">
            <a:avLst>
              <a:gd name="adj1" fmla="val 29547"/>
              <a:gd name="adj2" fmla="val 71758"/>
              <a:gd name="adj3" fmla="val 33333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 flipH="1">
            <a:off x="222250" y="1228725"/>
            <a:ext cx="2068513" cy="4365625"/>
          </a:xfrm>
          <a:prstGeom prst="curvedLeftArrow">
            <a:avLst>
              <a:gd name="adj1" fmla="val 29547"/>
              <a:gd name="adj2" fmla="val 71757"/>
              <a:gd name="adj3" fmla="val 33333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3" name="AutoShape 5"/>
          <p:cNvSpPr>
            <a:spLocks noChangeArrowheads="1"/>
          </p:cNvSpPr>
          <p:nvPr/>
        </p:nvSpPr>
        <p:spPr bwMode="auto">
          <a:xfrm>
            <a:off x="1103313" y="931863"/>
            <a:ext cx="6910387" cy="18081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1108075" y="1219200"/>
            <a:ext cx="68992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rgbClr val="0000FF"/>
                </a:solidFill>
                <a:latin typeface="Comic Sans MS" pitchFamily="66" charset="0"/>
              </a:rPr>
              <a:t>13 + (6 + 8)</a:t>
            </a:r>
            <a:endParaRPr lang="en-US" sz="7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8855" name="AutoShape 7"/>
          <p:cNvSpPr>
            <a:spLocks noChangeArrowheads="1"/>
          </p:cNvSpPr>
          <p:nvPr/>
        </p:nvSpPr>
        <p:spPr bwMode="auto">
          <a:xfrm>
            <a:off x="2816225" y="3811588"/>
            <a:ext cx="3481388" cy="20701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3062288" y="3733800"/>
            <a:ext cx="2989262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27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6824663" y="1227138"/>
            <a:ext cx="2068512" cy="4365625"/>
          </a:xfrm>
          <a:prstGeom prst="curvedLeftArrow">
            <a:avLst>
              <a:gd name="adj1" fmla="val 29547"/>
              <a:gd name="adj2" fmla="val 71758"/>
              <a:gd name="adj3" fmla="val 33333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 flipH="1">
            <a:off x="222250" y="1228725"/>
            <a:ext cx="2068513" cy="4365625"/>
          </a:xfrm>
          <a:prstGeom prst="curvedLeftArrow">
            <a:avLst>
              <a:gd name="adj1" fmla="val 29547"/>
              <a:gd name="adj2" fmla="val 71757"/>
              <a:gd name="adj3" fmla="val 33333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7" name="AutoShape 5"/>
          <p:cNvSpPr>
            <a:spLocks noChangeArrowheads="1"/>
          </p:cNvSpPr>
          <p:nvPr/>
        </p:nvSpPr>
        <p:spPr bwMode="auto">
          <a:xfrm>
            <a:off x="1103313" y="931863"/>
            <a:ext cx="6910387" cy="18081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1108075" y="1219200"/>
            <a:ext cx="68992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rgbClr val="0000FF"/>
                </a:solidFill>
                <a:latin typeface="Comic Sans MS" pitchFamily="66" charset="0"/>
              </a:rPr>
              <a:t>(13 – 2) - 5</a:t>
            </a:r>
            <a:endParaRPr lang="en-US" sz="7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9879" name="AutoShape 7"/>
          <p:cNvSpPr>
            <a:spLocks noChangeArrowheads="1"/>
          </p:cNvSpPr>
          <p:nvPr/>
        </p:nvSpPr>
        <p:spPr bwMode="auto">
          <a:xfrm>
            <a:off x="2816225" y="3811588"/>
            <a:ext cx="3481388" cy="20701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3062288" y="3733800"/>
            <a:ext cx="2989262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8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6824663" y="1227138"/>
            <a:ext cx="2068512" cy="4365625"/>
          </a:xfrm>
          <a:prstGeom prst="curvedLeftArrow">
            <a:avLst>
              <a:gd name="adj1" fmla="val 29547"/>
              <a:gd name="adj2" fmla="val 71758"/>
              <a:gd name="adj3" fmla="val 33333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 flipH="1">
            <a:off x="222250" y="1228725"/>
            <a:ext cx="2068513" cy="4365625"/>
          </a:xfrm>
          <a:prstGeom prst="curvedLeftArrow">
            <a:avLst>
              <a:gd name="adj1" fmla="val 29547"/>
              <a:gd name="adj2" fmla="val 71757"/>
              <a:gd name="adj3" fmla="val 33333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1" name="AutoShape 5"/>
          <p:cNvSpPr>
            <a:spLocks noChangeArrowheads="1"/>
          </p:cNvSpPr>
          <p:nvPr/>
        </p:nvSpPr>
        <p:spPr bwMode="auto">
          <a:xfrm>
            <a:off x="1103313" y="931863"/>
            <a:ext cx="6910387" cy="18081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1108075" y="1219200"/>
            <a:ext cx="68992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rgbClr val="0000FF"/>
                </a:solidFill>
                <a:latin typeface="Comic Sans MS" pitchFamily="66" charset="0"/>
              </a:rPr>
              <a:t>16 – (4 + 3)</a:t>
            </a:r>
            <a:endParaRPr lang="en-US" sz="75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0903" name="AutoShape 7"/>
          <p:cNvSpPr>
            <a:spLocks noChangeArrowheads="1"/>
          </p:cNvSpPr>
          <p:nvPr/>
        </p:nvSpPr>
        <p:spPr bwMode="auto">
          <a:xfrm>
            <a:off x="2816225" y="3811588"/>
            <a:ext cx="3481388" cy="20701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3062288" y="3733800"/>
            <a:ext cx="2989262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1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89" name="Rectangle 17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0" name="Rectangle 18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1" name="Rectangle 19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2" name="Rectangle 20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181</Words>
  <Application>Microsoft Office PowerPoint</Application>
  <PresentationFormat>On-screen Show (4:3)</PresentationFormat>
  <Paragraphs>46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39</cp:revision>
  <dcterms:created xsi:type="dcterms:W3CDTF">2006-03-03T16:34:11Z</dcterms:created>
  <dcterms:modified xsi:type="dcterms:W3CDTF">2011-11-25T20:02:27Z</dcterms:modified>
</cp:coreProperties>
</file>