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9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33"/>
    <a:srgbClr val="CC00CC"/>
    <a:srgbClr val="FFFF00"/>
    <a:srgbClr val="008000"/>
    <a:srgbClr val="00FF00"/>
    <a:srgbClr val="0066FF"/>
    <a:srgbClr val="000066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490" autoAdjust="0"/>
    <p:restoredTop sz="94660"/>
  </p:normalViewPr>
  <p:slideViewPr>
    <p:cSldViewPr snapToGrid="0">
      <p:cViewPr>
        <p:scale>
          <a:sx n="80" d="100"/>
          <a:sy n="80" d="100"/>
        </p:scale>
        <p:origin x="-2718" y="-7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0EF81E-A5EC-4872-8682-D381DBAE5D1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08727E-AB5B-4C2E-BCBF-28D070DB908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838558-7E31-41E3-A234-0D15CC499EA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EFFC50-F326-4761-8B73-F2D10652065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E338501-2D6E-4F09-ACAE-2AD915686F9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4A6F50-6A31-42E9-B9ED-7ED9F10C15C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3F87E9-B28E-4011-9622-FF7FB866040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020BDB-5A9A-4227-BDA7-B2C070A28C5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25759F-0993-4B7C-B6B5-430D046FADE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434559-0BE3-4D7D-818B-A945423193D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2B4A54-306D-4617-AACD-249B19BBA3C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8C31F981-3400-49FF-B8C2-7D1CC858776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DD68A29D-704D-4F9F-ABC0-EDEBB4E04AE1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Text Box 2"/>
          <p:cNvSpPr txBox="1">
            <a:spLocks noChangeArrowheads="1"/>
          </p:cNvSpPr>
          <p:nvPr/>
        </p:nvSpPr>
        <p:spPr bwMode="auto">
          <a:xfrm>
            <a:off x="3038475" y="549275"/>
            <a:ext cx="5554663" cy="1569660"/>
          </a:xfrm>
          <a:prstGeom prst="rect">
            <a:avLst/>
          </a:prstGeom>
          <a:gradFill rotWithShape="0">
            <a:gsLst>
              <a:gs pos="0">
                <a:srgbClr val="0066FF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FFFF00"/>
                </a:solidFill>
                <a:latin typeface="Comic Sans MS" pitchFamily="66" charset="0"/>
              </a:rPr>
              <a:t>Tri </a:t>
            </a:r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Degolyn</a:t>
            </a:r>
            <a:r>
              <a:rPr lang="en-GB" sz="4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Dau</a:t>
            </a:r>
            <a:r>
              <a:rPr lang="en-GB" sz="4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Ddigid</a:t>
            </a:r>
            <a:endParaRPr lang="en-US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704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Adiwch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y </a:t>
            </a:r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setiau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o </a:t>
            </a:r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ddegolion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ym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mhob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cwestiwn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gyda’i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gilydd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US" sz="32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44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7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Oval 8"/>
          <p:cNvSpPr>
            <a:spLocks noChangeArrowheads="1"/>
          </p:cNvSpPr>
          <p:nvPr/>
        </p:nvSpPr>
        <p:spPr bwMode="auto">
          <a:xfrm>
            <a:off x="579438" y="542925"/>
            <a:ext cx="2144712" cy="2144713"/>
          </a:xfrm>
          <a:prstGeom prst="ellipse">
            <a:avLst/>
          </a:prstGeom>
          <a:gradFill rotWithShape="0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9" name="Text Box 9"/>
          <p:cNvSpPr txBox="1">
            <a:spLocks noChangeArrowheads="1"/>
          </p:cNvSpPr>
          <p:nvPr/>
        </p:nvSpPr>
        <p:spPr bwMode="auto">
          <a:xfrm>
            <a:off x="557213" y="84138"/>
            <a:ext cx="219075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>
                <a:solidFill>
                  <a:srgbClr val="0066FF"/>
                </a:solidFill>
                <a:latin typeface="Comic Sans MS" pitchFamily="66" charset="0"/>
              </a:rPr>
              <a:t>+</a:t>
            </a:r>
            <a:endParaRPr lang="en-US" sz="18000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2" grpId="0" animBg="1" autoUpdateAnimBg="0"/>
      <p:bldP spid="87043" grpId="0" autoUpdateAnimBg="0"/>
      <p:bldP spid="87048" grpId="0" animBg="1"/>
      <p:bldP spid="87049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3" name="AutoShape 13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66"/>
              </a:gs>
              <a:gs pos="50000">
                <a:schemeClr val="accent1"/>
              </a:gs>
              <a:gs pos="100000">
                <a:srgbClr val="CC00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9" name="Text Box 9"/>
          <p:cNvSpPr txBox="1">
            <a:spLocks noChangeArrowheads="1"/>
          </p:cNvSpPr>
          <p:nvPr/>
        </p:nvSpPr>
        <p:spPr bwMode="auto">
          <a:xfrm>
            <a:off x="473075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3.3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61457" name="AutoShape 17"/>
          <p:cNvSpPr>
            <a:spLocks noChangeArrowheads="1"/>
          </p:cNvSpPr>
          <p:nvPr/>
        </p:nvSpPr>
        <p:spPr bwMode="auto">
          <a:xfrm>
            <a:off x="334963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2" name="AutoShape 2"/>
          <p:cNvSpPr>
            <a:spLocks noChangeArrowheads="1"/>
          </p:cNvSpPr>
          <p:nvPr/>
        </p:nvSpPr>
        <p:spPr bwMode="auto">
          <a:xfrm>
            <a:off x="4779963" y="4575175"/>
            <a:ext cx="3870325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5" name="Text Box 5"/>
          <p:cNvSpPr txBox="1">
            <a:spLocks noChangeArrowheads="1"/>
          </p:cNvSpPr>
          <p:nvPr/>
        </p:nvSpPr>
        <p:spPr bwMode="auto">
          <a:xfrm>
            <a:off x="4962525" y="4718050"/>
            <a:ext cx="3505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11.1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467" name="AutoShape 27"/>
          <p:cNvSpPr>
            <a:spLocks noChangeArrowheads="1"/>
          </p:cNvSpPr>
          <p:nvPr/>
        </p:nvSpPr>
        <p:spPr bwMode="auto">
          <a:xfrm>
            <a:off x="563563" y="3790950"/>
            <a:ext cx="4008437" cy="2120900"/>
          </a:xfrm>
          <a:prstGeom prst="curvedRightArrow">
            <a:avLst>
              <a:gd name="adj1" fmla="val 20000"/>
              <a:gd name="adj2" fmla="val 40000"/>
              <a:gd name="adj3" fmla="val 62999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0" name="Text Box 30"/>
          <p:cNvSpPr txBox="1">
            <a:spLocks noChangeArrowheads="1"/>
          </p:cNvSpPr>
          <p:nvPr/>
        </p:nvSpPr>
        <p:spPr bwMode="auto">
          <a:xfrm>
            <a:off x="3317875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5.9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61471" name="AutoShape 31"/>
          <p:cNvSpPr>
            <a:spLocks noChangeArrowheads="1"/>
          </p:cNvSpPr>
          <p:nvPr/>
        </p:nvSpPr>
        <p:spPr bwMode="auto">
          <a:xfrm>
            <a:off x="3179763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2" name="Text Box 32"/>
          <p:cNvSpPr txBox="1">
            <a:spLocks noChangeArrowheads="1"/>
          </p:cNvSpPr>
          <p:nvPr/>
        </p:nvSpPr>
        <p:spPr bwMode="auto">
          <a:xfrm>
            <a:off x="6159500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1.9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61473" name="AutoShape 33"/>
          <p:cNvSpPr>
            <a:spLocks noChangeArrowheads="1"/>
          </p:cNvSpPr>
          <p:nvPr/>
        </p:nvSpPr>
        <p:spPr bwMode="auto">
          <a:xfrm>
            <a:off x="6021388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1484" name="Group 44"/>
          <p:cNvGrpSpPr>
            <a:grpSpLocks/>
          </p:cNvGrpSpPr>
          <p:nvPr/>
        </p:nvGrpSpPr>
        <p:grpSpPr bwMode="auto">
          <a:xfrm>
            <a:off x="4838700" y="3806825"/>
            <a:ext cx="3787775" cy="409575"/>
            <a:chOff x="3048" y="2398"/>
            <a:chExt cx="2386" cy="258"/>
          </a:xfrm>
        </p:grpSpPr>
        <p:sp>
          <p:nvSpPr>
            <p:cNvPr id="61477" name="Oval 37"/>
            <p:cNvSpPr>
              <a:spLocks noChangeArrowheads="1"/>
            </p:cNvSpPr>
            <p:nvPr/>
          </p:nvSpPr>
          <p:spPr bwMode="auto">
            <a:xfrm>
              <a:off x="3048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1478" name="Oval 38"/>
            <p:cNvSpPr>
              <a:spLocks noChangeArrowheads="1"/>
            </p:cNvSpPr>
            <p:nvPr/>
          </p:nvSpPr>
          <p:spPr bwMode="auto">
            <a:xfrm>
              <a:off x="3473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1479" name="Oval 39"/>
            <p:cNvSpPr>
              <a:spLocks noChangeArrowheads="1"/>
            </p:cNvSpPr>
            <p:nvPr/>
          </p:nvSpPr>
          <p:spPr bwMode="auto">
            <a:xfrm>
              <a:off x="3899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1480" name="Oval 40"/>
            <p:cNvSpPr>
              <a:spLocks noChangeArrowheads="1"/>
            </p:cNvSpPr>
            <p:nvPr/>
          </p:nvSpPr>
          <p:spPr bwMode="auto">
            <a:xfrm>
              <a:off x="4324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1481" name="Oval 41"/>
            <p:cNvSpPr>
              <a:spLocks noChangeArrowheads="1"/>
            </p:cNvSpPr>
            <p:nvPr/>
          </p:nvSpPr>
          <p:spPr bwMode="auto">
            <a:xfrm>
              <a:off x="4750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1482" name="Oval 42"/>
            <p:cNvSpPr>
              <a:spLocks noChangeArrowheads="1"/>
            </p:cNvSpPr>
            <p:nvPr/>
          </p:nvSpPr>
          <p:spPr bwMode="auto">
            <a:xfrm>
              <a:off x="5176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14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14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14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14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14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14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14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14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14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14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14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14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14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14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9" grpId="0" autoUpdateAnimBg="0"/>
      <p:bldP spid="61445" grpId="0" autoUpdateAnimBg="0"/>
      <p:bldP spid="61470" grpId="0" autoUpdateAnimBg="0"/>
      <p:bldP spid="61472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66"/>
              </a:gs>
              <a:gs pos="50000">
                <a:schemeClr val="accent1"/>
              </a:gs>
              <a:gs pos="100000">
                <a:srgbClr val="CC00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6979" name="Text Box 3"/>
          <p:cNvSpPr txBox="1">
            <a:spLocks noChangeArrowheads="1"/>
          </p:cNvSpPr>
          <p:nvPr/>
        </p:nvSpPr>
        <p:spPr bwMode="auto">
          <a:xfrm>
            <a:off x="473075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2.7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26980" name="AutoShape 4"/>
          <p:cNvSpPr>
            <a:spLocks noChangeArrowheads="1"/>
          </p:cNvSpPr>
          <p:nvPr/>
        </p:nvSpPr>
        <p:spPr bwMode="auto">
          <a:xfrm>
            <a:off x="334963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6981" name="AutoShape 5"/>
          <p:cNvSpPr>
            <a:spLocks noChangeArrowheads="1"/>
          </p:cNvSpPr>
          <p:nvPr/>
        </p:nvSpPr>
        <p:spPr bwMode="auto">
          <a:xfrm>
            <a:off x="4779963" y="4575175"/>
            <a:ext cx="3870325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6982" name="Text Box 6"/>
          <p:cNvSpPr txBox="1">
            <a:spLocks noChangeArrowheads="1"/>
          </p:cNvSpPr>
          <p:nvPr/>
        </p:nvSpPr>
        <p:spPr bwMode="auto">
          <a:xfrm>
            <a:off x="4962525" y="4718050"/>
            <a:ext cx="3505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9.4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26983" name="AutoShape 7"/>
          <p:cNvSpPr>
            <a:spLocks noChangeArrowheads="1"/>
          </p:cNvSpPr>
          <p:nvPr/>
        </p:nvSpPr>
        <p:spPr bwMode="auto">
          <a:xfrm>
            <a:off x="563563" y="3790950"/>
            <a:ext cx="4008437" cy="2120900"/>
          </a:xfrm>
          <a:prstGeom prst="curvedRightArrow">
            <a:avLst>
              <a:gd name="adj1" fmla="val 20000"/>
              <a:gd name="adj2" fmla="val 40000"/>
              <a:gd name="adj3" fmla="val 62999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6984" name="Text Box 8"/>
          <p:cNvSpPr txBox="1">
            <a:spLocks noChangeArrowheads="1"/>
          </p:cNvSpPr>
          <p:nvPr/>
        </p:nvSpPr>
        <p:spPr bwMode="auto">
          <a:xfrm>
            <a:off x="3317875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1.2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26985" name="AutoShape 9"/>
          <p:cNvSpPr>
            <a:spLocks noChangeArrowheads="1"/>
          </p:cNvSpPr>
          <p:nvPr/>
        </p:nvSpPr>
        <p:spPr bwMode="auto">
          <a:xfrm>
            <a:off x="3179763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6986" name="Text Box 10"/>
          <p:cNvSpPr txBox="1">
            <a:spLocks noChangeArrowheads="1"/>
          </p:cNvSpPr>
          <p:nvPr/>
        </p:nvSpPr>
        <p:spPr bwMode="auto">
          <a:xfrm>
            <a:off x="6159500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5.5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26987" name="AutoShape 11"/>
          <p:cNvSpPr>
            <a:spLocks noChangeArrowheads="1"/>
          </p:cNvSpPr>
          <p:nvPr/>
        </p:nvSpPr>
        <p:spPr bwMode="auto">
          <a:xfrm>
            <a:off x="6021388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26988" name="Group 12"/>
          <p:cNvGrpSpPr>
            <a:grpSpLocks/>
          </p:cNvGrpSpPr>
          <p:nvPr/>
        </p:nvGrpSpPr>
        <p:grpSpPr bwMode="auto">
          <a:xfrm>
            <a:off x="4838700" y="3806825"/>
            <a:ext cx="3787775" cy="409575"/>
            <a:chOff x="3048" y="2398"/>
            <a:chExt cx="2386" cy="258"/>
          </a:xfrm>
        </p:grpSpPr>
        <p:sp>
          <p:nvSpPr>
            <p:cNvPr id="126989" name="Oval 13"/>
            <p:cNvSpPr>
              <a:spLocks noChangeArrowheads="1"/>
            </p:cNvSpPr>
            <p:nvPr/>
          </p:nvSpPr>
          <p:spPr bwMode="auto">
            <a:xfrm>
              <a:off x="3048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990" name="Oval 14"/>
            <p:cNvSpPr>
              <a:spLocks noChangeArrowheads="1"/>
            </p:cNvSpPr>
            <p:nvPr/>
          </p:nvSpPr>
          <p:spPr bwMode="auto">
            <a:xfrm>
              <a:off x="3473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991" name="Oval 15"/>
            <p:cNvSpPr>
              <a:spLocks noChangeArrowheads="1"/>
            </p:cNvSpPr>
            <p:nvPr/>
          </p:nvSpPr>
          <p:spPr bwMode="auto">
            <a:xfrm>
              <a:off x="3899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992" name="Oval 16"/>
            <p:cNvSpPr>
              <a:spLocks noChangeArrowheads="1"/>
            </p:cNvSpPr>
            <p:nvPr/>
          </p:nvSpPr>
          <p:spPr bwMode="auto">
            <a:xfrm>
              <a:off x="4324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993" name="Oval 17"/>
            <p:cNvSpPr>
              <a:spLocks noChangeArrowheads="1"/>
            </p:cNvSpPr>
            <p:nvPr/>
          </p:nvSpPr>
          <p:spPr bwMode="auto">
            <a:xfrm>
              <a:off x="4750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994" name="Oval 18"/>
            <p:cNvSpPr>
              <a:spLocks noChangeArrowheads="1"/>
            </p:cNvSpPr>
            <p:nvPr/>
          </p:nvSpPr>
          <p:spPr bwMode="auto">
            <a:xfrm>
              <a:off x="5176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69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69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269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269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69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69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269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69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69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69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69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269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69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69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269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69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6979" grpId="0" autoUpdateAnimBg="0"/>
      <p:bldP spid="126982" grpId="0" autoUpdateAnimBg="0"/>
      <p:bldP spid="126984" grpId="0" autoUpdateAnimBg="0"/>
      <p:bldP spid="126986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66"/>
              </a:gs>
              <a:gs pos="50000">
                <a:schemeClr val="accent1"/>
              </a:gs>
              <a:gs pos="100000">
                <a:srgbClr val="CC00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8003" name="Text Box 3"/>
          <p:cNvSpPr txBox="1">
            <a:spLocks noChangeArrowheads="1"/>
          </p:cNvSpPr>
          <p:nvPr/>
        </p:nvSpPr>
        <p:spPr bwMode="auto">
          <a:xfrm>
            <a:off x="473075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3.9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28004" name="AutoShape 4"/>
          <p:cNvSpPr>
            <a:spLocks noChangeArrowheads="1"/>
          </p:cNvSpPr>
          <p:nvPr/>
        </p:nvSpPr>
        <p:spPr bwMode="auto">
          <a:xfrm>
            <a:off x="334963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8005" name="AutoShape 5"/>
          <p:cNvSpPr>
            <a:spLocks noChangeArrowheads="1"/>
          </p:cNvSpPr>
          <p:nvPr/>
        </p:nvSpPr>
        <p:spPr bwMode="auto">
          <a:xfrm>
            <a:off x="4779963" y="4575175"/>
            <a:ext cx="3870325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8006" name="Text Box 6"/>
          <p:cNvSpPr txBox="1">
            <a:spLocks noChangeArrowheads="1"/>
          </p:cNvSpPr>
          <p:nvPr/>
        </p:nvSpPr>
        <p:spPr bwMode="auto">
          <a:xfrm>
            <a:off x="4962525" y="4718050"/>
            <a:ext cx="3505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8.5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28007" name="AutoShape 7"/>
          <p:cNvSpPr>
            <a:spLocks noChangeArrowheads="1"/>
          </p:cNvSpPr>
          <p:nvPr/>
        </p:nvSpPr>
        <p:spPr bwMode="auto">
          <a:xfrm>
            <a:off x="563563" y="3790950"/>
            <a:ext cx="4008437" cy="2120900"/>
          </a:xfrm>
          <a:prstGeom prst="curvedRightArrow">
            <a:avLst>
              <a:gd name="adj1" fmla="val 20000"/>
              <a:gd name="adj2" fmla="val 40000"/>
              <a:gd name="adj3" fmla="val 62999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8008" name="Text Box 8"/>
          <p:cNvSpPr txBox="1">
            <a:spLocks noChangeArrowheads="1"/>
          </p:cNvSpPr>
          <p:nvPr/>
        </p:nvSpPr>
        <p:spPr bwMode="auto">
          <a:xfrm>
            <a:off x="3317875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4.5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28009" name="AutoShape 9"/>
          <p:cNvSpPr>
            <a:spLocks noChangeArrowheads="1"/>
          </p:cNvSpPr>
          <p:nvPr/>
        </p:nvSpPr>
        <p:spPr bwMode="auto">
          <a:xfrm>
            <a:off x="3179763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8010" name="Text Box 10"/>
          <p:cNvSpPr txBox="1">
            <a:spLocks noChangeArrowheads="1"/>
          </p:cNvSpPr>
          <p:nvPr/>
        </p:nvSpPr>
        <p:spPr bwMode="auto">
          <a:xfrm>
            <a:off x="6159500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0.1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28011" name="AutoShape 11"/>
          <p:cNvSpPr>
            <a:spLocks noChangeArrowheads="1"/>
          </p:cNvSpPr>
          <p:nvPr/>
        </p:nvSpPr>
        <p:spPr bwMode="auto">
          <a:xfrm>
            <a:off x="6021388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28012" name="Group 12"/>
          <p:cNvGrpSpPr>
            <a:grpSpLocks/>
          </p:cNvGrpSpPr>
          <p:nvPr/>
        </p:nvGrpSpPr>
        <p:grpSpPr bwMode="auto">
          <a:xfrm>
            <a:off x="4838700" y="3806825"/>
            <a:ext cx="3787775" cy="409575"/>
            <a:chOff x="3048" y="2398"/>
            <a:chExt cx="2386" cy="258"/>
          </a:xfrm>
        </p:grpSpPr>
        <p:sp>
          <p:nvSpPr>
            <p:cNvPr id="128013" name="Oval 13"/>
            <p:cNvSpPr>
              <a:spLocks noChangeArrowheads="1"/>
            </p:cNvSpPr>
            <p:nvPr/>
          </p:nvSpPr>
          <p:spPr bwMode="auto">
            <a:xfrm>
              <a:off x="3048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14" name="Oval 14"/>
            <p:cNvSpPr>
              <a:spLocks noChangeArrowheads="1"/>
            </p:cNvSpPr>
            <p:nvPr/>
          </p:nvSpPr>
          <p:spPr bwMode="auto">
            <a:xfrm>
              <a:off x="3473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15" name="Oval 15"/>
            <p:cNvSpPr>
              <a:spLocks noChangeArrowheads="1"/>
            </p:cNvSpPr>
            <p:nvPr/>
          </p:nvSpPr>
          <p:spPr bwMode="auto">
            <a:xfrm>
              <a:off x="3899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16" name="Oval 16"/>
            <p:cNvSpPr>
              <a:spLocks noChangeArrowheads="1"/>
            </p:cNvSpPr>
            <p:nvPr/>
          </p:nvSpPr>
          <p:spPr bwMode="auto">
            <a:xfrm>
              <a:off x="4324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17" name="Oval 17"/>
            <p:cNvSpPr>
              <a:spLocks noChangeArrowheads="1"/>
            </p:cNvSpPr>
            <p:nvPr/>
          </p:nvSpPr>
          <p:spPr bwMode="auto">
            <a:xfrm>
              <a:off x="4750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18" name="Oval 18"/>
            <p:cNvSpPr>
              <a:spLocks noChangeArrowheads="1"/>
            </p:cNvSpPr>
            <p:nvPr/>
          </p:nvSpPr>
          <p:spPr bwMode="auto">
            <a:xfrm>
              <a:off x="5176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80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80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280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280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80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80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280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80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80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80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80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280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80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80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280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80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003" grpId="0" autoUpdateAnimBg="0"/>
      <p:bldP spid="128006" grpId="0" autoUpdateAnimBg="0"/>
      <p:bldP spid="128008" grpId="0" autoUpdateAnimBg="0"/>
      <p:bldP spid="128010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66"/>
              </a:gs>
              <a:gs pos="50000">
                <a:schemeClr val="accent1"/>
              </a:gs>
              <a:gs pos="100000">
                <a:srgbClr val="CC00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9027" name="Text Box 3"/>
          <p:cNvSpPr txBox="1">
            <a:spLocks noChangeArrowheads="1"/>
          </p:cNvSpPr>
          <p:nvPr/>
        </p:nvSpPr>
        <p:spPr bwMode="auto">
          <a:xfrm>
            <a:off x="473075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3.9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29028" name="AutoShape 4"/>
          <p:cNvSpPr>
            <a:spLocks noChangeArrowheads="1"/>
          </p:cNvSpPr>
          <p:nvPr/>
        </p:nvSpPr>
        <p:spPr bwMode="auto">
          <a:xfrm>
            <a:off x="334963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9029" name="AutoShape 5"/>
          <p:cNvSpPr>
            <a:spLocks noChangeArrowheads="1"/>
          </p:cNvSpPr>
          <p:nvPr/>
        </p:nvSpPr>
        <p:spPr bwMode="auto">
          <a:xfrm>
            <a:off x="4779963" y="4575175"/>
            <a:ext cx="3870325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9030" name="Text Box 6"/>
          <p:cNvSpPr txBox="1">
            <a:spLocks noChangeArrowheads="1"/>
          </p:cNvSpPr>
          <p:nvPr/>
        </p:nvSpPr>
        <p:spPr bwMode="auto">
          <a:xfrm>
            <a:off x="4962525" y="4718050"/>
            <a:ext cx="3505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21.1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29031" name="AutoShape 7"/>
          <p:cNvSpPr>
            <a:spLocks noChangeArrowheads="1"/>
          </p:cNvSpPr>
          <p:nvPr/>
        </p:nvSpPr>
        <p:spPr bwMode="auto">
          <a:xfrm>
            <a:off x="563563" y="3790950"/>
            <a:ext cx="4008437" cy="2120900"/>
          </a:xfrm>
          <a:prstGeom prst="curvedRightArrow">
            <a:avLst>
              <a:gd name="adj1" fmla="val 20000"/>
              <a:gd name="adj2" fmla="val 40000"/>
              <a:gd name="adj3" fmla="val 62999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9032" name="Text Box 8"/>
          <p:cNvSpPr txBox="1">
            <a:spLocks noChangeArrowheads="1"/>
          </p:cNvSpPr>
          <p:nvPr/>
        </p:nvSpPr>
        <p:spPr bwMode="auto">
          <a:xfrm>
            <a:off x="3317875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8.4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29033" name="AutoShape 9"/>
          <p:cNvSpPr>
            <a:spLocks noChangeArrowheads="1"/>
          </p:cNvSpPr>
          <p:nvPr/>
        </p:nvSpPr>
        <p:spPr bwMode="auto">
          <a:xfrm>
            <a:off x="3179763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9034" name="Text Box 10"/>
          <p:cNvSpPr txBox="1">
            <a:spLocks noChangeArrowheads="1"/>
          </p:cNvSpPr>
          <p:nvPr/>
        </p:nvSpPr>
        <p:spPr bwMode="auto">
          <a:xfrm>
            <a:off x="6159500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8.8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29035" name="AutoShape 11"/>
          <p:cNvSpPr>
            <a:spLocks noChangeArrowheads="1"/>
          </p:cNvSpPr>
          <p:nvPr/>
        </p:nvSpPr>
        <p:spPr bwMode="auto">
          <a:xfrm>
            <a:off x="6021388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29036" name="Group 12"/>
          <p:cNvGrpSpPr>
            <a:grpSpLocks/>
          </p:cNvGrpSpPr>
          <p:nvPr/>
        </p:nvGrpSpPr>
        <p:grpSpPr bwMode="auto">
          <a:xfrm>
            <a:off x="4838700" y="3806825"/>
            <a:ext cx="3787775" cy="409575"/>
            <a:chOff x="3048" y="2398"/>
            <a:chExt cx="2386" cy="258"/>
          </a:xfrm>
        </p:grpSpPr>
        <p:sp>
          <p:nvSpPr>
            <p:cNvPr id="129037" name="Oval 13"/>
            <p:cNvSpPr>
              <a:spLocks noChangeArrowheads="1"/>
            </p:cNvSpPr>
            <p:nvPr/>
          </p:nvSpPr>
          <p:spPr bwMode="auto">
            <a:xfrm>
              <a:off x="3048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9038" name="Oval 14"/>
            <p:cNvSpPr>
              <a:spLocks noChangeArrowheads="1"/>
            </p:cNvSpPr>
            <p:nvPr/>
          </p:nvSpPr>
          <p:spPr bwMode="auto">
            <a:xfrm>
              <a:off x="3473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9039" name="Oval 15"/>
            <p:cNvSpPr>
              <a:spLocks noChangeArrowheads="1"/>
            </p:cNvSpPr>
            <p:nvPr/>
          </p:nvSpPr>
          <p:spPr bwMode="auto">
            <a:xfrm>
              <a:off x="3899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9040" name="Oval 16"/>
            <p:cNvSpPr>
              <a:spLocks noChangeArrowheads="1"/>
            </p:cNvSpPr>
            <p:nvPr/>
          </p:nvSpPr>
          <p:spPr bwMode="auto">
            <a:xfrm>
              <a:off x="4324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9041" name="Oval 17"/>
            <p:cNvSpPr>
              <a:spLocks noChangeArrowheads="1"/>
            </p:cNvSpPr>
            <p:nvPr/>
          </p:nvSpPr>
          <p:spPr bwMode="auto">
            <a:xfrm>
              <a:off x="4750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9042" name="Oval 18"/>
            <p:cNvSpPr>
              <a:spLocks noChangeArrowheads="1"/>
            </p:cNvSpPr>
            <p:nvPr/>
          </p:nvSpPr>
          <p:spPr bwMode="auto">
            <a:xfrm>
              <a:off x="5176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9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9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29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29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9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9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29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9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9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9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9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29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9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9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29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9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9027" grpId="0" autoUpdateAnimBg="0"/>
      <p:bldP spid="129030" grpId="0" autoUpdateAnimBg="0"/>
      <p:bldP spid="129032" grpId="0" autoUpdateAnimBg="0"/>
      <p:bldP spid="129034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66"/>
              </a:gs>
              <a:gs pos="50000">
                <a:schemeClr val="accent1"/>
              </a:gs>
              <a:gs pos="100000">
                <a:srgbClr val="CC00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0051" name="Text Box 3"/>
          <p:cNvSpPr txBox="1">
            <a:spLocks noChangeArrowheads="1"/>
          </p:cNvSpPr>
          <p:nvPr/>
        </p:nvSpPr>
        <p:spPr bwMode="auto">
          <a:xfrm>
            <a:off x="473075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4.4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30052" name="AutoShape 4"/>
          <p:cNvSpPr>
            <a:spLocks noChangeArrowheads="1"/>
          </p:cNvSpPr>
          <p:nvPr/>
        </p:nvSpPr>
        <p:spPr bwMode="auto">
          <a:xfrm>
            <a:off x="334963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0053" name="AutoShape 5"/>
          <p:cNvSpPr>
            <a:spLocks noChangeArrowheads="1"/>
          </p:cNvSpPr>
          <p:nvPr/>
        </p:nvSpPr>
        <p:spPr bwMode="auto">
          <a:xfrm>
            <a:off x="4779963" y="4575175"/>
            <a:ext cx="3870325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0054" name="Text Box 6"/>
          <p:cNvSpPr txBox="1">
            <a:spLocks noChangeArrowheads="1"/>
          </p:cNvSpPr>
          <p:nvPr/>
        </p:nvSpPr>
        <p:spPr bwMode="auto">
          <a:xfrm>
            <a:off x="4962525" y="4718050"/>
            <a:ext cx="3505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21.8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30055" name="AutoShape 7"/>
          <p:cNvSpPr>
            <a:spLocks noChangeArrowheads="1"/>
          </p:cNvSpPr>
          <p:nvPr/>
        </p:nvSpPr>
        <p:spPr bwMode="auto">
          <a:xfrm>
            <a:off x="563563" y="3790950"/>
            <a:ext cx="4008437" cy="2120900"/>
          </a:xfrm>
          <a:prstGeom prst="curvedRightArrow">
            <a:avLst>
              <a:gd name="adj1" fmla="val 20000"/>
              <a:gd name="adj2" fmla="val 40000"/>
              <a:gd name="adj3" fmla="val 62999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0056" name="Text Box 8"/>
          <p:cNvSpPr txBox="1">
            <a:spLocks noChangeArrowheads="1"/>
          </p:cNvSpPr>
          <p:nvPr/>
        </p:nvSpPr>
        <p:spPr bwMode="auto">
          <a:xfrm>
            <a:off x="3317875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8.3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30057" name="AutoShape 9"/>
          <p:cNvSpPr>
            <a:spLocks noChangeArrowheads="1"/>
          </p:cNvSpPr>
          <p:nvPr/>
        </p:nvSpPr>
        <p:spPr bwMode="auto">
          <a:xfrm>
            <a:off x="3179763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0058" name="Text Box 10"/>
          <p:cNvSpPr txBox="1">
            <a:spLocks noChangeArrowheads="1"/>
          </p:cNvSpPr>
          <p:nvPr/>
        </p:nvSpPr>
        <p:spPr bwMode="auto">
          <a:xfrm>
            <a:off x="6159500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9.1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30059" name="AutoShape 11"/>
          <p:cNvSpPr>
            <a:spLocks noChangeArrowheads="1"/>
          </p:cNvSpPr>
          <p:nvPr/>
        </p:nvSpPr>
        <p:spPr bwMode="auto">
          <a:xfrm>
            <a:off x="6021388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30060" name="Group 12"/>
          <p:cNvGrpSpPr>
            <a:grpSpLocks/>
          </p:cNvGrpSpPr>
          <p:nvPr/>
        </p:nvGrpSpPr>
        <p:grpSpPr bwMode="auto">
          <a:xfrm>
            <a:off x="4838700" y="3806825"/>
            <a:ext cx="3787775" cy="409575"/>
            <a:chOff x="3048" y="2398"/>
            <a:chExt cx="2386" cy="258"/>
          </a:xfrm>
        </p:grpSpPr>
        <p:sp>
          <p:nvSpPr>
            <p:cNvPr id="130061" name="Oval 13"/>
            <p:cNvSpPr>
              <a:spLocks noChangeArrowheads="1"/>
            </p:cNvSpPr>
            <p:nvPr/>
          </p:nvSpPr>
          <p:spPr bwMode="auto">
            <a:xfrm>
              <a:off x="3048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0062" name="Oval 14"/>
            <p:cNvSpPr>
              <a:spLocks noChangeArrowheads="1"/>
            </p:cNvSpPr>
            <p:nvPr/>
          </p:nvSpPr>
          <p:spPr bwMode="auto">
            <a:xfrm>
              <a:off x="3473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0063" name="Oval 15"/>
            <p:cNvSpPr>
              <a:spLocks noChangeArrowheads="1"/>
            </p:cNvSpPr>
            <p:nvPr/>
          </p:nvSpPr>
          <p:spPr bwMode="auto">
            <a:xfrm>
              <a:off x="3899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0064" name="Oval 16"/>
            <p:cNvSpPr>
              <a:spLocks noChangeArrowheads="1"/>
            </p:cNvSpPr>
            <p:nvPr/>
          </p:nvSpPr>
          <p:spPr bwMode="auto">
            <a:xfrm>
              <a:off x="4324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0065" name="Oval 17"/>
            <p:cNvSpPr>
              <a:spLocks noChangeArrowheads="1"/>
            </p:cNvSpPr>
            <p:nvPr/>
          </p:nvSpPr>
          <p:spPr bwMode="auto">
            <a:xfrm>
              <a:off x="4750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0066" name="Oval 18"/>
            <p:cNvSpPr>
              <a:spLocks noChangeArrowheads="1"/>
            </p:cNvSpPr>
            <p:nvPr/>
          </p:nvSpPr>
          <p:spPr bwMode="auto">
            <a:xfrm>
              <a:off x="5176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0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0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30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30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0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0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0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0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0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0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0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300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0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30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0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0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0051" grpId="0" autoUpdateAnimBg="0"/>
      <p:bldP spid="130054" grpId="0" autoUpdateAnimBg="0"/>
      <p:bldP spid="130056" grpId="0" autoUpdateAnimBg="0"/>
      <p:bldP spid="130058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66"/>
              </a:gs>
              <a:gs pos="50000">
                <a:schemeClr val="accent1"/>
              </a:gs>
              <a:gs pos="100000">
                <a:srgbClr val="CC00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1075" name="Text Box 3"/>
          <p:cNvSpPr txBox="1">
            <a:spLocks noChangeArrowheads="1"/>
          </p:cNvSpPr>
          <p:nvPr/>
        </p:nvSpPr>
        <p:spPr bwMode="auto">
          <a:xfrm>
            <a:off x="473075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4.2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31076" name="AutoShape 4"/>
          <p:cNvSpPr>
            <a:spLocks noChangeArrowheads="1"/>
          </p:cNvSpPr>
          <p:nvPr/>
        </p:nvSpPr>
        <p:spPr bwMode="auto">
          <a:xfrm>
            <a:off x="334963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1077" name="AutoShape 5"/>
          <p:cNvSpPr>
            <a:spLocks noChangeArrowheads="1"/>
          </p:cNvSpPr>
          <p:nvPr/>
        </p:nvSpPr>
        <p:spPr bwMode="auto">
          <a:xfrm>
            <a:off x="4779963" y="4575175"/>
            <a:ext cx="3870325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1078" name="Text Box 6"/>
          <p:cNvSpPr txBox="1">
            <a:spLocks noChangeArrowheads="1"/>
          </p:cNvSpPr>
          <p:nvPr/>
        </p:nvSpPr>
        <p:spPr bwMode="auto">
          <a:xfrm>
            <a:off x="4962525" y="4718050"/>
            <a:ext cx="3505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10.5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31079" name="AutoShape 7"/>
          <p:cNvSpPr>
            <a:spLocks noChangeArrowheads="1"/>
          </p:cNvSpPr>
          <p:nvPr/>
        </p:nvSpPr>
        <p:spPr bwMode="auto">
          <a:xfrm>
            <a:off x="563563" y="3790950"/>
            <a:ext cx="4008437" cy="2120900"/>
          </a:xfrm>
          <a:prstGeom prst="curvedRightArrow">
            <a:avLst>
              <a:gd name="adj1" fmla="val 20000"/>
              <a:gd name="adj2" fmla="val 40000"/>
              <a:gd name="adj3" fmla="val 62999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1080" name="Text Box 8"/>
          <p:cNvSpPr txBox="1">
            <a:spLocks noChangeArrowheads="1"/>
          </p:cNvSpPr>
          <p:nvPr/>
        </p:nvSpPr>
        <p:spPr bwMode="auto">
          <a:xfrm>
            <a:off x="3317875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5.3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31081" name="AutoShape 9"/>
          <p:cNvSpPr>
            <a:spLocks noChangeArrowheads="1"/>
          </p:cNvSpPr>
          <p:nvPr/>
        </p:nvSpPr>
        <p:spPr bwMode="auto">
          <a:xfrm>
            <a:off x="3179763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1082" name="Text Box 10"/>
          <p:cNvSpPr txBox="1">
            <a:spLocks noChangeArrowheads="1"/>
          </p:cNvSpPr>
          <p:nvPr/>
        </p:nvSpPr>
        <p:spPr bwMode="auto">
          <a:xfrm>
            <a:off x="6159500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1.0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31083" name="AutoShape 11"/>
          <p:cNvSpPr>
            <a:spLocks noChangeArrowheads="1"/>
          </p:cNvSpPr>
          <p:nvPr/>
        </p:nvSpPr>
        <p:spPr bwMode="auto">
          <a:xfrm>
            <a:off x="6021388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31084" name="Group 12"/>
          <p:cNvGrpSpPr>
            <a:grpSpLocks/>
          </p:cNvGrpSpPr>
          <p:nvPr/>
        </p:nvGrpSpPr>
        <p:grpSpPr bwMode="auto">
          <a:xfrm>
            <a:off x="4838700" y="3806825"/>
            <a:ext cx="3787775" cy="409575"/>
            <a:chOff x="3048" y="2398"/>
            <a:chExt cx="2386" cy="258"/>
          </a:xfrm>
        </p:grpSpPr>
        <p:sp>
          <p:nvSpPr>
            <p:cNvPr id="131085" name="Oval 13"/>
            <p:cNvSpPr>
              <a:spLocks noChangeArrowheads="1"/>
            </p:cNvSpPr>
            <p:nvPr/>
          </p:nvSpPr>
          <p:spPr bwMode="auto">
            <a:xfrm>
              <a:off x="3048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1086" name="Oval 14"/>
            <p:cNvSpPr>
              <a:spLocks noChangeArrowheads="1"/>
            </p:cNvSpPr>
            <p:nvPr/>
          </p:nvSpPr>
          <p:spPr bwMode="auto">
            <a:xfrm>
              <a:off x="3473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1087" name="Oval 15"/>
            <p:cNvSpPr>
              <a:spLocks noChangeArrowheads="1"/>
            </p:cNvSpPr>
            <p:nvPr/>
          </p:nvSpPr>
          <p:spPr bwMode="auto">
            <a:xfrm>
              <a:off x="3899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1088" name="Oval 16"/>
            <p:cNvSpPr>
              <a:spLocks noChangeArrowheads="1"/>
            </p:cNvSpPr>
            <p:nvPr/>
          </p:nvSpPr>
          <p:spPr bwMode="auto">
            <a:xfrm>
              <a:off x="4324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1089" name="Oval 17"/>
            <p:cNvSpPr>
              <a:spLocks noChangeArrowheads="1"/>
            </p:cNvSpPr>
            <p:nvPr/>
          </p:nvSpPr>
          <p:spPr bwMode="auto">
            <a:xfrm>
              <a:off x="4750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1090" name="Oval 18"/>
            <p:cNvSpPr>
              <a:spLocks noChangeArrowheads="1"/>
            </p:cNvSpPr>
            <p:nvPr/>
          </p:nvSpPr>
          <p:spPr bwMode="auto">
            <a:xfrm>
              <a:off x="5176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1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1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31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31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1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1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1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1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1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1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10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310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1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31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1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1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1075" grpId="0" autoUpdateAnimBg="0"/>
      <p:bldP spid="131078" grpId="0" autoUpdateAnimBg="0"/>
      <p:bldP spid="131080" grpId="0" autoUpdateAnimBg="0"/>
      <p:bldP spid="131082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66"/>
              </a:gs>
              <a:gs pos="50000">
                <a:schemeClr val="accent1"/>
              </a:gs>
              <a:gs pos="100000">
                <a:srgbClr val="CC00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2099" name="Text Box 3"/>
          <p:cNvSpPr txBox="1">
            <a:spLocks noChangeArrowheads="1"/>
          </p:cNvSpPr>
          <p:nvPr/>
        </p:nvSpPr>
        <p:spPr bwMode="auto">
          <a:xfrm>
            <a:off x="473075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5.0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32100" name="AutoShape 4"/>
          <p:cNvSpPr>
            <a:spLocks noChangeArrowheads="1"/>
          </p:cNvSpPr>
          <p:nvPr/>
        </p:nvSpPr>
        <p:spPr bwMode="auto">
          <a:xfrm>
            <a:off x="334963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2101" name="AutoShape 5"/>
          <p:cNvSpPr>
            <a:spLocks noChangeArrowheads="1"/>
          </p:cNvSpPr>
          <p:nvPr/>
        </p:nvSpPr>
        <p:spPr bwMode="auto">
          <a:xfrm>
            <a:off x="4779963" y="4575175"/>
            <a:ext cx="3870325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2102" name="Text Box 6"/>
          <p:cNvSpPr txBox="1">
            <a:spLocks noChangeArrowheads="1"/>
          </p:cNvSpPr>
          <p:nvPr/>
        </p:nvSpPr>
        <p:spPr bwMode="auto">
          <a:xfrm>
            <a:off x="4962525" y="4718050"/>
            <a:ext cx="3505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14.6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32103" name="AutoShape 7"/>
          <p:cNvSpPr>
            <a:spLocks noChangeArrowheads="1"/>
          </p:cNvSpPr>
          <p:nvPr/>
        </p:nvSpPr>
        <p:spPr bwMode="auto">
          <a:xfrm>
            <a:off x="563563" y="3790950"/>
            <a:ext cx="4008437" cy="2120900"/>
          </a:xfrm>
          <a:prstGeom prst="curvedRightArrow">
            <a:avLst>
              <a:gd name="adj1" fmla="val 20000"/>
              <a:gd name="adj2" fmla="val 40000"/>
              <a:gd name="adj3" fmla="val 62999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2104" name="Text Box 8"/>
          <p:cNvSpPr txBox="1">
            <a:spLocks noChangeArrowheads="1"/>
          </p:cNvSpPr>
          <p:nvPr/>
        </p:nvSpPr>
        <p:spPr bwMode="auto">
          <a:xfrm>
            <a:off x="3317875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7.7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32105" name="AutoShape 9"/>
          <p:cNvSpPr>
            <a:spLocks noChangeArrowheads="1"/>
          </p:cNvSpPr>
          <p:nvPr/>
        </p:nvSpPr>
        <p:spPr bwMode="auto">
          <a:xfrm>
            <a:off x="3179763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2106" name="Text Box 10"/>
          <p:cNvSpPr txBox="1">
            <a:spLocks noChangeArrowheads="1"/>
          </p:cNvSpPr>
          <p:nvPr/>
        </p:nvSpPr>
        <p:spPr bwMode="auto">
          <a:xfrm>
            <a:off x="6159500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1.9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32107" name="AutoShape 11"/>
          <p:cNvSpPr>
            <a:spLocks noChangeArrowheads="1"/>
          </p:cNvSpPr>
          <p:nvPr/>
        </p:nvSpPr>
        <p:spPr bwMode="auto">
          <a:xfrm>
            <a:off x="6021388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32108" name="Group 12"/>
          <p:cNvGrpSpPr>
            <a:grpSpLocks/>
          </p:cNvGrpSpPr>
          <p:nvPr/>
        </p:nvGrpSpPr>
        <p:grpSpPr bwMode="auto">
          <a:xfrm>
            <a:off x="4838700" y="3806825"/>
            <a:ext cx="3787775" cy="409575"/>
            <a:chOff x="3048" y="2398"/>
            <a:chExt cx="2386" cy="258"/>
          </a:xfrm>
        </p:grpSpPr>
        <p:sp>
          <p:nvSpPr>
            <p:cNvPr id="132109" name="Oval 13"/>
            <p:cNvSpPr>
              <a:spLocks noChangeArrowheads="1"/>
            </p:cNvSpPr>
            <p:nvPr/>
          </p:nvSpPr>
          <p:spPr bwMode="auto">
            <a:xfrm>
              <a:off x="3048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2110" name="Oval 14"/>
            <p:cNvSpPr>
              <a:spLocks noChangeArrowheads="1"/>
            </p:cNvSpPr>
            <p:nvPr/>
          </p:nvSpPr>
          <p:spPr bwMode="auto">
            <a:xfrm>
              <a:off x="3473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2111" name="Oval 15"/>
            <p:cNvSpPr>
              <a:spLocks noChangeArrowheads="1"/>
            </p:cNvSpPr>
            <p:nvPr/>
          </p:nvSpPr>
          <p:spPr bwMode="auto">
            <a:xfrm>
              <a:off x="3899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2112" name="Oval 16"/>
            <p:cNvSpPr>
              <a:spLocks noChangeArrowheads="1"/>
            </p:cNvSpPr>
            <p:nvPr/>
          </p:nvSpPr>
          <p:spPr bwMode="auto">
            <a:xfrm>
              <a:off x="4324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2113" name="Oval 17"/>
            <p:cNvSpPr>
              <a:spLocks noChangeArrowheads="1"/>
            </p:cNvSpPr>
            <p:nvPr/>
          </p:nvSpPr>
          <p:spPr bwMode="auto">
            <a:xfrm>
              <a:off x="4750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2114" name="Oval 18"/>
            <p:cNvSpPr>
              <a:spLocks noChangeArrowheads="1"/>
            </p:cNvSpPr>
            <p:nvPr/>
          </p:nvSpPr>
          <p:spPr bwMode="auto">
            <a:xfrm>
              <a:off x="5176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2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2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32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32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2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2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2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2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2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2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2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32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2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32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2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2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2099" grpId="0" autoUpdateAnimBg="0"/>
      <p:bldP spid="132102" grpId="0" autoUpdateAnimBg="0"/>
      <p:bldP spid="132104" grpId="0" autoUpdateAnimBg="0"/>
      <p:bldP spid="132106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66"/>
              </a:gs>
              <a:gs pos="50000">
                <a:schemeClr val="accent1"/>
              </a:gs>
              <a:gs pos="100000">
                <a:srgbClr val="CC00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3123" name="Text Box 3"/>
          <p:cNvSpPr txBox="1">
            <a:spLocks noChangeArrowheads="1"/>
          </p:cNvSpPr>
          <p:nvPr/>
        </p:nvSpPr>
        <p:spPr bwMode="auto">
          <a:xfrm>
            <a:off x="473075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8.4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33124" name="AutoShape 4"/>
          <p:cNvSpPr>
            <a:spLocks noChangeArrowheads="1"/>
          </p:cNvSpPr>
          <p:nvPr/>
        </p:nvSpPr>
        <p:spPr bwMode="auto">
          <a:xfrm>
            <a:off x="334963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3125" name="AutoShape 5"/>
          <p:cNvSpPr>
            <a:spLocks noChangeArrowheads="1"/>
          </p:cNvSpPr>
          <p:nvPr/>
        </p:nvSpPr>
        <p:spPr bwMode="auto">
          <a:xfrm>
            <a:off x="4779963" y="4575175"/>
            <a:ext cx="3870325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3126" name="Text Box 6"/>
          <p:cNvSpPr txBox="1">
            <a:spLocks noChangeArrowheads="1"/>
          </p:cNvSpPr>
          <p:nvPr/>
        </p:nvSpPr>
        <p:spPr bwMode="auto">
          <a:xfrm>
            <a:off x="4962525" y="4718050"/>
            <a:ext cx="3505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16.7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33127" name="AutoShape 7"/>
          <p:cNvSpPr>
            <a:spLocks noChangeArrowheads="1"/>
          </p:cNvSpPr>
          <p:nvPr/>
        </p:nvSpPr>
        <p:spPr bwMode="auto">
          <a:xfrm>
            <a:off x="563563" y="3790950"/>
            <a:ext cx="4008437" cy="2120900"/>
          </a:xfrm>
          <a:prstGeom prst="curvedRightArrow">
            <a:avLst>
              <a:gd name="adj1" fmla="val 20000"/>
              <a:gd name="adj2" fmla="val 40000"/>
              <a:gd name="adj3" fmla="val 62999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3128" name="Text Box 8"/>
          <p:cNvSpPr txBox="1">
            <a:spLocks noChangeArrowheads="1"/>
          </p:cNvSpPr>
          <p:nvPr/>
        </p:nvSpPr>
        <p:spPr bwMode="auto">
          <a:xfrm>
            <a:off x="3317875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3.9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33129" name="AutoShape 9"/>
          <p:cNvSpPr>
            <a:spLocks noChangeArrowheads="1"/>
          </p:cNvSpPr>
          <p:nvPr/>
        </p:nvSpPr>
        <p:spPr bwMode="auto">
          <a:xfrm>
            <a:off x="3179763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3130" name="Text Box 10"/>
          <p:cNvSpPr txBox="1">
            <a:spLocks noChangeArrowheads="1"/>
          </p:cNvSpPr>
          <p:nvPr/>
        </p:nvSpPr>
        <p:spPr bwMode="auto">
          <a:xfrm>
            <a:off x="6159500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4.4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33131" name="AutoShape 11"/>
          <p:cNvSpPr>
            <a:spLocks noChangeArrowheads="1"/>
          </p:cNvSpPr>
          <p:nvPr/>
        </p:nvSpPr>
        <p:spPr bwMode="auto">
          <a:xfrm>
            <a:off x="6021388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33132" name="Group 12"/>
          <p:cNvGrpSpPr>
            <a:grpSpLocks/>
          </p:cNvGrpSpPr>
          <p:nvPr/>
        </p:nvGrpSpPr>
        <p:grpSpPr bwMode="auto">
          <a:xfrm>
            <a:off x="4838700" y="3806825"/>
            <a:ext cx="3787775" cy="409575"/>
            <a:chOff x="3048" y="2398"/>
            <a:chExt cx="2386" cy="258"/>
          </a:xfrm>
        </p:grpSpPr>
        <p:sp>
          <p:nvSpPr>
            <p:cNvPr id="133133" name="Oval 13"/>
            <p:cNvSpPr>
              <a:spLocks noChangeArrowheads="1"/>
            </p:cNvSpPr>
            <p:nvPr/>
          </p:nvSpPr>
          <p:spPr bwMode="auto">
            <a:xfrm>
              <a:off x="3048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134" name="Oval 14"/>
            <p:cNvSpPr>
              <a:spLocks noChangeArrowheads="1"/>
            </p:cNvSpPr>
            <p:nvPr/>
          </p:nvSpPr>
          <p:spPr bwMode="auto">
            <a:xfrm>
              <a:off x="3473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135" name="Oval 15"/>
            <p:cNvSpPr>
              <a:spLocks noChangeArrowheads="1"/>
            </p:cNvSpPr>
            <p:nvPr/>
          </p:nvSpPr>
          <p:spPr bwMode="auto">
            <a:xfrm>
              <a:off x="3899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136" name="Oval 16"/>
            <p:cNvSpPr>
              <a:spLocks noChangeArrowheads="1"/>
            </p:cNvSpPr>
            <p:nvPr/>
          </p:nvSpPr>
          <p:spPr bwMode="auto">
            <a:xfrm>
              <a:off x="4324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137" name="Oval 17"/>
            <p:cNvSpPr>
              <a:spLocks noChangeArrowheads="1"/>
            </p:cNvSpPr>
            <p:nvPr/>
          </p:nvSpPr>
          <p:spPr bwMode="auto">
            <a:xfrm>
              <a:off x="4750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138" name="Oval 18"/>
            <p:cNvSpPr>
              <a:spLocks noChangeArrowheads="1"/>
            </p:cNvSpPr>
            <p:nvPr/>
          </p:nvSpPr>
          <p:spPr bwMode="auto">
            <a:xfrm>
              <a:off x="5176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3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3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33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33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3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3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3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3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3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3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31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331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3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33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3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3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23" grpId="0" autoUpdateAnimBg="0"/>
      <p:bldP spid="133126" grpId="0" autoUpdateAnimBg="0"/>
      <p:bldP spid="133128" grpId="0" autoUpdateAnimBg="0"/>
      <p:bldP spid="133130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66"/>
              </a:gs>
              <a:gs pos="50000">
                <a:schemeClr val="accent1"/>
              </a:gs>
              <a:gs pos="100000">
                <a:srgbClr val="CC00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4147" name="Text Box 3"/>
          <p:cNvSpPr txBox="1">
            <a:spLocks noChangeArrowheads="1"/>
          </p:cNvSpPr>
          <p:nvPr/>
        </p:nvSpPr>
        <p:spPr bwMode="auto">
          <a:xfrm>
            <a:off x="473075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5.9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34148" name="AutoShape 4"/>
          <p:cNvSpPr>
            <a:spLocks noChangeArrowheads="1"/>
          </p:cNvSpPr>
          <p:nvPr/>
        </p:nvSpPr>
        <p:spPr bwMode="auto">
          <a:xfrm>
            <a:off x="334963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4149" name="AutoShape 5"/>
          <p:cNvSpPr>
            <a:spLocks noChangeArrowheads="1"/>
          </p:cNvSpPr>
          <p:nvPr/>
        </p:nvSpPr>
        <p:spPr bwMode="auto">
          <a:xfrm>
            <a:off x="4779963" y="4575175"/>
            <a:ext cx="3870325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4150" name="Text Box 6"/>
          <p:cNvSpPr txBox="1">
            <a:spLocks noChangeArrowheads="1"/>
          </p:cNvSpPr>
          <p:nvPr/>
        </p:nvSpPr>
        <p:spPr bwMode="auto">
          <a:xfrm>
            <a:off x="4962525" y="4718050"/>
            <a:ext cx="3505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16.6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34151" name="AutoShape 7"/>
          <p:cNvSpPr>
            <a:spLocks noChangeArrowheads="1"/>
          </p:cNvSpPr>
          <p:nvPr/>
        </p:nvSpPr>
        <p:spPr bwMode="auto">
          <a:xfrm>
            <a:off x="563563" y="3790950"/>
            <a:ext cx="4008437" cy="2120900"/>
          </a:xfrm>
          <a:prstGeom prst="curvedRightArrow">
            <a:avLst>
              <a:gd name="adj1" fmla="val 20000"/>
              <a:gd name="adj2" fmla="val 40000"/>
              <a:gd name="adj3" fmla="val 62999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4152" name="Text Box 8"/>
          <p:cNvSpPr txBox="1">
            <a:spLocks noChangeArrowheads="1"/>
          </p:cNvSpPr>
          <p:nvPr/>
        </p:nvSpPr>
        <p:spPr bwMode="auto">
          <a:xfrm>
            <a:off x="3317875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1.1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34153" name="AutoShape 9"/>
          <p:cNvSpPr>
            <a:spLocks noChangeArrowheads="1"/>
          </p:cNvSpPr>
          <p:nvPr/>
        </p:nvSpPr>
        <p:spPr bwMode="auto">
          <a:xfrm>
            <a:off x="3179763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4154" name="Text Box 10"/>
          <p:cNvSpPr txBox="1">
            <a:spLocks noChangeArrowheads="1"/>
          </p:cNvSpPr>
          <p:nvPr/>
        </p:nvSpPr>
        <p:spPr bwMode="auto">
          <a:xfrm>
            <a:off x="6159500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9.6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34155" name="AutoShape 11"/>
          <p:cNvSpPr>
            <a:spLocks noChangeArrowheads="1"/>
          </p:cNvSpPr>
          <p:nvPr/>
        </p:nvSpPr>
        <p:spPr bwMode="auto">
          <a:xfrm>
            <a:off x="6021388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34156" name="Group 12"/>
          <p:cNvGrpSpPr>
            <a:grpSpLocks/>
          </p:cNvGrpSpPr>
          <p:nvPr/>
        </p:nvGrpSpPr>
        <p:grpSpPr bwMode="auto">
          <a:xfrm>
            <a:off x="4838700" y="3806825"/>
            <a:ext cx="3787775" cy="409575"/>
            <a:chOff x="3048" y="2398"/>
            <a:chExt cx="2386" cy="258"/>
          </a:xfrm>
        </p:grpSpPr>
        <p:sp>
          <p:nvSpPr>
            <p:cNvPr id="134157" name="Oval 13"/>
            <p:cNvSpPr>
              <a:spLocks noChangeArrowheads="1"/>
            </p:cNvSpPr>
            <p:nvPr/>
          </p:nvSpPr>
          <p:spPr bwMode="auto">
            <a:xfrm>
              <a:off x="3048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4158" name="Oval 14"/>
            <p:cNvSpPr>
              <a:spLocks noChangeArrowheads="1"/>
            </p:cNvSpPr>
            <p:nvPr/>
          </p:nvSpPr>
          <p:spPr bwMode="auto">
            <a:xfrm>
              <a:off x="3473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4159" name="Oval 15"/>
            <p:cNvSpPr>
              <a:spLocks noChangeArrowheads="1"/>
            </p:cNvSpPr>
            <p:nvPr/>
          </p:nvSpPr>
          <p:spPr bwMode="auto">
            <a:xfrm>
              <a:off x="3899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4160" name="Oval 16"/>
            <p:cNvSpPr>
              <a:spLocks noChangeArrowheads="1"/>
            </p:cNvSpPr>
            <p:nvPr/>
          </p:nvSpPr>
          <p:spPr bwMode="auto">
            <a:xfrm>
              <a:off x="4324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4161" name="Oval 17"/>
            <p:cNvSpPr>
              <a:spLocks noChangeArrowheads="1"/>
            </p:cNvSpPr>
            <p:nvPr/>
          </p:nvSpPr>
          <p:spPr bwMode="auto">
            <a:xfrm>
              <a:off x="4750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4162" name="Oval 18"/>
            <p:cNvSpPr>
              <a:spLocks noChangeArrowheads="1"/>
            </p:cNvSpPr>
            <p:nvPr/>
          </p:nvSpPr>
          <p:spPr bwMode="auto">
            <a:xfrm>
              <a:off x="5176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4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4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34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34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4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4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4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4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4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4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41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341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4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34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4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4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7" grpId="0" autoUpdateAnimBg="0"/>
      <p:bldP spid="134150" grpId="0" autoUpdateAnimBg="0"/>
      <p:bldP spid="134152" grpId="0" autoUpdateAnimBg="0"/>
      <p:bldP spid="134154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66"/>
              </a:gs>
              <a:gs pos="50000">
                <a:schemeClr val="accent1"/>
              </a:gs>
              <a:gs pos="100000">
                <a:srgbClr val="CC00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5171" name="Text Box 3"/>
          <p:cNvSpPr txBox="1">
            <a:spLocks noChangeArrowheads="1"/>
          </p:cNvSpPr>
          <p:nvPr/>
        </p:nvSpPr>
        <p:spPr bwMode="auto">
          <a:xfrm>
            <a:off x="473075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2.3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35172" name="AutoShape 4"/>
          <p:cNvSpPr>
            <a:spLocks noChangeArrowheads="1"/>
          </p:cNvSpPr>
          <p:nvPr/>
        </p:nvSpPr>
        <p:spPr bwMode="auto">
          <a:xfrm>
            <a:off x="334963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5173" name="AutoShape 5"/>
          <p:cNvSpPr>
            <a:spLocks noChangeArrowheads="1"/>
          </p:cNvSpPr>
          <p:nvPr/>
        </p:nvSpPr>
        <p:spPr bwMode="auto">
          <a:xfrm>
            <a:off x="4779963" y="4575175"/>
            <a:ext cx="3870325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5174" name="Text Box 6"/>
          <p:cNvSpPr txBox="1">
            <a:spLocks noChangeArrowheads="1"/>
          </p:cNvSpPr>
          <p:nvPr/>
        </p:nvSpPr>
        <p:spPr bwMode="auto">
          <a:xfrm>
            <a:off x="4962525" y="4718050"/>
            <a:ext cx="3505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11.4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35175" name="AutoShape 7"/>
          <p:cNvSpPr>
            <a:spLocks noChangeArrowheads="1"/>
          </p:cNvSpPr>
          <p:nvPr/>
        </p:nvSpPr>
        <p:spPr bwMode="auto">
          <a:xfrm>
            <a:off x="563563" y="3790950"/>
            <a:ext cx="4008437" cy="2120900"/>
          </a:xfrm>
          <a:prstGeom prst="curvedRightArrow">
            <a:avLst>
              <a:gd name="adj1" fmla="val 20000"/>
              <a:gd name="adj2" fmla="val 40000"/>
              <a:gd name="adj3" fmla="val 62999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5176" name="Text Box 8"/>
          <p:cNvSpPr txBox="1">
            <a:spLocks noChangeArrowheads="1"/>
          </p:cNvSpPr>
          <p:nvPr/>
        </p:nvSpPr>
        <p:spPr bwMode="auto">
          <a:xfrm>
            <a:off x="3317875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8.5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35177" name="AutoShape 9"/>
          <p:cNvSpPr>
            <a:spLocks noChangeArrowheads="1"/>
          </p:cNvSpPr>
          <p:nvPr/>
        </p:nvSpPr>
        <p:spPr bwMode="auto">
          <a:xfrm>
            <a:off x="3179763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5178" name="Text Box 10"/>
          <p:cNvSpPr txBox="1">
            <a:spLocks noChangeArrowheads="1"/>
          </p:cNvSpPr>
          <p:nvPr/>
        </p:nvSpPr>
        <p:spPr bwMode="auto">
          <a:xfrm>
            <a:off x="6159500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0.6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35179" name="AutoShape 11"/>
          <p:cNvSpPr>
            <a:spLocks noChangeArrowheads="1"/>
          </p:cNvSpPr>
          <p:nvPr/>
        </p:nvSpPr>
        <p:spPr bwMode="auto">
          <a:xfrm>
            <a:off x="6021388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35180" name="Group 12"/>
          <p:cNvGrpSpPr>
            <a:grpSpLocks/>
          </p:cNvGrpSpPr>
          <p:nvPr/>
        </p:nvGrpSpPr>
        <p:grpSpPr bwMode="auto">
          <a:xfrm>
            <a:off x="4838700" y="3806825"/>
            <a:ext cx="3787775" cy="409575"/>
            <a:chOff x="3048" y="2398"/>
            <a:chExt cx="2386" cy="258"/>
          </a:xfrm>
        </p:grpSpPr>
        <p:sp>
          <p:nvSpPr>
            <p:cNvPr id="135181" name="Oval 13"/>
            <p:cNvSpPr>
              <a:spLocks noChangeArrowheads="1"/>
            </p:cNvSpPr>
            <p:nvPr/>
          </p:nvSpPr>
          <p:spPr bwMode="auto">
            <a:xfrm>
              <a:off x="3048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5182" name="Oval 14"/>
            <p:cNvSpPr>
              <a:spLocks noChangeArrowheads="1"/>
            </p:cNvSpPr>
            <p:nvPr/>
          </p:nvSpPr>
          <p:spPr bwMode="auto">
            <a:xfrm>
              <a:off x="3473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5183" name="Oval 15"/>
            <p:cNvSpPr>
              <a:spLocks noChangeArrowheads="1"/>
            </p:cNvSpPr>
            <p:nvPr/>
          </p:nvSpPr>
          <p:spPr bwMode="auto">
            <a:xfrm>
              <a:off x="3899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5184" name="Oval 16"/>
            <p:cNvSpPr>
              <a:spLocks noChangeArrowheads="1"/>
            </p:cNvSpPr>
            <p:nvPr/>
          </p:nvSpPr>
          <p:spPr bwMode="auto">
            <a:xfrm>
              <a:off x="4324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5185" name="Oval 17"/>
            <p:cNvSpPr>
              <a:spLocks noChangeArrowheads="1"/>
            </p:cNvSpPr>
            <p:nvPr/>
          </p:nvSpPr>
          <p:spPr bwMode="auto">
            <a:xfrm>
              <a:off x="4750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5186" name="Oval 18"/>
            <p:cNvSpPr>
              <a:spLocks noChangeArrowheads="1"/>
            </p:cNvSpPr>
            <p:nvPr/>
          </p:nvSpPr>
          <p:spPr bwMode="auto">
            <a:xfrm>
              <a:off x="5176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5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5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35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35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5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5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51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51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5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5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51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351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5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35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51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51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5171" grpId="0" autoUpdateAnimBg="0"/>
      <p:bldP spid="135174" grpId="0" autoUpdateAnimBg="0"/>
      <p:bldP spid="135176" grpId="0" autoUpdateAnimBg="0"/>
      <p:bldP spid="135178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66"/>
              </a:gs>
              <a:gs pos="50000">
                <a:schemeClr val="accent1"/>
              </a:gs>
              <a:gs pos="100000">
                <a:srgbClr val="CC00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6195" name="Text Box 3"/>
          <p:cNvSpPr txBox="1">
            <a:spLocks noChangeArrowheads="1"/>
          </p:cNvSpPr>
          <p:nvPr/>
        </p:nvSpPr>
        <p:spPr bwMode="auto">
          <a:xfrm>
            <a:off x="473075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2.3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36196" name="AutoShape 4"/>
          <p:cNvSpPr>
            <a:spLocks noChangeArrowheads="1"/>
          </p:cNvSpPr>
          <p:nvPr/>
        </p:nvSpPr>
        <p:spPr bwMode="auto">
          <a:xfrm>
            <a:off x="334963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6197" name="AutoShape 5"/>
          <p:cNvSpPr>
            <a:spLocks noChangeArrowheads="1"/>
          </p:cNvSpPr>
          <p:nvPr/>
        </p:nvSpPr>
        <p:spPr bwMode="auto">
          <a:xfrm>
            <a:off x="4779963" y="4575175"/>
            <a:ext cx="3870325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6198" name="Text Box 6"/>
          <p:cNvSpPr txBox="1">
            <a:spLocks noChangeArrowheads="1"/>
          </p:cNvSpPr>
          <p:nvPr/>
        </p:nvSpPr>
        <p:spPr bwMode="auto">
          <a:xfrm>
            <a:off x="4962525" y="4718050"/>
            <a:ext cx="3505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10.1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36199" name="AutoShape 7"/>
          <p:cNvSpPr>
            <a:spLocks noChangeArrowheads="1"/>
          </p:cNvSpPr>
          <p:nvPr/>
        </p:nvSpPr>
        <p:spPr bwMode="auto">
          <a:xfrm>
            <a:off x="563563" y="3790950"/>
            <a:ext cx="4008437" cy="2120900"/>
          </a:xfrm>
          <a:prstGeom prst="curvedRightArrow">
            <a:avLst>
              <a:gd name="adj1" fmla="val 20000"/>
              <a:gd name="adj2" fmla="val 40000"/>
              <a:gd name="adj3" fmla="val 62999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6200" name="Text Box 8"/>
          <p:cNvSpPr txBox="1">
            <a:spLocks noChangeArrowheads="1"/>
          </p:cNvSpPr>
          <p:nvPr/>
        </p:nvSpPr>
        <p:spPr bwMode="auto">
          <a:xfrm>
            <a:off x="3317875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3.9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36201" name="AutoShape 9"/>
          <p:cNvSpPr>
            <a:spLocks noChangeArrowheads="1"/>
          </p:cNvSpPr>
          <p:nvPr/>
        </p:nvSpPr>
        <p:spPr bwMode="auto">
          <a:xfrm>
            <a:off x="3179763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6202" name="Text Box 10"/>
          <p:cNvSpPr txBox="1">
            <a:spLocks noChangeArrowheads="1"/>
          </p:cNvSpPr>
          <p:nvPr/>
        </p:nvSpPr>
        <p:spPr bwMode="auto">
          <a:xfrm>
            <a:off x="6159500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3.9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36203" name="AutoShape 11"/>
          <p:cNvSpPr>
            <a:spLocks noChangeArrowheads="1"/>
          </p:cNvSpPr>
          <p:nvPr/>
        </p:nvSpPr>
        <p:spPr bwMode="auto">
          <a:xfrm>
            <a:off x="6021388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36204" name="Group 12"/>
          <p:cNvGrpSpPr>
            <a:grpSpLocks/>
          </p:cNvGrpSpPr>
          <p:nvPr/>
        </p:nvGrpSpPr>
        <p:grpSpPr bwMode="auto">
          <a:xfrm>
            <a:off x="4838700" y="3806825"/>
            <a:ext cx="3787775" cy="409575"/>
            <a:chOff x="3048" y="2398"/>
            <a:chExt cx="2386" cy="258"/>
          </a:xfrm>
        </p:grpSpPr>
        <p:sp>
          <p:nvSpPr>
            <p:cNvPr id="136205" name="Oval 13"/>
            <p:cNvSpPr>
              <a:spLocks noChangeArrowheads="1"/>
            </p:cNvSpPr>
            <p:nvPr/>
          </p:nvSpPr>
          <p:spPr bwMode="auto">
            <a:xfrm>
              <a:off x="3048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6206" name="Oval 14"/>
            <p:cNvSpPr>
              <a:spLocks noChangeArrowheads="1"/>
            </p:cNvSpPr>
            <p:nvPr/>
          </p:nvSpPr>
          <p:spPr bwMode="auto">
            <a:xfrm>
              <a:off x="3473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6207" name="Oval 15"/>
            <p:cNvSpPr>
              <a:spLocks noChangeArrowheads="1"/>
            </p:cNvSpPr>
            <p:nvPr/>
          </p:nvSpPr>
          <p:spPr bwMode="auto">
            <a:xfrm>
              <a:off x="3899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6208" name="Oval 16"/>
            <p:cNvSpPr>
              <a:spLocks noChangeArrowheads="1"/>
            </p:cNvSpPr>
            <p:nvPr/>
          </p:nvSpPr>
          <p:spPr bwMode="auto">
            <a:xfrm>
              <a:off x="4324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6209" name="Oval 17"/>
            <p:cNvSpPr>
              <a:spLocks noChangeArrowheads="1"/>
            </p:cNvSpPr>
            <p:nvPr/>
          </p:nvSpPr>
          <p:spPr bwMode="auto">
            <a:xfrm>
              <a:off x="4750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6210" name="Oval 18"/>
            <p:cNvSpPr>
              <a:spLocks noChangeArrowheads="1"/>
            </p:cNvSpPr>
            <p:nvPr/>
          </p:nvSpPr>
          <p:spPr bwMode="auto">
            <a:xfrm>
              <a:off x="5176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6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6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36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36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6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6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62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62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6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6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62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362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6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36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61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61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6195" grpId="0" autoUpdateAnimBg="0"/>
      <p:bldP spid="136198" grpId="0" autoUpdateAnimBg="0"/>
      <p:bldP spid="136200" grpId="0" autoUpdateAnimBg="0"/>
      <p:bldP spid="136202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66"/>
              </a:gs>
              <a:gs pos="50000">
                <a:schemeClr val="accent1"/>
              </a:gs>
              <a:gs pos="100000">
                <a:srgbClr val="CC00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7219" name="Text Box 3"/>
          <p:cNvSpPr txBox="1">
            <a:spLocks noChangeArrowheads="1"/>
          </p:cNvSpPr>
          <p:nvPr/>
        </p:nvSpPr>
        <p:spPr bwMode="auto">
          <a:xfrm>
            <a:off x="473075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6.4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37220" name="AutoShape 4"/>
          <p:cNvSpPr>
            <a:spLocks noChangeArrowheads="1"/>
          </p:cNvSpPr>
          <p:nvPr/>
        </p:nvSpPr>
        <p:spPr bwMode="auto">
          <a:xfrm>
            <a:off x="334963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7221" name="AutoShape 5"/>
          <p:cNvSpPr>
            <a:spLocks noChangeArrowheads="1"/>
          </p:cNvSpPr>
          <p:nvPr/>
        </p:nvSpPr>
        <p:spPr bwMode="auto">
          <a:xfrm>
            <a:off x="4779963" y="4575175"/>
            <a:ext cx="3870325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7222" name="Text Box 6"/>
          <p:cNvSpPr txBox="1">
            <a:spLocks noChangeArrowheads="1"/>
          </p:cNvSpPr>
          <p:nvPr/>
        </p:nvSpPr>
        <p:spPr bwMode="auto">
          <a:xfrm>
            <a:off x="4962525" y="4718050"/>
            <a:ext cx="3505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20.2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37223" name="AutoShape 7"/>
          <p:cNvSpPr>
            <a:spLocks noChangeArrowheads="1"/>
          </p:cNvSpPr>
          <p:nvPr/>
        </p:nvSpPr>
        <p:spPr bwMode="auto">
          <a:xfrm>
            <a:off x="563563" y="3790950"/>
            <a:ext cx="4008437" cy="2120900"/>
          </a:xfrm>
          <a:prstGeom prst="curvedRightArrow">
            <a:avLst>
              <a:gd name="adj1" fmla="val 20000"/>
              <a:gd name="adj2" fmla="val 40000"/>
              <a:gd name="adj3" fmla="val 62999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7224" name="Text Box 8"/>
          <p:cNvSpPr txBox="1">
            <a:spLocks noChangeArrowheads="1"/>
          </p:cNvSpPr>
          <p:nvPr/>
        </p:nvSpPr>
        <p:spPr bwMode="auto">
          <a:xfrm>
            <a:off x="3317875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5.3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37225" name="AutoShape 9"/>
          <p:cNvSpPr>
            <a:spLocks noChangeArrowheads="1"/>
          </p:cNvSpPr>
          <p:nvPr/>
        </p:nvSpPr>
        <p:spPr bwMode="auto">
          <a:xfrm>
            <a:off x="3179763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7226" name="Text Box 10"/>
          <p:cNvSpPr txBox="1">
            <a:spLocks noChangeArrowheads="1"/>
          </p:cNvSpPr>
          <p:nvPr/>
        </p:nvSpPr>
        <p:spPr bwMode="auto">
          <a:xfrm>
            <a:off x="6159500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8.5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37227" name="AutoShape 11"/>
          <p:cNvSpPr>
            <a:spLocks noChangeArrowheads="1"/>
          </p:cNvSpPr>
          <p:nvPr/>
        </p:nvSpPr>
        <p:spPr bwMode="auto">
          <a:xfrm>
            <a:off x="6021388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37228" name="Group 12"/>
          <p:cNvGrpSpPr>
            <a:grpSpLocks/>
          </p:cNvGrpSpPr>
          <p:nvPr/>
        </p:nvGrpSpPr>
        <p:grpSpPr bwMode="auto">
          <a:xfrm>
            <a:off x="4838700" y="3806825"/>
            <a:ext cx="3787775" cy="409575"/>
            <a:chOff x="3048" y="2398"/>
            <a:chExt cx="2386" cy="258"/>
          </a:xfrm>
        </p:grpSpPr>
        <p:sp>
          <p:nvSpPr>
            <p:cNvPr id="137229" name="Oval 13"/>
            <p:cNvSpPr>
              <a:spLocks noChangeArrowheads="1"/>
            </p:cNvSpPr>
            <p:nvPr/>
          </p:nvSpPr>
          <p:spPr bwMode="auto">
            <a:xfrm>
              <a:off x="3048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7230" name="Oval 14"/>
            <p:cNvSpPr>
              <a:spLocks noChangeArrowheads="1"/>
            </p:cNvSpPr>
            <p:nvPr/>
          </p:nvSpPr>
          <p:spPr bwMode="auto">
            <a:xfrm>
              <a:off x="3473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7231" name="Oval 15"/>
            <p:cNvSpPr>
              <a:spLocks noChangeArrowheads="1"/>
            </p:cNvSpPr>
            <p:nvPr/>
          </p:nvSpPr>
          <p:spPr bwMode="auto">
            <a:xfrm>
              <a:off x="3899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7232" name="Oval 16"/>
            <p:cNvSpPr>
              <a:spLocks noChangeArrowheads="1"/>
            </p:cNvSpPr>
            <p:nvPr/>
          </p:nvSpPr>
          <p:spPr bwMode="auto">
            <a:xfrm>
              <a:off x="4324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7233" name="Oval 17"/>
            <p:cNvSpPr>
              <a:spLocks noChangeArrowheads="1"/>
            </p:cNvSpPr>
            <p:nvPr/>
          </p:nvSpPr>
          <p:spPr bwMode="auto">
            <a:xfrm>
              <a:off x="4750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7234" name="Oval 18"/>
            <p:cNvSpPr>
              <a:spLocks noChangeArrowheads="1"/>
            </p:cNvSpPr>
            <p:nvPr/>
          </p:nvSpPr>
          <p:spPr bwMode="auto">
            <a:xfrm>
              <a:off x="5176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7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7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37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37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7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7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72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72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7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7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72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372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7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37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72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72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7219" grpId="0" autoUpdateAnimBg="0"/>
      <p:bldP spid="137222" grpId="0" autoUpdateAnimBg="0"/>
      <p:bldP spid="137224" grpId="0" autoUpdateAnimBg="0"/>
      <p:bldP spid="137226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66"/>
              </a:gs>
              <a:gs pos="50000">
                <a:schemeClr val="accent1"/>
              </a:gs>
              <a:gs pos="100000">
                <a:srgbClr val="CC00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8243" name="Text Box 3"/>
          <p:cNvSpPr txBox="1">
            <a:spLocks noChangeArrowheads="1"/>
          </p:cNvSpPr>
          <p:nvPr/>
        </p:nvSpPr>
        <p:spPr bwMode="auto">
          <a:xfrm>
            <a:off x="473075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6.8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38244" name="AutoShape 4"/>
          <p:cNvSpPr>
            <a:spLocks noChangeArrowheads="1"/>
          </p:cNvSpPr>
          <p:nvPr/>
        </p:nvSpPr>
        <p:spPr bwMode="auto">
          <a:xfrm>
            <a:off x="334963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8245" name="AutoShape 5"/>
          <p:cNvSpPr>
            <a:spLocks noChangeArrowheads="1"/>
          </p:cNvSpPr>
          <p:nvPr/>
        </p:nvSpPr>
        <p:spPr bwMode="auto">
          <a:xfrm>
            <a:off x="4779963" y="4575175"/>
            <a:ext cx="3870325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8246" name="Text Box 6"/>
          <p:cNvSpPr txBox="1">
            <a:spLocks noChangeArrowheads="1"/>
          </p:cNvSpPr>
          <p:nvPr/>
        </p:nvSpPr>
        <p:spPr bwMode="auto">
          <a:xfrm>
            <a:off x="4962525" y="4718050"/>
            <a:ext cx="3505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17.5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38247" name="AutoShape 7"/>
          <p:cNvSpPr>
            <a:spLocks noChangeArrowheads="1"/>
          </p:cNvSpPr>
          <p:nvPr/>
        </p:nvSpPr>
        <p:spPr bwMode="auto">
          <a:xfrm>
            <a:off x="563563" y="3790950"/>
            <a:ext cx="4008437" cy="2120900"/>
          </a:xfrm>
          <a:prstGeom prst="curvedRightArrow">
            <a:avLst>
              <a:gd name="adj1" fmla="val 20000"/>
              <a:gd name="adj2" fmla="val 40000"/>
              <a:gd name="adj3" fmla="val 62999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8248" name="Text Box 8"/>
          <p:cNvSpPr txBox="1">
            <a:spLocks noChangeArrowheads="1"/>
          </p:cNvSpPr>
          <p:nvPr/>
        </p:nvSpPr>
        <p:spPr bwMode="auto">
          <a:xfrm>
            <a:off x="3317875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1.5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38249" name="AutoShape 9"/>
          <p:cNvSpPr>
            <a:spLocks noChangeArrowheads="1"/>
          </p:cNvSpPr>
          <p:nvPr/>
        </p:nvSpPr>
        <p:spPr bwMode="auto">
          <a:xfrm>
            <a:off x="3179763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8250" name="Text Box 10"/>
          <p:cNvSpPr txBox="1">
            <a:spLocks noChangeArrowheads="1"/>
          </p:cNvSpPr>
          <p:nvPr/>
        </p:nvSpPr>
        <p:spPr bwMode="auto">
          <a:xfrm>
            <a:off x="6159500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9.2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38251" name="AutoShape 11"/>
          <p:cNvSpPr>
            <a:spLocks noChangeArrowheads="1"/>
          </p:cNvSpPr>
          <p:nvPr/>
        </p:nvSpPr>
        <p:spPr bwMode="auto">
          <a:xfrm>
            <a:off x="6021388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38252" name="Group 12"/>
          <p:cNvGrpSpPr>
            <a:grpSpLocks/>
          </p:cNvGrpSpPr>
          <p:nvPr/>
        </p:nvGrpSpPr>
        <p:grpSpPr bwMode="auto">
          <a:xfrm>
            <a:off x="4838700" y="3806825"/>
            <a:ext cx="3787775" cy="409575"/>
            <a:chOff x="3048" y="2398"/>
            <a:chExt cx="2386" cy="258"/>
          </a:xfrm>
        </p:grpSpPr>
        <p:sp>
          <p:nvSpPr>
            <p:cNvPr id="138253" name="Oval 13"/>
            <p:cNvSpPr>
              <a:spLocks noChangeArrowheads="1"/>
            </p:cNvSpPr>
            <p:nvPr/>
          </p:nvSpPr>
          <p:spPr bwMode="auto">
            <a:xfrm>
              <a:off x="3048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8254" name="Oval 14"/>
            <p:cNvSpPr>
              <a:spLocks noChangeArrowheads="1"/>
            </p:cNvSpPr>
            <p:nvPr/>
          </p:nvSpPr>
          <p:spPr bwMode="auto">
            <a:xfrm>
              <a:off x="3473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8255" name="Oval 15"/>
            <p:cNvSpPr>
              <a:spLocks noChangeArrowheads="1"/>
            </p:cNvSpPr>
            <p:nvPr/>
          </p:nvSpPr>
          <p:spPr bwMode="auto">
            <a:xfrm>
              <a:off x="3899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8256" name="Oval 16"/>
            <p:cNvSpPr>
              <a:spLocks noChangeArrowheads="1"/>
            </p:cNvSpPr>
            <p:nvPr/>
          </p:nvSpPr>
          <p:spPr bwMode="auto">
            <a:xfrm>
              <a:off x="4324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8257" name="Oval 17"/>
            <p:cNvSpPr>
              <a:spLocks noChangeArrowheads="1"/>
            </p:cNvSpPr>
            <p:nvPr/>
          </p:nvSpPr>
          <p:spPr bwMode="auto">
            <a:xfrm>
              <a:off x="4750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8258" name="Oval 18"/>
            <p:cNvSpPr>
              <a:spLocks noChangeArrowheads="1"/>
            </p:cNvSpPr>
            <p:nvPr/>
          </p:nvSpPr>
          <p:spPr bwMode="auto">
            <a:xfrm>
              <a:off x="5176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8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8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38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382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82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82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82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82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82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82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82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382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82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382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82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82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8243" grpId="0" autoUpdateAnimBg="0"/>
      <p:bldP spid="138246" grpId="0" autoUpdateAnimBg="0"/>
      <p:bldP spid="138248" grpId="0" autoUpdateAnimBg="0"/>
      <p:bldP spid="138250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66"/>
              </a:gs>
              <a:gs pos="50000">
                <a:schemeClr val="accent1"/>
              </a:gs>
              <a:gs pos="100000">
                <a:srgbClr val="CC00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9267" name="Text Box 3"/>
          <p:cNvSpPr txBox="1">
            <a:spLocks noChangeArrowheads="1"/>
          </p:cNvSpPr>
          <p:nvPr/>
        </p:nvSpPr>
        <p:spPr bwMode="auto">
          <a:xfrm>
            <a:off x="473075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6.6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39268" name="AutoShape 4"/>
          <p:cNvSpPr>
            <a:spLocks noChangeArrowheads="1"/>
          </p:cNvSpPr>
          <p:nvPr/>
        </p:nvSpPr>
        <p:spPr bwMode="auto">
          <a:xfrm>
            <a:off x="334963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9269" name="AutoShape 5"/>
          <p:cNvSpPr>
            <a:spLocks noChangeArrowheads="1"/>
          </p:cNvSpPr>
          <p:nvPr/>
        </p:nvSpPr>
        <p:spPr bwMode="auto">
          <a:xfrm>
            <a:off x="4779963" y="4575175"/>
            <a:ext cx="3870325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9270" name="Text Box 6"/>
          <p:cNvSpPr txBox="1">
            <a:spLocks noChangeArrowheads="1"/>
          </p:cNvSpPr>
          <p:nvPr/>
        </p:nvSpPr>
        <p:spPr bwMode="auto">
          <a:xfrm>
            <a:off x="4962525" y="4718050"/>
            <a:ext cx="3505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13.2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39271" name="AutoShape 7"/>
          <p:cNvSpPr>
            <a:spLocks noChangeArrowheads="1"/>
          </p:cNvSpPr>
          <p:nvPr/>
        </p:nvSpPr>
        <p:spPr bwMode="auto">
          <a:xfrm>
            <a:off x="563563" y="3790950"/>
            <a:ext cx="4008437" cy="2120900"/>
          </a:xfrm>
          <a:prstGeom prst="curvedRightArrow">
            <a:avLst>
              <a:gd name="adj1" fmla="val 20000"/>
              <a:gd name="adj2" fmla="val 40000"/>
              <a:gd name="adj3" fmla="val 62999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9272" name="Text Box 8"/>
          <p:cNvSpPr txBox="1">
            <a:spLocks noChangeArrowheads="1"/>
          </p:cNvSpPr>
          <p:nvPr/>
        </p:nvSpPr>
        <p:spPr bwMode="auto">
          <a:xfrm>
            <a:off x="3317875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5.1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39273" name="AutoShape 9"/>
          <p:cNvSpPr>
            <a:spLocks noChangeArrowheads="1"/>
          </p:cNvSpPr>
          <p:nvPr/>
        </p:nvSpPr>
        <p:spPr bwMode="auto">
          <a:xfrm>
            <a:off x="3179763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9274" name="Text Box 10"/>
          <p:cNvSpPr txBox="1">
            <a:spLocks noChangeArrowheads="1"/>
          </p:cNvSpPr>
          <p:nvPr/>
        </p:nvSpPr>
        <p:spPr bwMode="auto">
          <a:xfrm>
            <a:off x="6159500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1.5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39275" name="AutoShape 11"/>
          <p:cNvSpPr>
            <a:spLocks noChangeArrowheads="1"/>
          </p:cNvSpPr>
          <p:nvPr/>
        </p:nvSpPr>
        <p:spPr bwMode="auto">
          <a:xfrm>
            <a:off x="6021388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39276" name="Group 12"/>
          <p:cNvGrpSpPr>
            <a:grpSpLocks/>
          </p:cNvGrpSpPr>
          <p:nvPr/>
        </p:nvGrpSpPr>
        <p:grpSpPr bwMode="auto">
          <a:xfrm>
            <a:off x="4838700" y="3806825"/>
            <a:ext cx="3787775" cy="409575"/>
            <a:chOff x="3048" y="2398"/>
            <a:chExt cx="2386" cy="258"/>
          </a:xfrm>
        </p:grpSpPr>
        <p:sp>
          <p:nvSpPr>
            <p:cNvPr id="139277" name="Oval 13"/>
            <p:cNvSpPr>
              <a:spLocks noChangeArrowheads="1"/>
            </p:cNvSpPr>
            <p:nvPr/>
          </p:nvSpPr>
          <p:spPr bwMode="auto">
            <a:xfrm>
              <a:off x="3048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9278" name="Oval 14"/>
            <p:cNvSpPr>
              <a:spLocks noChangeArrowheads="1"/>
            </p:cNvSpPr>
            <p:nvPr/>
          </p:nvSpPr>
          <p:spPr bwMode="auto">
            <a:xfrm>
              <a:off x="3473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9279" name="Oval 15"/>
            <p:cNvSpPr>
              <a:spLocks noChangeArrowheads="1"/>
            </p:cNvSpPr>
            <p:nvPr/>
          </p:nvSpPr>
          <p:spPr bwMode="auto">
            <a:xfrm>
              <a:off x="3899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9280" name="Oval 16"/>
            <p:cNvSpPr>
              <a:spLocks noChangeArrowheads="1"/>
            </p:cNvSpPr>
            <p:nvPr/>
          </p:nvSpPr>
          <p:spPr bwMode="auto">
            <a:xfrm>
              <a:off x="4324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9281" name="Oval 17"/>
            <p:cNvSpPr>
              <a:spLocks noChangeArrowheads="1"/>
            </p:cNvSpPr>
            <p:nvPr/>
          </p:nvSpPr>
          <p:spPr bwMode="auto">
            <a:xfrm>
              <a:off x="4750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9282" name="Oval 18"/>
            <p:cNvSpPr>
              <a:spLocks noChangeArrowheads="1"/>
            </p:cNvSpPr>
            <p:nvPr/>
          </p:nvSpPr>
          <p:spPr bwMode="auto">
            <a:xfrm>
              <a:off x="5176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9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9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392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392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92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92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92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92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92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92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92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392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9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39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92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92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9267" grpId="0" autoUpdateAnimBg="0"/>
      <p:bldP spid="139270" grpId="0" autoUpdateAnimBg="0"/>
      <p:bldP spid="139272" grpId="0" autoUpdateAnimBg="0"/>
      <p:bldP spid="139274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66"/>
              </a:gs>
              <a:gs pos="50000">
                <a:schemeClr val="accent1"/>
              </a:gs>
              <a:gs pos="100000">
                <a:srgbClr val="CC00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0291" name="Text Box 3"/>
          <p:cNvSpPr txBox="1">
            <a:spLocks noChangeArrowheads="1"/>
          </p:cNvSpPr>
          <p:nvPr/>
        </p:nvSpPr>
        <p:spPr bwMode="auto">
          <a:xfrm>
            <a:off x="473075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5.8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40292" name="AutoShape 4"/>
          <p:cNvSpPr>
            <a:spLocks noChangeArrowheads="1"/>
          </p:cNvSpPr>
          <p:nvPr/>
        </p:nvSpPr>
        <p:spPr bwMode="auto">
          <a:xfrm>
            <a:off x="334963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0293" name="AutoShape 5"/>
          <p:cNvSpPr>
            <a:spLocks noChangeArrowheads="1"/>
          </p:cNvSpPr>
          <p:nvPr/>
        </p:nvSpPr>
        <p:spPr bwMode="auto">
          <a:xfrm>
            <a:off x="4779963" y="4575175"/>
            <a:ext cx="3870325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0294" name="Text Box 6"/>
          <p:cNvSpPr txBox="1">
            <a:spLocks noChangeArrowheads="1"/>
          </p:cNvSpPr>
          <p:nvPr/>
        </p:nvSpPr>
        <p:spPr bwMode="auto">
          <a:xfrm>
            <a:off x="4962525" y="4718050"/>
            <a:ext cx="3505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13.0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40295" name="AutoShape 7"/>
          <p:cNvSpPr>
            <a:spLocks noChangeArrowheads="1"/>
          </p:cNvSpPr>
          <p:nvPr/>
        </p:nvSpPr>
        <p:spPr bwMode="auto">
          <a:xfrm>
            <a:off x="563563" y="3790950"/>
            <a:ext cx="4008437" cy="2120900"/>
          </a:xfrm>
          <a:prstGeom prst="curvedRightArrow">
            <a:avLst>
              <a:gd name="adj1" fmla="val 20000"/>
              <a:gd name="adj2" fmla="val 40000"/>
              <a:gd name="adj3" fmla="val 62999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0296" name="Text Box 8"/>
          <p:cNvSpPr txBox="1">
            <a:spLocks noChangeArrowheads="1"/>
          </p:cNvSpPr>
          <p:nvPr/>
        </p:nvSpPr>
        <p:spPr bwMode="auto">
          <a:xfrm>
            <a:off x="3317875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2.3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40297" name="AutoShape 9"/>
          <p:cNvSpPr>
            <a:spLocks noChangeArrowheads="1"/>
          </p:cNvSpPr>
          <p:nvPr/>
        </p:nvSpPr>
        <p:spPr bwMode="auto">
          <a:xfrm>
            <a:off x="3179763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0298" name="Text Box 10"/>
          <p:cNvSpPr txBox="1">
            <a:spLocks noChangeArrowheads="1"/>
          </p:cNvSpPr>
          <p:nvPr/>
        </p:nvSpPr>
        <p:spPr bwMode="auto">
          <a:xfrm>
            <a:off x="6159500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4.9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40299" name="AutoShape 11"/>
          <p:cNvSpPr>
            <a:spLocks noChangeArrowheads="1"/>
          </p:cNvSpPr>
          <p:nvPr/>
        </p:nvSpPr>
        <p:spPr bwMode="auto">
          <a:xfrm>
            <a:off x="6021388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40300" name="Group 12"/>
          <p:cNvGrpSpPr>
            <a:grpSpLocks/>
          </p:cNvGrpSpPr>
          <p:nvPr/>
        </p:nvGrpSpPr>
        <p:grpSpPr bwMode="auto">
          <a:xfrm>
            <a:off x="4838700" y="3806825"/>
            <a:ext cx="3787775" cy="409575"/>
            <a:chOff x="3048" y="2398"/>
            <a:chExt cx="2386" cy="258"/>
          </a:xfrm>
        </p:grpSpPr>
        <p:sp>
          <p:nvSpPr>
            <p:cNvPr id="140301" name="Oval 13"/>
            <p:cNvSpPr>
              <a:spLocks noChangeArrowheads="1"/>
            </p:cNvSpPr>
            <p:nvPr/>
          </p:nvSpPr>
          <p:spPr bwMode="auto">
            <a:xfrm>
              <a:off x="3048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0302" name="Oval 14"/>
            <p:cNvSpPr>
              <a:spLocks noChangeArrowheads="1"/>
            </p:cNvSpPr>
            <p:nvPr/>
          </p:nvSpPr>
          <p:spPr bwMode="auto">
            <a:xfrm>
              <a:off x="3473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0303" name="Oval 15"/>
            <p:cNvSpPr>
              <a:spLocks noChangeArrowheads="1"/>
            </p:cNvSpPr>
            <p:nvPr/>
          </p:nvSpPr>
          <p:spPr bwMode="auto">
            <a:xfrm>
              <a:off x="3899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0304" name="Oval 16"/>
            <p:cNvSpPr>
              <a:spLocks noChangeArrowheads="1"/>
            </p:cNvSpPr>
            <p:nvPr/>
          </p:nvSpPr>
          <p:spPr bwMode="auto">
            <a:xfrm>
              <a:off x="4324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0305" name="Oval 17"/>
            <p:cNvSpPr>
              <a:spLocks noChangeArrowheads="1"/>
            </p:cNvSpPr>
            <p:nvPr/>
          </p:nvSpPr>
          <p:spPr bwMode="auto">
            <a:xfrm>
              <a:off x="4750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0306" name="Oval 18"/>
            <p:cNvSpPr>
              <a:spLocks noChangeArrowheads="1"/>
            </p:cNvSpPr>
            <p:nvPr/>
          </p:nvSpPr>
          <p:spPr bwMode="auto">
            <a:xfrm>
              <a:off x="5176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0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0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02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402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402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02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402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402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0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0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02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02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40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40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402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402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0291" grpId="0" autoUpdateAnimBg="0"/>
      <p:bldP spid="140294" grpId="0" autoUpdateAnimBg="0"/>
      <p:bldP spid="140296" grpId="0" autoUpdateAnimBg="0"/>
      <p:bldP spid="140298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66"/>
              </a:gs>
              <a:gs pos="50000">
                <a:schemeClr val="accent1"/>
              </a:gs>
              <a:gs pos="100000">
                <a:srgbClr val="CC00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1315" name="Text Box 3"/>
          <p:cNvSpPr txBox="1">
            <a:spLocks noChangeArrowheads="1"/>
          </p:cNvSpPr>
          <p:nvPr/>
        </p:nvSpPr>
        <p:spPr bwMode="auto">
          <a:xfrm>
            <a:off x="473075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3.4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41316" name="AutoShape 4"/>
          <p:cNvSpPr>
            <a:spLocks noChangeArrowheads="1"/>
          </p:cNvSpPr>
          <p:nvPr/>
        </p:nvSpPr>
        <p:spPr bwMode="auto">
          <a:xfrm>
            <a:off x="334963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1317" name="AutoShape 5"/>
          <p:cNvSpPr>
            <a:spLocks noChangeArrowheads="1"/>
          </p:cNvSpPr>
          <p:nvPr/>
        </p:nvSpPr>
        <p:spPr bwMode="auto">
          <a:xfrm>
            <a:off x="4779963" y="4575175"/>
            <a:ext cx="3870325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1318" name="Text Box 6"/>
          <p:cNvSpPr txBox="1">
            <a:spLocks noChangeArrowheads="1"/>
          </p:cNvSpPr>
          <p:nvPr/>
        </p:nvSpPr>
        <p:spPr bwMode="auto">
          <a:xfrm>
            <a:off x="4962525" y="4718050"/>
            <a:ext cx="3505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14.2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41319" name="AutoShape 7"/>
          <p:cNvSpPr>
            <a:spLocks noChangeArrowheads="1"/>
          </p:cNvSpPr>
          <p:nvPr/>
        </p:nvSpPr>
        <p:spPr bwMode="auto">
          <a:xfrm>
            <a:off x="563563" y="3790950"/>
            <a:ext cx="4008437" cy="2120900"/>
          </a:xfrm>
          <a:prstGeom prst="curvedRightArrow">
            <a:avLst>
              <a:gd name="adj1" fmla="val 20000"/>
              <a:gd name="adj2" fmla="val 40000"/>
              <a:gd name="adj3" fmla="val 62999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1320" name="Text Box 8"/>
          <p:cNvSpPr txBox="1">
            <a:spLocks noChangeArrowheads="1"/>
          </p:cNvSpPr>
          <p:nvPr/>
        </p:nvSpPr>
        <p:spPr bwMode="auto">
          <a:xfrm>
            <a:off x="3317875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3.2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41321" name="AutoShape 9"/>
          <p:cNvSpPr>
            <a:spLocks noChangeArrowheads="1"/>
          </p:cNvSpPr>
          <p:nvPr/>
        </p:nvSpPr>
        <p:spPr bwMode="auto">
          <a:xfrm>
            <a:off x="3179763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1322" name="Text Box 10"/>
          <p:cNvSpPr txBox="1">
            <a:spLocks noChangeArrowheads="1"/>
          </p:cNvSpPr>
          <p:nvPr/>
        </p:nvSpPr>
        <p:spPr bwMode="auto">
          <a:xfrm>
            <a:off x="6159500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7.6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41323" name="AutoShape 11"/>
          <p:cNvSpPr>
            <a:spLocks noChangeArrowheads="1"/>
          </p:cNvSpPr>
          <p:nvPr/>
        </p:nvSpPr>
        <p:spPr bwMode="auto">
          <a:xfrm>
            <a:off x="6021388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41324" name="Group 12"/>
          <p:cNvGrpSpPr>
            <a:grpSpLocks/>
          </p:cNvGrpSpPr>
          <p:nvPr/>
        </p:nvGrpSpPr>
        <p:grpSpPr bwMode="auto">
          <a:xfrm>
            <a:off x="4838700" y="3806825"/>
            <a:ext cx="3787775" cy="409575"/>
            <a:chOff x="3048" y="2398"/>
            <a:chExt cx="2386" cy="258"/>
          </a:xfrm>
        </p:grpSpPr>
        <p:sp>
          <p:nvSpPr>
            <p:cNvPr id="141325" name="Oval 13"/>
            <p:cNvSpPr>
              <a:spLocks noChangeArrowheads="1"/>
            </p:cNvSpPr>
            <p:nvPr/>
          </p:nvSpPr>
          <p:spPr bwMode="auto">
            <a:xfrm>
              <a:off x="3048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1326" name="Oval 14"/>
            <p:cNvSpPr>
              <a:spLocks noChangeArrowheads="1"/>
            </p:cNvSpPr>
            <p:nvPr/>
          </p:nvSpPr>
          <p:spPr bwMode="auto">
            <a:xfrm>
              <a:off x="3473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1327" name="Oval 15"/>
            <p:cNvSpPr>
              <a:spLocks noChangeArrowheads="1"/>
            </p:cNvSpPr>
            <p:nvPr/>
          </p:nvSpPr>
          <p:spPr bwMode="auto">
            <a:xfrm>
              <a:off x="3899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1328" name="Oval 16"/>
            <p:cNvSpPr>
              <a:spLocks noChangeArrowheads="1"/>
            </p:cNvSpPr>
            <p:nvPr/>
          </p:nvSpPr>
          <p:spPr bwMode="auto">
            <a:xfrm>
              <a:off x="4324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1329" name="Oval 17"/>
            <p:cNvSpPr>
              <a:spLocks noChangeArrowheads="1"/>
            </p:cNvSpPr>
            <p:nvPr/>
          </p:nvSpPr>
          <p:spPr bwMode="auto">
            <a:xfrm>
              <a:off x="4750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1330" name="Oval 18"/>
            <p:cNvSpPr>
              <a:spLocks noChangeArrowheads="1"/>
            </p:cNvSpPr>
            <p:nvPr/>
          </p:nvSpPr>
          <p:spPr bwMode="auto">
            <a:xfrm>
              <a:off x="5176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1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1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13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413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413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13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413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413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13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13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13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13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41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41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413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413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1315" grpId="0" autoUpdateAnimBg="0"/>
      <p:bldP spid="141318" grpId="0" autoUpdateAnimBg="0"/>
      <p:bldP spid="141320" grpId="0" autoUpdateAnimBg="0"/>
      <p:bldP spid="141322" grpId="0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66"/>
              </a:gs>
              <a:gs pos="50000">
                <a:schemeClr val="accent1"/>
              </a:gs>
              <a:gs pos="100000">
                <a:srgbClr val="CC00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2339" name="Text Box 3"/>
          <p:cNvSpPr txBox="1">
            <a:spLocks noChangeArrowheads="1"/>
          </p:cNvSpPr>
          <p:nvPr/>
        </p:nvSpPr>
        <p:spPr bwMode="auto">
          <a:xfrm>
            <a:off x="473075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7.6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42340" name="AutoShape 4"/>
          <p:cNvSpPr>
            <a:spLocks noChangeArrowheads="1"/>
          </p:cNvSpPr>
          <p:nvPr/>
        </p:nvSpPr>
        <p:spPr bwMode="auto">
          <a:xfrm>
            <a:off x="334963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2341" name="AutoShape 5"/>
          <p:cNvSpPr>
            <a:spLocks noChangeArrowheads="1"/>
          </p:cNvSpPr>
          <p:nvPr/>
        </p:nvSpPr>
        <p:spPr bwMode="auto">
          <a:xfrm>
            <a:off x="4779963" y="4575175"/>
            <a:ext cx="3870325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2342" name="Text Box 6"/>
          <p:cNvSpPr txBox="1">
            <a:spLocks noChangeArrowheads="1"/>
          </p:cNvSpPr>
          <p:nvPr/>
        </p:nvSpPr>
        <p:spPr bwMode="auto">
          <a:xfrm>
            <a:off x="4962525" y="4718050"/>
            <a:ext cx="3505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17.5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42343" name="AutoShape 7"/>
          <p:cNvSpPr>
            <a:spLocks noChangeArrowheads="1"/>
          </p:cNvSpPr>
          <p:nvPr/>
        </p:nvSpPr>
        <p:spPr bwMode="auto">
          <a:xfrm>
            <a:off x="563563" y="3790950"/>
            <a:ext cx="4008437" cy="2120900"/>
          </a:xfrm>
          <a:prstGeom prst="curvedRightArrow">
            <a:avLst>
              <a:gd name="adj1" fmla="val 20000"/>
              <a:gd name="adj2" fmla="val 40000"/>
              <a:gd name="adj3" fmla="val 62999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2344" name="Text Box 8"/>
          <p:cNvSpPr txBox="1">
            <a:spLocks noChangeArrowheads="1"/>
          </p:cNvSpPr>
          <p:nvPr/>
        </p:nvSpPr>
        <p:spPr bwMode="auto">
          <a:xfrm>
            <a:off x="3317875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0.9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42345" name="AutoShape 9"/>
          <p:cNvSpPr>
            <a:spLocks noChangeArrowheads="1"/>
          </p:cNvSpPr>
          <p:nvPr/>
        </p:nvSpPr>
        <p:spPr bwMode="auto">
          <a:xfrm>
            <a:off x="3179763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2346" name="Text Box 10"/>
          <p:cNvSpPr txBox="1">
            <a:spLocks noChangeArrowheads="1"/>
          </p:cNvSpPr>
          <p:nvPr/>
        </p:nvSpPr>
        <p:spPr bwMode="auto">
          <a:xfrm>
            <a:off x="6159500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9.0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42347" name="AutoShape 11"/>
          <p:cNvSpPr>
            <a:spLocks noChangeArrowheads="1"/>
          </p:cNvSpPr>
          <p:nvPr/>
        </p:nvSpPr>
        <p:spPr bwMode="auto">
          <a:xfrm>
            <a:off x="6021388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42348" name="Group 12"/>
          <p:cNvGrpSpPr>
            <a:grpSpLocks/>
          </p:cNvGrpSpPr>
          <p:nvPr/>
        </p:nvGrpSpPr>
        <p:grpSpPr bwMode="auto">
          <a:xfrm>
            <a:off x="4838700" y="3806825"/>
            <a:ext cx="3787775" cy="409575"/>
            <a:chOff x="3048" y="2398"/>
            <a:chExt cx="2386" cy="258"/>
          </a:xfrm>
        </p:grpSpPr>
        <p:sp>
          <p:nvSpPr>
            <p:cNvPr id="142349" name="Oval 13"/>
            <p:cNvSpPr>
              <a:spLocks noChangeArrowheads="1"/>
            </p:cNvSpPr>
            <p:nvPr/>
          </p:nvSpPr>
          <p:spPr bwMode="auto">
            <a:xfrm>
              <a:off x="3048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2350" name="Oval 14"/>
            <p:cNvSpPr>
              <a:spLocks noChangeArrowheads="1"/>
            </p:cNvSpPr>
            <p:nvPr/>
          </p:nvSpPr>
          <p:spPr bwMode="auto">
            <a:xfrm>
              <a:off x="3473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2351" name="Oval 15"/>
            <p:cNvSpPr>
              <a:spLocks noChangeArrowheads="1"/>
            </p:cNvSpPr>
            <p:nvPr/>
          </p:nvSpPr>
          <p:spPr bwMode="auto">
            <a:xfrm>
              <a:off x="3899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2352" name="Oval 16"/>
            <p:cNvSpPr>
              <a:spLocks noChangeArrowheads="1"/>
            </p:cNvSpPr>
            <p:nvPr/>
          </p:nvSpPr>
          <p:spPr bwMode="auto">
            <a:xfrm>
              <a:off x="4324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2353" name="Oval 17"/>
            <p:cNvSpPr>
              <a:spLocks noChangeArrowheads="1"/>
            </p:cNvSpPr>
            <p:nvPr/>
          </p:nvSpPr>
          <p:spPr bwMode="auto">
            <a:xfrm>
              <a:off x="4750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2354" name="Oval 18"/>
            <p:cNvSpPr>
              <a:spLocks noChangeArrowheads="1"/>
            </p:cNvSpPr>
            <p:nvPr/>
          </p:nvSpPr>
          <p:spPr bwMode="auto">
            <a:xfrm>
              <a:off x="5176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2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2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23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423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423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23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423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423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23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23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23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23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423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423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423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423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2339" grpId="0" autoUpdateAnimBg="0"/>
      <p:bldP spid="142342" grpId="0" autoUpdateAnimBg="0"/>
      <p:bldP spid="142344" grpId="0" autoUpdateAnimBg="0"/>
      <p:bldP spid="142346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66"/>
              </a:gs>
              <a:gs pos="50000">
                <a:schemeClr val="accent1"/>
              </a:gs>
              <a:gs pos="100000">
                <a:srgbClr val="CC00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3363" name="Text Box 3"/>
          <p:cNvSpPr txBox="1">
            <a:spLocks noChangeArrowheads="1"/>
          </p:cNvSpPr>
          <p:nvPr/>
        </p:nvSpPr>
        <p:spPr bwMode="auto">
          <a:xfrm>
            <a:off x="473075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0.8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43364" name="AutoShape 4"/>
          <p:cNvSpPr>
            <a:spLocks noChangeArrowheads="1"/>
          </p:cNvSpPr>
          <p:nvPr/>
        </p:nvSpPr>
        <p:spPr bwMode="auto">
          <a:xfrm>
            <a:off x="334963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3365" name="AutoShape 5"/>
          <p:cNvSpPr>
            <a:spLocks noChangeArrowheads="1"/>
          </p:cNvSpPr>
          <p:nvPr/>
        </p:nvSpPr>
        <p:spPr bwMode="auto">
          <a:xfrm>
            <a:off x="4779963" y="4575175"/>
            <a:ext cx="3870325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3366" name="Text Box 6"/>
          <p:cNvSpPr txBox="1">
            <a:spLocks noChangeArrowheads="1"/>
          </p:cNvSpPr>
          <p:nvPr/>
        </p:nvSpPr>
        <p:spPr bwMode="auto">
          <a:xfrm>
            <a:off x="4962525" y="4718050"/>
            <a:ext cx="3505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12.2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43367" name="AutoShape 7"/>
          <p:cNvSpPr>
            <a:spLocks noChangeArrowheads="1"/>
          </p:cNvSpPr>
          <p:nvPr/>
        </p:nvSpPr>
        <p:spPr bwMode="auto">
          <a:xfrm>
            <a:off x="563563" y="3790950"/>
            <a:ext cx="4008437" cy="2120900"/>
          </a:xfrm>
          <a:prstGeom prst="curvedRightArrow">
            <a:avLst>
              <a:gd name="adj1" fmla="val 20000"/>
              <a:gd name="adj2" fmla="val 40000"/>
              <a:gd name="adj3" fmla="val 62999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3368" name="Text Box 8"/>
          <p:cNvSpPr txBox="1">
            <a:spLocks noChangeArrowheads="1"/>
          </p:cNvSpPr>
          <p:nvPr/>
        </p:nvSpPr>
        <p:spPr bwMode="auto">
          <a:xfrm>
            <a:off x="3317875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9.4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43369" name="AutoShape 9"/>
          <p:cNvSpPr>
            <a:spLocks noChangeArrowheads="1"/>
          </p:cNvSpPr>
          <p:nvPr/>
        </p:nvSpPr>
        <p:spPr bwMode="auto">
          <a:xfrm>
            <a:off x="3179763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3370" name="Text Box 10"/>
          <p:cNvSpPr txBox="1">
            <a:spLocks noChangeArrowheads="1"/>
          </p:cNvSpPr>
          <p:nvPr/>
        </p:nvSpPr>
        <p:spPr bwMode="auto">
          <a:xfrm>
            <a:off x="6159500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2.0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43371" name="AutoShape 11"/>
          <p:cNvSpPr>
            <a:spLocks noChangeArrowheads="1"/>
          </p:cNvSpPr>
          <p:nvPr/>
        </p:nvSpPr>
        <p:spPr bwMode="auto">
          <a:xfrm>
            <a:off x="6021388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43372" name="Group 12"/>
          <p:cNvGrpSpPr>
            <a:grpSpLocks/>
          </p:cNvGrpSpPr>
          <p:nvPr/>
        </p:nvGrpSpPr>
        <p:grpSpPr bwMode="auto">
          <a:xfrm>
            <a:off x="4838700" y="3806825"/>
            <a:ext cx="3787775" cy="409575"/>
            <a:chOff x="3048" y="2398"/>
            <a:chExt cx="2386" cy="258"/>
          </a:xfrm>
        </p:grpSpPr>
        <p:sp>
          <p:nvSpPr>
            <p:cNvPr id="143373" name="Oval 13"/>
            <p:cNvSpPr>
              <a:spLocks noChangeArrowheads="1"/>
            </p:cNvSpPr>
            <p:nvPr/>
          </p:nvSpPr>
          <p:spPr bwMode="auto">
            <a:xfrm>
              <a:off x="3048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374" name="Oval 14"/>
            <p:cNvSpPr>
              <a:spLocks noChangeArrowheads="1"/>
            </p:cNvSpPr>
            <p:nvPr/>
          </p:nvSpPr>
          <p:spPr bwMode="auto">
            <a:xfrm>
              <a:off x="3473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375" name="Oval 15"/>
            <p:cNvSpPr>
              <a:spLocks noChangeArrowheads="1"/>
            </p:cNvSpPr>
            <p:nvPr/>
          </p:nvSpPr>
          <p:spPr bwMode="auto">
            <a:xfrm>
              <a:off x="3899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376" name="Oval 16"/>
            <p:cNvSpPr>
              <a:spLocks noChangeArrowheads="1"/>
            </p:cNvSpPr>
            <p:nvPr/>
          </p:nvSpPr>
          <p:spPr bwMode="auto">
            <a:xfrm>
              <a:off x="4324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377" name="Oval 17"/>
            <p:cNvSpPr>
              <a:spLocks noChangeArrowheads="1"/>
            </p:cNvSpPr>
            <p:nvPr/>
          </p:nvSpPr>
          <p:spPr bwMode="auto">
            <a:xfrm>
              <a:off x="4750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378" name="Oval 18"/>
            <p:cNvSpPr>
              <a:spLocks noChangeArrowheads="1"/>
            </p:cNvSpPr>
            <p:nvPr/>
          </p:nvSpPr>
          <p:spPr bwMode="auto">
            <a:xfrm>
              <a:off x="5176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33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3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33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433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433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33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433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433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33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33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33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33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43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43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433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433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63" grpId="0" autoUpdateAnimBg="0"/>
      <p:bldP spid="143366" grpId="0" autoUpdateAnimBg="0"/>
      <p:bldP spid="143368" grpId="0" autoUpdateAnimBg="0"/>
      <p:bldP spid="143370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66"/>
              </a:gs>
              <a:gs pos="50000">
                <a:schemeClr val="accent1"/>
              </a:gs>
              <a:gs pos="100000">
                <a:srgbClr val="CC00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4387" name="Text Box 3"/>
          <p:cNvSpPr txBox="1">
            <a:spLocks noChangeArrowheads="1"/>
          </p:cNvSpPr>
          <p:nvPr/>
        </p:nvSpPr>
        <p:spPr bwMode="auto">
          <a:xfrm>
            <a:off x="473075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2.9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44388" name="AutoShape 4"/>
          <p:cNvSpPr>
            <a:spLocks noChangeArrowheads="1"/>
          </p:cNvSpPr>
          <p:nvPr/>
        </p:nvSpPr>
        <p:spPr bwMode="auto">
          <a:xfrm>
            <a:off x="334963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4389" name="AutoShape 5"/>
          <p:cNvSpPr>
            <a:spLocks noChangeArrowheads="1"/>
          </p:cNvSpPr>
          <p:nvPr/>
        </p:nvSpPr>
        <p:spPr bwMode="auto">
          <a:xfrm>
            <a:off x="4779963" y="4575175"/>
            <a:ext cx="3870325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4390" name="Text Box 6"/>
          <p:cNvSpPr txBox="1">
            <a:spLocks noChangeArrowheads="1"/>
          </p:cNvSpPr>
          <p:nvPr/>
        </p:nvSpPr>
        <p:spPr bwMode="auto">
          <a:xfrm>
            <a:off x="4962525" y="4718050"/>
            <a:ext cx="3505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10.7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44391" name="AutoShape 7"/>
          <p:cNvSpPr>
            <a:spLocks noChangeArrowheads="1"/>
          </p:cNvSpPr>
          <p:nvPr/>
        </p:nvSpPr>
        <p:spPr bwMode="auto">
          <a:xfrm>
            <a:off x="563563" y="3790950"/>
            <a:ext cx="4008437" cy="2120900"/>
          </a:xfrm>
          <a:prstGeom prst="curvedRightArrow">
            <a:avLst>
              <a:gd name="adj1" fmla="val 20000"/>
              <a:gd name="adj2" fmla="val 40000"/>
              <a:gd name="adj3" fmla="val 62999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4392" name="Text Box 8"/>
          <p:cNvSpPr txBox="1">
            <a:spLocks noChangeArrowheads="1"/>
          </p:cNvSpPr>
          <p:nvPr/>
        </p:nvSpPr>
        <p:spPr bwMode="auto">
          <a:xfrm>
            <a:off x="3317875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1.9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44393" name="AutoShape 9"/>
          <p:cNvSpPr>
            <a:spLocks noChangeArrowheads="1"/>
          </p:cNvSpPr>
          <p:nvPr/>
        </p:nvSpPr>
        <p:spPr bwMode="auto">
          <a:xfrm>
            <a:off x="3179763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4394" name="Text Box 10"/>
          <p:cNvSpPr txBox="1">
            <a:spLocks noChangeArrowheads="1"/>
          </p:cNvSpPr>
          <p:nvPr/>
        </p:nvSpPr>
        <p:spPr bwMode="auto">
          <a:xfrm>
            <a:off x="6159500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5.9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44395" name="AutoShape 11"/>
          <p:cNvSpPr>
            <a:spLocks noChangeArrowheads="1"/>
          </p:cNvSpPr>
          <p:nvPr/>
        </p:nvSpPr>
        <p:spPr bwMode="auto">
          <a:xfrm>
            <a:off x="6021388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44396" name="Group 12"/>
          <p:cNvGrpSpPr>
            <a:grpSpLocks/>
          </p:cNvGrpSpPr>
          <p:nvPr/>
        </p:nvGrpSpPr>
        <p:grpSpPr bwMode="auto">
          <a:xfrm>
            <a:off x="4838700" y="3806825"/>
            <a:ext cx="3787775" cy="409575"/>
            <a:chOff x="3048" y="2398"/>
            <a:chExt cx="2386" cy="258"/>
          </a:xfrm>
        </p:grpSpPr>
        <p:sp>
          <p:nvSpPr>
            <p:cNvPr id="144397" name="Oval 13"/>
            <p:cNvSpPr>
              <a:spLocks noChangeArrowheads="1"/>
            </p:cNvSpPr>
            <p:nvPr/>
          </p:nvSpPr>
          <p:spPr bwMode="auto">
            <a:xfrm>
              <a:off x="3048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4398" name="Oval 14"/>
            <p:cNvSpPr>
              <a:spLocks noChangeArrowheads="1"/>
            </p:cNvSpPr>
            <p:nvPr/>
          </p:nvSpPr>
          <p:spPr bwMode="auto">
            <a:xfrm>
              <a:off x="3473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4399" name="Oval 15"/>
            <p:cNvSpPr>
              <a:spLocks noChangeArrowheads="1"/>
            </p:cNvSpPr>
            <p:nvPr/>
          </p:nvSpPr>
          <p:spPr bwMode="auto">
            <a:xfrm>
              <a:off x="3899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4400" name="Oval 16"/>
            <p:cNvSpPr>
              <a:spLocks noChangeArrowheads="1"/>
            </p:cNvSpPr>
            <p:nvPr/>
          </p:nvSpPr>
          <p:spPr bwMode="auto">
            <a:xfrm>
              <a:off x="4324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4401" name="Oval 17"/>
            <p:cNvSpPr>
              <a:spLocks noChangeArrowheads="1"/>
            </p:cNvSpPr>
            <p:nvPr/>
          </p:nvSpPr>
          <p:spPr bwMode="auto">
            <a:xfrm>
              <a:off x="4750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4402" name="Oval 18"/>
            <p:cNvSpPr>
              <a:spLocks noChangeArrowheads="1"/>
            </p:cNvSpPr>
            <p:nvPr/>
          </p:nvSpPr>
          <p:spPr bwMode="auto">
            <a:xfrm>
              <a:off x="5176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43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43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43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443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443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43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443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443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43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43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43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43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443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443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443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443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4387" grpId="0" autoUpdateAnimBg="0"/>
      <p:bldP spid="144390" grpId="0" autoUpdateAnimBg="0"/>
      <p:bldP spid="144392" grpId="0" autoUpdateAnimBg="0"/>
      <p:bldP spid="144394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66"/>
              </a:gs>
              <a:gs pos="50000">
                <a:schemeClr val="accent1"/>
              </a:gs>
              <a:gs pos="100000">
                <a:srgbClr val="CC00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5411" name="Text Box 3"/>
          <p:cNvSpPr txBox="1">
            <a:spLocks noChangeArrowheads="1"/>
          </p:cNvSpPr>
          <p:nvPr/>
        </p:nvSpPr>
        <p:spPr bwMode="auto">
          <a:xfrm>
            <a:off x="473075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5.8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45412" name="AutoShape 4"/>
          <p:cNvSpPr>
            <a:spLocks noChangeArrowheads="1"/>
          </p:cNvSpPr>
          <p:nvPr/>
        </p:nvSpPr>
        <p:spPr bwMode="auto">
          <a:xfrm>
            <a:off x="334963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5413" name="AutoShape 5"/>
          <p:cNvSpPr>
            <a:spLocks noChangeArrowheads="1"/>
          </p:cNvSpPr>
          <p:nvPr/>
        </p:nvSpPr>
        <p:spPr bwMode="auto">
          <a:xfrm>
            <a:off x="4779963" y="4575175"/>
            <a:ext cx="3870325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5414" name="Text Box 6"/>
          <p:cNvSpPr txBox="1">
            <a:spLocks noChangeArrowheads="1"/>
          </p:cNvSpPr>
          <p:nvPr/>
        </p:nvSpPr>
        <p:spPr bwMode="auto">
          <a:xfrm>
            <a:off x="4962525" y="4718050"/>
            <a:ext cx="35052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15.8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45415" name="AutoShape 7"/>
          <p:cNvSpPr>
            <a:spLocks noChangeArrowheads="1"/>
          </p:cNvSpPr>
          <p:nvPr/>
        </p:nvSpPr>
        <p:spPr bwMode="auto">
          <a:xfrm>
            <a:off x="563563" y="3790950"/>
            <a:ext cx="4008437" cy="2120900"/>
          </a:xfrm>
          <a:prstGeom prst="curvedRightArrow">
            <a:avLst>
              <a:gd name="adj1" fmla="val 20000"/>
              <a:gd name="adj2" fmla="val 40000"/>
              <a:gd name="adj3" fmla="val 62999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5416" name="Text Box 8"/>
          <p:cNvSpPr txBox="1">
            <a:spLocks noChangeArrowheads="1"/>
          </p:cNvSpPr>
          <p:nvPr/>
        </p:nvSpPr>
        <p:spPr bwMode="auto">
          <a:xfrm>
            <a:off x="3317875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0.2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45417" name="AutoShape 9"/>
          <p:cNvSpPr>
            <a:spLocks noChangeArrowheads="1"/>
          </p:cNvSpPr>
          <p:nvPr/>
        </p:nvSpPr>
        <p:spPr bwMode="auto">
          <a:xfrm>
            <a:off x="3179763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5418" name="Text Box 10"/>
          <p:cNvSpPr txBox="1">
            <a:spLocks noChangeArrowheads="1"/>
          </p:cNvSpPr>
          <p:nvPr/>
        </p:nvSpPr>
        <p:spPr bwMode="auto">
          <a:xfrm>
            <a:off x="6159500" y="1230313"/>
            <a:ext cx="2506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66"/>
                </a:solidFill>
                <a:latin typeface="Comic Sans MS" pitchFamily="66" charset="0"/>
              </a:rPr>
              <a:t>9.8</a:t>
            </a:r>
            <a:endParaRPr lang="en-US" sz="80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145419" name="AutoShape 11"/>
          <p:cNvSpPr>
            <a:spLocks noChangeArrowheads="1"/>
          </p:cNvSpPr>
          <p:nvPr/>
        </p:nvSpPr>
        <p:spPr bwMode="auto">
          <a:xfrm>
            <a:off x="6021388" y="495300"/>
            <a:ext cx="2781300" cy="2781300"/>
          </a:xfrm>
          <a:custGeom>
            <a:avLst/>
            <a:gdLst>
              <a:gd name="G0" fmla="+- 1640 0 0"/>
              <a:gd name="G1" fmla="+- 21600 0 1640"/>
              <a:gd name="G2" fmla="+- 21600 0 164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640" y="10800"/>
                </a:moveTo>
                <a:cubicBezTo>
                  <a:pt x="1640" y="15859"/>
                  <a:pt x="5741" y="19960"/>
                  <a:pt x="10800" y="19960"/>
                </a:cubicBezTo>
                <a:cubicBezTo>
                  <a:pt x="15859" y="19960"/>
                  <a:pt x="19960" y="15859"/>
                  <a:pt x="19960" y="10800"/>
                </a:cubicBezTo>
                <a:cubicBezTo>
                  <a:pt x="19960" y="5741"/>
                  <a:pt x="15859" y="1640"/>
                  <a:pt x="10800" y="1640"/>
                </a:cubicBezTo>
                <a:cubicBezTo>
                  <a:pt x="5741" y="1640"/>
                  <a:pt x="1640" y="5741"/>
                  <a:pt x="1640" y="10800"/>
                </a:cubicBezTo>
                <a:close/>
              </a:path>
            </a:pathLst>
          </a:custGeom>
          <a:gradFill rotWithShape="0">
            <a:gsLst>
              <a:gs pos="0">
                <a:srgbClr val="FF00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45420" name="Group 12"/>
          <p:cNvGrpSpPr>
            <a:grpSpLocks/>
          </p:cNvGrpSpPr>
          <p:nvPr/>
        </p:nvGrpSpPr>
        <p:grpSpPr bwMode="auto">
          <a:xfrm>
            <a:off x="4838700" y="3806825"/>
            <a:ext cx="3787775" cy="409575"/>
            <a:chOff x="3048" y="2398"/>
            <a:chExt cx="2386" cy="258"/>
          </a:xfrm>
        </p:grpSpPr>
        <p:sp>
          <p:nvSpPr>
            <p:cNvPr id="145421" name="Oval 13"/>
            <p:cNvSpPr>
              <a:spLocks noChangeArrowheads="1"/>
            </p:cNvSpPr>
            <p:nvPr/>
          </p:nvSpPr>
          <p:spPr bwMode="auto">
            <a:xfrm>
              <a:off x="3048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5422" name="Oval 14"/>
            <p:cNvSpPr>
              <a:spLocks noChangeArrowheads="1"/>
            </p:cNvSpPr>
            <p:nvPr/>
          </p:nvSpPr>
          <p:spPr bwMode="auto">
            <a:xfrm>
              <a:off x="3473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5423" name="Oval 15"/>
            <p:cNvSpPr>
              <a:spLocks noChangeArrowheads="1"/>
            </p:cNvSpPr>
            <p:nvPr/>
          </p:nvSpPr>
          <p:spPr bwMode="auto">
            <a:xfrm>
              <a:off x="3899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5424" name="Oval 16"/>
            <p:cNvSpPr>
              <a:spLocks noChangeArrowheads="1"/>
            </p:cNvSpPr>
            <p:nvPr/>
          </p:nvSpPr>
          <p:spPr bwMode="auto">
            <a:xfrm>
              <a:off x="4324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5425" name="Oval 17"/>
            <p:cNvSpPr>
              <a:spLocks noChangeArrowheads="1"/>
            </p:cNvSpPr>
            <p:nvPr/>
          </p:nvSpPr>
          <p:spPr bwMode="auto">
            <a:xfrm>
              <a:off x="4750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5426" name="Oval 18"/>
            <p:cNvSpPr>
              <a:spLocks noChangeArrowheads="1"/>
            </p:cNvSpPr>
            <p:nvPr/>
          </p:nvSpPr>
          <p:spPr bwMode="auto">
            <a:xfrm>
              <a:off x="5176" y="2398"/>
              <a:ext cx="258" cy="258"/>
            </a:xfrm>
            <a:prstGeom prst="ellipse">
              <a:avLst/>
            </a:prstGeom>
            <a:gradFill rotWithShape="0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100000">
                  <a:srgbClr val="FFFF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54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54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54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454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454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54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454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454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54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54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54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54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454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454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454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454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5411" grpId="0" autoUpdateAnimBg="0"/>
      <p:bldP spid="145414" grpId="0" autoUpdateAnimBg="0"/>
      <p:bldP spid="145416" grpId="0" autoUpdateAnimBg="0"/>
      <p:bldP spid="145418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2007</a:t>
            </a:r>
          </a:p>
        </p:txBody>
      </p:sp>
      <p:sp>
        <p:nvSpPr>
          <p:cNvPr id="3085" name="Rectangle 13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6" name="Rectangle 14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7" name="Rectangle 15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8" name="Rectangle 16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229</TotalTime>
  <Words>101</Words>
  <Application>Microsoft Office PowerPoint</Application>
  <PresentationFormat>On-screen Show (4:3)</PresentationFormat>
  <Paragraphs>84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46</cp:revision>
  <dcterms:created xsi:type="dcterms:W3CDTF">2006-03-03T16:34:11Z</dcterms:created>
  <dcterms:modified xsi:type="dcterms:W3CDTF">2014-08-18T15:34:56Z</dcterms:modified>
</cp:coreProperties>
</file>