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82" r:id="rId5"/>
    <p:sldId id="283" r:id="rId6"/>
    <p:sldId id="291" r:id="rId7"/>
    <p:sldId id="284" r:id="rId8"/>
    <p:sldId id="294" r:id="rId9"/>
    <p:sldId id="295" r:id="rId10"/>
    <p:sldId id="285" r:id="rId11"/>
    <p:sldId id="296" r:id="rId12"/>
    <p:sldId id="256" r:id="rId13"/>
    <p:sldId id="297" r:id="rId14"/>
    <p:sldId id="298" r:id="rId15"/>
    <p:sldId id="299" r:id="rId16"/>
    <p:sldId id="300" r:id="rId17"/>
    <p:sldId id="304" r:id="rId18"/>
    <p:sldId id="303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11AD8E-286D-40B2-9AE0-43673C5C2452}" v="33" dt="2025-12-09T11:13:38.662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4631" autoAdjust="0"/>
  </p:normalViewPr>
  <p:slideViewPr>
    <p:cSldViewPr snapToGrid="0">
      <p:cViewPr varScale="1">
        <p:scale>
          <a:sx n="74" d="100"/>
          <a:sy n="74" d="100"/>
        </p:scale>
        <p:origin x="1042" y="28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osede Taiwo-Badejo | Age UK Bristol" userId="dbd89166-c1a3-4149-8d20-7b54da231d8b" providerId="ADAL" clId="{B444BEBF-C9F1-4856-B93F-DF9379BBE994}"/>
    <pc:docChg chg="undo custSel addSld delSld modSld">
      <pc:chgData name="Abosede Taiwo-Badejo | Age UK Bristol" userId="dbd89166-c1a3-4149-8d20-7b54da231d8b" providerId="ADAL" clId="{B444BEBF-C9F1-4856-B93F-DF9379BBE994}" dt="2025-12-09T11:51:34.810" v="1388" actId="14100"/>
      <pc:docMkLst>
        <pc:docMk/>
      </pc:docMkLst>
      <pc:sldChg chg="addSp delSp modSp mod">
        <pc:chgData name="Abosede Taiwo-Badejo | Age UK Bristol" userId="dbd89166-c1a3-4149-8d20-7b54da231d8b" providerId="ADAL" clId="{B444BEBF-C9F1-4856-B93F-DF9379BBE994}" dt="2025-12-09T09:40:17.124" v="775" actId="14100"/>
        <pc:sldMkLst>
          <pc:docMk/>
          <pc:sldMk cId="59582380" sldId="256"/>
        </pc:sldMkLst>
        <pc:spChg chg="del">
          <ac:chgData name="Abosede Taiwo-Badejo | Age UK Bristol" userId="dbd89166-c1a3-4149-8d20-7b54da231d8b" providerId="ADAL" clId="{B444BEBF-C9F1-4856-B93F-DF9379BBE994}" dt="2025-12-09T09:28:02.174" v="714" actId="478"/>
          <ac:spMkLst>
            <pc:docMk/>
            <pc:sldMk cId="59582380" sldId="256"/>
            <ac:spMk id="2" creationId="{3AAFBD6A-CACA-4C51-A7BE-2C945E320831}"/>
          </ac:spMkLst>
        </pc:spChg>
        <pc:spChg chg="mod">
          <ac:chgData name="Abosede Taiwo-Badejo | Age UK Bristol" userId="dbd89166-c1a3-4149-8d20-7b54da231d8b" providerId="ADAL" clId="{B444BEBF-C9F1-4856-B93F-DF9379BBE994}" dt="2025-12-09T09:28:40.441" v="720" actId="1076"/>
          <ac:spMkLst>
            <pc:docMk/>
            <pc:sldMk cId="59582380" sldId="256"/>
            <ac:spMk id="4" creationId="{E98DCA46-603B-4178-8707-30E192CE6B8D}"/>
          </ac:spMkLst>
        </pc:spChg>
        <pc:spChg chg="add mod">
          <ac:chgData name="Abosede Taiwo-Badejo | Age UK Bristol" userId="dbd89166-c1a3-4149-8d20-7b54da231d8b" providerId="ADAL" clId="{B444BEBF-C9F1-4856-B93F-DF9379BBE994}" dt="2025-12-09T09:32:53.548" v="766" actId="14100"/>
          <ac:spMkLst>
            <pc:docMk/>
            <pc:sldMk cId="59582380" sldId="256"/>
            <ac:spMk id="5" creationId="{1ED83E1A-54A7-3569-4F9B-B4A0BEB2F2C5}"/>
          </ac:spMkLst>
        </pc:spChg>
        <pc:spChg chg="del mod">
          <ac:chgData name="Abosede Taiwo-Badejo | Age UK Bristol" userId="dbd89166-c1a3-4149-8d20-7b54da231d8b" providerId="ADAL" clId="{B444BEBF-C9F1-4856-B93F-DF9379BBE994}" dt="2025-12-09T09:28:44.530" v="722"/>
          <ac:spMkLst>
            <pc:docMk/>
            <pc:sldMk cId="59582380" sldId="256"/>
            <ac:spMk id="8" creationId="{5FC6C278-4035-446A-A94B-030E792FDDF5}"/>
          </ac:spMkLst>
        </pc:spChg>
        <pc:picChg chg="add mod">
          <ac:chgData name="Abosede Taiwo-Badejo | Age UK Bristol" userId="dbd89166-c1a3-4149-8d20-7b54da231d8b" providerId="ADAL" clId="{B444BEBF-C9F1-4856-B93F-DF9379BBE994}" dt="2025-12-09T09:40:17.124" v="775" actId="14100"/>
          <ac:picMkLst>
            <pc:docMk/>
            <pc:sldMk cId="59582380" sldId="256"/>
            <ac:picMk id="6" creationId="{EBCDED66-0673-C27F-C433-D3B049CEB1AA}"/>
          </ac:picMkLst>
        </pc:picChg>
      </pc:sldChg>
      <pc:sldChg chg="addSp delSp modSp mod">
        <pc:chgData name="Abosede Taiwo-Badejo | Age UK Bristol" userId="dbd89166-c1a3-4149-8d20-7b54da231d8b" providerId="ADAL" clId="{B444BEBF-C9F1-4856-B93F-DF9379BBE994}" dt="2025-12-09T08:52:10.322" v="568" actId="1076"/>
        <pc:sldMkLst>
          <pc:docMk/>
          <pc:sldMk cId="3899961691" sldId="282"/>
        </pc:sldMkLst>
        <pc:spChg chg="add del mod">
          <ac:chgData name="Abosede Taiwo-Badejo | Age UK Bristol" userId="dbd89166-c1a3-4149-8d20-7b54da231d8b" providerId="ADAL" clId="{B444BEBF-C9F1-4856-B93F-DF9379BBE994}" dt="2025-12-09T08:51:46.567" v="563" actId="478"/>
          <ac:spMkLst>
            <pc:docMk/>
            <pc:sldMk cId="3899961691" sldId="282"/>
            <ac:spMk id="3" creationId="{C07BFBC9-316E-473C-8853-4D9A6D67AD03}"/>
          </ac:spMkLst>
        </pc:spChg>
        <pc:spChg chg="mod">
          <ac:chgData name="Abosede Taiwo-Badejo | Age UK Bristol" userId="dbd89166-c1a3-4149-8d20-7b54da231d8b" providerId="ADAL" clId="{B444BEBF-C9F1-4856-B93F-DF9379BBE994}" dt="2025-12-05T22:52:44.085" v="59" actId="14100"/>
          <ac:spMkLst>
            <pc:docMk/>
            <pc:sldMk cId="3899961691" sldId="282"/>
            <ac:spMk id="9" creationId="{4FFA908F-5B94-08DA-95F0-4DDA3E515A36}"/>
          </ac:spMkLst>
        </pc:spChg>
        <pc:spChg chg="mod">
          <ac:chgData name="Abosede Taiwo-Badejo | Age UK Bristol" userId="dbd89166-c1a3-4149-8d20-7b54da231d8b" providerId="ADAL" clId="{B444BEBF-C9F1-4856-B93F-DF9379BBE994}" dt="2025-12-05T22:52:56.427" v="60" actId="2711"/>
          <ac:spMkLst>
            <pc:docMk/>
            <pc:sldMk cId="3899961691" sldId="282"/>
            <ac:spMk id="11" creationId="{9CB86585-3242-5C41-D9B7-B003C079A2F8}"/>
          </ac:spMkLst>
        </pc:spChg>
        <pc:picChg chg="del">
          <ac:chgData name="Abosede Taiwo-Badejo | Age UK Bristol" userId="dbd89166-c1a3-4149-8d20-7b54da231d8b" providerId="ADAL" clId="{B444BEBF-C9F1-4856-B93F-DF9379BBE994}" dt="2025-12-09T08:51:41.564" v="562" actId="478"/>
          <ac:picMkLst>
            <pc:docMk/>
            <pc:sldMk cId="3899961691" sldId="282"/>
            <ac:picMk id="7" creationId="{C0BA96B3-F713-41B0-A2E3-15E9039E4743}"/>
          </ac:picMkLst>
        </pc:picChg>
        <pc:picChg chg="add mod">
          <ac:chgData name="Abosede Taiwo-Badejo | Age UK Bristol" userId="dbd89166-c1a3-4149-8d20-7b54da231d8b" providerId="ADAL" clId="{B444BEBF-C9F1-4856-B93F-DF9379BBE994}" dt="2025-12-09T08:52:10.322" v="568" actId="1076"/>
          <ac:picMkLst>
            <pc:docMk/>
            <pc:sldMk cId="3899961691" sldId="282"/>
            <ac:picMk id="12" creationId="{A0794426-5885-4BF9-5F0F-16B567647AEF}"/>
          </ac:picMkLst>
        </pc:picChg>
      </pc:sldChg>
      <pc:sldChg chg="addSp delSp modSp mod">
        <pc:chgData name="Abosede Taiwo-Badejo | Age UK Bristol" userId="dbd89166-c1a3-4149-8d20-7b54da231d8b" providerId="ADAL" clId="{B444BEBF-C9F1-4856-B93F-DF9379BBE994}" dt="2025-12-09T11:22:58.917" v="1323" actId="14100"/>
        <pc:sldMkLst>
          <pc:docMk/>
          <pc:sldMk cId="1329746698" sldId="283"/>
        </pc:sldMkLst>
        <pc:spChg chg="del">
          <ac:chgData name="Abosede Taiwo-Badejo | Age UK Bristol" userId="dbd89166-c1a3-4149-8d20-7b54da231d8b" providerId="ADAL" clId="{B444BEBF-C9F1-4856-B93F-DF9379BBE994}" dt="2025-12-09T09:19:16.868" v="696" actId="478"/>
          <ac:spMkLst>
            <pc:docMk/>
            <pc:sldMk cId="1329746698" sldId="283"/>
            <ac:spMk id="6" creationId="{1C554D9F-1895-486E-BFBA-905BB2D29E08}"/>
          </ac:spMkLst>
        </pc:spChg>
        <pc:spChg chg="add mod">
          <ac:chgData name="Abosede Taiwo-Badejo | Age UK Bristol" userId="dbd89166-c1a3-4149-8d20-7b54da231d8b" providerId="ADAL" clId="{B444BEBF-C9F1-4856-B93F-DF9379BBE994}" dt="2025-12-05T22:54:05.807" v="83" actId="14100"/>
          <ac:spMkLst>
            <pc:docMk/>
            <pc:sldMk cId="1329746698" sldId="283"/>
            <ac:spMk id="7" creationId="{4C4D3773-35B0-D6D4-28D9-61D9EFD77F2F}"/>
          </ac:spMkLst>
        </pc:spChg>
        <pc:spChg chg="add mod">
          <ac:chgData name="Abosede Taiwo-Badejo | Age UK Bristol" userId="dbd89166-c1a3-4149-8d20-7b54da231d8b" providerId="ADAL" clId="{B444BEBF-C9F1-4856-B93F-DF9379BBE994}" dt="2025-12-09T11:18:57.875" v="1309"/>
          <ac:spMkLst>
            <pc:docMk/>
            <pc:sldMk cId="1329746698" sldId="283"/>
            <ac:spMk id="9" creationId="{3A4FDF94-F2EE-B4FF-7CD9-D16FED4BDC63}"/>
          </ac:spMkLst>
        </pc:spChg>
        <pc:picChg chg="add mod">
          <ac:chgData name="Abosede Taiwo-Badejo | Age UK Bristol" userId="dbd89166-c1a3-4149-8d20-7b54da231d8b" providerId="ADAL" clId="{B444BEBF-C9F1-4856-B93F-DF9379BBE994}" dt="2025-12-09T11:22:58.917" v="1323" actId="14100"/>
          <ac:picMkLst>
            <pc:docMk/>
            <pc:sldMk cId="1329746698" sldId="283"/>
            <ac:picMk id="11" creationId="{14721B56-CEB6-F46B-21DB-92701C589FDE}"/>
          </ac:picMkLst>
        </pc:picChg>
      </pc:sldChg>
      <pc:sldChg chg="addSp delSp modSp mod modClrScheme chgLayout">
        <pc:chgData name="Abosede Taiwo-Badejo | Age UK Bristol" userId="dbd89166-c1a3-4149-8d20-7b54da231d8b" providerId="ADAL" clId="{B444BEBF-C9F1-4856-B93F-DF9379BBE994}" dt="2025-12-09T11:24:52.708" v="1336" actId="20577"/>
        <pc:sldMkLst>
          <pc:docMk/>
          <pc:sldMk cId="3188837873" sldId="284"/>
        </pc:sldMkLst>
        <pc:spChg chg="mod">
          <ac:chgData name="Abosede Taiwo-Badejo | Age UK Bristol" userId="dbd89166-c1a3-4149-8d20-7b54da231d8b" providerId="ADAL" clId="{B444BEBF-C9F1-4856-B93F-DF9379BBE994}" dt="2025-12-05T23:37:18.802" v="260" actId="26606"/>
          <ac:spMkLst>
            <pc:docMk/>
            <pc:sldMk cId="3188837873" sldId="284"/>
            <ac:spMk id="2" creationId="{19304E83-A4F0-49C5-BB01-F5773509A2B3}"/>
          </ac:spMkLst>
        </pc:spChg>
        <pc:spChg chg="del mod">
          <ac:chgData name="Abosede Taiwo-Badejo | Age UK Bristol" userId="dbd89166-c1a3-4149-8d20-7b54da231d8b" providerId="ADAL" clId="{B444BEBF-C9F1-4856-B93F-DF9379BBE994}" dt="2025-12-09T09:18:56.781" v="694" actId="478"/>
          <ac:spMkLst>
            <pc:docMk/>
            <pc:sldMk cId="3188837873" sldId="284"/>
            <ac:spMk id="8" creationId="{E6AC9832-FB01-464A-9824-61887B77997E}"/>
          </ac:spMkLst>
        </pc:spChg>
        <pc:spChg chg="add mod">
          <ac:chgData name="Abosede Taiwo-Badejo | Age UK Bristol" userId="dbd89166-c1a3-4149-8d20-7b54da231d8b" providerId="ADAL" clId="{B444BEBF-C9F1-4856-B93F-DF9379BBE994}" dt="2025-12-09T11:24:52.708" v="1336" actId="20577"/>
          <ac:spMkLst>
            <pc:docMk/>
            <pc:sldMk cId="3188837873" sldId="284"/>
            <ac:spMk id="14" creationId="{FFF6A333-5208-A571-E443-533DF51E0698}"/>
          </ac:spMkLst>
        </pc:spChg>
        <pc:picChg chg="add mod">
          <ac:chgData name="Abosede Taiwo-Badejo | Age UK Bristol" userId="dbd89166-c1a3-4149-8d20-7b54da231d8b" providerId="ADAL" clId="{B444BEBF-C9F1-4856-B93F-DF9379BBE994}" dt="2025-12-09T11:22:39.051" v="1321" actId="14100"/>
          <ac:picMkLst>
            <pc:docMk/>
            <pc:sldMk cId="3188837873" sldId="284"/>
            <ac:picMk id="15" creationId="{05A92904-1C17-1802-A6D9-94B3AA3E0012}"/>
          </ac:picMkLst>
        </pc:picChg>
      </pc:sldChg>
      <pc:sldChg chg="addSp delSp modSp mod modClrScheme chgLayout">
        <pc:chgData name="Abosede Taiwo-Badejo | Age UK Bristol" userId="dbd89166-c1a3-4149-8d20-7b54da231d8b" providerId="ADAL" clId="{B444BEBF-C9F1-4856-B93F-DF9379BBE994}" dt="2025-12-09T11:51:34.810" v="1388" actId="14100"/>
        <pc:sldMkLst>
          <pc:docMk/>
          <pc:sldMk cId="665219316" sldId="285"/>
        </pc:sldMkLst>
        <pc:spChg chg="del mod ord">
          <ac:chgData name="Abosede Taiwo-Badejo | Age UK Bristol" userId="dbd89166-c1a3-4149-8d20-7b54da231d8b" providerId="ADAL" clId="{B444BEBF-C9F1-4856-B93F-DF9379BBE994}" dt="2025-12-09T09:18:27.972" v="691" actId="478"/>
          <ac:spMkLst>
            <pc:docMk/>
            <pc:sldMk cId="665219316" sldId="285"/>
            <ac:spMk id="6" creationId="{70202D98-AA1E-41BB-B94E-180311759C13}"/>
          </ac:spMkLst>
        </pc:spChg>
        <pc:spChg chg="mod ord">
          <ac:chgData name="Abosede Taiwo-Badejo | Age UK Bristol" userId="dbd89166-c1a3-4149-8d20-7b54da231d8b" providerId="ADAL" clId="{B444BEBF-C9F1-4856-B93F-DF9379BBE994}" dt="2025-12-06T00:32:32.461" v="531" actId="26606"/>
          <ac:spMkLst>
            <pc:docMk/>
            <pc:sldMk cId="665219316" sldId="285"/>
            <ac:spMk id="8" creationId="{D4D7552C-2487-44D3-B47B-039B6E9A6EC6}"/>
          </ac:spMkLst>
        </pc:spChg>
        <pc:spChg chg="add mod">
          <ac:chgData name="Abosede Taiwo-Badejo | Age UK Bristol" userId="dbd89166-c1a3-4149-8d20-7b54da231d8b" providerId="ADAL" clId="{B444BEBF-C9F1-4856-B93F-DF9379BBE994}" dt="2025-12-06T00:32:32.461" v="531" actId="26606"/>
          <ac:spMkLst>
            <pc:docMk/>
            <pc:sldMk cId="665219316" sldId="285"/>
            <ac:spMk id="11" creationId="{4977BD99-C8F2-81B2-1401-4FF7999F6271}"/>
          </ac:spMkLst>
        </pc:spChg>
        <pc:spChg chg="add mod">
          <ac:chgData name="Abosede Taiwo-Badejo | Age UK Bristol" userId="dbd89166-c1a3-4149-8d20-7b54da231d8b" providerId="ADAL" clId="{B444BEBF-C9F1-4856-B93F-DF9379BBE994}" dt="2025-12-06T00:32:59.180" v="536" actId="14100"/>
          <ac:spMkLst>
            <pc:docMk/>
            <pc:sldMk cId="665219316" sldId="285"/>
            <ac:spMk id="13" creationId="{F85646FB-4D8A-058D-8074-4161BDB4DA7E}"/>
          </ac:spMkLst>
        </pc:spChg>
        <pc:graphicFrameChg chg="add del modGraphic">
          <ac:chgData name="Abosede Taiwo-Badejo | Age UK Bristol" userId="dbd89166-c1a3-4149-8d20-7b54da231d8b" providerId="ADAL" clId="{B444BEBF-C9F1-4856-B93F-DF9379BBE994}" dt="2025-12-09T09:18:07.965" v="688" actId="27309"/>
          <ac:graphicFrameMkLst>
            <pc:docMk/>
            <pc:sldMk cId="665219316" sldId="285"/>
            <ac:graphicFrameMk id="3" creationId="{E564A7B5-5146-C1A2-38D7-0F9F0969FAF8}"/>
          </ac:graphicFrameMkLst>
        </pc:graphicFrameChg>
        <pc:picChg chg="add mod">
          <ac:chgData name="Abosede Taiwo-Badejo | Age UK Bristol" userId="dbd89166-c1a3-4149-8d20-7b54da231d8b" providerId="ADAL" clId="{B444BEBF-C9F1-4856-B93F-DF9379BBE994}" dt="2025-12-09T11:51:34.810" v="1388" actId="14100"/>
          <ac:picMkLst>
            <pc:docMk/>
            <pc:sldMk cId="665219316" sldId="285"/>
            <ac:picMk id="14" creationId="{B357B7FC-1F9A-6916-66C0-07B16B7763C8}"/>
          </ac:picMkLst>
        </pc:picChg>
      </pc:sldChg>
      <pc:sldChg chg="addSp delSp modSp mod">
        <pc:chgData name="Abosede Taiwo-Badejo | Age UK Bristol" userId="dbd89166-c1a3-4149-8d20-7b54da231d8b" providerId="ADAL" clId="{B444BEBF-C9F1-4856-B93F-DF9379BBE994}" dt="2025-12-09T11:25:04.462" v="1342" actId="20577"/>
        <pc:sldMkLst>
          <pc:docMk/>
          <pc:sldMk cId="3640701659" sldId="291"/>
        </pc:sldMkLst>
        <pc:spChg chg="mod">
          <ac:chgData name="Abosede Taiwo-Badejo | Age UK Bristol" userId="dbd89166-c1a3-4149-8d20-7b54da231d8b" providerId="ADAL" clId="{B444BEBF-C9F1-4856-B93F-DF9379BBE994}" dt="2025-12-05T23:25:35.960" v="201" actId="1076"/>
          <ac:spMkLst>
            <pc:docMk/>
            <pc:sldMk cId="3640701659" sldId="291"/>
            <ac:spMk id="2" creationId="{AEA5083B-CC27-4F1C-AD03-E3DBEC1C9E78}"/>
          </ac:spMkLst>
        </pc:spChg>
        <pc:spChg chg="del">
          <ac:chgData name="Abosede Taiwo-Badejo | Age UK Bristol" userId="dbd89166-c1a3-4149-8d20-7b54da231d8b" providerId="ADAL" clId="{B444BEBF-C9F1-4856-B93F-DF9379BBE994}" dt="2025-12-09T09:19:06.043" v="695" actId="478"/>
          <ac:spMkLst>
            <pc:docMk/>
            <pc:sldMk cId="3640701659" sldId="291"/>
            <ac:spMk id="6" creationId="{46D051DA-5DAD-43A7-A238-51C63BA59FEC}"/>
          </ac:spMkLst>
        </pc:spChg>
        <pc:spChg chg="add mod">
          <ac:chgData name="Abosede Taiwo-Badejo | Age UK Bristol" userId="dbd89166-c1a3-4149-8d20-7b54da231d8b" providerId="ADAL" clId="{B444BEBF-C9F1-4856-B93F-DF9379BBE994}" dt="2025-12-09T11:25:04.462" v="1342" actId="20577"/>
          <ac:spMkLst>
            <pc:docMk/>
            <pc:sldMk cId="3640701659" sldId="291"/>
            <ac:spMk id="8" creationId="{C99A83D4-B397-6252-AD4E-D6E983399489}"/>
          </ac:spMkLst>
        </pc:spChg>
        <pc:picChg chg="add mod">
          <ac:chgData name="Abosede Taiwo-Badejo | Age UK Bristol" userId="dbd89166-c1a3-4149-8d20-7b54da231d8b" providerId="ADAL" clId="{B444BEBF-C9F1-4856-B93F-DF9379BBE994}" dt="2025-12-09T11:22:49.694" v="1322" actId="14100"/>
          <ac:picMkLst>
            <pc:docMk/>
            <pc:sldMk cId="3640701659" sldId="291"/>
            <ac:picMk id="10" creationId="{B001CBE4-0188-9E88-A695-F4396B02289E}"/>
          </ac:picMkLst>
        </pc:picChg>
      </pc:sldChg>
      <pc:sldChg chg="addSp delSp modSp mod">
        <pc:chgData name="Abosede Taiwo-Badejo | Age UK Bristol" userId="dbd89166-c1a3-4149-8d20-7b54da231d8b" providerId="ADAL" clId="{B444BEBF-C9F1-4856-B93F-DF9379BBE994}" dt="2025-12-09T11:27:05.621" v="1351" actId="2711"/>
        <pc:sldMkLst>
          <pc:docMk/>
          <pc:sldMk cId="25800700" sldId="294"/>
        </pc:sldMkLst>
        <pc:spChg chg="mod">
          <ac:chgData name="Abosede Taiwo-Badejo | Age UK Bristol" userId="dbd89166-c1a3-4149-8d20-7b54da231d8b" providerId="ADAL" clId="{B444BEBF-C9F1-4856-B93F-DF9379BBE994}" dt="2025-12-05T23:45:17.089" v="304" actId="1076"/>
          <ac:spMkLst>
            <pc:docMk/>
            <pc:sldMk cId="25800700" sldId="294"/>
            <ac:spMk id="2" creationId="{623FB4D5-DA14-4F29-9320-2DE0A6B571B9}"/>
          </ac:spMkLst>
        </pc:spChg>
        <pc:spChg chg="mod">
          <ac:chgData name="Abosede Taiwo-Badejo | Age UK Bristol" userId="dbd89166-c1a3-4149-8d20-7b54da231d8b" providerId="ADAL" clId="{B444BEBF-C9F1-4856-B93F-DF9379BBE994}" dt="2025-12-05T23:49:01.963" v="343" actId="1076"/>
          <ac:spMkLst>
            <pc:docMk/>
            <pc:sldMk cId="25800700" sldId="294"/>
            <ac:spMk id="3" creationId="{DE9D0F75-42B5-4960-8C3A-291285872DAF}"/>
          </ac:spMkLst>
        </pc:spChg>
        <pc:spChg chg="add mod">
          <ac:chgData name="Abosede Taiwo-Badejo | Age UK Bristol" userId="dbd89166-c1a3-4149-8d20-7b54da231d8b" providerId="ADAL" clId="{B444BEBF-C9F1-4856-B93F-DF9379BBE994}" dt="2025-12-09T11:27:05.621" v="1351" actId="2711"/>
          <ac:spMkLst>
            <pc:docMk/>
            <pc:sldMk cId="25800700" sldId="294"/>
            <ac:spMk id="6" creationId="{D2BE25A5-BE66-716B-5E44-0C2704DE233C}"/>
          </ac:spMkLst>
        </pc:spChg>
        <pc:spChg chg="del">
          <ac:chgData name="Abosede Taiwo-Badejo | Age UK Bristol" userId="dbd89166-c1a3-4149-8d20-7b54da231d8b" providerId="ADAL" clId="{B444BEBF-C9F1-4856-B93F-DF9379BBE994}" dt="2025-12-09T09:18:47.639" v="693" actId="478"/>
          <ac:spMkLst>
            <pc:docMk/>
            <pc:sldMk cId="25800700" sldId="294"/>
            <ac:spMk id="9" creationId="{00A34EBD-7DEA-4599-A81B-0A363A0E17FC}"/>
          </ac:spMkLst>
        </pc:spChg>
        <pc:picChg chg="add mod">
          <ac:chgData name="Abosede Taiwo-Badejo | Age UK Bristol" userId="dbd89166-c1a3-4149-8d20-7b54da231d8b" providerId="ADAL" clId="{B444BEBF-C9F1-4856-B93F-DF9379BBE994}" dt="2025-12-09T11:25:22.668" v="1343" actId="14100"/>
          <ac:picMkLst>
            <pc:docMk/>
            <pc:sldMk cId="25800700" sldId="294"/>
            <ac:picMk id="8" creationId="{729E0B32-3133-0645-10FF-53AA7F391432}"/>
          </ac:picMkLst>
        </pc:picChg>
      </pc:sldChg>
      <pc:sldChg chg="addSp delSp modSp mod">
        <pc:chgData name="Abosede Taiwo-Badejo | Age UK Bristol" userId="dbd89166-c1a3-4149-8d20-7b54da231d8b" providerId="ADAL" clId="{B444BEBF-C9F1-4856-B93F-DF9379BBE994}" dt="2025-12-09T11:32:34.015" v="1363" actId="20577"/>
        <pc:sldMkLst>
          <pc:docMk/>
          <pc:sldMk cId="2575421478" sldId="295"/>
        </pc:sldMkLst>
        <pc:spChg chg="mod">
          <ac:chgData name="Abosede Taiwo-Badejo | Age UK Bristol" userId="dbd89166-c1a3-4149-8d20-7b54da231d8b" providerId="ADAL" clId="{B444BEBF-C9F1-4856-B93F-DF9379BBE994}" dt="2025-12-05T23:58:20.686" v="387" actId="122"/>
          <ac:spMkLst>
            <pc:docMk/>
            <pc:sldMk cId="2575421478" sldId="295"/>
            <ac:spMk id="2" creationId="{E7267129-D582-495A-8F4B-6B9075899DD6}"/>
          </ac:spMkLst>
        </pc:spChg>
        <pc:spChg chg="mod">
          <ac:chgData name="Abosede Taiwo-Badejo | Age UK Bristol" userId="dbd89166-c1a3-4149-8d20-7b54da231d8b" providerId="ADAL" clId="{B444BEBF-C9F1-4856-B93F-DF9379BBE994}" dt="2025-12-05T23:58:57.183" v="391" actId="114"/>
          <ac:spMkLst>
            <pc:docMk/>
            <pc:sldMk cId="2575421478" sldId="295"/>
            <ac:spMk id="3" creationId="{F204AFD2-303D-4B48-AA3E-C96B74D8127A}"/>
          </ac:spMkLst>
        </pc:spChg>
        <pc:spChg chg="del">
          <ac:chgData name="Abosede Taiwo-Badejo | Age UK Bristol" userId="dbd89166-c1a3-4149-8d20-7b54da231d8b" providerId="ADAL" clId="{B444BEBF-C9F1-4856-B93F-DF9379BBE994}" dt="2025-12-09T09:18:36.340" v="692" actId="478"/>
          <ac:spMkLst>
            <pc:docMk/>
            <pc:sldMk cId="2575421478" sldId="295"/>
            <ac:spMk id="6" creationId="{4B379698-AB4C-493D-BF95-F5781FDF2AC5}"/>
          </ac:spMkLst>
        </pc:spChg>
        <pc:spChg chg="add mod">
          <ac:chgData name="Abosede Taiwo-Badejo | Age UK Bristol" userId="dbd89166-c1a3-4149-8d20-7b54da231d8b" providerId="ADAL" clId="{B444BEBF-C9F1-4856-B93F-DF9379BBE994}" dt="2025-12-09T11:32:34.015" v="1363" actId="20577"/>
          <ac:spMkLst>
            <pc:docMk/>
            <pc:sldMk cId="2575421478" sldId="295"/>
            <ac:spMk id="7" creationId="{828872CD-AFA8-55B9-E9D9-B8ADCE4F981C}"/>
          </ac:spMkLst>
        </pc:spChg>
        <pc:picChg chg="add mod">
          <ac:chgData name="Abosede Taiwo-Badejo | Age UK Bristol" userId="dbd89166-c1a3-4149-8d20-7b54da231d8b" providerId="ADAL" clId="{B444BEBF-C9F1-4856-B93F-DF9379BBE994}" dt="2025-12-09T11:30:54.358" v="1355" actId="14100"/>
          <ac:picMkLst>
            <pc:docMk/>
            <pc:sldMk cId="2575421478" sldId="295"/>
            <ac:picMk id="8" creationId="{3D6C0EC9-61BE-80EC-7910-045114E388DB}"/>
          </ac:picMkLst>
        </pc:picChg>
      </pc:sldChg>
      <pc:sldChg chg="addSp delSp modSp mod">
        <pc:chgData name="Abosede Taiwo-Badejo | Age UK Bristol" userId="dbd89166-c1a3-4149-8d20-7b54da231d8b" providerId="ADAL" clId="{B444BEBF-C9F1-4856-B93F-DF9379BBE994}" dt="2025-12-09T09:18:14.384" v="689"/>
        <pc:sldMkLst>
          <pc:docMk/>
          <pc:sldMk cId="4153678306" sldId="296"/>
        </pc:sldMkLst>
        <pc:spChg chg="add mod">
          <ac:chgData name="Abosede Taiwo-Badejo | Age UK Bristol" userId="dbd89166-c1a3-4149-8d20-7b54da231d8b" providerId="ADAL" clId="{B444BEBF-C9F1-4856-B93F-DF9379BBE994}" dt="2025-12-09T09:16:38.592" v="686" actId="14100"/>
          <ac:spMkLst>
            <pc:docMk/>
            <pc:sldMk cId="4153678306" sldId="296"/>
            <ac:spMk id="3" creationId="{ECD88D34-1EDF-D1CC-1838-B8BDB96B4C5B}"/>
          </ac:spMkLst>
        </pc:spChg>
        <pc:spChg chg="mod">
          <ac:chgData name="Abosede Taiwo-Badejo | Age UK Bristol" userId="dbd89166-c1a3-4149-8d20-7b54da231d8b" providerId="ADAL" clId="{B444BEBF-C9F1-4856-B93F-DF9379BBE994}" dt="2025-12-09T09:16:04.500" v="681" actId="113"/>
          <ac:spMkLst>
            <pc:docMk/>
            <pc:sldMk cId="4153678306" sldId="296"/>
            <ac:spMk id="20" creationId="{F11A6B65-5A20-4F4D-ACBB-ED50132D4571}"/>
          </ac:spMkLst>
        </pc:spChg>
        <pc:picChg chg="add mod">
          <ac:chgData name="Abosede Taiwo-Badejo | Age UK Bristol" userId="dbd89166-c1a3-4149-8d20-7b54da231d8b" providerId="ADAL" clId="{B444BEBF-C9F1-4856-B93F-DF9379BBE994}" dt="2025-12-09T09:06:26.187" v="631" actId="14100"/>
          <ac:picMkLst>
            <pc:docMk/>
            <pc:sldMk cId="4153678306" sldId="296"/>
            <ac:picMk id="4" creationId="{F1396E97-AF5C-1F82-BA13-7BAA83E38F08}"/>
          </ac:picMkLst>
        </pc:picChg>
        <pc:picChg chg="add del mod">
          <ac:chgData name="Abosede Taiwo-Badejo | Age UK Bristol" userId="dbd89166-c1a3-4149-8d20-7b54da231d8b" providerId="ADAL" clId="{B444BEBF-C9F1-4856-B93F-DF9379BBE994}" dt="2025-12-09T09:07:19.389" v="639" actId="478"/>
          <ac:picMkLst>
            <pc:docMk/>
            <pc:sldMk cId="4153678306" sldId="296"/>
            <ac:picMk id="5" creationId="{206DBC56-1DA1-E272-C9C2-C0AE38DB7271}"/>
          </ac:picMkLst>
        </pc:picChg>
        <pc:picChg chg="add del mod">
          <ac:chgData name="Abosede Taiwo-Badejo | Age UK Bristol" userId="dbd89166-c1a3-4149-8d20-7b54da231d8b" providerId="ADAL" clId="{B444BEBF-C9F1-4856-B93F-DF9379BBE994}" dt="2025-12-09T09:10:12.045" v="647" actId="478"/>
          <ac:picMkLst>
            <pc:docMk/>
            <pc:sldMk cId="4153678306" sldId="296"/>
            <ac:picMk id="7" creationId="{D752DC4A-C633-D10F-8A3B-CA548853614B}"/>
          </ac:picMkLst>
        </pc:picChg>
        <pc:picChg chg="add del mod">
          <ac:chgData name="Abosede Taiwo-Badejo | Age UK Bristol" userId="dbd89166-c1a3-4149-8d20-7b54da231d8b" providerId="ADAL" clId="{B444BEBF-C9F1-4856-B93F-DF9379BBE994}" dt="2025-12-09T09:11:50.111" v="655" actId="478"/>
          <ac:picMkLst>
            <pc:docMk/>
            <pc:sldMk cId="4153678306" sldId="296"/>
            <ac:picMk id="9" creationId="{B9194694-9CCB-86EF-58BC-3620E592E3B7}"/>
          </ac:picMkLst>
        </pc:picChg>
        <pc:picChg chg="add mod modCrop">
          <ac:chgData name="Abosede Taiwo-Badejo | Age UK Bristol" userId="dbd89166-c1a3-4149-8d20-7b54da231d8b" providerId="ADAL" clId="{B444BEBF-C9F1-4856-B93F-DF9379BBE994}" dt="2025-12-09T09:16:34.048" v="685" actId="1076"/>
          <ac:picMkLst>
            <pc:docMk/>
            <pc:sldMk cId="4153678306" sldId="296"/>
            <ac:picMk id="10" creationId="{CE9688ED-7C71-7FD1-8872-AD62F7A2BEE3}"/>
          </ac:picMkLst>
        </pc:picChg>
        <pc:picChg chg="add">
          <ac:chgData name="Abosede Taiwo-Badejo | Age UK Bristol" userId="dbd89166-c1a3-4149-8d20-7b54da231d8b" providerId="ADAL" clId="{B444BEBF-C9F1-4856-B93F-DF9379BBE994}" dt="2025-12-09T09:18:14.384" v="689"/>
          <ac:picMkLst>
            <pc:docMk/>
            <pc:sldMk cId="4153678306" sldId="296"/>
            <ac:picMk id="11" creationId="{37EC1F04-B764-DDEF-DEAD-29781CC2C8CB}"/>
          </ac:picMkLst>
        </pc:picChg>
      </pc:sldChg>
      <pc:sldChg chg="new del">
        <pc:chgData name="Abosede Taiwo-Badejo | Age UK Bristol" userId="dbd89166-c1a3-4149-8d20-7b54da231d8b" providerId="ADAL" clId="{B444BEBF-C9F1-4856-B93F-DF9379BBE994}" dt="2025-12-09T09:34:11.426" v="768" actId="680"/>
        <pc:sldMkLst>
          <pc:docMk/>
          <pc:sldMk cId="1871732076" sldId="297"/>
        </pc:sldMkLst>
      </pc:sldChg>
      <pc:sldChg chg="addSp delSp modSp new mod">
        <pc:chgData name="Abosede Taiwo-Badejo | Age UK Bristol" userId="dbd89166-c1a3-4149-8d20-7b54da231d8b" providerId="ADAL" clId="{B444BEBF-C9F1-4856-B93F-DF9379BBE994}" dt="2025-12-09T09:53:11.810" v="845" actId="5793"/>
        <pc:sldMkLst>
          <pc:docMk/>
          <pc:sldMk cId="2275093458" sldId="297"/>
        </pc:sldMkLst>
        <pc:spChg chg="add del">
          <ac:chgData name="Abosede Taiwo-Badejo | Age UK Bristol" userId="dbd89166-c1a3-4149-8d20-7b54da231d8b" providerId="ADAL" clId="{B444BEBF-C9F1-4856-B93F-DF9379BBE994}" dt="2025-12-09T09:49:18.570" v="824" actId="478"/>
          <ac:spMkLst>
            <pc:docMk/>
            <pc:sldMk cId="2275093458" sldId="297"/>
            <ac:spMk id="2" creationId="{ABC53E01-9696-712F-F46D-056A9502A2E1}"/>
          </ac:spMkLst>
        </pc:spChg>
        <pc:spChg chg="del">
          <ac:chgData name="Abosede Taiwo-Badejo | Age UK Bristol" userId="dbd89166-c1a3-4149-8d20-7b54da231d8b" providerId="ADAL" clId="{B444BEBF-C9F1-4856-B93F-DF9379BBE994}" dt="2025-12-09T09:39:24.743" v="771" actId="478"/>
          <ac:spMkLst>
            <pc:docMk/>
            <pc:sldMk cId="2275093458" sldId="297"/>
            <ac:spMk id="3" creationId="{0B0B192D-0A19-93AE-1CD0-D28C9AA7F640}"/>
          </ac:spMkLst>
        </pc:spChg>
        <pc:spChg chg="del">
          <ac:chgData name="Abosede Taiwo-Badejo | Age UK Bristol" userId="dbd89166-c1a3-4149-8d20-7b54da231d8b" providerId="ADAL" clId="{B444BEBF-C9F1-4856-B93F-DF9379BBE994}" dt="2025-12-09T09:39:21.994" v="770" actId="478"/>
          <ac:spMkLst>
            <pc:docMk/>
            <pc:sldMk cId="2275093458" sldId="297"/>
            <ac:spMk id="4" creationId="{741625A2-FF7F-4C8C-FE8D-778DC3E5E243}"/>
          </ac:spMkLst>
        </pc:spChg>
        <pc:spChg chg="add mod">
          <ac:chgData name="Abosede Taiwo-Badejo | Age UK Bristol" userId="dbd89166-c1a3-4149-8d20-7b54da231d8b" providerId="ADAL" clId="{B444BEBF-C9F1-4856-B93F-DF9379BBE994}" dt="2025-12-09T09:41:56.081" v="795" actId="113"/>
          <ac:spMkLst>
            <pc:docMk/>
            <pc:sldMk cId="2275093458" sldId="297"/>
            <ac:spMk id="6" creationId="{59BE4B66-9B5C-15FA-B743-1B69A2466417}"/>
          </ac:spMkLst>
        </pc:spChg>
        <pc:spChg chg="add mod">
          <ac:chgData name="Abosede Taiwo-Badejo | Age UK Bristol" userId="dbd89166-c1a3-4149-8d20-7b54da231d8b" providerId="ADAL" clId="{B444BEBF-C9F1-4856-B93F-DF9379BBE994}" dt="2025-12-09T09:53:11.810" v="845" actId="5793"/>
          <ac:spMkLst>
            <pc:docMk/>
            <pc:sldMk cId="2275093458" sldId="297"/>
            <ac:spMk id="8" creationId="{FA5CC87A-E809-D013-0081-A4A6DDC963B1}"/>
          </ac:spMkLst>
        </pc:spChg>
        <pc:picChg chg="add mod">
          <ac:chgData name="Abosede Taiwo-Badejo | Age UK Bristol" userId="dbd89166-c1a3-4149-8d20-7b54da231d8b" providerId="ADAL" clId="{B444BEBF-C9F1-4856-B93F-DF9379BBE994}" dt="2025-12-09T09:49:14.385" v="823"/>
          <ac:picMkLst>
            <pc:docMk/>
            <pc:sldMk cId="2275093458" sldId="297"/>
            <ac:picMk id="9" creationId="{FC5340DB-258E-F4BC-4F0F-9CFB2459B96A}"/>
          </ac:picMkLst>
        </pc:picChg>
        <pc:picChg chg="add del mod">
          <ac:chgData name="Abosede Taiwo-Badejo | Age UK Bristol" userId="dbd89166-c1a3-4149-8d20-7b54da231d8b" providerId="ADAL" clId="{B444BEBF-C9F1-4856-B93F-DF9379BBE994}" dt="2025-12-09T09:49:56.379" v="832" actId="478"/>
          <ac:picMkLst>
            <pc:docMk/>
            <pc:sldMk cId="2275093458" sldId="297"/>
            <ac:picMk id="10" creationId="{01DD599F-4507-595B-2F8F-8869AA809285}"/>
          </ac:picMkLst>
        </pc:picChg>
        <pc:picChg chg="add del">
          <ac:chgData name="Abosede Taiwo-Badejo | Age UK Bristol" userId="dbd89166-c1a3-4149-8d20-7b54da231d8b" providerId="ADAL" clId="{B444BEBF-C9F1-4856-B93F-DF9379BBE994}" dt="2025-12-09T09:50:53.225" v="834" actId="478"/>
          <ac:picMkLst>
            <pc:docMk/>
            <pc:sldMk cId="2275093458" sldId="297"/>
            <ac:picMk id="11" creationId="{436AF846-4516-BBB0-5E06-6FFE786A56E9}"/>
          </ac:picMkLst>
        </pc:picChg>
      </pc:sldChg>
      <pc:sldChg chg="addSp modSp new mod">
        <pc:chgData name="Abosede Taiwo-Badejo | Age UK Bristol" userId="dbd89166-c1a3-4149-8d20-7b54da231d8b" providerId="ADAL" clId="{B444BEBF-C9F1-4856-B93F-DF9379BBE994}" dt="2025-12-09T10:04:02.908" v="927" actId="12"/>
        <pc:sldMkLst>
          <pc:docMk/>
          <pc:sldMk cId="3994031491" sldId="298"/>
        </pc:sldMkLst>
        <pc:spChg chg="add mod">
          <ac:chgData name="Abosede Taiwo-Badejo | Age UK Bristol" userId="dbd89166-c1a3-4149-8d20-7b54da231d8b" providerId="ADAL" clId="{B444BEBF-C9F1-4856-B93F-DF9379BBE994}" dt="2025-12-09T09:57:12.355" v="856" actId="113"/>
          <ac:spMkLst>
            <pc:docMk/>
            <pc:sldMk cId="3994031491" sldId="298"/>
            <ac:spMk id="5" creationId="{9C62115B-9B88-A451-D4D3-74C3A75FA5F0}"/>
          </ac:spMkLst>
        </pc:spChg>
        <pc:spChg chg="add mod">
          <ac:chgData name="Abosede Taiwo-Badejo | Age UK Bristol" userId="dbd89166-c1a3-4149-8d20-7b54da231d8b" providerId="ADAL" clId="{B444BEBF-C9F1-4856-B93F-DF9379BBE994}" dt="2025-12-09T10:03:05.698" v="917" actId="14100"/>
          <ac:spMkLst>
            <pc:docMk/>
            <pc:sldMk cId="3994031491" sldId="298"/>
            <ac:spMk id="7" creationId="{3053B944-ED46-9FD9-4D75-0C5A63D78F72}"/>
          </ac:spMkLst>
        </pc:spChg>
        <pc:spChg chg="add mod">
          <ac:chgData name="Abosede Taiwo-Badejo | Age UK Bristol" userId="dbd89166-c1a3-4149-8d20-7b54da231d8b" providerId="ADAL" clId="{B444BEBF-C9F1-4856-B93F-DF9379BBE994}" dt="2025-12-09T10:04:02.908" v="927" actId="12"/>
          <ac:spMkLst>
            <pc:docMk/>
            <pc:sldMk cId="3994031491" sldId="298"/>
            <ac:spMk id="9" creationId="{F5E9E0F7-70FD-6471-EBE6-A26F319EDBB1}"/>
          </ac:spMkLst>
        </pc:spChg>
        <pc:picChg chg="add mod">
          <ac:chgData name="Abosede Taiwo-Badejo | Age UK Bristol" userId="dbd89166-c1a3-4149-8d20-7b54da231d8b" providerId="ADAL" clId="{B444BEBF-C9F1-4856-B93F-DF9379BBE994}" dt="2025-12-09T09:54:44.117" v="850" actId="14100"/>
          <ac:picMkLst>
            <pc:docMk/>
            <pc:sldMk cId="3994031491" sldId="298"/>
            <ac:picMk id="3" creationId="{CA44C4DE-5B19-420A-8701-AB80C54AFB10}"/>
          </ac:picMkLst>
        </pc:picChg>
      </pc:sldChg>
      <pc:sldChg chg="addSp delSp modSp new mod">
        <pc:chgData name="Abosede Taiwo-Badejo | Age UK Bristol" userId="dbd89166-c1a3-4149-8d20-7b54da231d8b" providerId="ADAL" clId="{B444BEBF-C9F1-4856-B93F-DF9379BBE994}" dt="2025-12-09T11:35:42.887" v="1387" actId="14100"/>
        <pc:sldMkLst>
          <pc:docMk/>
          <pc:sldMk cId="161965099" sldId="299"/>
        </pc:sldMkLst>
        <pc:spChg chg="add del mod">
          <ac:chgData name="Abosede Taiwo-Badejo | Age UK Bristol" userId="dbd89166-c1a3-4149-8d20-7b54da231d8b" providerId="ADAL" clId="{B444BEBF-C9F1-4856-B93F-DF9379BBE994}" dt="2025-12-09T10:17:53.262" v="1010" actId="478"/>
          <ac:spMkLst>
            <pc:docMk/>
            <pc:sldMk cId="161965099" sldId="299"/>
            <ac:spMk id="2" creationId="{BC571CAC-98B6-EE86-C538-986088758657}"/>
          </ac:spMkLst>
        </pc:spChg>
        <pc:spChg chg="del">
          <ac:chgData name="Abosede Taiwo-Badejo | Age UK Bristol" userId="dbd89166-c1a3-4149-8d20-7b54da231d8b" providerId="ADAL" clId="{B444BEBF-C9F1-4856-B93F-DF9379BBE994}" dt="2025-12-09T10:04:22.480" v="928" actId="478"/>
          <ac:spMkLst>
            <pc:docMk/>
            <pc:sldMk cId="161965099" sldId="299"/>
            <ac:spMk id="3" creationId="{B2BE8CFA-88BF-F21D-4AEE-070CC9F07558}"/>
          </ac:spMkLst>
        </pc:spChg>
        <pc:spChg chg="del">
          <ac:chgData name="Abosede Taiwo-Badejo | Age UK Bristol" userId="dbd89166-c1a3-4149-8d20-7b54da231d8b" providerId="ADAL" clId="{B444BEBF-C9F1-4856-B93F-DF9379BBE994}" dt="2025-12-09T10:04:25.881" v="929" actId="478"/>
          <ac:spMkLst>
            <pc:docMk/>
            <pc:sldMk cId="161965099" sldId="299"/>
            <ac:spMk id="4" creationId="{75FF7C76-DD3C-8742-6B00-186574B83266}"/>
          </ac:spMkLst>
        </pc:spChg>
        <pc:spChg chg="del">
          <ac:chgData name="Abosede Taiwo-Badejo | Age UK Bristol" userId="dbd89166-c1a3-4149-8d20-7b54da231d8b" providerId="ADAL" clId="{B444BEBF-C9F1-4856-B93F-DF9379BBE994}" dt="2025-12-09T10:04:29.787" v="930" actId="478"/>
          <ac:spMkLst>
            <pc:docMk/>
            <pc:sldMk cId="161965099" sldId="299"/>
            <ac:spMk id="5" creationId="{80676EDE-F52C-E2DE-2DD3-8DE5C3F682FA}"/>
          </ac:spMkLst>
        </pc:spChg>
        <pc:spChg chg="del mod">
          <ac:chgData name="Abosede Taiwo-Badejo | Age UK Bristol" userId="dbd89166-c1a3-4149-8d20-7b54da231d8b" providerId="ADAL" clId="{B444BEBF-C9F1-4856-B93F-DF9379BBE994}" dt="2025-12-09T10:04:47.122" v="932" actId="478"/>
          <ac:spMkLst>
            <pc:docMk/>
            <pc:sldMk cId="161965099" sldId="299"/>
            <ac:spMk id="6" creationId="{C4F98C3F-BDDB-589F-2DD4-61F0860F45B7}"/>
          </ac:spMkLst>
        </pc:spChg>
        <pc:spChg chg="add mod">
          <ac:chgData name="Abosede Taiwo-Badejo | Age UK Bristol" userId="dbd89166-c1a3-4149-8d20-7b54da231d8b" providerId="ADAL" clId="{B444BEBF-C9F1-4856-B93F-DF9379BBE994}" dt="2025-12-09T10:19:19.080" v="1021" actId="1076"/>
          <ac:spMkLst>
            <pc:docMk/>
            <pc:sldMk cId="161965099" sldId="299"/>
            <ac:spMk id="8" creationId="{FA616B78-B43A-8914-BA96-EFA09F5EEF9E}"/>
          </ac:spMkLst>
        </pc:spChg>
        <pc:spChg chg="add mod">
          <ac:chgData name="Abosede Taiwo-Badejo | Age UK Bristol" userId="dbd89166-c1a3-4149-8d20-7b54da231d8b" providerId="ADAL" clId="{B444BEBF-C9F1-4856-B93F-DF9379BBE994}" dt="2025-12-09T10:16:53.125" v="1002" actId="1076"/>
          <ac:spMkLst>
            <pc:docMk/>
            <pc:sldMk cId="161965099" sldId="299"/>
            <ac:spMk id="10" creationId="{C6C9805E-033B-F015-AE41-AC65B85B99E7}"/>
          </ac:spMkLst>
        </pc:spChg>
        <pc:spChg chg="add mod">
          <ac:chgData name="Abosede Taiwo-Badejo | Age UK Bristol" userId="dbd89166-c1a3-4149-8d20-7b54da231d8b" providerId="ADAL" clId="{B444BEBF-C9F1-4856-B93F-DF9379BBE994}" dt="2025-12-09T10:17:30.850" v="1009" actId="120"/>
          <ac:spMkLst>
            <pc:docMk/>
            <pc:sldMk cId="161965099" sldId="299"/>
            <ac:spMk id="12" creationId="{315DBA24-940A-AF47-CE49-12997413D100}"/>
          </ac:spMkLst>
        </pc:spChg>
        <pc:spChg chg="add mod">
          <ac:chgData name="Abosede Taiwo-Badejo | Age UK Bristol" userId="dbd89166-c1a3-4149-8d20-7b54da231d8b" providerId="ADAL" clId="{B444BEBF-C9F1-4856-B93F-DF9379BBE994}" dt="2025-12-09T11:35:42.887" v="1387" actId="14100"/>
          <ac:spMkLst>
            <pc:docMk/>
            <pc:sldMk cId="161965099" sldId="299"/>
            <ac:spMk id="15" creationId="{011ED0C7-FF2C-F115-C2C7-F259489CFF23}"/>
          </ac:spMkLst>
        </pc:spChg>
        <pc:picChg chg="add mod">
          <ac:chgData name="Abosede Taiwo-Badejo | Age UK Bristol" userId="dbd89166-c1a3-4149-8d20-7b54da231d8b" providerId="ADAL" clId="{B444BEBF-C9F1-4856-B93F-DF9379BBE994}" dt="2025-12-09T10:19:02.118" v="1020" actId="14100"/>
          <ac:picMkLst>
            <pc:docMk/>
            <pc:sldMk cId="161965099" sldId="299"/>
            <ac:picMk id="13" creationId="{1836F7CD-4DEE-B2BB-8BD6-320B7EAB5647}"/>
          </ac:picMkLst>
        </pc:picChg>
      </pc:sldChg>
      <pc:sldChg chg="new del">
        <pc:chgData name="Abosede Taiwo-Badejo | Age UK Bristol" userId="dbd89166-c1a3-4149-8d20-7b54da231d8b" providerId="ADAL" clId="{B444BEBF-C9F1-4856-B93F-DF9379BBE994}" dt="2025-12-09T10:18:07.303" v="1012" actId="680"/>
        <pc:sldMkLst>
          <pc:docMk/>
          <pc:sldMk cId="2590011522" sldId="300"/>
        </pc:sldMkLst>
      </pc:sldChg>
      <pc:sldChg chg="addSp modSp new mod">
        <pc:chgData name="Abosede Taiwo-Badejo | Age UK Bristol" userId="dbd89166-c1a3-4149-8d20-7b54da231d8b" providerId="ADAL" clId="{B444BEBF-C9F1-4856-B93F-DF9379BBE994}" dt="2025-12-09T10:49:32.893" v="1214"/>
        <pc:sldMkLst>
          <pc:docMk/>
          <pc:sldMk cId="3990518140" sldId="300"/>
        </pc:sldMkLst>
        <pc:spChg chg="add mod">
          <ac:chgData name="Abosede Taiwo-Badejo | Age UK Bristol" userId="dbd89166-c1a3-4149-8d20-7b54da231d8b" providerId="ADAL" clId="{B444BEBF-C9F1-4856-B93F-DF9379BBE994}" dt="2025-12-09T10:24:15.399" v="1040" actId="1076"/>
          <ac:spMkLst>
            <pc:docMk/>
            <pc:sldMk cId="3990518140" sldId="300"/>
            <ac:spMk id="5" creationId="{F4D4B002-52EE-E166-8E3B-20AA1DF0126C}"/>
          </ac:spMkLst>
        </pc:spChg>
        <pc:spChg chg="add mod">
          <ac:chgData name="Abosede Taiwo-Badejo | Age UK Bristol" userId="dbd89166-c1a3-4149-8d20-7b54da231d8b" providerId="ADAL" clId="{B444BEBF-C9F1-4856-B93F-DF9379BBE994}" dt="2025-12-09T10:49:32.893" v="1214"/>
          <ac:spMkLst>
            <pc:docMk/>
            <pc:sldMk cId="3990518140" sldId="300"/>
            <ac:spMk id="7" creationId="{F35F1A1F-C692-A9AB-82A0-63CE9DEF7EF3}"/>
          </ac:spMkLst>
        </pc:spChg>
        <pc:spChg chg="add mod">
          <ac:chgData name="Abosede Taiwo-Badejo | Age UK Bristol" userId="dbd89166-c1a3-4149-8d20-7b54da231d8b" providerId="ADAL" clId="{B444BEBF-C9F1-4856-B93F-DF9379BBE994}" dt="2025-12-09T10:29:32.390" v="1100" actId="14100"/>
          <ac:spMkLst>
            <pc:docMk/>
            <pc:sldMk cId="3990518140" sldId="300"/>
            <ac:spMk id="9" creationId="{9C66630B-F313-CC32-DF11-2C91138BD7B1}"/>
          </ac:spMkLst>
        </pc:spChg>
        <pc:picChg chg="add mod">
          <ac:chgData name="Abosede Taiwo-Badejo | Age UK Bristol" userId="dbd89166-c1a3-4149-8d20-7b54da231d8b" providerId="ADAL" clId="{B444BEBF-C9F1-4856-B93F-DF9379BBE994}" dt="2025-12-09T10:20:48.588" v="1025" actId="1076"/>
          <ac:picMkLst>
            <pc:docMk/>
            <pc:sldMk cId="3990518140" sldId="300"/>
            <ac:picMk id="3" creationId="{D1B070C7-3B1B-3461-9A81-29465D4DEF41}"/>
          </ac:picMkLst>
        </pc:picChg>
        <pc:picChg chg="add mod">
          <ac:chgData name="Abosede Taiwo-Badejo | Age UK Bristol" userId="dbd89166-c1a3-4149-8d20-7b54da231d8b" providerId="ADAL" clId="{B444BEBF-C9F1-4856-B93F-DF9379BBE994}" dt="2025-12-09T10:30:53.939" v="1105" actId="1076"/>
          <ac:picMkLst>
            <pc:docMk/>
            <pc:sldMk cId="3990518140" sldId="300"/>
            <ac:picMk id="10" creationId="{D7919AE1-1427-4A15-3F12-FD82D67EC44F}"/>
          </ac:picMkLst>
        </pc:picChg>
      </pc:sldChg>
      <pc:sldChg chg="addSp delSp modSp new del mod">
        <pc:chgData name="Abosede Taiwo-Badejo | Age UK Bristol" userId="dbd89166-c1a3-4149-8d20-7b54da231d8b" providerId="ADAL" clId="{B444BEBF-C9F1-4856-B93F-DF9379BBE994}" dt="2025-12-09T10:20:24.603" v="1022" actId="2696"/>
        <pc:sldMkLst>
          <pc:docMk/>
          <pc:sldMk cId="1871852284" sldId="301"/>
        </pc:sldMkLst>
        <pc:graphicFrameChg chg="add del modGraphic">
          <ac:chgData name="Abosede Taiwo-Badejo | Age UK Bristol" userId="dbd89166-c1a3-4149-8d20-7b54da231d8b" providerId="ADAL" clId="{B444BEBF-C9F1-4856-B93F-DF9379BBE994}" dt="2025-12-09T10:18:33.344" v="1016" actId="27309"/>
          <ac:graphicFrameMkLst>
            <pc:docMk/>
            <pc:sldMk cId="1871852284" sldId="301"/>
            <ac:graphicFrameMk id="6" creationId="{615B1E89-FFFC-EF7C-EDD6-3E19F6602160}"/>
          </ac:graphicFrameMkLst>
        </pc:graphicFrameChg>
      </pc:sldChg>
      <pc:sldChg chg="new del">
        <pc:chgData name="Abosede Taiwo-Badejo | Age UK Bristol" userId="dbd89166-c1a3-4149-8d20-7b54da231d8b" providerId="ADAL" clId="{B444BEBF-C9F1-4856-B93F-DF9379BBE994}" dt="2025-12-09T10:21:38.676" v="1030" actId="2696"/>
        <pc:sldMkLst>
          <pc:docMk/>
          <pc:sldMk cId="3274984192" sldId="301"/>
        </pc:sldMkLst>
      </pc:sldChg>
      <pc:sldChg chg="addSp modSp new del mod">
        <pc:chgData name="Abosede Taiwo-Badejo | Age UK Bristol" userId="dbd89166-c1a3-4149-8d20-7b54da231d8b" providerId="ADAL" clId="{B444BEBF-C9F1-4856-B93F-DF9379BBE994}" dt="2025-12-09T10:50:32.461" v="1222" actId="2696"/>
        <pc:sldMkLst>
          <pc:docMk/>
          <pc:sldMk cId="2946505761" sldId="302"/>
        </pc:sldMkLst>
        <pc:spChg chg="add mod">
          <ac:chgData name="Abosede Taiwo-Badejo | Age UK Bristol" userId="dbd89166-c1a3-4149-8d20-7b54da231d8b" providerId="ADAL" clId="{B444BEBF-C9F1-4856-B93F-DF9379BBE994}" dt="2025-12-09T10:34:37.441" v="1112" actId="122"/>
          <ac:spMkLst>
            <pc:docMk/>
            <pc:sldMk cId="2946505761" sldId="302"/>
            <ac:spMk id="5" creationId="{1742C257-363E-CAB1-6E56-8CDB7F7AB73E}"/>
          </ac:spMkLst>
        </pc:spChg>
        <pc:picChg chg="add mod">
          <ac:chgData name="Abosede Taiwo-Badejo | Age UK Bristol" userId="dbd89166-c1a3-4149-8d20-7b54da231d8b" providerId="ADAL" clId="{B444BEBF-C9F1-4856-B93F-DF9379BBE994}" dt="2025-12-09T10:21:13.076" v="1028" actId="1076"/>
          <ac:picMkLst>
            <pc:docMk/>
            <pc:sldMk cId="2946505761" sldId="302"/>
            <ac:picMk id="3" creationId="{5A50368B-481B-0C3F-AB24-9D4C54EE9C1A}"/>
          </ac:picMkLst>
        </pc:picChg>
      </pc:sldChg>
      <pc:sldChg chg="addSp modSp add mod">
        <pc:chgData name="Abosede Taiwo-Badejo | Age UK Bristol" userId="dbd89166-c1a3-4149-8d20-7b54da231d8b" providerId="ADAL" clId="{B444BEBF-C9F1-4856-B93F-DF9379BBE994}" dt="2025-12-09T11:17:41.048" v="1308" actId="255"/>
        <pc:sldMkLst>
          <pc:docMk/>
          <pc:sldMk cId="439645011" sldId="303"/>
        </pc:sldMkLst>
        <pc:spChg chg="add mod">
          <ac:chgData name="Abosede Taiwo-Badejo | Age UK Bristol" userId="dbd89166-c1a3-4149-8d20-7b54da231d8b" providerId="ADAL" clId="{B444BEBF-C9F1-4856-B93F-DF9379BBE994}" dt="2025-12-09T10:56:27.182" v="1232" actId="14100"/>
          <ac:spMkLst>
            <pc:docMk/>
            <pc:sldMk cId="439645011" sldId="303"/>
            <ac:spMk id="5" creationId="{74A8029A-C250-B4B6-E8B2-DA970B592EA7}"/>
          </ac:spMkLst>
        </pc:spChg>
        <pc:spChg chg="add mod">
          <ac:chgData name="Abosede Taiwo-Badejo | Age UK Bristol" userId="dbd89166-c1a3-4149-8d20-7b54da231d8b" providerId="ADAL" clId="{B444BEBF-C9F1-4856-B93F-DF9379BBE994}" dt="2025-12-09T11:17:41.048" v="1308" actId="255"/>
          <ac:spMkLst>
            <pc:docMk/>
            <pc:sldMk cId="439645011" sldId="303"/>
            <ac:spMk id="7" creationId="{20D7C5D4-ECE0-D972-457C-C7D1C6E53050}"/>
          </ac:spMkLst>
        </pc:spChg>
      </pc:sldChg>
      <pc:sldChg chg="addSp delSp modSp new mod">
        <pc:chgData name="Abosede Taiwo-Badejo | Age UK Bristol" userId="dbd89166-c1a3-4149-8d20-7b54da231d8b" providerId="ADAL" clId="{B444BEBF-C9F1-4856-B93F-DF9379BBE994}" dt="2025-12-09T10:50:19.932" v="1221" actId="14100"/>
        <pc:sldMkLst>
          <pc:docMk/>
          <pc:sldMk cId="112235251" sldId="304"/>
        </pc:sldMkLst>
        <pc:spChg chg="mod">
          <ac:chgData name="Abosede Taiwo-Badejo | Age UK Bristol" userId="dbd89166-c1a3-4149-8d20-7b54da231d8b" providerId="ADAL" clId="{B444BEBF-C9F1-4856-B93F-DF9379BBE994}" dt="2025-12-09T10:39:59.302" v="1130" actId="122"/>
          <ac:spMkLst>
            <pc:docMk/>
            <pc:sldMk cId="112235251" sldId="304"/>
            <ac:spMk id="2" creationId="{2BFE0BF3-C8AF-C01D-F7D9-0A99350FBD0F}"/>
          </ac:spMkLst>
        </pc:spChg>
        <pc:spChg chg="mod">
          <ac:chgData name="Abosede Taiwo-Badejo | Age UK Bristol" userId="dbd89166-c1a3-4149-8d20-7b54da231d8b" providerId="ADAL" clId="{B444BEBF-C9F1-4856-B93F-DF9379BBE994}" dt="2025-12-09T10:40:32.377" v="1135" actId="113"/>
          <ac:spMkLst>
            <pc:docMk/>
            <pc:sldMk cId="112235251" sldId="304"/>
            <ac:spMk id="3" creationId="{023A9096-D880-F83A-29C3-2D8E9E5D2DC3}"/>
          </ac:spMkLst>
        </pc:spChg>
        <pc:spChg chg="mod">
          <ac:chgData name="Abosede Taiwo-Badejo | Age UK Bristol" userId="dbd89166-c1a3-4149-8d20-7b54da231d8b" providerId="ADAL" clId="{B444BEBF-C9F1-4856-B93F-DF9379BBE994}" dt="2025-12-09T10:50:01.061" v="1219" actId="5793"/>
          <ac:spMkLst>
            <pc:docMk/>
            <pc:sldMk cId="112235251" sldId="304"/>
            <ac:spMk id="4" creationId="{99B578AC-3087-3E8D-46A3-A2836F8534BA}"/>
          </ac:spMkLst>
        </pc:spChg>
        <pc:spChg chg="mod">
          <ac:chgData name="Abosede Taiwo-Badejo | Age UK Bristol" userId="dbd89166-c1a3-4149-8d20-7b54da231d8b" providerId="ADAL" clId="{B444BEBF-C9F1-4856-B93F-DF9379BBE994}" dt="2025-12-09T10:50:19.932" v="1221" actId="14100"/>
          <ac:spMkLst>
            <pc:docMk/>
            <pc:sldMk cId="112235251" sldId="304"/>
            <ac:spMk id="5" creationId="{FFFF47BD-4D85-6EB2-A56F-EE83AC973F25}"/>
          </ac:spMkLst>
        </pc:spChg>
        <pc:spChg chg="del">
          <ac:chgData name="Abosede Taiwo-Badejo | Age UK Bristol" userId="dbd89166-c1a3-4149-8d20-7b54da231d8b" providerId="ADAL" clId="{B444BEBF-C9F1-4856-B93F-DF9379BBE994}" dt="2025-12-09T10:42:36.763" v="1148" actId="478"/>
          <ac:spMkLst>
            <pc:docMk/>
            <pc:sldMk cId="112235251" sldId="304"/>
            <ac:spMk id="6" creationId="{288C56AE-ACDE-D69A-4609-EDD1FF6CEBC5}"/>
          </ac:spMkLst>
        </pc:spChg>
        <pc:picChg chg="add mod">
          <ac:chgData name="Abosede Taiwo-Badejo | Age UK Bristol" userId="dbd89166-c1a3-4149-8d20-7b54da231d8b" providerId="ADAL" clId="{B444BEBF-C9F1-4856-B93F-DF9379BBE994}" dt="2025-12-09T10:46:53.786" v="1186" actId="14100"/>
          <ac:picMkLst>
            <pc:docMk/>
            <pc:sldMk cId="112235251" sldId="304"/>
            <ac:picMk id="8" creationId="{DBB86F1D-CE7E-B71F-3BEF-97D124058479}"/>
          </ac:picMkLst>
        </pc:picChg>
      </pc:sldChg>
      <pc:sldChg chg="new del">
        <pc:chgData name="Abosede Taiwo-Badejo | Age UK Bristol" userId="dbd89166-c1a3-4149-8d20-7b54da231d8b" providerId="ADAL" clId="{B444BEBF-C9F1-4856-B93F-DF9379BBE994}" dt="2025-12-09T10:50:42.763" v="1223" actId="2696"/>
        <pc:sldMkLst>
          <pc:docMk/>
          <pc:sldMk cId="1116791356" sldId="30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09/12/2025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60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63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707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1371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673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9455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647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94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432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noProof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 noProof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 noProof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-us/about-the-charity/our-strategy/statistics" TargetMode="External"/><Relationship Id="rId7" Type="http://schemas.openxmlformats.org/officeDocument/2006/relationships/hyperlink" Target="https://www.nmc.org.uk/standards/code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nice.org.uk/guidance/ng28" TargetMode="External"/><Relationship Id="rId5" Type="http://schemas.openxmlformats.org/officeDocument/2006/relationships/hyperlink" Target="https://www.nhs.uk/conditions/type-2-diabetes/" TargetMode="External"/><Relationship Id="rId4" Type="http://schemas.openxmlformats.org/officeDocument/2006/relationships/hyperlink" Target="https://www.gmc-uk.org/professional-standards/the-professional-standards/confidentia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69605FE-C1D1-91B3-F1A9-B31B6F49C2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458" y="175299"/>
            <a:ext cx="2621507" cy="11644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FFA908F-5B94-08DA-95F0-4DDA3E515A36}"/>
              </a:ext>
            </a:extLst>
          </p:cNvPr>
          <p:cNvSpPr txBox="1"/>
          <p:nvPr/>
        </p:nvSpPr>
        <p:spPr>
          <a:xfrm>
            <a:off x="1048624" y="1499548"/>
            <a:ext cx="81415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+mj-lt"/>
              </a:rPr>
              <a:t>Comprehensive Care Plan for Type 2 Diabetes: A Case Study Approach</a:t>
            </a:r>
          </a:p>
          <a:p>
            <a:pPr algn="ctr"/>
            <a:r>
              <a:rPr lang="en-GB" b="1" dirty="0">
                <a:latin typeface="+mj-lt"/>
              </a:rPr>
              <a:t>Holistic Management of a Chronic Metabolic Condition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B86585-3242-5C41-D9B7-B003C079A2F8}"/>
              </a:ext>
            </a:extLst>
          </p:cNvPr>
          <p:cNvSpPr txBox="1"/>
          <p:nvPr/>
        </p:nvSpPr>
        <p:spPr>
          <a:xfrm>
            <a:off x="815829" y="2699877"/>
            <a:ext cx="889862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Name:</a:t>
            </a:r>
            <a:r>
              <a:rPr lang="en-GB" dirty="0">
                <a:latin typeface="+mj-lt"/>
              </a:rPr>
              <a:t>			Mimi Alero Imo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Student ID:</a:t>
            </a:r>
            <a:r>
              <a:rPr lang="en-GB" dirty="0">
                <a:latin typeface="+mj-lt"/>
              </a:rPr>
              <a:t>	 	2414781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Module Code:</a:t>
            </a:r>
            <a:r>
              <a:rPr lang="en-GB" dirty="0">
                <a:latin typeface="+mj-lt"/>
              </a:rPr>
              <a:t>		BMHP5016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Module Title:</a:t>
            </a:r>
            <a:r>
              <a:rPr lang="en-GB" dirty="0">
                <a:latin typeface="+mj-lt"/>
              </a:rPr>
              <a:t>		Introduction to Physiology</a:t>
            </a:r>
          </a:p>
          <a:p>
            <a:r>
              <a:rPr lang="en-GB" dirty="0">
                <a:latin typeface="+mj-lt"/>
              </a:rPr>
              <a:t> </a:t>
            </a:r>
          </a:p>
          <a:p>
            <a:r>
              <a:rPr lang="en-GB" b="1" dirty="0">
                <a:latin typeface="+mj-lt"/>
              </a:rPr>
              <a:t>Lecturer:	</a:t>
            </a:r>
            <a:r>
              <a:rPr lang="en-GB" dirty="0">
                <a:latin typeface="+mj-lt"/>
              </a:rPr>
              <a:t>	Shaila Hussain 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Date: </a:t>
            </a:r>
            <a:r>
              <a:rPr lang="en-GB" dirty="0">
                <a:latin typeface="+mj-lt"/>
              </a:rPr>
              <a:t>			19/12/2025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794426-5885-4BF9-5F0F-16B567647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4126" y="2107559"/>
            <a:ext cx="4107874" cy="4655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4D3773-35B0-D6D4-28D9-61D9EFD77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79" y="247598"/>
            <a:ext cx="8859854" cy="591301"/>
          </a:xfrm>
        </p:spPr>
        <p:txBody>
          <a:bodyPr/>
          <a:lstStyle/>
          <a:p>
            <a:pPr algn="ctr"/>
            <a:r>
              <a:rPr lang="en-GB" dirty="0"/>
              <a:t> </a:t>
            </a:r>
            <a:r>
              <a:rPr lang="en-GB" sz="1800" dirty="0"/>
              <a:t>Introduction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4FDF94-F2EE-B4FF-7CD9-D16FED4BDC63}"/>
              </a:ext>
            </a:extLst>
          </p:cNvPr>
          <p:cNvSpPr txBox="1"/>
          <p:nvPr/>
        </p:nvSpPr>
        <p:spPr>
          <a:xfrm>
            <a:off x="183370" y="1859339"/>
            <a:ext cx="744355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Type 2 diabetes is a chronic metabolic disorder characterised by insulin resistance and relative insulin deficiency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Affects approximately 4.3 million people in the UK (Diabetes UK, 2023)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Leading cause of cardiovascular disease, kidney failure, and blindness(NICE, 2022).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Preventable and manageable through lifestyle modifications and medical interventions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721B56-CEB6-F46B-21DB-92701C589F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4419600" cy="6662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5083B-CC27-4F1C-AD03-E3DBEC1C9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611" y="143329"/>
            <a:ext cx="9131100" cy="432000"/>
          </a:xfrm>
        </p:spPr>
        <p:txBody>
          <a:bodyPr rtlCol="0"/>
          <a:lstStyle/>
          <a:p>
            <a:pPr algn="ctr" rtl="0"/>
            <a:r>
              <a:rPr lang="en-GB" sz="1800" dirty="0"/>
              <a:t>The Endocrine System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9A83D4-B397-6252-AD4E-D6E983399489}"/>
              </a:ext>
            </a:extLst>
          </p:cNvPr>
          <p:cNvSpPr txBox="1"/>
          <p:nvPr/>
        </p:nvSpPr>
        <p:spPr>
          <a:xfrm>
            <a:off x="219011" y="1720840"/>
            <a:ext cx="718192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+mj-lt"/>
              </a:rPr>
              <a:t>The Pancreas and Insulin Production</a:t>
            </a:r>
          </a:p>
          <a:p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Pancreas location: Retroperitoneal organ, behind the stomach</a:t>
            </a:r>
          </a:p>
          <a:p>
            <a:pPr algn="just"/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Islets of Langerhans: Endocrine cells within the pancreas</a:t>
            </a:r>
          </a:p>
          <a:p>
            <a:pPr algn="just"/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dirty="0">
                <a:latin typeface="+mj-lt"/>
              </a:rPr>
              <a:t>Beta cells: Produce insulin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dirty="0">
                <a:latin typeface="+mj-lt"/>
              </a:rPr>
              <a:t>Alpha cells: Produce glucagon</a:t>
            </a:r>
          </a:p>
          <a:p>
            <a:pPr algn="just"/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Insulin's role: Facilitates glucose uptake into cells, regulates blood glucose levels.</a:t>
            </a:r>
          </a:p>
          <a:p>
            <a:pPr algn="just"/>
            <a:r>
              <a:rPr lang="en-GB" dirty="0">
                <a:latin typeface="+mj-lt"/>
              </a:rPr>
              <a:t>(Tortora and Derrickson, 2017, </a:t>
            </a:r>
            <a:r>
              <a:rPr lang="en-GB" dirty="0" err="1">
                <a:latin typeface="+mj-lt"/>
              </a:rPr>
              <a:t>Marieb</a:t>
            </a:r>
            <a:r>
              <a:rPr lang="en-GB" dirty="0">
                <a:latin typeface="+mj-lt"/>
              </a:rPr>
              <a:t> and Hoehn, 2016)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001CBE4-0188-9E88-A695-F4396B0228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0937" y="0"/>
            <a:ext cx="47910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01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sz="1800" dirty="0"/>
              <a:t>The Cardiovascular System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FF6A333-5208-A571-E443-533DF51E0698}"/>
              </a:ext>
            </a:extLst>
          </p:cNvPr>
          <p:cNvSpPr txBox="1"/>
          <p:nvPr/>
        </p:nvSpPr>
        <p:spPr>
          <a:xfrm>
            <a:off x="266329" y="1997839"/>
            <a:ext cx="696693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Heart</a:t>
            </a:r>
            <a:r>
              <a:rPr lang="en-GB" dirty="0">
                <a:latin typeface="+mj-lt"/>
              </a:rPr>
              <a:t>: Four-chambered pump delivering oxygenated blood systemically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Blood vessels</a:t>
            </a:r>
            <a:r>
              <a:rPr lang="en-GB" dirty="0">
                <a:latin typeface="+mj-lt"/>
              </a:rPr>
              <a:t>: Arteries, veins, and capillaries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Vascular endothelium</a:t>
            </a:r>
            <a:r>
              <a:rPr lang="en-GB" dirty="0">
                <a:latin typeface="+mj-lt"/>
              </a:rPr>
              <a:t>: Inner lining of blood vessels, crucial for vascular health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Connection to diabetes: </a:t>
            </a:r>
            <a:r>
              <a:rPr lang="en-GB" dirty="0">
                <a:latin typeface="+mj-lt"/>
              </a:rPr>
              <a:t>Chronic hyperglycaemia damages vascular endothelium.</a:t>
            </a:r>
          </a:p>
          <a:p>
            <a:pPr algn="just"/>
            <a:r>
              <a:rPr lang="en-GB" dirty="0">
                <a:latin typeface="+mj-lt"/>
              </a:rPr>
              <a:t>(Tortora and Derrickson, 2017, </a:t>
            </a:r>
            <a:r>
              <a:rPr lang="en-GB" dirty="0" err="1">
                <a:latin typeface="+mj-lt"/>
              </a:rPr>
              <a:t>Marieb</a:t>
            </a:r>
            <a:r>
              <a:rPr lang="en-GB" dirty="0">
                <a:latin typeface="+mj-lt"/>
              </a:rPr>
              <a:t> and Hoehn, 2016, Diabetes UK, 2023)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5A92904-1C17-1802-A6D9-94B3AA3E00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3267" y="0"/>
            <a:ext cx="4958733" cy="6764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FB4D5-DA14-4F29-9320-2DE0A6B57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919" y="317700"/>
            <a:ext cx="9198116" cy="432000"/>
          </a:xfrm>
        </p:spPr>
        <p:txBody>
          <a:bodyPr rtlCol="0"/>
          <a:lstStyle/>
          <a:p>
            <a:pPr algn="ctr" rtl="0"/>
            <a:r>
              <a:rPr lang="en-GB" sz="1800" dirty="0"/>
              <a:t>Glucose Regulation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D0F75-42B5-4960-8C3A-291285872DA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26243" y="1174254"/>
            <a:ext cx="11339513" cy="360000"/>
          </a:xfrm>
        </p:spPr>
        <p:txBody>
          <a:bodyPr rtlCol="0"/>
          <a:lstStyle/>
          <a:p>
            <a:pPr rtl="0"/>
            <a:r>
              <a:rPr lang="en-GB" b="1" i="0" dirty="0">
                <a:latin typeface="+mj-lt"/>
              </a:rPr>
              <a:t>Glucose Homeostasis Mechanism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BE25A5-BE66-716B-5E44-0C2704DE233C}"/>
              </a:ext>
            </a:extLst>
          </p:cNvPr>
          <p:cNvSpPr txBox="1"/>
          <p:nvPr/>
        </p:nvSpPr>
        <p:spPr>
          <a:xfrm>
            <a:off x="236161" y="1875682"/>
            <a:ext cx="625512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After eating</a:t>
            </a:r>
            <a:r>
              <a:rPr lang="en-GB" dirty="0">
                <a:latin typeface="+mj-lt"/>
              </a:rPr>
              <a:t>: Blood glucose rises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Beta cells respond</a:t>
            </a:r>
            <a:r>
              <a:rPr lang="en-GB" dirty="0">
                <a:latin typeface="+mj-lt"/>
              </a:rPr>
              <a:t>: Release insulin into the bloodstream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Insulin action</a:t>
            </a:r>
            <a:r>
              <a:rPr lang="en-GB" dirty="0">
                <a:latin typeface="+mj-lt"/>
              </a:rPr>
              <a:t>: Binds to receptors on cells, triggering glucose uptake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Glucose storage</a:t>
            </a:r>
            <a:r>
              <a:rPr lang="en-GB" dirty="0">
                <a:latin typeface="+mj-lt"/>
              </a:rPr>
              <a:t>: Stored as glycogen in the liver and muscles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Between meals</a:t>
            </a:r>
            <a:r>
              <a:rPr lang="en-GB" dirty="0">
                <a:latin typeface="+mj-lt"/>
              </a:rPr>
              <a:t>: Glucagon is released, converting glycogen back to glucose</a:t>
            </a:r>
          </a:p>
          <a:p>
            <a:r>
              <a:rPr lang="en-GB" dirty="0">
                <a:latin typeface="+mj-lt"/>
              </a:rPr>
              <a:t>(Tortora and Derrickson, 2017, </a:t>
            </a:r>
            <a:r>
              <a:rPr lang="en-GB" dirty="0" err="1">
                <a:latin typeface="+mj-lt"/>
              </a:rPr>
              <a:t>Marieb</a:t>
            </a:r>
            <a:r>
              <a:rPr lang="en-GB" dirty="0">
                <a:latin typeface="+mj-lt"/>
              </a:rPr>
              <a:t> and Hoehn, 2016).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29E0B32-3133-0645-10FF-53AA7F3914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1288" y="91441"/>
            <a:ext cx="5700712" cy="667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0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67129-D582-495A-8F4B-6B9075899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182" y="348873"/>
            <a:ext cx="9198116" cy="432000"/>
          </a:xfrm>
        </p:spPr>
        <p:txBody>
          <a:bodyPr rtlCol="0"/>
          <a:lstStyle/>
          <a:p>
            <a:pPr algn="ctr" rtl="0"/>
            <a:r>
              <a:rPr lang="en-GB" sz="1800" dirty="0"/>
              <a:t>Impact of Diabetes on  Body Systems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4AFD2-303D-4B48-AA3E-C96B74D8127A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 rtlCol="0"/>
          <a:lstStyle/>
          <a:p>
            <a:pPr rtl="0"/>
            <a:r>
              <a:rPr lang="en-GB" b="1" i="0" dirty="0">
                <a:latin typeface="+mj-lt"/>
              </a:rPr>
              <a:t>Mechanisms of Dysfunction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8872CD-AFA8-55B9-E9D9-B8ADCE4F981C}"/>
              </a:ext>
            </a:extLst>
          </p:cNvPr>
          <p:cNvSpPr txBox="1"/>
          <p:nvPr/>
        </p:nvSpPr>
        <p:spPr>
          <a:xfrm>
            <a:off x="0" y="1368000"/>
            <a:ext cx="674624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Insulin resistance</a:t>
            </a:r>
            <a:r>
              <a:rPr lang="en-GB" dirty="0">
                <a:latin typeface="+mj-lt"/>
              </a:rPr>
              <a:t>: Cells become less responsive to insulin.(NICE, 2022).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Beta cell dysfunction</a:t>
            </a:r>
            <a:r>
              <a:rPr lang="en-GB" dirty="0">
                <a:latin typeface="+mj-lt"/>
              </a:rPr>
              <a:t>: The Pancreas cannot produce sufficient insulin.(NHS, 2023).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Chronic hyperglycaemia: </a:t>
            </a:r>
            <a:r>
              <a:rPr lang="en-GB" dirty="0">
                <a:latin typeface="+mj-lt"/>
              </a:rPr>
              <a:t>Persistently elevated blood glucose (&gt;7 mmol/L fasting)</a:t>
            </a:r>
          </a:p>
          <a:p>
            <a:pPr algn="just"/>
            <a:endParaRPr lang="en-GB" dirty="0">
              <a:latin typeface="+mj-lt"/>
            </a:endParaRPr>
          </a:p>
          <a:p>
            <a:pPr algn="just"/>
            <a:r>
              <a:rPr lang="en-GB" b="1" dirty="0">
                <a:latin typeface="+mj-lt"/>
              </a:rPr>
              <a:t>Systemic effects</a:t>
            </a:r>
          </a:p>
          <a:p>
            <a:pPr algn="just"/>
            <a:endParaRPr lang="en-GB" b="1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Cardiovascular</a:t>
            </a:r>
            <a:r>
              <a:rPr lang="en-GB" dirty="0">
                <a:latin typeface="+mj-lt"/>
              </a:rPr>
              <a:t>: Atherosclerosis, increased CVD risk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Renal</a:t>
            </a:r>
            <a:r>
              <a:rPr lang="en-GB" dirty="0">
                <a:latin typeface="+mj-lt"/>
              </a:rPr>
              <a:t>: Diabetic nephropathy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Neurological: </a:t>
            </a:r>
            <a:r>
              <a:rPr lang="en-GB" dirty="0">
                <a:latin typeface="+mj-lt"/>
              </a:rPr>
              <a:t>Peripheral neuropathy</a:t>
            </a:r>
          </a:p>
          <a:p>
            <a:pPr algn="just"/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Ophthalmological</a:t>
            </a:r>
            <a:r>
              <a:rPr lang="en-GB" dirty="0">
                <a:latin typeface="+mj-lt"/>
              </a:rPr>
              <a:t>: Diabetic retinopathy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6C0EC9-61BE-80EC-7910-045114E388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9280" y="91440"/>
            <a:ext cx="5252720" cy="667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421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 hidden="1">
            <a:extLst>
              <a:ext uri="{FF2B5EF4-FFF2-40B4-BE49-F238E27FC236}">
                <a16:creationId xmlns:a16="http://schemas.microsoft.com/office/drawing/2014/main" id="{D4D7552C-2487-44D3-B47B-039B6E9A6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Image SLide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977BD99-C8F2-81B2-1401-4FF7999F6271}"/>
              </a:ext>
            </a:extLst>
          </p:cNvPr>
          <p:cNvSpPr txBox="1"/>
          <p:nvPr/>
        </p:nvSpPr>
        <p:spPr>
          <a:xfrm>
            <a:off x="574098" y="443984"/>
            <a:ext cx="60942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1" dirty="0">
                <a:latin typeface="+mj-lt"/>
              </a:rPr>
              <a:t>Case Study (Mr J.T)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5646FB-4D8A-058D-8074-4161BDB4DA7E}"/>
              </a:ext>
            </a:extLst>
          </p:cNvPr>
          <p:cNvSpPr txBox="1"/>
          <p:nvPr/>
        </p:nvSpPr>
        <p:spPr>
          <a:xfrm>
            <a:off x="280556" y="1369053"/>
            <a:ext cx="617632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Demographic Information</a:t>
            </a:r>
          </a:p>
          <a:p>
            <a:endParaRPr lang="en-GB" b="1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Age</a:t>
            </a:r>
            <a:r>
              <a:rPr lang="en-GB" dirty="0">
                <a:latin typeface="+mj-lt"/>
              </a:rPr>
              <a:t>: 58 years old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Gender: </a:t>
            </a:r>
            <a:r>
              <a:rPr lang="en-GB" dirty="0">
                <a:latin typeface="+mj-lt"/>
              </a:rPr>
              <a:t>Male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Ethnicity: </a:t>
            </a:r>
            <a:r>
              <a:rPr lang="en-GB" dirty="0">
                <a:latin typeface="+mj-lt"/>
              </a:rPr>
              <a:t>White British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Occupation: </a:t>
            </a:r>
            <a:r>
              <a:rPr lang="en-GB" dirty="0">
                <a:latin typeface="+mj-lt"/>
              </a:rPr>
              <a:t>Office manager (sedentary job)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Living situation: </a:t>
            </a:r>
            <a:r>
              <a:rPr lang="en-GB" dirty="0">
                <a:latin typeface="+mj-lt"/>
              </a:rPr>
              <a:t>Lives with wife, two adult children live independently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Diagnosis: </a:t>
            </a:r>
            <a:r>
              <a:rPr lang="en-GB" dirty="0">
                <a:latin typeface="+mj-lt"/>
              </a:rPr>
              <a:t>Type 2 Diabetes, diagnosed 6 months ago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HbA1c at diagnosis</a:t>
            </a:r>
            <a:r>
              <a:rPr lang="en-GB" dirty="0">
                <a:latin typeface="+mj-lt"/>
              </a:rPr>
              <a:t>: 68 mmol/mol (8.4%)</a:t>
            </a:r>
          </a:p>
          <a:p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Current HbA1c: </a:t>
            </a:r>
            <a:r>
              <a:rPr lang="en-GB" dirty="0">
                <a:latin typeface="+mj-lt"/>
              </a:rPr>
              <a:t>58 mmol/mol (7.5%)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357B7FC-1F9A-6916-66C0-07B16B7763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171" y="93518"/>
            <a:ext cx="5129829" cy="6682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219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F11A6B65-5A20-4F4D-ACBB-ED50132D4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135" y="155497"/>
            <a:ext cx="9525804" cy="333601"/>
          </a:xfrm>
        </p:spPr>
        <p:txBody>
          <a:bodyPr rtlCol="0"/>
          <a:lstStyle/>
          <a:p>
            <a:pPr rtl="0"/>
            <a:r>
              <a:rPr lang="en-GB" sz="1800" dirty="0"/>
              <a:t>Risk  Factors - Lifestyle  and   Health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D88D34-1EDF-D1CC-1838-B8BDB96B4C5B}"/>
              </a:ext>
            </a:extLst>
          </p:cNvPr>
          <p:cNvSpPr txBox="1"/>
          <p:nvPr/>
        </p:nvSpPr>
        <p:spPr>
          <a:xfrm>
            <a:off x="133831" y="671691"/>
            <a:ext cx="7950296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Non-Modifiable Risk Factors</a:t>
            </a:r>
          </a:p>
          <a:p>
            <a:endParaRPr lang="en-GB" b="1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Age: </a:t>
            </a:r>
            <a:r>
              <a:rPr lang="en-GB" dirty="0">
                <a:latin typeface="+mj-lt"/>
              </a:rPr>
              <a:t>58 years (risk increases after 40)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Ethnicity: </a:t>
            </a:r>
            <a:r>
              <a:rPr lang="en-GB" dirty="0">
                <a:latin typeface="+mj-lt"/>
              </a:rPr>
              <a:t>White British (lower risk than some ethnic groups but still significant)</a:t>
            </a:r>
          </a:p>
          <a:p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Family history: </a:t>
            </a:r>
            <a:r>
              <a:rPr lang="en-GB" dirty="0">
                <a:latin typeface="+mj-lt"/>
              </a:rPr>
              <a:t>Father had Type 2 Diabetes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Modifiable Risk Factors</a:t>
            </a:r>
          </a:p>
          <a:p>
            <a:endParaRPr lang="en-GB" b="1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BMI: </a:t>
            </a:r>
            <a:r>
              <a:rPr lang="en-GB" dirty="0">
                <a:latin typeface="+mj-lt"/>
              </a:rPr>
              <a:t>32 (obese category)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Physical activity: </a:t>
            </a:r>
            <a:r>
              <a:rPr lang="en-GB" dirty="0">
                <a:latin typeface="+mj-lt"/>
              </a:rPr>
              <a:t>Minimal - sedentary job, no regular exercise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Diet: </a:t>
            </a:r>
            <a:r>
              <a:rPr lang="en-GB" dirty="0">
                <a:latin typeface="+mj-lt"/>
              </a:rPr>
              <a:t>High in processed foods, irregular meals, frequent takeaways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Alcohol consumption: </a:t>
            </a:r>
            <a:r>
              <a:rPr lang="en-GB" dirty="0">
                <a:latin typeface="+mj-lt"/>
              </a:rPr>
              <a:t>Exceeds recommended limits (25 units/week)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Smoking: </a:t>
            </a:r>
            <a:r>
              <a:rPr lang="en-GB" dirty="0">
                <a:latin typeface="+mj-lt"/>
              </a:rPr>
              <a:t>Former smoker (quit 5 years ago)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Stress: </a:t>
            </a:r>
            <a:r>
              <a:rPr lang="en-GB" dirty="0">
                <a:latin typeface="+mj-lt"/>
              </a:rPr>
              <a:t>High work-related stress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E9688ED-7C71-7FD1-8872-AD62F7A2BE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3" t="1422" r="3979" b="10616"/>
          <a:stretch>
            <a:fillRect/>
          </a:stretch>
        </p:blipFill>
        <p:spPr>
          <a:xfrm>
            <a:off x="8394604" y="1645739"/>
            <a:ext cx="3797396" cy="505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40" y="137360"/>
            <a:ext cx="9198000" cy="432000"/>
          </a:xfrm>
        </p:spPr>
        <p:txBody>
          <a:bodyPr rtlCol="0"/>
          <a:lstStyle/>
          <a:p>
            <a:pPr algn="ctr" rtl="0"/>
            <a:r>
              <a:rPr lang="en-GB" sz="1800" dirty="0"/>
              <a:t>Care Plan - Goals and Objectives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83E1A-54A7-3569-4F9B-B4A0BEB2F2C5}"/>
              </a:ext>
            </a:extLst>
          </p:cNvPr>
          <p:cNvSpPr txBox="1"/>
          <p:nvPr/>
        </p:nvSpPr>
        <p:spPr>
          <a:xfrm>
            <a:off x="91440" y="811330"/>
            <a:ext cx="772160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Primary Goals (NHS, 2023; NICE, 2022)</a:t>
            </a:r>
          </a:p>
          <a:p>
            <a:endParaRPr lang="en-GB" b="1" dirty="0">
              <a:latin typeface="+mj-lt"/>
            </a:endParaRPr>
          </a:p>
          <a:p>
            <a:r>
              <a:rPr lang="en-GB" dirty="0">
                <a:latin typeface="+mj-lt"/>
              </a:rPr>
              <a:t>Achieve target HbA1c of ≤48 mmol/mol (6.5%)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Reduce BMI to below 30 (minimum 5-10% weight loss)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Prevent diabetes-related complications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Improve quality of life and self-management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SMART Objectives:</a:t>
            </a:r>
          </a:p>
          <a:p>
            <a:endParaRPr lang="en-GB" b="1" dirty="0">
              <a:latin typeface="+mj-lt"/>
            </a:endParaRPr>
          </a:p>
          <a:p>
            <a:r>
              <a:rPr lang="en-GB" b="1" dirty="0">
                <a:latin typeface="+mj-lt"/>
              </a:rPr>
              <a:t>Specific: </a:t>
            </a:r>
            <a:r>
              <a:rPr lang="en-GB" dirty="0">
                <a:latin typeface="+mj-lt"/>
              </a:rPr>
              <a:t>Attend a structured diabetes education programme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Measurable: </a:t>
            </a:r>
            <a:r>
              <a:rPr lang="en-GB" dirty="0">
                <a:latin typeface="+mj-lt"/>
              </a:rPr>
              <a:t>Reduce HbA1c by 10 mmol/mol within 6 months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Achievable: </a:t>
            </a:r>
            <a:r>
              <a:rPr lang="en-GB" dirty="0">
                <a:latin typeface="+mj-lt"/>
              </a:rPr>
              <a:t>Lose 5kg through diet and exercise within 3 months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Relevant: </a:t>
            </a:r>
            <a:r>
              <a:rPr lang="en-GB" dirty="0">
                <a:latin typeface="+mj-lt"/>
              </a:rPr>
              <a:t>Increase physical activity to 150 minutes/week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Time-bound: </a:t>
            </a:r>
            <a:r>
              <a:rPr lang="en-GB" dirty="0">
                <a:latin typeface="+mj-lt"/>
              </a:rPr>
              <a:t>Review progress monthly with the diabetes nurse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CDED66-0673-C27F-C433-D3B049CEB1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9152" y="0"/>
            <a:ext cx="22128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9BE4B66-9B5C-15FA-B743-1B69A2466417}"/>
              </a:ext>
            </a:extLst>
          </p:cNvPr>
          <p:cNvSpPr txBox="1"/>
          <p:nvPr/>
        </p:nvSpPr>
        <p:spPr>
          <a:xfrm>
            <a:off x="132080" y="165854"/>
            <a:ext cx="96147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+mj-lt"/>
              </a:rPr>
              <a:t>Evidence-Based Interventions - Pharmacological Management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5CC87A-E809-D013-0081-A4A6DDC963B1}"/>
              </a:ext>
            </a:extLst>
          </p:cNvPr>
          <p:cNvSpPr txBox="1"/>
          <p:nvPr/>
        </p:nvSpPr>
        <p:spPr>
          <a:xfrm>
            <a:off x="260804" y="1028343"/>
            <a:ext cx="961471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Current Medication (NICE, 2022)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Metformin 500mg twice daily</a:t>
            </a:r>
            <a:r>
              <a:rPr lang="en-GB" dirty="0">
                <a:latin typeface="+mj-lt"/>
              </a:rPr>
              <a:t>: First-line treatment</a:t>
            </a:r>
          </a:p>
          <a:p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Mechanism: Reduces hepatic glucose production, increases insulin sensitivity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Monitoring: Renal function (eGFR) annually; Vitamin B12 levels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Potential Medication Review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Consider dose escalation to 1000mg twice daily if HbA1c target not met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Second-line options if needed: SGLT-2 inhibitors or DPP-4 inhibitors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Blood pressure management: Target &lt;140/80 mmHg (currently 145/88 mmHg)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Lipid management: Atorvastatin 20mg for cardiovascular protection</a:t>
            </a:r>
          </a:p>
        </p:txBody>
      </p:sp>
    </p:spTree>
    <p:extLst>
      <p:ext uri="{BB962C8B-B14F-4D97-AF65-F5344CB8AC3E}">
        <p14:creationId xmlns:p14="http://schemas.microsoft.com/office/powerpoint/2010/main" val="2275093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41DE330-B180-0783-2A3D-241367827A4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11</a:t>
            </a:fld>
            <a:endParaRPr lang="en-GB" noProof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44C4DE-5B19-420A-8701-AB80C54AF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960" y="1"/>
            <a:ext cx="221304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62115B-9B88-A451-D4D3-74C3A75FA5F0}"/>
              </a:ext>
            </a:extLst>
          </p:cNvPr>
          <p:cNvSpPr txBox="1"/>
          <p:nvPr/>
        </p:nvSpPr>
        <p:spPr>
          <a:xfrm>
            <a:off x="365760" y="135374"/>
            <a:ext cx="8432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+mj-lt"/>
              </a:rPr>
              <a:t>Evidence-Based Interventions - Lifestyle Modifications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53B944-ED46-9FD9-4D75-0C5A63D78F72}"/>
              </a:ext>
            </a:extLst>
          </p:cNvPr>
          <p:cNvSpPr txBox="1"/>
          <p:nvPr/>
        </p:nvSpPr>
        <p:spPr>
          <a:xfrm>
            <a:off x="182880" y="1043763"/>
            <a:ext cx="735584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Dietary Recommendations (NHS, 2023)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Refer to a dietitian for individualised meal planning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Emphasise low glycaemic index foods, high fibre intake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Reduce processed foods, sugar-sweetened beverages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Regular meal patterns (3 meals, 2 healthy snacks)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Portion control and calorie reduction for weight loss</a:t>
            </a:r>
          </a:p>
          <a:p>
            <a:endParaRPr lang="en-GB" dirty="0">
              <a:latin typeface="+mj-lt"/>
            </a:endParaRPr>
          </a:p>
          <a:p>
            <a:r>
              <a:rPr lang="en-GB" b="1" dirty="0">
                <a:latin typeface="+mj-lt"/>
              </a:rPr>
              <a:t>Physical Activity (NICE, 2022)</a:t>
            </a:r>
          </a:p>
          <a:p>
            <a:endParaRPr lang="en-GB" b="1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Target: 150 minutes moderate-intensity activity per week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combination of aerobic and resistance training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Break up sedentary time (standing desk, regular breaks)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E9E0F7-70FD-6471-EBE6-A26F319EDBB1}"/>
              </a:ext>
            </a:extLst>
          </p:cNvPr>
          <p:cNvSpPr txBox="1"/>
          <p:nvPr/>
        </p:nvSpPr>
        <p:spPr>
          <a:xfrm>
            <a:off x="6746240" y="3177363"/>
            <a:ext cx="480568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Alcohol Reduction</a:t>
            </a:r>
          </a:p>
          <a:p>
            <a:endParaRPr lang="en-GB" b="1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Reduce intake to ≤14 units/week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Refer to alcohol support services if needed</a:t>
            </a:r>
          </a:p>
        </p:txBody>
      </p:sp>
    </p:spTree>
    <p:extLst>
      <p:ext uri="{BB962C8B-B14F-4D97-AF65-F5344CB8AC3E}">
        <p14:creationId xmlns:p14="http://schemas.microsoft.com/office/powerpoint/2010/main" val="3994031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A616B78-B43A-8914-BA96-EFA09F5EEF9E}"/>
              </a:ext>
            </a:extLst>
          </p:cNvPr>
          <p:cNvSpPr txBox="1"/>
          <p:nvPr/>
        </p:nvSpPr>
        <p:spPr>
          <a:xfrm>
            <a:off x="352198" y="447040"/>
            <a:ext cx="9499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+mj-lt"/>
              </a:rPr>
              <a:t>Monitoring and Care Routine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C9805E-033B-F015-AE41-AC65B85B99E7}"/>
              </a:ext>
            </a:extLst>
          </p:cNvPr>
          <p:cNvSpPr txBox="1"/>
          <p:nvPr/>
        </p:nvSpPr>
        <p:spPr>
          <a:xfrm>
            <a:off x="113438" y="1332647"/>
            <a:ext cx="6449922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b="1" dirty="0">
                <a:latin typeface="+mj-lt"/>
              </a:rPr>
              <a:t>Regular Monitoring Schedule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b="1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HbA1c: </a:t>
            </a:r>
            <a:r>
              <a:rPr lang="en-GB" dirty="0">
                <a:latin typeface="+mj-lt"/>
              </a:rPr>
              <a:t>Every 3-6 months until stable, then 6-monthly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Blood glucose: </a:t>
            </a:r>
            <a:r>
              <a:rPr lang="en-GB" dirty="0">
                <a:latin typeface="+mj-lt"/>
              </a:rPr>
              <a:t>Self-monitoring as advised (consider if on insulin or symptomatic)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Blood pressure: </a:t>
            </a:r>
            <a:r>
              <a:rPr lang="en-GB" dirty="0">
                <a:latin typeface="+mj-lt"/>
              </a:rPr>
              <a:t>Every visit; home monitoring encouraged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Renal function and lipids: </a:t>
            </a:r>
            <a:r>
              <a:rPr lang="en-GB" dirty="0">
                <a:latin typeface="+mj-lt"/>
              </a:rPr>
              <a:t>Annually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Retinal screening: </a:t>
            </a:r>
            <a:r>
              <a:rPr lang="en-GB" dirty="0">
                <a:latin typeface="+mj-lt"/>
              </a:rPr>
              <a:t>Annually via NHS Diabetic Eye Screening Programme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Foot examination: </a:t>
            </a:r>
            <a:r>
              <a:rPr lang="en-GB" dirty="0">
                <a:latin typeface="+mj-lt"/>
              </a:rPr>
              <a:t>Annually, more frequently if high risk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BMI and weight: </a:t>
            </a:r>
            <a:r>
              <a:rPr lang="en-GB" dirty="0">
                <a:latin typeface="+mj-lt"/>
              </a:rPr>
              <a:t>Monthly initially, then 3-monthly</a:t>
            </a:r>
          </a:p>
          <a:p>
            <a:pPr algn="just"/>
            <a:endParaRPr lang="en-GB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5DBA24-940A-AF47-CE49-12997413D100}"/>
              </a:ext>
            </a:extLst>
          </p:cNvPr>
          <p:cNvSpPr txBox="1"/>
          <p:nvPr/>
        </p:nvSpPr>
        <p:spPr>
          <a:xfrm>
            <a:off x="6766560" y="2911515"/>
            <a:ext cx="559648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Care Routine</a:t>
            </a:r>
          </a:p>
          <a:p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Monthly appointments with diabetes nurse specialist initially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3-monthly GP review once stable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Annual comprehensive review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836F7CD-4DEE-B2BB-8BD6-320B7EAB5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4038" y="6319520"/>
            <a:ext cx="2212848" cy="53848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11ED0C7-FF2C-F115-C2C7-F259489CFF23}"/>
              </a:ext>
            </a:extLst>
          </p:cNvPr>
          <p:cNvSpPr txBox="1"/>
          <p:nvPr/>
        </p:nvSpPr>
        <p:spPr>
          <a:xfrm>
            <a:off x="6473621" y="5986423"/>
            <a:ext cx="2680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(NHS, 2023, NICE,2022) </a:t>
            </a:r>
          </a:p>
        </p:txBody>
      </p:sp>
    </p:spTree>
    <p:extLst>
      <p:ext uri="{BB962C8B-B14F-4D97-AF65-F5344CB8AC3E}">
        <p14:creationId xmlns:p14="http://schemas.microsoft.com/office/powerpoint/2010/main" val="1619650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9EB7C01-90A2-76CE-A072-484DD63EA46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13</a:t>
            </a:fld>
            <a:endParaRPr lang="en-GB" noProof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B070C7-3B1B-3461-9A81-29465D4DEF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9152" y="0"/>
            <a:ext cx="221284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D4B002-52EE-E166-8E3B-20AA1DF0126C}"/>
              </a:ext>
            </a:extLst>
          </p:cNvPr>
          <p:cNvSpPr txBox="1"/>
          <p:nvPr/>
        </p:nvSpPr>
        <p:spPr>
          <a:xfrm>
            <a:off x="497840" y="186174"/>
            <a:ext cx="9022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+mj-lt"/>
              </a:rPr>
              <a:t>Communication and Person-Centred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5F1A1F-C692-A9AB-82A0-63CE9DEF7EF3}"/>
              </a:ext>
            </a:extLst>
          </p:cNvPr>
          <p:cNvSpPr txBox="1"/>
          <p:nvPr/>
        </p:nvSpPr>
        <p:spPr>
          <a:xfrm>
            <a:off x="71120" y="904300"/>
            <a:ext cx="663448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Effective Communication Strategies</a:t>
            </a:r>
          </a:p>
          <a:p>
            <a:endParaRPr lang="en-GB" b="1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Health literacy assessment: </a:t>
            </a:r>
            <a:r>
              <a:rPr lang="en-GB" dirty="0">
                <a:latin typeface="+mj-lt"/>
              </a:rPr>
              <a:t>Ensure JT understands his condition and treatment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Shared decision-making: </a:t>
            </a:r>
            <a:r>
              <a:rPr lang="en-GB" dirty="0">
                <a:latin typeface="+mj-lt"/>
              </a:rPr>
              <a:t>Involve JT in all care decisions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Teach-back method: </a:t>
            </a:r>
            <a:r>
              <a:rPr lang="en-GB" dirty="0">
                <a:latin typeface="+mj-lt"/>
              </a:rPr>
              <a:t>Confirm understanding of instructions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Motivational interviewing: </a:t>
            </a:r>
            <a:r>
              <a:rPr lang="en-GB" dirty="0">
                <a:latin typeface="+mj-lt"/>
              </a:rPr>
              <a:t>Support behaviour change readiness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+mj-lt"/>
              </a:rPr>
              <a:t>Written information: </a:t>
            </a:r>
            <a:r>
              <a:rPr lang="en-GB" dirty="0">
                <a:latin typeface="+mj-lt"/>
              </a:rPr>
              <a:t>Provide accessible materials to reinforce verbal advice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66630B-F313-CC32-DF11-2C91138BD7B1}"/>
              </a:ext>
            </a:extLst>
          </p:cNvPr>
          <p:cNvSpPr txBox="1"/>
          <p:nvPr/>
        </p:nvSpPr>
        <p:spPr>
          <a:xfrm>
            <a:off x="6532880" y="1117660"/>
            <a:ext cx="565912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+mj-lt"/>
              </a:rPr>
              <a:t>Person-Centred Approach (NHS, 2023)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Explore JT’s priorities, concerns, and preferences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Consider impact on work and family life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Address psychological aspects (diabetes distress, anxiety)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Build on strengths and previous successes (e.g., smoking cessation)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7919AE1-1427-4A15-3F12-FD82D67EC4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4880" y="4096808"/>
            <a:ext cx="4897120" cy="266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518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E0BF3-C8AF-C01D-F7D9-0A99350FB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80" y="234750"/>
            <a:ext cx="9198000" cy="432000"/>
          </a:xfrm>
        </p:spPr>
        <p:txBody>
          <a:bodyPr/>
          <a:lstStyle/>
          <a:p>
            <a:pPr algn="ctr"/>
            <a:r>
              <a:rPr lang="en-GB" sz="1800" dirty="0"/>
              <a:t>Ethical Considerations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3A9096-D880-F83A-29C3-2D8E9E5D2DC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06880" y="728850"/>
            <a:ext cx="9198000" cy="360000"/>
          </a:xfrm>
        </p:spPr>
        <p:txBody>
          <a:bodyPr/>
          <a:lstStyle/>
          <a:p>
            <a:r>
              <a:rPr lang="en-GB" b="1" i="0" dirty="0">
                <a:latin typeface="+mj-lt"/>
              </a:rPr>
              <a:t>Key Ethical Principles (NMC, 2018; GMC, 2020)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B578AC-3087-3E8D-46A3-A2836F853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80" y="1150950"/>
            <a:ext cx="5003600" cy="5635930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+mj-lt"/>
              </a:rPr>
              <a:t>Autonomy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Respect JT's right to make informed decisions about his care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Support self-management and independence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Accept his choices even if not optimal from clinical perspective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pPr marL="0" indent="0">
              <a:buNone/>
            </a:pPr>
            <a:r>
              <a:rPr lang="en-GB" b="1" dirty="0">
                <a:latin typeface="+mj-lt"/>
              </a:rPr>
              <a:t>Beneficence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Act in JT's best interests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Provide evidence-based interventions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Prevent diabetes-related complications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FF47BD-4D85-6EB2-A56F-EE83AC973F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48640" y="933768"/>
            <a:ext cx="6536480" cy="5853112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+mj-lt"/>
              </a:rPr>
              <a:t>Non-maleficence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Avoid overly aggressive treatment causing hypoglycaemia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Consider side effects and quality of life impacts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Balance benefits and harms of interventions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 marL="0" indent="0">
              <a:buNone/>
            </a:pPr>
            <a:r>
              <a:rPr lang="en-GB" b="1" dirty="0">
                <a:latin typeface="+mj-lt"/>
              </a:rPr>
              <a:t>Justice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Ensure equitable access to services and resources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Fair allocation of specialist appointments and support</a:t>
            </a:r>
          </a:p>
          <a:p>
            <a:pPr marL="0" indent="0">
              <a:buNone/>
            </a:pPr>
            <a:r>
              <a:rPr lang="en-GB" b="1" dirty="0">
                <a:latin typeface="+mj-lt"/>
              </a:rPr>
              <a:t>Confidentiality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Maintain privacy of JT's health information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Obtain consent before sharing information with family or employer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4EC12B-2AFB-4795-0CC1-489B0C3289C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14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B86F1D-CE7E-B71F-3BEF-97D124058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960" y="6309360"/>
            <a:ext cx="2213040" cy="548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35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A22F13-6F86-58DE-E4B7-CF6BF63DA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2B27828-8946-C69A-EA4D-D529DF6EFC8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15</a:t>
            </a:fld>
            <a:endParaRPr lang="en-GB" noProof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BAD11A-FE6D-0800-2D4C-4DE9949BC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9152" y="0"/>
            <a:ext cx="221284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A8029A-C250-B4B6-E8B2-DA970B592EA7}"/>
              </a:ext>
            </a:extLst>
          </p:cNvPr>
          <p:cNvSpPr txBox="1"/>
          <p:nvPr/>
        </p:nvSpPr>
        <p:spPr>
          <a:xfrm>
            <a:off x="294640" y="125214"/>
            <a:ext cx="9684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+mj-lt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D7C5D4-ECE0-D972-457C-C7D1C6E53050}"/>
              </a:ext>
            </a:extLst>
          </p:cNvPr>
          <p:cNvSpPr txBox="1"/>
          <p:nvPr/>
        </p:nvSpPr>
        <p:spPr>
          <a:xfrm>
            <a:off x="77839" y="1063506"/>
            <a:ext cx="11369663" cy="8402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+mj-lt"/>
              </a:rPr>
              <a:t>Diabetes UK (2023). How Many People in the UK Have diabetes? [online] Diabetes UK. Available at: </a:t>
            </a:r>
            <a:r>
              <a:rPr lang="en-GB" dirty="0">
                <a:latin typeface="+mj-lt"/>
                <a:hlinkClick r:id="rId3"/>
              </a:rPr>
              <a:t>https://www.diabetes.org.uk/about-us/about-the-charity/our-strategy/statistics</a:t>
            </a:r>
            <a:r>
              <a:rPr lang="en-GB" dirty="0">
                <a:latin typeface="+mj-lt"/>
              </a:rPr>
              <a:t>.</a:t>
            </a:r>
          </a:p>
          <a:p>
            <a:pPr algn="just"/>
            <a:endParaRPr lang="en-GB" dirty="0">
              <a:latin typeface="+mj-lt"/>
            </a:endParaRPr>
          </a:p>
          <a:p>
            <a:pPr algn="just"/>
            <a:r>
              <a:rPr lang="en-GB" dirty="0">
                <a:latin typeface="+mj-lt"/>
              </a:rPr>
              <a:t>General medical Council (GMC) (2024). Confidentiality: good Practice in Handling Patient Information. [online] Gmc-uk.org. Available at: </a:t>
            </a:r>
            <a:r>
              <a:rPr lang="en-GB" dirty="0">
                <a:latin typeface="+mj-lt"/>
                <a:hlinkClick r:id="rId4"/>
              </a:rPr>
              <a:t>https://www.gmc-uk.org/professional-standards/the-professional-standards/confidentiality</a:t>
            </a:r>
            <a:r>
              <a:rPr lang="en-GB" dirty="0">
                <a:latin typeface="+mj-lt"/>
              </a:rPr>
              <a:t>.</a:t>
            </a:r>
          </a:p>
          <a:p>
            <a:pPr algn="just"/>
            <a:endParaRPr lang="en-GB" dirty="0">
              <a:latin typeface="+mj-lt"/>
            </a:endParaRPr>
          </a:p>
          <a:p>
            <a:pPr algn="just"/>
            <a:r>
              <a:rPr lang="en-GB" dirty="0" err="1">
                <a:latin typeface="+mj-lt"/>
              </a:rPr>
              <a:t>Marieb</a:t>
            </a:r>
            <a:r>
              <a:rPr lang="en-GB" dirty="0">
                <a:latin typeface="+mj-lt"/>
              </a:rPr>
              <a:t>, E.N. and Hoehn, K. (2016). Human anatomy &amp; physiology. 10th ed. Boston: Pearson.</a:t>
            </a:r>
          </a:p>
          <a:p>
            <a:pPr algn="just"/>
            <a:endParaRPr lang="en-GB" dirty="0">
              <a:latin typeface="+mj-lt"/>
            </a:endParaRPr>
          </a:p>
          <a:p>
            <a:pPr algn="just"/>
            <a:r>
              <a:rPr lang="en-GB" dirty="0">
                <a:latin typeface="+mj-lt"/>
              </a:rPr>
              <a:t>NHS (2023). What is type 2 diabetes? [online] NHS. Available at: </a:t>
            </a:r>
            <a:r>
              <a:rPr lang="en-GB" dirty="0">
                <a:latin typeface="+mj-lt"/>
                <a:hlinkClick r:id="rId5"/>
              </a:rPr>
              <a:t>https://www.nhs.uk/conditions/type-2-diabetes/</a:t>
            </a:r>
            <a:r>
              <a:rPr lang="en-GB" dirty="0">
                <a:latin typeface="+mj-lt"/>
              </a:rPr>
              <a:t>.</a:t>
            </a:r>
          </a:p>
          <a:p>
            <a:pPr algn="just"/>
            <a:r>
              <a:rPr lang="en-GB" dirty="0">
                <a:latin typeface="+mj-lt"/>
              </a:rPr>
              <a:t>NICE (2022). Type 2 Diabetes in adults: Management. [online] Nice.org.uk. Available at: </a:t>
            </a:r>
            <a:r>
              <a:rPr lang="en-GB" dirty="0">
                <a:latin typeface="+mj-lt"/>
                <a:hlinkClick r:id="rId6"/>
              </a:rPr>
              <a:t>https://www.nice.org.uk/guidance/ng28</a:t>
            </a:r>
            <a:r>
              <a:rPr lang="en-GB" dirty="0">
                <a:latin typeface="+mj-lt"/>
              </a:rPr>
              <a:t>.</a:t>
            </a:r>
          </a:p>
          <a:p>
            <a:pPr algn="just"/>
            <a:endParaRPr lang="en-GB" dirty="0">
              <a:latin typeface="+mj-lt"/>
            </a:endParaRPr>
          </a:p>
          <a:p>
            <a:pPr algn="just"/>
            <a:r>
              <a:rPr lang="en-GB" dirty="0">
                <a:latin typeface="+mj-lt"/>
              </a:rPr>
              <a:t>NMC (2018). The Code: Professional Standards of Practice and Behaviour for nurses, Midwives and Nursing Associates. [online] Nursing and Midwifery council. Available at: </a:t>
            </a:r>
            <a:r>
              <a:rPr lang="en-GB" dirty="0">
                <a:latin typeface="+mj-lt"/>
                <a:hlinkClick r:id="rId7"/>
              </a:rPr>
              <a:t>https://www.nmc.org.uk/standards/code/</a:t>
            </a:r>
            <a:r>
              <a:rPr lang="en-GB" dirty="0">
                <a:latin typeface="+mj-lt"/>
              </a:rPr>
              <a:t>.</a:t>
            </a:r>
          </a:p>
          <a:p>
            <a:pPr algn="just"/>
            <a:endParaRPr lang="en-GB" dirty="0">
              <a:latin typeface="+mj-lt"/>
            </a:endParaRPr>
          </a:p>
          <a:p>
            <a:pPr algn="just"/>
            <a:r>
              <a:rPr lang="en-GB" dirty="0">
                <a:latin typeface="+mj-lt"/>
              </a:rPr>
              <a:t>Tortora, G.J. and Derrickson, B. (2017). Principles of anatomy and physiology. 15th ed. Vancouver, B.C.: </a:t>
            </a:r>
            <a:r>
              <a:rPr lang="en-GB" dirty="0" err="1">
                <a:latin typeface="+mj-lt"/>
              </a:rPr>
              <a:t>Langara</a:t>
            </a:r>
            <a:r>
              <a:rPr lang="en-GB" dirty="0">
                <a:latin typeface="+mj-lt"/>
              </a:rPr>
              <a:t> College.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‌</a:t>
            </a:r>
          </a:p>
          <a:p>
            <a:endParaRPr lang="en-GB" dirty="0"/>
          </a:p>
          <a:p>
            <a:r>
              <a:rPr lang="en-GB" dirty="0"/>
              <a:t>‌</a:t>
            </a:r>
          </a:p>
          <a:p>
            <a:r>
              <a:rPr lang="en-GB" dirty="0"/>
              <a:t>‌</a:t>
            </a:r>
          </a:p>
          <a:p>
            <a:endParaRPr lang="en-GB" dirty="0"/>
          </a:p>
          <a:p>
            <a:r>
              <a:rPr lang="en-GB" dirty="0"/>
              <a:t>‌</a:t>
            </a:r>
          </a:p>
          <a:p>
            <a:r>
              <a:rPr lang="en-GB" dirty="0"/>
              <a:t>‌</a:t>
            </a:r>
          </a:p>
          <a:p>
            <a:endParaRPr lang="en-GB" dirty="0"/>
          </a:p>
          <a:p>
            <a:r>
              <a:rPr lang="en-GB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439645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56_TF67328976" id="{8D41288C-A143-4C55-A19F-9A38F7741759}" vid="{98B99BFD-3B7E-4AE0-80A8-38C1178D3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849e2eb-3b96-488d-9470-13be59e3819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B46BA23DB9BC46906594107C0D223C" ma:contentTypeVersion="6" ma:contentTypeDescription="Create a new document." ma:contentTypeScope="" ma:versionID="d2af26eaa1ac13c9399e1d32c0159dad">
  <xsd:schema xmlns:xsd="http://www.w3.org/2001/XMLSchema" xmlns:xs="http://www.w3.org/2001/XMLSchema" xmlns:p="http://schemas.microsoft.com/office/2006/metadata/properties" xmlns:ns3="6849e2eb-3b96-488d-9470-13be59e38196" targetNamespace="http://schemas.microsoft.com/office/2006/metadata/properties" ma:root="true" ma:fieldsID="8dc900e08201224854feaf1a68aefbb5" ns3:_="">
    <xsd:import namespace="6849e2eb-3b96-488d-9470-13be59e3819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49e2eb-3b96-488d-9470-13be59e3819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934E25-8442-49E9-ABDF-3146C4145F3B}">
  <ds:schemaRefs>
    <ds:schemaRef ds:uri="http://purl.org/dc/terms/"/>
    <ds:schemaRef ds:uri="http://schemas.microsoft.com/office/2006/metadata/properties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6849e2eb-3b96-488d-9470-13be59e38196"/>
  </ds:schemaRefs>
</ds:datastoreItem>
</file>

<file path=customXml/itemProps2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C6C6B6-9F91-48B4-B822-E168EE34A9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849e2eb-3b96-488d-9470-13be59e3819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{8E2830BD-07B1-451B-9EC8-F6A256925A23}tf67328976_win32</Template>
  <TotalTime>329</TotalTime>
  <Words>1428</Words>
  <Application>Microsoft Office PowerPoint</Application>
  <PresentationFormat>Widescreen</PresentationFormat>
  <Paragraphs>289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Corbel</vt:lpstr>
      <vt:lpstr>Times New Roman</vt:lpstr>
      <vt:lpstr>Wingdings</vt:lpstr>
      <vt:lpstr>Office Theme</vt:lpstr>
      <vt:lpstr>PowerPoint Presentation</vt:lpstr>
      <vt:lpstr> Introduction </vt:lpstr>
      <vt:lpstr>The Endocrine System</vt:lpstr>
      <vt:lpstr>The Cardiovascular System</vt:lpstr>
      <vt:lpstr>Glucose Regulation</vt:lpstr>
      <vt:lpstr>Impact of Diabetes on  Body Systems</vt:lpstr>
      <vt:lpstr>Image SLide</vt:lpstr>
      <vt:lpstr>Risk  Factors - Lifestyle  and   Health</vt:lpstr>
      <vt:lpstr>Care Plan - Goals and Objectives</vt:lpstr>
      <vt:lpstr>PowerPoint Presentation</vt:lpstr>
      <vt:lpstr>PowerPoint Presentation</vt:lpstr>
      <vt:lpstr>PowerPoint Presentation</vt:lpstr>
      <vt:lpstr>PowerPoint Presentation</vt:lpstr>
      <vt:lpstr>Ethical Considerations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Abosede Taiwo-Badejo | Age UK Bristol</dc:creator>
  <cp:lastModifiedBy>Abosede Taiwo-Badejo | Age UK Bristol</cp:lastModifiedBy>
  <cp:revision>1</cp:revision>
  <dcterms:created xsi:type="dcterms:W3CDTF">2025-12-05T21:56:10Z</dcterms:created>
  <dcterms:modified xsi:type="dcterms:W3CDTF">2025-12-09T11:51:43Z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0x010100E7B46BA23DB9BC46906594107C0D223C</vt:lpwstr>
  </property>
</Properties>
</file>