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3" r:id="rId6"/>
    <p:sldId id="264" r:id="rId7"/>
    <p:sldId id="265" r:id="rId8"/>
    <p:sldId id="268" r:id="rId9"/>
    <p:sldId id="270" r:id="rId10"/>
    <p:sldId id="271" r:id="rId11"/>
    <p:sldId id="27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94660"/>
  </p:normalViewPr>
  <p:slideViewPr>
    <p:cSldViewPr snapToGrid="0">
      <p:cViewPr varScale="1">
        <p:scale>
          <a:sx n="72" d="100"/>
          <a:sy n="72" d="100"/>
        </p:scale>
        <p:origin x="855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04B07C-A762-4276-A8DA-628D1A71DB66}" type="doc">
      <dgm:prSet loTypeId="urn:microsoft.com/office/officeart/2008/layout/AscendingPictureAccentProcess" loCatId="process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en-GB"/>
        </a:p>
      </dgm:t>
    </dgm:pt>
    <dgm:pt modelId="{3C5BFCB6-83D5-4540-9EC4-E6070FF46035}">
      <dgm:prSet/>
      <dgm:spPr/>
      <dgm:t>
        <a:bodyPr/>
        <a:lstStyle/>
        <a:p>
          <a:r>
            <a:rPr lang="en-GB" b="1"/>
            <a:t>Emotional Intelligence (EI)</a:t>
          </a:r>
          <a:r>
            <a:rPr lang="en-GB"/>
            <a:t> refers to the ability to perceive, control, and evaluate emotions.</a:t>
          </a:r>
          <a:br>
            <a:rPr lang="en-GB"/>
          </a:br>
          <a:r>
            <a:rPr lang="en-GB"/>
            <a:t>(Goleman, 1995; Mayer &amp; Salovey, 1997)</a:t>
          </a:r>
        </a:p>
      </dgm:t>
    </dgm:pt>
    <dgm:pt modelId="{4FB2E4F5-4AF4-455D-A2A7-EE14547A4D9C}" type="parTrans" cxnId="{5A5DDFD3-2F9E-4246-BCB8-ECD8CEBFD241}">
      <dgm:prSet/>
      <dgm:spPr/>
      <dgm:t>
        <a:bodyPr/>
        <a:lstStyle/>
        <a:p>
          <a:endParaRPr lang="en-GB"/>
        </a:p>
      </dgm:t>
    </dgm:pt>
    <dgm:pt modelId="{A694396F-D1B7-4C75-833E-FF6AE9B8B052}" type="sibTrans" cxnId="{5A5DDFD3-2F9E-4246-BCB8-ECD8CEBFD241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9000" r="-29000"/>
          </a:stretch>
        </a:blipFill>
      </dgm:spPr>
      <dgm:t>
        <a:bodyPr/>
        <a:lstStyle/>
        <a:p>
          <a:endParaRPr lang="en-GB"/>
        </a:p>
      </dgm:t>
    </dgm:pt>
    <dgm:pt modelId="{A78BB31B-3FF1-49B4-8E00-560462382CF2}" type="pres">
      <dgm:prSet presAssocID="{5704B07C-A762-4276-A8DA-628D1A71DB66}" presName="Name0" presStyleCnt="0">
        <dgm:presLayoutVars>
          <dgm:chMax val="7"/>
          <dgm:chPref val="7"/>
          <dgm:dir/>
        </dgm:presLayoutVars>
      </dgm:prSet>
      <dgm:spPr/>
    </dgm:pt>
    <dgm:pt modelId="{F0EFA23E-1626-4C55-B28D-485AEC3A15D4}" type="pres">
      <dgm:prSet presAssocID="{3C5BFCB6-83D5-4540-9EC4-E6070FF46035}" presName="parTx1" presStyleLbl="node1" presStyleIdx="0" presStyleCnt="1"/>
      <dgm:spPr/>
    </dgm:pt>
    <dgm:pt modelId="{77B429B7-0428-4F97-8774-37C719D54345}" type="pres">
      <dgm:prSet presAssocID="{A694396F-D1B7-4C75-833E-FF6AE9B8B052}" presName="picture1" presStyleCnt="0"/>
      <dgm:spPr/>
    </dgm:pt>
    <dgm:pt modelId="{B0B70BC6-9028-4AB5-9B51-A67E5B903663}" type="pres">
      <dgm:prSet presAssocID="{A694396F-D1B7-4C75-833E-FF6AE9B8B052}" presName="imageRepeatNode" presStyleLbl="fgImgPlace1" presStyleIdx="0" presStyleCnt="1" custLinFactNeighborX="-1371"/>
      <dgm:spPr/>
    </dgm:pt>
  </dgm:ptLst>
  <dgm:cxnLst>
    <dgm:cxn modelId="{BE96400A-0B46-4FA6-A1E8-FFDA819AE0ED}" type="presOf" srcId="{A694396F-D1B7-4C75-833E-FF6AE9B8B052}" destId="{B0B70BC6-9028-4AB5-9B51-A67E5B903663}" srcOrd="0" destOrd="0" presId="urn:microsoft.com/office/officeart/2008/layout/AscendingPictureAccentProcess"/>
    <dgm:cxn modelId="{27255192-DEE0-4A51-9445-9977CD26E058}" type="presOf" srcId="{5704B07C-A762-4276-A8DA-628D1A71DB66}" destId="{A78BB31B-3FF1-49B4-8E00-560462382CF2}" srcOrd="0" destOrd="0" presId="urn:microsoft.com/office/officeart/2008/layout/AscendingPictureAccentProcess"/>
    <dgm:cxn modelId="{0374E6C0-3C5B-4507-80D6-D77979ADA588}" type="presOf" srcId="{3C5BFCB6-83D5-4540-9EC4-E6070FF46035}" destId="{F0EFA23E-1626-4C55-B28D-485AEC3A15D4}" srcOrd="0" destOrd="0" presId="urn:microsoft.com/office/officeart/2008/layout/AscendingPictureAccentProcess"/>
    <dgm:cxn modelId="{5A5DDFD3-2F9E-4246-BCB8-ECD8CEBFD241}" srcId="{5704B07C-A762-4276-A8DA-628D1A71DB66}" destId="{3C5BFCB6-83D5-4540-9EC4-E6070FF46035}" srcOrd="0" destOrd="0" parTransId="{4FB2E4F5-4AF4-455D-A2A7-EE14547A4D9C}" sibTransId="{A694396F-D1B7-4C75-833E-FF6AE9B8B052}"/>
    <dgm:cxn modelId="{984037DB-9EA7-49A4-B6F9-CEC6D67908C9}" type="presParOf" srcId="{A78BB31B-3FF1-49B4-8E00-560462382CF2}" destId="{F0EFA23E-1626-4C55-B28D-485AEC3A15D4}" srcOrd="0" destOrd="0" presId="urn:microsoft.com/office/officeart/2008/layout/AscendingPictureAccentProcess"/>
    <dgm:cxn modelId="{EB3A1AD0-6A8B-4A2E-B707-2610F8D85867}" type="presParOf" srcId="{A78BB31B-3FF1-49B4-8E00-560462382CF2}" destId="{77B429B7-0428-4F97-8774-37C719D54345}" srcOrd="1" destOrd="0" presId="urn:microsoft.com/office/officeart/2008/layout/AscendingPictureAccentProcess"/>
    <dgm:cxn modelId="{3D2773F3-646F-46BA-A3BC-23BC32D7CCF7}" type="presParOf" srcId="{77B429B7-0428-4F97-8774-37C719D54345}" destId="{B0B70BC6-9028-4AB5-9B51-A67E5B903663}" srcOrd="0" destOrd="0" presId="urn:microsoft.com/office/officeart/2008/layout/AscendingPictureAccent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1CCE83-B8B1-47C4-8B1E-244B23089064}" type="doc">
      <dgm:prSet loTypeId="urn:microsoft.com/office/officeart/2005/8/layout/vList2" loCatId="list" qsTypeId="urn:microsoft.com/office/officeart/2005/8/quickstyle/simple1" qsCatId="simple" csTypeId="urn:microsoft.com/office/officeart/2005/8/colors/accent3_5" csCatId="accent3"/>
      <dgm:spPr/>
      <dgm:t>
        <a:bodyPr/>
        <a:lstStyle/>
        <a:p>
          <a:endParaRPr lang="en-GB"/>
        </a:p>
      </dgm:t>
    </dgm:pt>
    <dgm:pt modelId="{E4EFA9EF-A0A6-44CD-8C3E-33C0E2EC8B03}">
      <dgm:prSet/>
      <dgm:spPr/>
      <dgm:t>
        <a:bodyPr/>
        <a:lstStyle/>
        <a:p>
          <a:r>
            <a:rPr lang="en-GB" b="1"/>
            <a:t>Key Components of EI:</a:t>
          </a:r>
          <a:endParaRPr lang="en-GB"/>
        </a:p>
      </dgm:t>
    </dgm:pt>
    <dgm:pt modelId="{1D71C5AD-CF99-4F34-83CD-45FDFD5725C1}" type="parTrans" cxnId="{DAEABC39-C1C1-4F6D-96C7-7EE0C340A7B3}">
      <dgm:prSet/>
      <dgm:spPr/>
      <dgm:t>
        <a:bodyPr/>
        <a:lstStyle/>
        <a:p>
          <a:endParaRPr lang="en-GB"/>
        </a:p>
      </dgm:t>
    </dgm:pt>
    <dgm:pt modelId="{A2D3EA93-9965-4514-A91B-CD5EEB3D6F31}" type="sibTrans" cxnId="{DAEABC39-C1C1-4F6D-96C7-7EE0C340A7B3}">
      <dgm:prSet/>
      <dgm:spPr/>
      <dgm:t>
        <a:bodyPr/>
        <a:lstStyle/>
        <a:p>
          <a:endParaRPr lang="en-GB"/>
        </a:p>
      </dgm:t>
    </dgm:pt>
    <dgm:pt modelId="{F1CC40CD-BF30-43F5-B800-98E24B805005}">
      <dgm:prSet/>
      <dgm:spPr/>
      <dgm:t>
        <a:bodyPr/>
        <a:lstStyle/>
        <a:p>
          <a:r>
            <a:rPr lang="en-GB" b="1"/>
            <a:t>Self-awareness:</a:t>
          </a:r>
          <a:r>
            <a:rPr lang="en-GB"/>
            <a:t> </a:t>
          </a:r>
        </a:p>
      </dgm:t>
    </dgm:pt>
    <dgm:pt modelId="{1749914B-B887-4659-8F83-94189D77FAA9}" type="parTrans" cxnId="{8695BC26-AE0E-408A-B55D-52A773329E60}">
      <dgm:prSet/>
      <dgm:spPr/>
      <dgm:t>
        <a:bodyPr/>
        <a:lstStyle/>
        <a:p>
          <a:endParaRPr lang="en-GB"/>
        </a:p>
      </dgm:t>
    </dgm:pt>
    <dgm:pt modelId="{AAC4B633-6763-4A56-879A-ACB19E7DFE43}" type="sibTrans" cxnId="{8695BC26-AE0E-408A-B55D-52A773329E60}">
      <dgm:prSet/>
      <dgm:spPr/>
      <dgm:t>
        <a:bodyPr/>
        <a:lstStyle/>
        <a:p>
          <a:endParaRPr lang="en-GB"/>
        </a:p>
      </dgm:t>
    </dgm:pt>
    <dgm:pt modelId="{E53028E8-9604-40AD-8994-BF98959AA5F6}">
      <dgm:prSet/>
      <dgm:spPr/>
      <dgm:t>
        <a:bodyPr/>
        <a:lstStyle/>
        <a:p>
          <a:r>
            <a:rPr lang="en-GB"/>
            <a:t>Recognizing one's emotions and their impact.</a:t>
          </a:r>
        </a:p>
      </dgm:t>
    </dgm:pt>
    <dgm:pt modelId="{4E124399-6A2E-4475-B4BF-034F63922E4F}" type="parTrans" cxnId="{407AB294-BFF5-4D23-8137-FDEBEB2DA331}">
      <dgm:prSet/>
      <dgm:spPr/>
      <dgm:t>
        <a:bodyPr/>
        <a:lstStyle/>
        <a:p>
          <a:endParaRPr lang="en-GB"/>
        </a:p>
      </dgm:t>
    </dgm:pt>
    <dgm:pt modelId="{0E7B727F-01CC-44D5-91AD-6E8531E51990}" type="sibTrans" cxnId="{407AB294-BFF5-4D23-8137-FDEBEB2DA331}">
      <dgm:prSet/>
      <dgm:spPr/>
      <dgm:t>
        <a:bodyPr/>
        <a:lstStyle/>
        <a:p>
          <a:endParaRPr lang="en-GB"/>
        </a:p>
      </dgm:t>
    </dgm:pt>
    <dgm:pt modelId="{66741539-5AFD-441F-88A4-BE9D70CC767A}">
      <dgm:prSet/>
      <dgm:spPr/>
      <dgm:t>
        <a:bodyPr/>
        <a:lstStyle/>
        <a:p>
          <a:r>
            <a:rPr lang="en-GB" b="1"/>
            <a:t>Self-regulation:</a:t>
          </a:r>
          <a:r>
            <a:rPr lang="en-GB"/>
            <a:t> </a:t>
          </a:r>
        </a:p>
      </dgm:t>
    </dgm:pt>
    <dgm:pt modelId="{C86D3588-AB44-4987-AB94-F6FDB8CE0366}" type="parTrans" cxnId="{3967E6C6-FA01-4DAE-BAFF-F84752935F31}">
      <dgm:prSet/>
      <dgm:spPr/>
      <dgm:t>
        <a:bodyPr/>
        <a:lstStyle/>
        <a:p>
          <a:endParaRPr lang="en-GB"/>
        </a:p>
      </dgm:t>
    </dgm:pt>
    <dgm:pt modelId="{E7D14EAE-5D2F-4DB1-95DC-54BA99E332CB}" type="sibTrans" cxnId="{3967E6C6-FA01-4DAE-BAFF-F84752935F31}">
      <dgm:prSet/>
      <dgm:spPr/>
      <dgm:t>
        <a:bodyPr/>
        <a:lstStyle/>
        <a:p>
          <a:endParaRPr lang="en-GB"/>
        </a:p>
      </dgm:t>
    </dgm:pt>
    <dgm:pt modelId="{943A4383-C410-4621-B091-E98037C0924E}">
      <dgm:prSet/>
      <dgm:spPr/>
      <dgm:t>
        <a:bodyPr/>
        <a:lstStyle/>
        <a:p>
          <a:r>
            <a:rPr lang="en-GB"/>
            <a:t>Managing emotions and impulses.</a:t>
          </a:r>
        </a:p>
      </dgm:t>
    </dgm:pt>
    <dgm:pt modelId="{2C7D18A5-8891-46F4-BCBA-97FF04799E2F}" type="parTrans" cxnId="{70455410-EBB7-43C9-B745-77067B0EE978}">
      <dgm:prSet/>
      <dgm:spPr/>
      <dgm:t>
        <a:bodyPr/>
        <a:lstStyle/>
        <a:p>
          <a:endParaRPr lang="en-GB"/>
        </a:p>
      </dgm:t>
    </dgm:pt>
    <dgm:pt modelId="{F11C0322-7B48-4155-90AD-0DC799AF8E82}" type="sibTrans" cxnId="{70455410-EBB7-43C9-B745-77067B0EE978}">
      <dgm:prSet/>
      <dgm:spPr/>
      <dgm:t>
        <a:bodyPr/>
        <a:lstStyle/>
        <a:p>
          <a:endParaRPr lang="en-GB"/>
        </a:p>
      </dgm:t>
    </dgm:pt>
    <dgm:pt modelId="{0A30C458-A525-42B0-B7E2-260FE143EA04}">
      <dgm:prSet/>
      <dgm:spPr/>
      <dgm:t>
        <a:bodyPr/>
        <a:lstStyle/>
        <a:p>
          <a:r>
            <a:rPr lang="en-GB" b="1"/>
            <a:t>Motivation:</a:t>
          </a:r>
          <a:r>
            <a:rPr lang="en-GB"/>
            <a:t> </a:t>
          </a:r>
        </a:p>
      </dgm:t>
    </dgm:pt>
    <dgm:pt modelId="{BDBE13B1-0D77-4398-AF79-8E972088D5DF}" type="parTrans" cxnId="{44C71F82-E9F9-4986-B015-12276C3A8C46}">
      <dgm:prSet/>
      <dgm:spPr/>
      <dgm:t>
        <a:bodyPr/>
        <a:lstStyle/>
        <a:p>
          <a:endParaRPr lang="en-GB"/>
        </a:p>
      </dgm:t>
    </dgm:pt>
    <dgm:pt modelId="{607A97D1-F273-412B-BB54-7DB464854C38}" type="sibTrans" cxnId="{44C71F82-E9F9-4986-B015-12276C3A8C46}">
      <dgm:prSet/>
      <dgm:spPr/>
      <dgm:t>
        <a:bodyPr/>
        <a:lstStyle/>
        <a:p>
          <a:endParaRPr lang="en-GB"/>
        </a:p>
      </dgm:t>
    </dgm:pt>
    <dgm:pt modelId="{BAFAD56E-D3AF-42F0-9F12-988F097D40AE}">
      <dgm:prSet/>
      <dgm:spPr/>
      <dgm:t>
        <a:bodyPr/>
        <a:lstStyle/>
        <a:p>
          <a:r>
            <a:rPr lang="en-GB"/>
            <a:t>Being driven to achieve for the sake of achievement.</a:t>
          </a:r>
        </a:p>
      </dgm:t>
    </dgm:pt>
    <dgm:pt modelId="{8442C13D-9A49-4F1C-B51D-797C09C60AD2}" type="parTrans" cxnId="{3C566F24-9F42-418C-938C-3FF0922F2D30}">
      <dgm:prSet/>
      <dgm:spPr/>
      <dgm:t>
        <a:bodyPr/>
        <a:lstStyle/>
        <a:p>
          <a:endParaRPr lang="en-GB"/>
        </a:p>
      </dgm:t>
    </dgm:pt>
    <dgm:pt modelId="{CB7597AF-FAE1-4C0C-85AB-268FA98582D5}" type="sibTrans" cxnId="{3C566F24-9F42-418C-938C-3FF0922F2D30}">
      <dgm:prSet/>
      <dgm:spPr/>
      <dgm:t>
        <a:bodyPr/>
        <a:lstStyle/>
        <a:p>
          <a:endParaRPr lang="en-GB"/>
        </a:p>
      </dgm:t>
    </dgm:pt>
    <dgm:pt modelId="{B7DB077F-FA84-4987-ACFB-A33BFCC8F1D1}">
      <dgm:prSet/>
      <dgm:spPr/>
      <dgm:t>
        <a:bodyPr/>
        <a:lstStyle/>
        <a:p>
          <a:r>
            <a:rPr lang="en-GB" b="1"/>
            <a:t>Empathy:</a:t>
          </a:r>
          <a:r>
            <a:rPr lang="en-GB"/>
            <a:t> </a:t>
          </a:r>
        </a:p>
      </dgm:t>
    </dgm:pt>
    <dgm:pt modelId="{0FE2A60C-4399-4AEE-9720-719FBF3A72AC}" type="parTrans" cxnId="{706846A8-107F-4835-87B6-9F750C262E7E}">
      <dgm:prSet/>
      <dgm:spPr/>
      <dgm:t>
        <a:bodyPr/>
        <a:lstStyle/>
        <a:p>
          <a:endParaRPr lang="en-GB"/>
        </a:p>
      </dgm:t>
    </dgm:pt>
    <dgm:pt modelId="{E0B5B3EB-BFAD-433A-936F-BEDDB501591E}" type="sibTrans" cxnId="{706846A8-107F-4835-87B6-9F750C262E7E}">
      <dgm:prSet/>
      <dgm:spPr/>
      <dgm:t>
        <a:bodyPr/>
        <a:lstStyle/>
        <a:p>
          <a:endParaRPr lang="en-GB"/>
        </a:p>
      </dgm:t>
    </dgm:pt>
    <dgm:pt modelId="{921AC4E0-93AA-4EAA-804A-147DE965F94F}">
      <dgm:prSet/>
      <dgm:spPr/>
      <dgm:t>
        <a:bodyPr/>
        <a:lstStyle/>
        <a:p>
          <a:r>
            <a:rPr lang="en-GB"/>
            <a:t>Understanding the emotions of others.</a:t>
          </a:r>
        </a:p>
      </dgm:t>
    </dgm:pt>
    <dgm:pt modelId="{3C3EE922-5DA0-4418-8A4F-257E6591F998}" type="parTrans" cxnId="{37071C77-9171-41C3-9893-E25241BE1E22}">
      <dgm:prSet/>
      <dgm:spPr/>
      <dgm:t>
        <a:bodyPr/>
        <a:lstStyle/>
        <a:p>
          <a:endParaRPr lang="en-GB"/>
        </a:p>
      </dgm:t>
    </dgm:pt>
    <dgm:pt modelId="{DDABCD6A-E9B4-46D0-ACC2-155220DE4117}" type="sibTrans" cxnId="{37071C77-9171-41C3-9893-E25241BE1E22}">
      <dgm:prSet/>
      <dgm:spPr/>
      <dgm:t>
        <a:bodyPr/>
        <a:lstStyle/>
        <a:p>
          <a:endParaRPr lang="en-GB"/>
        </a:p>
      </dgm:t>
    </dgm:pt>
    <dgm:pt modelId="{F8D93088-DA25-4595-9FA5-BDE728AE75B4}">
      <dgm:prSet/>
      <dgm:spPr/>
      <dgm:t>
        <a:bodyPr/>
        <a:lstStyle/>
        <a:p>
          <a:r>
            <a:rPr lang="en-GB" b="1"/>
            <a:t>Social skills:</a:t>
          </a:r>
          <a:r>
            <a:rPr lang="en-GB"/>
            <a:t> </a:t>
          </a:r>
        </a:p>
      </dgm:t>
    </dgm:pt>
    <dgm:pt modelId="{26BFC18C-4D63-450B-8330-9F679BDB811D}" type="parTrans" cxnId="{2EA2C327-CF0B-43BC-8E9F-4241604271A0}">
      <dgm:prSet/>
      <dgm:spPr/>
      <dgm:t>
        <a:bodyPr/>
        <a:lstStyle/>
        <a:p>
          <a:endParaRPr lang="en-GB"/>
        </a:p>
      </dgm:t>
    </dgm:pt>
    <dgm:pt modelId="{9D18F6BD-9017-4262-9E8B-E9551BDA0E57}" type="sibTrans" cxnId="{2EA2C327-CF0B-43BC-8E9F-4241604271A0}">
      <dgm:prSet/>
      <dgm:spPr/>
      <dgm:t>
        <a:bodyPr/>
        <a:lstStyle/>
        <a:p>
          <a:endParaRPr lang="en-GB"/>
        </a:p>
      </dgm:t>
    </dgm:pt>
    <dgm:pt modelId="{445BDDE9-9830-4D66-AF5E-DAF352A50A3F}">
      <dgm:prSet/>
      <dgm:spPr/>
      <dgm:t>
        <a:bodyPr/>
        <a:lstStyle/>
        <a:p>
          <a:r>
            <a:rPr lang="en-GB"/>
            <a:t>Managing relationships to move people in desired directions.</a:t>
          </a:r>
        </a:p>
      </dgm:t>
    </dgm:pt>
    <dgm:pt modelId="{3E2B1561-294D-44AC-8634-2EBB0D68E4A8}" type="parTrans" cxnId="{95386D7F-3FA3-4866-A3B8-21530523557D}">
      <dgm:prSet/>
      <dgm:spPr/>
      <dgm:t>
        <a:bodyPr/>
        <a:lstStyle/>
        <a:p>
          <a:endParaRPr lang="en-GB"/>
        </a:p>
      </dgm:t>
    </dgm:pt>
    <dgm:pt modelId="{4E366D71-BF95-4C4C-975B-7D3A380B3E0B}" type="sibTrans" cxnId="{95386D7F-3FA3-4866-A3B8-21530523557D}">
      <dgm:prSet/>
      <dgm:spPr/>
      <dgm:t>
        <a:bodyPr/>
        <a:lstStyle/>
        <a:p>
          <a:endParaRPr lang="en-GB"/>
        </a:p>
      </dgm:t>
    </dgm:pt>
    <dgm:pt modelId="{92794C44-653E-4F93-91B7-B3F9A40F5C6D}" type="pres">
      <dgm:prSet presAssocID="{D51CCE83-B8B1-47C4-8B1E-244B23089064}" presName="linear" presStyleCnt="0">
        <dgm:presLayoutVars>
          <dgm:animLvl val="lvl"/>
          <dgm:resizeHandles val="exact"/>
        </dgm:presLayoutVars>
      </dgm:prSet>
      <dgm:spPr/>
    </dgm:pt>
    <dgm:pt modelId="{55DF396D-462A-4F31-BEE8-6024D59BB283}" type="pres">
      <dgm:prSet presAssocID="{E4EFA9EF-A0A6-44CD-8C3E-33C0E2EC8B0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09AC1F8-6930-410A-AF75-6785E5B6CC05}" type="pres">
      <dgm:prSet presAssocID="{A2D3EA93-9965-4514-A91B-CD5EEB3D6F31}" presName="spacer" presStyleCnt="0"/>
      <dgm:spPr/>
    </dgm:pt>
    <dgm:pt modelId="{71523471-4C4D-40DB-8A8E-A2ADDDEF1C50}" type="pres">
      <dgm:prSet presAssocID="{F1CC40CD-BF30-43F5-B800-98E24B80500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2E6F15A-020C-4CE6-A0E1-CEDDEBE90FBB}" type="pres">
      <dgm:prSet presAssocID="{F1CC40CD-BF30-43F5-B800-98E24B805005}" presName="childText" presStyleLbl="revTx" presStyleIdx="0" presStyleCnt="5">
        <dgm:presLayoutVars>
          <dgm:bulletEnabled val="1"/>
        </dgm:presLayoutVars>
      </dgm:prSet>
      <dgm:spPr/>
    </dgm:pt>
    <dgm:pt modelId="{A4815401-CE1C-427D-AEA2-31384F2F4853}" type="pres">
      <dgm:prSet presAssocID="{66741539-5AFD-441F-88A4-BE9D70CC767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8C3C0A8-C018-4CC6-ACAB-A590B93A48DA}" type="pres">
      <dgm:prSet presAssocID="{66741539-5AFD-441F-88A4-BE9D70CC767A}" presName="childText" presStyleLbl="revTx" presStyleIdx="1" presStyleCnt="5">
        <dgm:presLayoutVars>
          <dgm:bulletEnabled val="1"/>
        </dgm:presLayoutVars>
      </dgm:prSet>
      <dgm:spPr/>
    </dgm:pt>
    <dgm:pt modelId="{762653DC-3811-4090-8F1E-BCC3C566A379}" type="pres">
      <dgm:prSet presAssocID="{0A30C458-A525-42B0-B7E2-260FE143EA0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A7A5334-E464-4CB5-B94C-0AA40E60ACA0}" type="pres">
      <dgm:prSet presAssocID="{0A30C458-A525-42B0-B7E2-260FE143EA04}" presName="childText" presStyleLbl="revTx" presStyleIdx="2" presStyleCnt="5">
        <dgm:presLayoutVars>
          <dgm:bulletEnabled val="1"/>
        </dgm:presLayoutVars>
      </dgm:prSet>
      <dgm:spPr/>
    </dgm:pt>
    <dgm:pt modelId="{87F9A2E5-0529-498D-B20B-44D483F1191B}" type="pres">
      <dgm:prSet presAssocID="{B7DB077F-FA84-4987-ACFB-A33BFCC8F1D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5C622B9-31FB-4F31-B422-AE82B689B327}" type="pres">
      <dgm:prSet presAssocID="{B7DB077F-FA84-4987-ACFB-A33BFCC8F1D1}" presName="childText" presStyleLbl="revTx" presStyleIdx="3" presStyleCnt="5">
        <dgm:presLayoutVars>
          <dgm:bulletEnabled val="1"/>
        </dgm:presLayoutVars>
      </dgm:prSet>
      <dgm:spPr/>
    </dgm:pt>
    <dgm:pt modelId="{51B92A92-9553-4B56-9AEE-0F17FC3B53B1}" type="pres">
      <dgm:prSet presAssocID="{F8D93088-DA25-4595-9FA5-BDE728AE75B4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9D38F2AB-9F70-4675-86E8-0E4653C99918}" type="pres">
      <dgm:prSet presAssocID="{F8D93088-DA25-4595-9FA5-BDE728AE75B4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791BDC01-C8F9-482B-84F5-772EF0E76710}" type="presOf" srcId="{D51CCE83-B8B1-47C4-8B1E-244B23089064}" destId="{92794C44-653E-4F93-91B7-B3F9A40F5C6D}" srcOrd="0" destOrd="0" presId="urn:microsoft.com/office/officeart/2005/8/layout/vList2"/>
    <dgm:cxn modelId="{70455410-EBB7-43C9-B745-77067B0EE978}" srcId="{66741539-5AFD-441F-88A4-BE9D70CC767A}" destId="{943A4383-C410-4621-B091-E98037C0924E}" srcOrd="0" destOrd="0" parTransId="{2C7D18A5-8891-46F4-BCBA-97FF04799E2F}" sibTransId="{F11C0322-7B48-4155-90AD-0DC799AF8E82}"/>
    <dgm:cxn modelId="{3C566F24-9F42-418C-938C-3FF0922F2D30}" srcId="{0A30C458-A525-42B0-B7E2-260FE143EA04}" destId="{BAFAD56E-D3AF-42F0-9F12-988F097D40AE}" srcOrd="0" destOrd="0" parTransId="{8442C13D-9A49-4F1C-B51D-797C09C60AD2}" sibTransId="{CB7597AF-FAE1-4C0C-85AB-268FA98582D5}"/>
    <dgm:cxn modelId="{8695BC26-AE0E-408A-B55D-52A773329E60}" srcId="{D51CCE83-B8B1-47C4-8B1E-244B23089064}" destId="{F1CC40CD-BF30-43F5-B800-98E24B805005}" srcOrd="1" destOrd="0" parTransId="{1749914B-B887-4659-8F83-94189D77FAA9}" sibTransId="{AAC4B633-6763-4A56-879A-ACB19E7DFE43}"/>
    <dgm:cxn modelId="{2EA2C327-CF0B-43BC-8E9F-4241604271A0}" srcId="{D51CCE83-B8B1-47C4-8B1E-244B23089064}" destId="{F8D93088-DA25-4595-9FA5-BDE728AE75B4}" srcOrd="5" destOrd="0" parTransId="{26BFC18C-4D63-450B-8330-9F679BDB811D}" sibTransId="{9D18F6BD-9017-4262-9E8B-E9551BDA0E57}"/>
    <dgm:cxn modelId="{C3AA9C34-CFB1-4759-8DCB-28E25ED3C17E}" type="presOf" srcId="{BAFAD56E-D3AF-42F0-9F12-988F097D40AE}" destId="{9A7A5334-E464-4CB5-B94C-0AA40E60ACA0}" srcOrd="0" destOrd="0" presId="urn:microsoft.com/office/officeart/2005/8/layout/vList2"/>
    <dgm:cxn modelId="{DAEABC39-C1C1-4F6D-96C7-7EE0C340A7B3}" srcId="{D51CCE83-B8B1-47C4-8B1E-244B23089064}" destId="{E4EFA9EF-A0A6-44CD-8C3E-33C0E2EC8B03}" srcOrd="0" destOrd="0" parTransId="{1D71C5AD-CF99-4F34-83CD-45FDFD5725C1}" sibTransId="{A2D3EA93-9965-4514-A91B-CD5EEB3D6F31}"/>
    <dgm:cxn modelId="{43C0396C-02D1-45DC-9A3B-BD9E07ED5823}" type="presOf" srcId="{F1CC40CD-BF30-43F5-B800-98E24B805005}" destId="{71523471-4C4D-40DB-8A8E-A2ADDDEF1C50}" srcOrd="0" destOrd="0" presId="urn:microsoft.com/office/officeart/2005/8/layout/vList2"/>
    <dgm:cxn modelId="{49D4B856-5035-471B-9EEB-90979D4BF9AF}" type="presOf" srcId="{943A4383-C410-4621-B091-E98037C0924E}" destId="{D8C3C0A8-C018-4CC6-ACAB-A590B93A48DA}" srcOrd="0" destOrd="0" presId="urn:microsoft.com/office/officeart/2005/8/layout/vList2"/>
    <dgm:cxn modelId="{37071C77-9171-41C3-9893-E25241BE1E22}" srcId="{B7DB077F-FA84-4987-ACFB-A33BFCC8F1D1}" destId="{921AC4E0-93AA-4EAA-804A-147DE965F94F}" srcOrd="0" destOrd="0" parTransId="{3C3EE922-5DA0-4418-8A4F-257E6591F998}" sibTransId="{DDABCD6A-E9B4-46D0-ACC2-155220DE4117}"/>
    <dgm:cxn modelId="{95386D7F-3FA3-4866-A3B8-21530523557D}" srcId="{F8D93088-DA25-4595-9FA5-BDE728AE75B4}" destId="{445BDDE9-9830-4D66-AF5E-DAF352A50A3F}" srcOrd="0" destOrd="0" parTransId="{3E2B1561-294D-44AC-8634-2EBB0D68E4A8}" sibTransId="{4E366D71-BF95-4C4C-975B-7D3A380B3E0B}"/>
    <dgm:cxn modelId="{A7A29D81-7BF4-44CC-8EC6-94E0828715E3}" type="presOf" srcId="{445BDDE9-9830-4D66-AF5E-DAF352A50A3F}" destId="{9D38F2AB-9F70-4675-86E8-0E4653C99918}" srcOrd="0" destOrd="0" presId="urn:microsoft.com/office/officeart/2005/8/layout/vList2"/>
    <dgm:cxn modelId="{44C71F82-E9F9-4986-B015-12276C3A8C46}" srcId="{D51CCE83-B8B1-47C4-8B1E-244B23089064}" destId="{0A30C458-A525-42B0-B7E2-260FE143EA04}" srcOrd="3" destOrd="0" parTransId="{BDBE13B1-0D77-4398-AF79-8E972088D5DF}" sibTransId="{607A97D1-F273-412B-BB54-7DB464854C38}"/>
    <dgm:cxn modelId="{407AB294-BFF5-4D23-8137-FDEBEB2DA331}" srcId="{F1CC40CD-BF30-43F5-B800-98E24B805005}" destId="{E53028E8-9604-40AD-8994-BF98959AA5F6}" srcOrd="0" destOrd="0" parTransId="{4E124399-6A2E-4475-B4BF-034F63922E4F}" sibTransId="{0E7B727F-01CC-44D5-91AD-6E8531E51990}"/>
    <dgm:cxn modelId="{5E1A3496-5CB7-4A65-A111-4613D3A846B2}" type="presOf" srcId="{0A30C458-A525-42B0-B7E2-260FE143EA04}" destId="{762653DC-3811-4090-8F1E-BCC3C566A379}" srcOrd="0" destOrd="0" presId="urn:microsoft.com/office/officeart/2005/8/layout/vList2"/>
    <dgm:cxn modelId="{706846A8-107F-4835-87B6-9F750C262E7E}" srcId="{D51CCE83-B8B1-47C4-8B1E-244B23089064}" destId="{B7DB077F-FA84-4987-ACFB-A33BFCC8F1D1}" srcOrd="4" destOrd="0" parTransId="{0FE2A60C-4399-4AEE-9720-719FBF3A72AC}" sibTransId="{E0B5B3EB-BFAD-433A-936F-BEDDB501591E}"/>
    <dgm:cxn modelId="{1106A7B1-1511-4F64-B811-D78451DB0103}" type="presOf" srcId="{E53028E8-9604-40AD-8994-BF98959AA5F6}" destId="{E2E6F15A-020C-4CE6-A0E1-CEDDEBE90FBB}" srcOrd="0" destOrd="0" presId="urn:microsoft.com/office/officeart/2005/8/layout/vList2"/>
    <dgm:cxn modelId="{F9DEB4B2-EBB7-4E75-82AC-FA47C2BDA4F0}" type="presOf" srcId="{66741539-5AFD-441F-88A4-BE9D70CC767A}" destId="{A4815401-CE1C-427D-AEA2-31384F2F4853}" srcOrd="0" destOrd="0" presId="urn:microsoft.com/office/officeart/2005/8/layout/vList2"/>
    <dgm:cxn modelId="{A101C5C2-480F-45C0-8252-E970A7BFBB3D}" type="presOf" srcId="{E4EFA9EF-A0A6-44CD-8C3E-33C0E2EC8B03}" destId="{55DF396D-462A-4F31-BEE8-6024D59BB283}" srcOrd="0" destOrd="0" presId="urn:microsoft.com/office/officeart/2005/8/layout/vList2"/>
    <dgm:cxn modelId="{3967E6C6-FA01-4DAE-BAFF-F84752935F31}" srcId="{D51CCE83-B8B1-47C4-8B1E-244B23089064}" destId="{66741539-5AFD-441F-88A4-BE9D70CC767A}" srcOrd="2" destOrd="0" parTransId="{C86D3588-AB44-4987-AB94-F6FDB8CE0366}" sibTransId="{E7D14EAE-5D2F-4DB1-95DC-54BA99E332CB}"/>
    <dgm:cxn modelId="{138E75CF-3C92-433B-8FDD-7608371FF59E}" type="presOf" srcId="{921AC4E0-93AA-4EAA-804A-147DE965F94F}" destId="{E5C622B9-31FB-4F31-B422-AE82B689B327}" srcOrd="0" destOrd="0" presId="urn:microsoft.com/office/officeart/2005/8/layout/vList2"/>
    <dgm:cxn modelId="{93A95CE7-55AA-4EBC-AD14-F14E754DEFA1}" type="presOf" srcId="{B7DB077F-FA84-4987-ACFB-A33BFCC8F1D1}" destId="{87F9A2E5-0529-498D-B20B-44D483F1191B}" srcOrd="0" destOrd="0" presId="urn:microsoft.com/office/officeart/2005/8/layout/vList2"/>
    <dgm:cxn modelId="{2FB663F1-8409-43CD-B947-53A7F57F6E8D}" type="presOf" srcId="{F8D93088-DA25-4595-9FA5-BDE728AE75B4}" destId="{51B92A92-9553-4B56-9AEE-0F17FC3B53B1}" srcOrd="0" destOrd="0" presId="urn:microsoft.com/office/officeart/2005/8/layout/vList2"/>
    <dgm:cxn modelId="{C757CFC7-3B20-4928-8855-8EDA32FD67B5}" type="presParOf" srcId="{92794C44-653E-4F93-91B7-B3F9A40F5C6D}" destId="{55DF396D-462A-4F31-BEE8-6024D59BB283}" srcOrd="0" destOrd="0" presId="urn:microsoft.com/office/officeart/2005/8/layout/vList2"/>
    <dgm:cxn modelId="{92E4F6AD-42E8-48F2-AD9B-2AA4DF9935E8}" type="presParOf" srcId="{92794C44-653E-4F93-91B7-B3F9A40F5C6D}" destId="{609AC1F8-6930-410A-AF75-6785E5B6CC05}" srcOrd="1" destOrd="0" presId="urn:microsoft.com/office/officeart/2005/8/layout/vList2"/>
    <dgm:cxn modelId="{34B87B17-2377-4B07-89E6-D8931EE8858C}" type="presParOf" srcId="{92794C44-653E-4F93-91B7-B3F9A40F5C6D}" destId="{71523471-4C4D-40DB-8A8E-A2ADDDEF1C50}" srcOrd="2" destOrd="0" presId="urn:microsoft.com/office/officeart/2005/8/layout/vList2"/>
    <dgm:cxn modelId="{B5F6EFEE-8818-4AC0-9BAE-176CEF86599B}" type="presParOf" srcId="{92794C44-653E-4F93-91B7-B3F9A40F5C6D}" destId="{E2E6F15A-020C-4CE6-A0E1-CEDDEBE90FBB}" srcOrd="3" destOrd="0" presId="urn:microsoft.com/office/officeart/2005/8/layout/vList2"/>
    <dgm:cxn modelId="{9643C1EB-A4B0-451D-A2EF-E266A0FBF81A}" type="presParOf" srcId="{92794C44-653E-4F93-91B7-B3F9A40F5C6D}" destId="{A4815401-CE1C-427D-AEA2-31384F2F4853}" srcOrd="4" destOrd="0" presId="urn:microsoft.com/office/officeart/2005/8/layout/vList2"/>
    <dgm:cxn modelId="{95456966-A309-4CF6-8897-EF9E17C5515B}" type="presParOf" srcId="{92794C44-653E-4F93-91B7-B3F9A40F5C6D}" destId="{D8C3C0A8-C018-4CC6-ACAB-A590B93A48DA}" srcOrd="5" destOrd="0" presId="urn:microsoft.com/office/officeart/2005/8/layout/vList2"/>
    <dgm:cxn modelId="{DE75C8A3-C1CE-4FEB-A37F-209A7E52DF50}" type="presParOf" srcId="{92794C44-653E-4F93-91B7-B3F9A40F5C6D}" destId="{762653DC-3811-4090-8F1E-BCC3C566A379}" srcOrd="6" destOrd="0" presId="urn:microsoft.com/office/officeart/2005/8/layout/vList2"/>
    <dgm:cxn modelId="{9FEB303F-449D-4343-B542-4D92E1CBFF51}" type="presParOf" srcId="{92794C44-653E-4F93-91B7-B3F9A40F5C6D}" destId="{9A7A5334-E464-4CB5-B94C-0AA40E60ACA0}" srcOrd="7" destOrd="0" presId="urn:microsoft.com/office/officeart/2005/8/layout/vList2"/>
    <dgm:cxn modelId="{E9773843-DE39-4D0E-ACA8-DF4E33C241CF}" type="presParOf" srcId="{92794C44-653E-4F93-91B7-B3F9A40F5C6D}" destId="{87F9A2E5-0529-498D-B20B-44D483F1191B}" srcOrd="8" destOrd="0" presId="urn:microsoft.com/office/officeart/2005/8/layout/vList2"/>
    <dgm:cxn modelId="{33A69154-D4A4-48D6-AE4E-2ADA231FCBC4}" type="presParOf" srcId="{92794C44-653E-4F93-91B7-B3F9A40F5C6D}" destId="{E5C622B9-31FB-4F31-B422-AE82B689B327}" srcOrd="9" destOrd="0" presId="urn:microsoft.com/office/officeart/2005/8/layout/vList2"/>
    <dgm:cxn modelId="{07A3D218-FC83-4181-876A-7416DF34DF1A}" type="presParOf" srcId="{92794C44-653E-4F93-91B7-B3F9A40F5C6D}" destId="{51B92A92-9553-4B56-9AEE-0F17FC3B53B1}" srcOrd="10" destOrd="0" presId="urn:microsoft.com/office/officeart/2005/8/layout/vList2"/>
    <dgm:cxn modelId="{65173EA8-47FB-4BFF-B3F2-617AE300FF0A}" type="presParOf" srcId="{92794C44-653E-4F93-91B7-B3F9A40F5C6D}" destId="{9D38F2AB-9F70-4675-86E8-0E4653C99918}" srcOrd="1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C6B90E-D9A7-4769-8219-EAEEBFF026BE}" type="doc">
      <dgm:prSet loTypeId="urn:microsoft.com/office/officeart/2005/8/layout/venn1" loCatId="relationship" qsTypeId="urn:microsoft.com/office/officeart/2005/8/quickstyle/simple1" qsCatId="simple" csTypeId="urn:microsoft.com/office/officeart/2005/8/colors/accent3_4" csCatId="accent3"/>
      <dgm:spPr/>
      <dgm:t>
        <a:bodyPr/>
        <a:lstStyle/>
        <a:p>
          <a:endParaRPr lang="en-GB"/>
        </a:p>
      </dgm:t>
    </dgm:pt>
    <dgm:pt modelId="{8384B303-4192-4AEB-970A-B8E743503269}">
      <dgm:prSet/>
      <dgm:spPr/>
      <dgm:t>
        <a:bodyPr/>
        <a:lstStyle/>
        <a:p>
          <a:r>
            <a:rPr lang="en-US" b="1" i="0" baseline="0"/>
            <a:t>Goleman's Model:</a:t>
          </a:r>
          <a:r>
            <a:rPr lang="en-US" b="0" i="0" baseline="0"/>
            <a:t> Focuses on EI competencies.</a:t>
          </a:r>
          <a:endParaRPr lang="en-GB"/>
        </a:p>
      </dgm:t>
    </dgm:pt>
    <dgm:pt modelId="{C15BBCE1-5135-4954-9D10-217FDF815181}" type="parTrans" cxnId="{DD5DCEDB-CE59-469A-84AA-71B7311BE6B2}">
      <dgm:prSet/>
      <dgm:spPr/>
      <dgm:t>
        <a:bodyPr/>
        <a:lstStyle/>
        <a:p>
          <a:endParaRPr lang="en-GB"/>
        </a:p>
      </dgm:t>
    </dgm:pt>
    <dgm:pt modelId="{69D68D34-AEE3-413D-9526-CE8766F8ED33}" type="sibTrans" cxnId="{DD5DCEDB-CE59-469A-84AA-71B7311BE6B2}">
      <dgm:prSet/>
      <dgm:spPr/>
      <dgm:t>
        <a:bodyPr/>
        <a:lstStyle/>
        <a:p>
          <a:endParaRPr lang="en-GB"/>
        </a:p>
      </dgm:t>
    </dgm:pt>
    <dgm:pt modelId="{A1B8FE3A-58AF-4DAC-B3B5-A4ACD0BEA78B}">
      <dgm:prSet/>
      <dgm:spPr/>
      <dgm:t>
        <a:bodyPr/>
        <a:lstStyle/>
        <a:p>
          <a:r>
            <a:rPr lang="en-US" b="1" i="0" baseline="0"/>
            <a:t>Mayer-Salovey-Caruso Model:</a:t>
          </a:r>
          <a:r>
            <a:rPr lang="en-US" b="0" i="0" baseline="0"/>
            <a:t> Emphasizes EI as a form of intelligence.</a:t>
          </a:r>
          <a:endParaRPr lang="en-GB"/>
        </a:p>
      </dgm:t>
    </dgm:pt>
    <dgm:pt modelId="{06D2CE40-6598-4C5C-8F05-B0410A6FA331}" type="parTrans" cxnId="{A995A49E-610D-4354-A1F3-25CF232FFF63}">
      <dgm:prSet/>
      <dgm:spPr/>
      <dgm:t>
        <a:bodyPr/>
        <a:lstStyle/>
        <a:p>
          <a:endParaRPr lang="en-GB"/>
        </a:p>
      </dgm:t>
    </dgm:pt>
    <dgm:pt modelId="{C26C55C9-ECD3-4C32-9ED9-5074C6ED1BF7}" type="sibTrans" cxnId="{A995A49E-610D-4354-A1F3-25CF232FFF63}">
      <dgm:prSet/>
      <dgm:spPr/>
      <dgm:t>
        <a:bodyPr/>
        <a:lstStyle/>
        <a:p>
          <a:endParaRPr lang="en-GB"/>
        </a:p>
      </dgm:t>
    </dgm:pt>
    <dgm:pt modelId="{D828AF86-85F1-4864-B670-0FA60DABEDF9}">
      <dgm:prSet/>
      <dgm:spPr/>
      <dgm:t>
        <a:bodyPr/>
        <a:lstStyle/>
        <a:p>
          <a:r>
            <a:rPr lang="en-US" b="1" i="0" baseline="0"/>
            <a:t>Bar-On Model:</a:t>
          </a:r>
          <a:r>
            <a:rPr lang="en-US" b="0" i="0" baseline="0"/>
            <a:t> Views EI as a set of emotional and social skills. </a:t>
          </a:r>
          <a:endParaRPr lang="en-GB"/>
        </a:p>
      </dgm:t>
    </dgm:pt>
    <dgm:pt modelId="{12DCCE58-C3E0-46BB-8CCE-43FA64376FD5}" type="parTrans" cxnId="{58F0FCC8-FE9B-43EF-9AF1-3132D6AE4781}">
      <dgm:prSet/>
      <dgm:spPr/>
      <dgm:t>
        <a:bodyPr/>
        <a:lstStyle/>
        <a:p>
          <a:endParaRPr lang="en-GB"/>
        </a:p>
      </dgm:t>
    </dgm:pt>
    <dgm:pt modelId="{9F1C23C6-2CA5-408F-B55C-66F92B46D591}" type="sibTrans" cxnId="{58F0FCC8-FE9B-43EF-9AF1-3132D6AE4781}">
      <dgm:prSet/>
      <dgm:spPr/>
      <dgm:t>
        <a:bodyPr/>
        <a:lstStyle/>
        <a:p>
          <a:endParaRPr lang="en-GB"/>
        </a:p>
      </dgm:t>
    </dgm:pt>
    <dgm:pt modelId="{C8C45E52-8B9C-4BAD-9734-DC4607AC47C5}" type="pres">
      <dgm:prSet presAssocID="{61C6B90E-D9A7-4769-8219-EAEEBFF026BE}" presName="compositeShape" presStyleCnt="0">
        <dgm:presLayoutVars>
          <dgm:chMax val="7"/>
          <dgm:dir/>
          <dgm:resizeHandles val="exact"/>
        </dgm:presLayoutVars>
      </dgm:prSet>
      <dgm:spPr/>
    </dgm:pt>
    <dgm:pt modelId="{F596CA3D-B081-47E7-BAB9-B2BBC878C1C3}" type="pres">
      <dgm:prSet presAssocID="{8384B303-4192-4AEB-970A-B8E743503269}" presName="circ1" presStyleLbl="vennNode1" presStyleIdx="0" presStyleCnt="3"/>
      <dgm:spPr/>
    </dgm:pt>
    <dgm:pt modelId="{E183F87A-DE03-492C-90A2-D40DAE9B8346}" type="pres">
      <dgm:prSet presAssocID="{8384B303-4192-4AEB-970A-B8E743503269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F2DB02C6-2943-4AC2-B75B-A8FD9370F50D}" type="pres">
      <dgm:prSet presAssocID="{A1B8FE3A-58AF-4DAC-B3B5-A4ACD0BEA78B}" presName="circ2" presStyleLbl="vennNode1" presStyleIdx="1" presStyleCnt="3"/>
      <dgm:spPr/>
    </dgm:pt>
    <dgm:pt modelId="{24985A78-B5ED-4985-A8A5-A17154E7D50B}" type="pres">
      <dgm:prSet presAssocID="{A1B8FE3A-58AF-4DAC-B3B5-A4ACD0BEA78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6AE188D-F04F-4149-B451-0F0B502277EF}" type="pres">
      <dgm:prSet presAssocID="{D828AF86-85F1-4864-B670-0FA60DABEDF9}" presName="circ3" presStyleLbl="vennNode1" presStyleIdx="2" presStyleCnt="3"/>
      <dgm:spPr/>
    </dgm:pt>
    <dgm:pt modelId="{FE896F35-C13B-4588-AF6F-506054AD28AF}" type="pres">
      <dgm:prSet presAssocID="{D828AF86-85F1-4864-B670-0FA60DABEDF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BE1CBF13-A45C-4AA9-BCD1-0E396CE2ACF0}" type="presOf" srcId="{D828AF86-85F1-4864-B670-0FA60DABEDF9}" destId="{FE896F35-C13B-4588-AF6F-506054AD28AF}" srcOrd="1" destOrd="0" presId="urn:microsoft.com/office/officeart/2005/8/layout/venn1"/>
    <dgm:cxn modelId="{1ADEA863-D563-4A9C-834F-88E811590395}" type="presOf" srcId="{8384B303-4192-4AEB-970A-B8E743503269}" destId="{F596CA3D-B081-47E7-BAB9-B2BBC878C1C3}" srcOrd="0" destOrd="0" presId="urn:microsoft.com/office/officeart/2005/8/layout/venn1"/>
    <dgm:cxn modelId="{37841B9E-2333-47D7-BBB6-F3F7296F2042}" type="presOf" srcId="{61C6B90E-D9A7-4769-8219-EAEEBFF026BE}" destId="{C8C45E52-8B9C-4BAD-9734-DC4607AC47C5}" srcOrd="0" destOrd="0" presId="urn:microsoft.com/office/officeart/2005/8/layout/venn1"/>
    <dgm:cxn modelId="{A995A49E-610D-4354-A1F3-25CF232FFF63}" srcId="{61C6B90E-D9A7-4769-8219-EAEEBFF026BE}" destId="{A1B8FE3A-58AF-4DAC-B3B5-A4ACD0BEA78B}" srcOrd="1" destOrd="0" parTransId="{06D2CE40-6598-4C5C-8F05-B0410A6FA331}" sibTransId="{C26C55C9-ECD3-4C32-9ED9-5074C6ED1BF7}"/>
    <dgm:cxn modelId="{39BE3AC1-C04B-4028-9C2F-4784EB22EC5E}" type="presOf" srcId="{A1B8FE3A-58AF-4DAC-B3B5-A4ACD0BEA78B}" destId="{F2DB02C6-2943-4AC2-B75B-A8FD9370F50D}" srcOrd="0" destOrd="0" presId="urn:microsoft.com/office/officeart/2005/8/layout/venn1"/>
    <dgm:cxn modelId="{58F0FCC8-FE9B-43EF-9AF1-3132D6AE4781}" srcId="{61C6B90E-D9A7-4769-8219-EAEEBFF026BE}" destId="{D828AF86-85F1-4864-B670-0FA60DABEDF9}" srcOrd="2" destOrd="0" parTransId="{12DCCE58-C3E0-46BB-8CCE-43FA64376FD5}" sibTransId="{9F1C23C6-2CA5-408F-B55C-66F92B46D591}"/>
    <dgm:cxn modelId="{976B12D1-8E87-4081-8EF2-E4075E29474B}" type="presOf" srcId="{D828AF86-85F1-4864-B670-0FA60DABEDF9}" destId="{26AE188D-F04F-4149-B451-0F0B502277EF}" srcOrd="0" destOrd="0" presId="urn:microsoft.com/office/officeart/2005/8/layout/venn1"/>
    <dgm:cxn modelId="{DD5DCEDB-CE59-469A-84AA-71B7311BE6B2}" srcId="{61C6B90E-D9A7-4769-8219-EAEEBFF026BE}" destId="{8384B303-4192-4AEB-970A-B8E743503269}" srcOrd="0" destOrd="0" parTransId="{C15BBCE1-5135-4954-9D10-217FDF815181}" sibTransId="{69D68D34-AEE3-413D-9526-CE8766F8ED33}"/>
    <dgm:cxn modelId="{28A649E2-C248-4DE9-BDFC-600DA1DAA6E3}" type="presOf" srcId="{8384B303-4192-4AEB-970A-B8E743503269}" destId="{E183F87A-DE03-492C-90A2-D40DAE9B8346}" srcOrd="1" destOrd="0" presId="urn:microsoft.com/office/officeart/2005/8/layout/venn1"/>
    <dgm:cxn modelId="{637AC2F9-9892-43D1-9F34-6227D8B42405}" type="presOf" srcId="{A1B8FE3A-58AF-4DAC-B3B5-A4ACD0BEA78B}" destId="{24985A78-B5ED-4985-A8A5-A17154E7D50B}" srcOrd="1" destOrd="0" presId="urn:microsoft.com/office/officeart/2005/8/layout/venn1"/>
    <dgm:cxn modelId="{1D9E7265-C6CD-4033-A139-CA785D97FA9E}" type="presParOf" srcId="{C8C45E52-8B9C-4BAD-9734-DC4607AC47C5}" destId="{F596CA3D-B081-47E7-BAB9-B2BBC878C1C3}" srcOrd="0" destOrd="0" presId="urn:microsoft.com/office/officeart/2005/8/layout/venn1"/>
    <dgm:cxn modelId="{20225762-5221-42AC-9A7B-A56A6EA0DC18}" type="presParOf" srcId="{C8C45E52-8B9C-4BAD-9734-DC4607AC47C5}" destId="{E183F87A-DE03-492C-90A2-D40DAE9B8346}" srcOrd="1" destOrd="0" presId="urn:microsoft.com/office/officeart/2005/8/layout/venn1"/>
    <dgm:cxn modelId="{994D0884-92CC-4FB2-BEEF-4188E451678B}" type="presParOf" srcId="{C8C45E52-8B9C-4BAD-9734-DC4607AC47C5}" destId="{F2DB02C6-2943-4AC2-B75B-A8FD9370F50D}" srcOrd="2" destOrd="0" presId="urn:microsoft.com/office/officeart/2005/8/layout/venn1"/>
    <dgm:cxn modelId="{29ED0F5B-70D1-4DA8-881F-608982F35FDB}" type="presParOf" srcId="{C8C45E52-8B9C-4BAD-9734-DC4607AC47C5}" destId="{24985A78-B5ED-4985-A8A5-A17154E7D50B}" srcOrd="3" destOrd="0" presId="urn:microsoft.com/office/officeart/2005/8/layout/venn1"/>
    <dgm:cxn modelId="{ECD434EC-2994-4EFB-917A-02E18B9D239E}" type="presParOf" srcId="{C8C45E52-8B9C-4BAD-9734-DC4607AC47C5}" destId="{26AE188D-F04F-4149-B451-0F0B502277EF}" srcOrd="4" destOrd="0" presId="urn:microsoft.com/office/officeart/2005/8/layout/venn1"/>
    <dgm:cxn modelId="{F18B496D-D531-429C-B9BC-3CFE53C9D00D}" type="presParOf" srcId="{C8C45E52-8B9C-4BAD-9734-DC4607AC47C5}" destId="{FE896F35-C13B-4588-AF6F-506054AD28AF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B62F2FD-E888-4E65-A5D0-CDF9AFE43B32}" type="doc">
      <dgm:prSet loTypeId="urn:microsoft.com/office/officeart/2005/8/layout/vList2" loCatId="list" qsTypeId="urn:microsoft.com/office/officeart/2005/8/quickstyle/simple1" qsCatId="simple" csTypeId="urn:microsoft.com/office/officeart/2005/8/colors/accent3_3" csCatId="accent3"/>
      <dgm:spPr/>
      <dgm:t>
        <a:bodyPr/>
        <a:lstStyle/>
        <a:p>
          <a:endParaRPr lang="en-GB"/>
        </a:p>
      </dgm:t>
    </dgm:pt>
    <dgm:pt modelId="{B1B199A3-E220-4E24-AA92-607708EA8E16}">
      <dgm:prSet/>
      <dgm:spPr/>
      <dgm:t>
        <a:bodyPr/>
        <a:lstStyle/>
        <a:p>
          <a:r>
            <a:rPr lang="en-GB" b="1"/>
            <a:t>Justification for Selecting Goleman's Model:</a:t>
          </a:r>
          <a:endParaRPr lang="en-GB"/>
        </a:p>
      </dgm:t>
    </dgm:pt>
    <dgm:pt modelId="{E470EC51-8930-48C7-9CE3-E967CD2E4990}" type="parTrans" cxnId="{7C4A4089-5A39-409D-9319-62CDC617A22D}">
      <dgm:prSet/>
      <dgm:spPr/>
      <dgm:t>
        <a:bodyPr/>
        <a:lstStyle/>
        <a:p>
          <a:endParaRPr lang="en-GB"/>
        </a:p>
      </dgm:t>
    </dgm:pt>
    <dgm:pt modelId="{0333B475-0428-4ECB-B4B7-E810EAE0F533}" type="sibTrans" cxnId="{7C4A4089-5A39-409D-9319-62CDC617A22D}">
      <dgm:prSet/>
      <dgm:spPr/>
      <dgm:t>
        <a:bodyPr/>
        <a:lstStyle/>
        <a:p>
          <a:endParaRPr lang="en-GB"/>
        </a:p>
      </dgm:t>
    </dgm:pt>
    <dgm:pt modelId="{3418B8D4-D50E-40C0-A14D-89A789DB2EBD}">
      <dgm:prSet/>
      <dgm:spPr/>
      <dgm:t>
        <a:bodyPr/>
        <a:lstStyle/>
        <a:p>
          <a:r>
            <a:rPr lang="en-GB"/>
            <a:t>Goleman's Model is widely recognized for its practical application in organizational settings.</a:t>
          </a:r>
        </a:p>
      </dgm:t>
    </dgm:pt>
    <dgm:pt modelId="{CDDCB755-60BF-4E8C-8885-9A69FDB11D7D}" type="parTrans" cxnId="{815E6EF3-BC08-47BE-A02C-932B0CF18BC3}">
      <dgm:prSet/>
      <dgm:spPr/>
      <dgm:t>
        <a:bodyPr/>
        <a:lstStyle/>
        <a:p>
          <a:endParaRPr lang="en-GB"/>
        </a:p>
      </dgm:t>
    </dgm:pt>
    <dgm:pt modelId="{7664A32C-5FF7-4BAB-8B54-B1F0E5BF03FB}" type="sibTrans" cxnId="{815E6EF3-BC08-47BE-A02C-932B0CF18BC3}">
      <dgm:prSet/>
      <dgm:spPr/>
      <dgm:t>
        <a:bodyPr/>
        <a:lstStyle/>
        <a:p>
          <a:endParaRPr lang="en-GB"/>
        </a:p>
      </dgm:t>
    </dgm:pt>
    <dgm:pt modelId="{949CF0D1-91B0-40D9-B180-337F0A76CFFB}">
      <dgm:prSet/>
      <dgm:spPr/>
      <dgm:t>
        <a:bodyPr/>
        <a:lstStyle/>
        <a:p>
          <a:r>
            <a:rPr lang="en-GB"/>
            <a:t>It provides a clear framework for assessing and developing EI.</a:t>
          </a:r>
        </a:p>
      </dgm:t>
    </dgm:pt>
    <dgm:pt modelId="{4931937C-58E8-4E6B-BAE0-F21C13720EC4}" type="parTrans" cxnId="{0900723B-E742-4F75-AC4D-3302168AEF67}">
      <dgm:prSet/>
      <dgm:spPr/>
      <dgm:t>
        <a:bodyPr/>
        <a:lstStyle/>
        <a:p>
          <a:endParaRPr lang="en-GB"/>
        </a:p>
      </dgm:t>
    </dgm:pt>
    <dgm:pt modelId="{AFB8D77B-E02B-4007-9414-BB64932C571A}" type="sibTrans" cxnId="{0900723B-E742-4F75-AC4D-3302168AEF67}">
      <dgm:prSet/>
      <dgm:spPr/>
      <dgm:t>
        <a:bodyPr/>
        <a:lstStyle/>
        <a:p>
          <a:endParaRPr lang="en-GB"/>
        </a:p>
      </dgm:t>
    </dgm:pt>
    <dgm:pt modelId="{EB80CED8-44FA-4171-9CD7-2C6237658BCF}">
      <dgm:prSet/>
      <dgm:spPr/>
      <dgm:t>
        <a:bodyPr/>
        <a:lstStyle/>
        <a:p>
          <a:r>
            <a:rPr lang="en-GB" b="1"/>
            <a:t>Components of Goleman's Model:</a:t>
          </a:r>
          <a:endParaRPr lang="en-GB"/>
        </a:p>
      </dgm:t>
    </dgm:pt>
    <dgm:pt modelId="{282899F8-D119-420C-81A1-9948944D3424}" type="parTrans" cxnId="{1B4E096F-BFC6-4482-81B5-4EBFFE90F0D4}">
      <dgm:prSet/>
      <dgm:spPr/>
      <dgm:t>
        <a:bodyPr/>
        <a:lstStyle/>
        <a:p>
          <a:endParaRPr lang="en-GB"/>
        </a:p>
      </dgm:t>
    </dgm:pt>
    <dgm:pt modelId="{374F22AE-BC1C-4C3F-B2E9-6372FC5B09E3}" type="sibTrans" cxnId="{1B4E096F-BFC6-4482-81B5-4EBFFE90F0D4}">
      <dgm:prSet/>
      <dgm:spPr/>
      <dgm:t>
        <a:bodyPr/>
        <a:lstStyle/>
        <a:p>
          <a:endParaRPr lang="en-GB"/>
        </a:p>
      </dgm:t>
    </dgm:pt>
    <dgm:pt modelId="{9462E2C5-9FF8-4ADE-8F01-A1D4B3BEA92D}">
      <dgm:prSet/>
      <dgm:spPr/>
      <dgm:t>
        <a:bodyPr/>
        <a:lstStyle/>
        <a:p>
          <a:r>
            <a:rPr lang="en-US" b="1" i="0" baseline="0"/>
            <a:t>Self-awareness:</a:t>
          </a:r>
          <a:r>
            <a:rPr lang="en-US" b="0" i="0" baseline="0"/>
            <a:t> </a:t>
          </a:r>
          <a:endParaRPr lang="en-GB"/>
        </a:p>
      </dgm:t>
    </dgm:pt>
    <dgm:pt modelId="{06C3F31E-5FF2-4D58-9452-3682997E08EC}" type="parTrans" cxnId="{56BB93DD-A7BC-463A-BA57-B1E52E2BDF85}">
      <dgm:prSet/>
      <dgm:spPr/>
      <dgm:t>
        <a:bodyPr/>
        <a:lstStyle/>
        <a:p>
          <a:endParaRPr lang="en-GB"/>
        </a:p>
      </dgm:t>
    </dgm:pt>
    <dgm:pt modelId="{3AF8CA09-395C-4908-ABDF-077E498C4478}" type="sibTrans" cxnId="{56BB93DD-A7BC-463A-BA57-B1E52E2BDF85}">
      <dgm:prSet/>
      <dgm:spPr/>
      <dgm:t>
        <a:bodyPr/>
        <a:lstStyle/>
        <a:p>
          <a:endParaRPr lang="en-GB"/>
        </a:p>
      </dgm:t>
    </dgm:pt>
    <dgm:pt modelId="{ECDE3866-835E-4A4A-8024-C928BD0B3911}">
      <dgm:prSet/>
      <dgm:spPr/>
      <dgm:t>
        <a:bodyPr/>
        <a:lstStyle/>
        <a:p>
          <a:r>
            <a:rPr lang="en-US" b="0" i="0" baseline="0"/>
            <a:t>Recognizing one's emotions.</a:t>
          </a:r>
          <a:endParaRPr lang="en-GB"/>
        </a:p>
      </dgm:t>
    </dgm:pt>
    <dgm:pt modelId="{1E6A2964-DCBE-4669-9E29-E7DB9A7DA3AA}" type="parTrans" cxnId="{E0DC2D9D-F5A6-447B-A8B4-CA36AB7014EB}">
      <dgm:prSet/>
      <dgm:spPr/>
      <dgm:t>
        <a:bodyPr/>
        <a:lstStyle/>
        <a:p>
          <a:endParaRPr lang="en-GB"/>
        </a:p>
      </dgm:t>
    </dgm:pt>
    <dgm:pt modelId="{0B8A421B-188D-4221-858F-11ACB8EFF6C2}" type="sibTrans" cxnId="{E0DC2D9D-F5A6-447B-A8B4-CA36AB7014EB}">
      <dgm:prSet/>
      <dgm:spPr/>
      <dgm:t>
        <a:bodyPr/>
        <a:lstStyle/>
        <a:p>
          <a:endParaRPr lang="en-GB"/>
        </a:p>
      </dgm:t>
    </dgm:pt>
    <dgm:pt modelId="{1148ECFC-31C8-48A6-84CB-482BC6235F86}">
      <dgm:prSet/>
      <dgm:spPr/>
      <dgm:t>
        <a:bodyPr/>
        <a:lstStyle/>
        <a:p>
          <a:r>
            <a:rPr lang="en-US" b="1" i="0" baseline="0"/>
            <a:t>Self-regulation:</a:t>
          </a:r>
          <a:r>
            <a:rPr lang="en-US" b="0" i="0" baseline="0"/>
            <a:t> </a:t>
          </a:r>
          <a:endParaRPr lang="en-GB"/>
        </a:p>
      </dgm:t>
    </dgm:pt>
    <dgm:pt modelId="{E03EB0AC-9E75-4D3E-8309-D24535893A7A}" type="parTrans" cxnId="{86A31934-B13D-4F0D-9DA4-0BD55EDC5BB3}">
      <dgm:prSet/>
      <dgm:spPr/>
      <dgm:t>
        <a:bodyPr/>
        <a:lstStyle/>
        <a:p>
          <a:endParaRPr lang="en-GB"/>
        </a:p>
      </dgm:t>
    </dgm:pt>
    <dgm:pt modelId="{65779EA3-BAA7-4377-B1D0-B6C94C0BECBA}" type="sibTrans" cxnId="{86A31934-B13D-4F0D-9DA4-0BD55EDC5BB3}">
      <dgm:prSet/>
      <dgm:spPr/>
      <dgm:t>
        <a:bodyPr/>
        <a:lstStyle/>
        <a:p>
          <a:endParaRPr lang="en-GB"/>
        </a:p>
      </dgm:t>
    </dgm:pt>
    <dgm:pt modelId="{1E485251-124D-4AE4-824D-BAC7BF4AF1E6}">
      <dgm:prSet/>
      <dgm:spPr/>
      <dgm:t>
        <a:bodyPr/>
        <a:lstStyle/>
        <a:p>
          <a:r>
            <a:rPr lang="en-US" b="0" i="0" baseline="0"/>
            <a:t>Managing one's emotions.</a:t>
          </a:r>
          <a:endParaRPr lang="en-GB"/>
        </a:p>
      </dgm:t>
    </dgm:pt>
    <dgm:pt modelId="{264B0027-577A-4806-AAA6-86C372066184}" type="parTrans" cxnId="{D5A0AC8B-84CB-4FA8-8ABA-ECAEC6DA239D}">
      <dgm:prSet/>
      <dgm:spPr/>
      <dgm:t>
        <a:bodyPr/>
        <a:lstStyle/>
        <a:p>
          <a:endParaRPr lang="en-GB"/>
        </a:p>
      </dgm:t>
    </dgm:pt>
    <dgm:pt modelId="{72D58AF1-0AE9-4702-8EE9-898AEBC79F20}" type="sibTrans" cxnId="{D5A0AC8B-84CB-4FA8-8ABA-ECAEC6DA239D}">
      <dgm:prSet/>
      <dgm:spPr/>
      <dgm:t>
        <a:bodyPr/>
        <a:lstStyle/>
        <a:p>
          <a:endParaRPr lang="en-GB"/>
        </a:p>
      </dgm:t>
    </dgm:pt>
    <dgm:pt modelId="{D9EB67C5-A274-4BE8-AFF7-77D15B94956E}">
      <dgm:prSet/>
      <dgm:spPr/>
      <dgm:t>
        <a:bodyPr/>
        <a:lstStyle/>
        <a:p>
          <a:r>
            <a:rPr lang="en-US" b="1" i="0" baseline="0"/>
            <a:t>Motivation:</a:t>
          </a:r>
          <a:r>
            <a:rPr lang="en-US" b="0" i="0" baseline="0"/>
            <a:t> </a:t>
          </a:r>
          <a:endParaRPr lang="en-GB"/>
        </a:p>
      </dgm:t>
    </dgm:pt>
    <dgm:pt modelId="{2A5D5F44-3BB1-49D7-B4A2-263C5FC6CDBC}" type="parTrans" cxnId="{E280C1E5-FBCE-4952-B169-C0C77ADDC76E}">
      <dgm:prSet/>
      <dgm:spPr/>
      <dgm:t>
        <a:bodyPr/>
        <a:lstStyle/>
        <a:p>
          <a:endParaRPr lang="en-GB"/>
        </a:p>
      </dgm:t>
    </dgm:pt>
    <dgm:pt modelId="{BC0940EC-084E-488B-930C-1B1197B1ECFC}" type="sibTrans" cxnId="{E280C1E5-FBCE-4952-B169-C0C77ADDC76E}">
      <dgm:prSet/>
      <dgm:spPr/>
      <dgm:t>
        <a:bodyPr/>
        <a:lstStyle/>
        <a:p>
          <a:endParaRPr lang="en-GB"/>
        </a:p>
      </dgm:t>
    </dgm:pt>
    <dgm:pt modelId="{3C9C797A-031D-46C5-93FF-EE6200A4625C}">
      <dgm:prSet/>
      <dgm:spPr/>
      <dgm:t>
        <a:bodyPr/>
        <a:lstStyle/>
        <a:p>
          <a:r>
            <a:rPr lang="en-US" b="0" i="0" baseline="0"/>
            <a:t>Being driven to achieve.</a:t>
          </a:r>
          <a:endParaRPr lang="en-GB"/>
        </a:p>
      </dgm:t>
    </dgm:pt>
    <dgm:pt modelId="{3AABD584-36ED-41EC-A1F1-45608F7DA603}" type="parTrans" cxnId="{7B3121A7-C3E1-43C2-B87D-5FEF3C7D99F3}">
      <dgm:prSet/>
      <dgm:spPr/>
      <dgm:t>
        <a:bodyPr/>
        <a:lstStyle/>
        <a:p>
          <a:endParaRPr lang="en-GB"/>
        </a:p>
      </dgm:t>
    </dgm:pt>
    <dgm:pt modelId="{B4D9498E-9480-4F7E-98C0-E6DD9D438C6E}" type="sibTrans" cxnId="{7B3121A7-C3E1-43C2-B87D-5FEF3C7D99F3}">
      <dgm:prSet/>
      <dgm:spPr/>
      <dgm:t>
        <a:bodyPr/>
        <a:lstStyle/>
        <a:p>
          <a:endParaRPr lang="en-GB"/>
        </a:p>
      </dgm:t>
    </dgm:pt>
    <dgm:pt modelId="{20D6E255-B046-488E-B2C9-3EBE75222F53}">
      <dgm:prSet/>
      <dgm:spPr/>
      <dgm:t>
        <a:bodyPr/>
        <a:lstStyle/>
        <a:p>
          <a:r>
            <a:rPr lang="en-US" b="1" i="0" baseline="0"/>
            <a:t>Empathy:</a:t>
          </a:r>
          <a:r>
            <a:rPr lang="en-US" b="0" i="0" baseline="0"/>
            <a:t> </a:t>
          </a:r>
          <a:endParaRPr lang="en-GB"/>
        </a:p>
      </dgm:t>
    </dgm:pt>
    <dgm:pt modelId="{5BCAA101-E1FE-499A-A199-2977275C5141}" type="parTrans" cxnId="{3E5C6AAC-902F-430A-900A-59E08A5A4924}">
      <dgm:prSet/>
      <dgm:spPr/>
      <dgm:t>
        <a:bodyPr/>
        <a:lstStyle/>
        <a:p>
          <a:endParaRPr lang="en-GB"/>
        </a:p>
      </dgm:t>
    </dgm:pt>
    <dgm:pt modelId="{401175CE-9964-43B0-8C86-3CB9F0A88A83}" type="sibTrans" cxnId="{3E5C6AAC-902F-430A-900A-59E08A5A4924}">
      <dgm:prSet/>
      <dgm:spPr/>
      <dgm:t>
        <a:bodyPr/>
        <a:lstStyle/>
        <a:p>
          <a:endParaRPr lang="en-GB"/>
        </a:p>
      </dgm:t>
    </dgm:pt>
    <dgm:pt modelId="{9B1FEA10-DFAB-440D-BADC-94C142397B3A}">
      <dgm:prSet/>
      <dgm:spPr/>
      <dgm:t>
        <a:bodyPr/>
        <a:lstStyle/>
        <a:p>
          <a:r>
            <a:rPr lang="en-US" b="0" i="0" baseline="0"/>
            <a:t>Recognizing emotions in others.</a:t>
          </a:r>
          <a:endParaRPr lang="en-GB"/>
        </a:p>
      </dgm:t>
    </dgm:pt>
    <dgm:pt modelId="{E06C92B5-A9E1-4A68-927F-967B21274E70}" type="parTrans" cxnId="{0B4EC45B-C2E2-4CE1-A6C7-924B3DDCC289}">
      <dgm:prSet/>
      <dgm:spPr/>
      <dgm:t>
        <a:bodyPr/>
        <a:lstStyle/>
        <a:p>
          <a:endParaRPr lang="en-GB"/>
        </a:p>
      </dgm:t>
    </dgm:pt>
    <dgm:pt modelId="{ACBA5088-55B7-4E30-A37F-B1A900149C7B}" type="sibTrans" cxnId="{0B4EC45B-C2E2-4CE1-A6C7-924B3DDCC289}">
      <dgm:prSet/>
      <dgm:spPr/>
      <dgm:t>
        <a:bodyPr/>
        <a:lstStyle/>
        <a:p>
          <a:endParaRPr lang="en-GB"/>
        </a:p>
      </dgm:t>
    </dgm:pt>
    <dgm:pt modelId="{56084FCE-3629-4E4A-ADF6-285051943792}">
      <dgm:prSet/>
      <dgm:spPr/>
      <dgm:t>
        <a:bodyPr/>
        <a:lstStyle/>
        <a:p>
          <a:r>
            <a:rPr lang="en-US" b="1" i="0" baseline="0"/>
            <a:t>Social skills:</a:t>
          </a:r>
          <a:r>
            <a:rPr lang="en-US" b="0" i="0" baseline="0"/>
            <a:t> </a:t>
          </a:r>
          <a:endParaRPr lang="en-GB"/>
        </a:p>
      </dgm:t>
    </dgm:pt>
    <dgm:pt modelId="{A9E11D03-AC32-4DD5-852D-1A62F067FA88}" type="parTrans" cxnId="{53733CE3-0D63-48BC-95C9-30B11085E627}">
      <dgm:prSet/>
      <dgm:spPr/>
      <dgm:t>
        <a:bodyPr/>
        <a:lstStyle/>
        <a:p>
          <a:endParaRPr lang="en-GB"/>
        </a:p>
      </dgm:t>
    </dgm:pt>
    <dgm:pt modelId="{D75C750C-A9A7-4690-BA7A-20890D218F15}" type="sibTrans" cxnId="{53733CE3-0D63-48BC-95C9-30B11085E627}">
      <dgm:prSet/>
      <dgm:spPr/>
      <dgm:t>
        <a:bodyPr/>
        <a:lstStyle/>
        <a:p>
          <a:endParaRPr lang="en-GB"/>
        </a:p>
      </dgm:t>
    </dgm:pt>
    <dgm:pt modelId="{60486907-0C46-43A0-88D9-41E96FE8456B}">
      <dgm:prSet/>
      <dgm:spPr/>
      <dgm:t>
        <a:bodyPr/>
        <a:lstStyle/>
        <a:p>
          <a:r>
            <a:rPr lang="en-US" b="0" i="0" baseline="0"/>
            <a:t>Managing relationships effectively.</a:t>
          </a:r>
          <a:br>
            <a:rPr lang="en-US" b="0" i="0" baseline="0"/>
          </a:br>
          <a:r>
            <a:rPr lang="en-US" b="0" i="0" baseline="0"/>
            <a:t>(Goleman, 1995) </a:t>
          </a:r>
          <a:endParaRPr lang="en-GB"/>
        </a:p>
      </dgm:t>
    </dgm:pt>
    <dgm:pt modelId="{36A137A5-D239-475D-82B0-3BFDB790E53D}" type="parTrans" cxnId="{C894D348-FE8B-4924-90F5-899667034E55}">
      <dgm:prSet/>
      <dgm:spPr/>
      <dgm:t>
        <a:bodyPr/>
        <a:lstStyle/>
        <a:p>
          <a:endParaRPr lang="en-GB"/>
        </a:p>
      </dgm:t>
    </dgm:pt>
    <dgm:pt modelId="{3D099EBC-BAE6-4F57-BD46-6F286C6BEF4F}" type="sibTrans" cxnId="{C894D348-FE8B-4924-90F5-899667034E55}">
      <dgm:prSet/>
      <dgm:spPr/>
      <dgm:t>
        <a:bodyPr/>
        <a:lstStyle/>
        <a:p>
          <a:endParaRPr lang="en-GB"/>
        </a:p>
      </dgm:t>
    </dgm:pt>
    <dgm:pt modelId="{7B9D8A45-0C50-4D2E-8FE7-2D68C1100095}" type="pres">
      <dgm:prSet presAssocID="{9B62F2FD-E888-4E65-A5D0-CDF9AFE43B32}" presName="linear" presStyleCnt="0">
        <dgm:presLayoutVars>
          <dgm:animLvl val="lvl"/>
          <dgm:resizeHandles val="exact"/>
        </dgm:presLayoutVars>
      </dgm:prSet>
      <dgm:spPr/>
    </dgm:pt>
    <dgm:pt modelId="{65DF0BED-88F8-445D-BC75-DF8AED45DADE}" type="pres">
      <dgm:prSet presAssocID="{B1B199A3-E220-4E24-AA92-607708EA8E1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50E2E6E2-A2A6-4CB5-B760-C23397DA3817}" type="pres">
      <dgm:prSet presAssocID="{B1B199A3-E220-4E24-AA92-607708EA8E16}" presName="childText" presStyleLbl="revTx" presStyleIdx="0" presStyleCnt="6">
        <dgm:presLayoutVars>
          <dgm:bulletEnabled val="1"/>
        </dgm:presLayoutVars>
      </dgm:prSet>
      <dgm:spPr/>
    </dgm:pt>
    <dgm:pt modelId="{C4E5F98A-4378-4341-895D-2A5C60E911A9}" type="pres">
      <dgm:prSet presAssocID="{EB80CED8-44FA-4171-9CD7-2C6237658BCF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FA7E3CF-C8DC-4DD3-99D0-09B49C5B416A}" type="pres">
      <dgm:prSet presAssocID="{374F22AE-BC1C-4C3F-B2E9-6372FC5B09E3}" presName="spacer" presStyleCnt="0"/>
      <dgm:spPr/>
    </dgm:pt>
    <dgm:pt modelId="{6809B1E2-2B45-4826-831F-4AC8E6D5EFDC}" type="pres">
      <dgm:prSet presAssocID="{9462E2C5-9FF8-4ADE-8F01-A1D4B3BEA92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D1994F9-71FF-4BF4-BC0D-53738FB5B567}" type="pres">
      <dgm:prSet presAssocID="{9462E2C5-9FF8-4ADE-8F01-A1D4B3BEA92D}" presName="childText" presStyleLbl="revTx" presStyleIdx="1" presStyleCnt="6">
        <dgm:presLayoutVars>
          <dgm:bulletEnabled val="1"/>
        </dgm:presLayoutVars>
      </dgm:prSet>
      <dgm:spPr/>
    </dgm:pt>
    <dgm:pt modelId="{8801CB8D-2DB5-4652-91D0-5D92601FCE9E}" type="pres">
      <dgm:prSet presAssocID="{1148ECFC-31C8-48A6-84CB-482BC6235F8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1B7FEA1-0B74-4FC2-B906-A4B847FD38E1}" type="pres">
      <dgm:prSet presAssocID="{1148ECFC-31C8-48A6-84CB-482BC6235F86}" presName="childText" presStyleLbl="revTx" presStyleIdx="2" presStyleCnt="6">
        <dgm:presLayoutVars>
          <dgm:bulletEnabled val="1"/>
        </dgm:presLayoutVars>
      </dgm:prSet>
      <dgm:spPr/>
    </dgm:pt>
    <dgm:pt modelId="{B5106DFC-3E5E-4396-B330-4A72900635F7}" type="pres">
      <dgm:prSet presAssocID="{D9EB67C5-A274-4BE8-AFF7-77D15B94956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50594B6-543B-4DA1-BEFD-C774CAF62F17}" type="pres">
      <dgm:prSet presAssocID="{D9EB67C5-A274-4BE8-AFF7-77D15B94956E}" presName="childText" presStyleLbl="revTx" presStyleIdx="3" presStyleCnt="6">
        <dgm:presLayoutVars>
          <dgm:bulletEnabled val="1"/>
        </dgm:presLayoutVars>
      </dgm:prSet>
      <dgm:spPr/>
    </dgm:pt>
    <dgm:pt modelId="{ACBDB555-1955-4973-8036-1E4EF21E0150}" type="pres">
      <dgm:prSet presAssocID="{20D6E255-B046-488E-B2C9-3EBE75222F5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96559D6-7A9A-48D5-9596-3AF1B3AD21C1}" type="pres">
      <dgm:prSet presAssocID="{20D6E255-B046-488E-B2C9-3EBE75222F53}" presName="childText" presStyleLbl="revTx" presStyleIdx="4" presStyleCnt="6">
        <dgm:presLayoutVars>
          <dgm:bulletEnabled val="1"/>
        </dgm:presLayoutVars>
      </dgm:prSet>
      <dgm:spPr/>
    </dgm:pt>
    <dgm:pt modelId="{E99E9B8C-532F-4B9F-9102-E3C1ECFA52B7}" type="pres">
      <dgm:prSet presAssocID="{56084FCE-3629-4E4A-ADF6-285051943792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4DDC988F-85BB-4AD7-B27F-C7B0039BD837}" type="pres">
      <dgm:prSet presAssocID="{56084FCE-3629-4E4A-ADF6-285051943792}" presName="childText" presStyleLbl="revTx" presStyleIdx="5" presStyleCnt="6">
        <dgm:presLayoutVars>
          <dgm:bulletEnabled val="1"/>
        </dgm:presLayoutVars>
      </dgm:prSet>
      <dgm:spPr/>
    </dgm:pt>
  </dgm:ptLst>
  <dgm:cxnLst>
    <dgm:cxn modelId="{935E5117-D464-4667-9CB4-B6BA8C141B4E}" type="presOf" srcId="{9462E2C5-9FF8-4ADE-8F01-A1D4B3BEA92D}" destId="{6809B1E2-2B45-4826-831F-4AC8E6D5EFDC}" srcOrd="0" destOrd="0" presId="urn:microsoft.com/office/officeart/2005/8/layout/vList2"/>
    <dgm:cxn modelId="{86A31934-B13D-4F0D-9DA4-0BD55EDC5BB3}" srcId="{9B62F2FD-E888-4E65-A5D0-CDF9AFE43B32}" destId="{1148ECFC-31C8-48A6-84CB-482BC6235F86}" srcOrd="3" destOrd="0" parTransId="{E03EB0AC-9E75-4D3E-8309-D24535893A7A}" sibTransId="{65779EA3-BAA7-4377-B1D0-B6C94C0BECBA}"/>
    <dgm:cxn modelId="{0900723B-E742-4F75-AC4D-3302168AEF67}" srcId="{B1B199A3-E220-4E24-AA92-607708EA8E16}" destId="{949CF0D1-91B0-40D9-B180-337F0A76CFFB}" srcOrd="1" destOrd="0" parTransId="{4931937C-58E8-4E6B-BAE0-F21C13720EC4}" sibTransId="{AFB8D77B-E02B-4007-9414-BB64932C571A}"/>
    <dgm:cxn modelId="{7C47F33F-0AA6-4A16-8C89-01A4DCE563FE}" type="presOf" srcId="{9B62F2FD-E888-4E65-A5D0-CDF9AFE43B32}" destId="{7B9D8A45-0C50-4D2E-8FE7-2D68C1100095}" srcOrd="0" destOrd="0" presId="urn:microsoft.com/office/officeart/2005/8/layout/vList2"/>
    <dgm:cxn modelId="{0B4EC45B-C2E2-4CE1-A6C7-924B3DDCC289}" srcId="{20D6E255-B046-488E-B2C9-3EBE75222F53}" destId="{9B1FEA10-DFAB-440D-BADC-94C142397B3A}" srcOrd="0" destOrd="0" parTransId="{E06C92B5-A9E1-4A68-927F-967B21274E70}" sibTransId="{ACBA5088-55B7-4E30-A37F-B1A900149C7B}"/>
    <dgm:cxn modelId="{27A6AF44-5880-4C0A-A19F-C4B225462052}" type="presOf" srcId="{56084FCE-3629-4E4A-ADF6-285051943792}" destId="{E99E9B8C-532F-4B9F-9102-E3C1ECFA52B7}" srcOrd="0" destOrd="0" presId="urn:microsoft.com/office/officeart/2005/8/layout/vList2"/>
    <dgm:cxn modelId="{00C1AE65-C9C4-4B14-B870-9BE8DA58B04B}" type="presOf" srcId="{3C9C797A-031D-46C5-93FF-EE6200A4625C}" destId="{250594B6-543B-4DA1-BEFD-C774CAF62F17}" srcOrd="0" destOrd="0" presId="urn:microsoft.com/office/officeart/2005/8/layout/vList2"/>
    <dgm:cxn modelId="{F3AB0067-ECE0-4FBA-9C53-E60BC4676116}" type="presOf" srcId="{3418B8D4-D50E-40C0-A14D-89A789DB2EBD}" destId="{50E2E6E2-A2A6-4CB5-B760-C23397DA3817}" srcOrd="0" destOrd="0" presId="urn:microsoft.com/office/officeart/2005/8/layout/vList2"/>
    <dgm:cxn modelId="{C894D348-FE8B-4924-90F5-899667034E55}" srcId="{56084FCE-3629-4E4A-ADF6-285051943792}" destId="{60486907-0C46-43A0-88D9-41E96FE8456B}" srcOrd="0" destOrd="0" parTransId="{36A137A5-D239-475D-82B0-3BFDB790E53D}" sibTransId="{3D099EBC-BAE6-4F57-BD46-6F286C6BEF4F}"/>
    <dgm:cxn modelId="{1B4E096F-BFC6-4482-81B5-4EBFFE90F0D4}" srcId="{9B62F2FD-E888-4E65-A5D0-CDF9AFE43B32}" destId="{EB80CED8-44FA-4171-9CD7-2C6237658BCF}" srcOrd="1" destOrd="0" parTransId="{282899F8-D119-420C-81A1-9948944D3424}" sibTransId="{374F22AE-BC1C-4C3F-B2E9-6372FC5B09E3}"/>
    <dgm:cxn modelId="{84A10C7E-36B4-42B9-9853-9DB0748D2245}" type="presOf" srcId="{EB80CED8-44FA-4171-9CD7-2C6237658BCF}" destId="{C4E5F98A-4378-4341-895D-2A5C60E911A9}" srcOrd="0" destOrd="0" presId="urn:microsoft.com/office/officeart/2005/8/layout/vList2"/>
    <dgm:cxn modelId="{FAC3F684-6CB3-4C55-84E4-8FB651424A68}" type="presOf" srcId="{60486907-0C46-43A0-88D9-41E96FE8456B}" destId="{4DDC988F-85BB-4AD7-B27F-C7B0039BD837}" srcOrd="0" destOrd="0" presId="urn:microsoft.com/office/officeart/2005/8/layout/vList2"/>
    <dgm:cxn modelId="{7C4A4089-5A39-409D-9319-62CDC617A22D}" srcId="{9B62F2FD-E888-4E65-A5D0-CDF9AFE43B32}" destId="{B1B199A3-E220-4E24-AA92-607708EA8E16}" srcOrd="0" destOrd="0" parTransId="{E470EC51-8930-48C7-9CE3-E967CD2E4990}" sibTransId="{0333B475-0428-4ECB-B4B7-E810EAE0F533}"/>
    <dgm:cxn modelId="{D5A0AC8B-84CB-4FA8-8ABA-ECAEC6DA239D}" srcId="{1148ECFC-31C8-48A6-84CB-482BC6235F86}" destId="{1E485251-124D-4AE4-824D-BAC7BF4AF1E6}" srcOrd="0" destOrd="0" parTransId="{264B0027-577A-4806-AAA6-86C372066184}" sibTransId="{72D58AF1-0AE9-4702-8EE9-898AEBC79F20}"/>
    <dgm:cxn modelId="{E0DC2D9D-F5A6-447B-A8B4-CA36AB7014EB}" srcId="{9462E2C5-9FF8-4ADE-8F01-A1D4B3BEA92D}" destId="{ECDE3866-835E-4A4A-8024-C928BD0B3911}" srcOrd="0" destOrd="0" parTransId="{1E6A2964-DCBE-4669-9E29-E7DB9A7DA3AA}" sibTransId="{0B8A421B-188D-4221-858F-11ACB8EFF6C2}"/>
    <dgm:cxn modelId="{7B3121A7-C3E1-43C2-B87D-5FEF3C7D99F3}" srcId="{D9EB67C5-A274-4BE8-AFF7-77D15B94956E}" destId="{3C9C797A-031D-46C5-93FF-EE6200A4625C}" srcOrd="0" destOrd="0" parTransId="{3AABD584-36ED-41EC-A1F1-45608F7DA603}" sibTransId="{B4D9498E-9480-4F7E-98C0-E6DD9D438C6E}"/>
    <dgm:cxn modelId="{3E5C6AAC-902F-430A-900A-59E08A5A4924}" srcId="{9B62F2FD-E888-4E65-A5D0-CDF9AFE43B32}" destId="{20D6E255-B046-488E-B2C9-3EBE75222F53}" srcOrd="5" destOrd="0" parTransId="{5BCAA101-E1FE-499A-A199-2977275C5141}" sibTransId="{401175CE-9964-43B0-8C86-3CB9F0A88A83}"/>
    <dgm:cxn modelId="{2D5F27AE-2695-44E5-AB21-E2832D26385D}" type="presOf" srcId="{1148ECFC-31C8-48A6-84CB-482BC6235F86}" destId="{8801CB8D-2DB5-4652-91D0-5D92601FCE9E}" srcOrd="0" destOrd="0" presId="urn:microsoft.com/office/officeart/2005/8/layout/vList2"/>
    <dgm:cxn modelId="{B5FB8DC0-22C3-4511-BFD3-CC5CFE7878E3}" type="presOf" srcId="{949CF0D1-91B0-40D9-B180-337F0A76CFFB}" destId="{50E2E6E2-A2A6-4CB5-B760-C23397DA3817}" srcOrd="0" destOrd="1" presId="urn:microsoft.com/office/officeart/2005/8/layout/vList2"/>
    <dgm:cxn modelId="{D3BBD1C1-5A47-45A6-9F1F-25E6A94382D6}" type="presOf" srcId="{B1B199A3-E220-4E24-AA92-607708EA8E16}" destId="{65DF0BED-88F8-445D-BC75-DF8AED45DADE}" srcOrd="0" destOrd="0" presId="urn:microsoft.com/office/officeart/2005/8/layout/vList2"/>
    <dgm:cxn modelId="{15DC51C4-BA61-4EF1-B78D-4738ED2BDD8C}" type="presOf" srcId="{9B1FEA10-DFAB-440D-BADC-94C142397B3A}" destId="{596559D6-7A9A-48D5-9596-3AF1B3AD21C1}" srcOrd="0" destOrd="0" presId="urn:microsoft.com/office/officeart/2005/8/layout/vList2"/>
    <dgm:cxn modelId="{F22D53CB-13B8-4E14-A57D-E69021F5E87C}" type="presOf" srcId="{D9EB67C5-A274-4BE8-AFF7-77D15B94956E}" destId="{B5106DFC-3E5E-4396-B330-4A72900635F7}" srcOrd="0" destOrd="0" presId="urn:microsoft.com/office/officeart/2005/8/layout/vList2"/>
    <dgm:cxn modelId="{0AD7BCD7-31F4-4180-822F-15CDD1372A68}" type="presOf" srcId="{ECDE3866-835E-4A4A-8024-C928BD0B3911}" destId="{7D1994F9-71FF-4BF4-BC0D-53738FB5B567}" srcOrd="0" destOrd="0" presId="urn:microsoft.com/office/officeart/2005/8/layout/vList2"/>
    <dgm:cxn modelId="{56BB93DD-A7BC-463A-BA57-B1E52E2BDF85}" srcId="{9B62F2FD-E888-4E65-A5D0-CDF9AFE43B32}" destId="{9462E2C5-9FF8-4ADE-8F01-A1D4B3BEA92D}" srcOrd="2" destOrd="0" parTransId="{06C3F31E-5FF2-4D58-9452-3682997E08EC}" sibTransId="{3AF8CA09-395C-4908-ABDF-077E498C4478}"/>
    <dgm:cxn modelId="{53733CE3-0D63-48BC-95C9-30B11085E627}" srcId="{9B62F2FD-E888-4E65-A5D0-CDF9AFE43B32}" destId="{56084FCE-3629-4E4A-ADF6-285051943792}" srcOrd="6" destOrd="0" parTransId="{A9E11D03-AC32-4DD5-852D-1A62F067FA88}" sibTransId="{D75C750C-A9A7-4690-BA7A-20890D218F15}"/>
    <dgm:cxn modelId="{E280C1E5-FBCE-4952-B169-C0C77ADDC76E}" srcId="{9B62F2FD-E888-4E65-A5D0-CDF9AFE43B32}" destId="{D9EB67C5-A274-4BE8-AFF7-77D15B94956E}" srcOrd="4" destOrd="0" parTransId="{2A5D5F44-3BB1-49D7-B4A2-263C5FC6CDBC}" sibTransId="{BC0940EC-084E-488B-930C-1B1197B1ECFC}"/>
    <dgm:cxn modelId="{DB6595E6-B719-4AB8-9CE0-C01334CFC1A9}" type="presOf" srcId="{20D6E255-B046-488E-B2C9-3EBE75222F53}" destId="{ACBDB555-1955-4973-8036-1E4EF21E0150}" srcOrd="0" destOrd="0" presId="urn:microsoft.com/office/officeart/2005/8/layout/vList2"/>
    <dgm:cxn modelId="{6EE128EC-3E0E-47C7-ABAD-9EBF1C0E2766}" type="presOf" srcId="{1E485251-124D-4AE4-824D-BAC7BF4AF1E6}" destId="{91B7FEA1-0B74-4FC2-B906-A4B847FD38E1}" srcOrd="0" destOrd="0" presId="urn:microsoft.com/office/officeart/2005/8/layout/vList2"/>
    <dgm:cxn modelId="{815E6EF3-BC08-47BE-A02C-932B0CF18BC3}" srcId="{B1B199A3-E220-4E24-AA92-607708EA8E16}" destId="{3418B8D4-D50E-40C0-A14D-89A789DB2EBD}" srcOrd="0" destOrd="0" parTransId="{CDDCB755-60BF-4E8C-8885-9A69FDB11D7D}" sibTransId="{7664A32C-5FF7-4BAB-8B54-B1F0E5BF03FB}"/>
    <dgm:cxn modelId="{02448C39-5ACD-43A1-A471-BA1C960C1E45}" type="presParOf" srcId="{7B9D8A45-0C50-4D2E-8FE7-2D68C1100095}" destId="{65DF0BED-88F8-445D-BC75-DF8AED45DADE}" srcOrd="0" destOrd="0" presId="urn:microsoft.com/office/officeart/2005/8/layout/vList2"/>
    <dgm:cxn modelId="{A1D44C57-1F27-4040-A5F5-852F2FB99332}" type="presParOf" srcId="{7B9D8A45-0C50-4D2E-8FE7-2D68C1100095}" destId="{50E2E6E2-A2A6-4CB5-B760-C23397DA3817}" srcOrd="1" destOrd="0" presId="urn:microsoft.com/office/officeart/2005/8/layout/vList2"/>
    <dgm:cxn modelId="{BC7CE453-1373-43BA-BE2E-778DCEAA40AC}" type="presParOf" srcId="{7B9D8A45-0C50-4D2E-8FE7-2D68C1100095}" destId="{C4E5F98A-4378-4341-895D-2A5C60E911A9}" srcOrd="2" destOrd="0" presId="urn:microsoft.com/office/officeart/2005/8/layout/vList2"/>
    <dgm:cxn modelId="{EA74070D-2ADC-47D2-9969-C565274A9043}" type="presParOf" srcId="{7B9D8A45-0C50-4D2E-8FE7-2D68C1100095}" destId="{5FA7E3CF-C8DC-4DD3-99D0-09B49C5B416A}" srcOrd="3" destOrd="0" presId="urn:microsoft.com/office/officeart/2005/8/layout/vList2"/>
    <dgm:cxn modelId="{B681A3CC-88A0-4A43-95FC-BD256E17D02D}" type="presParOf" srcId="{7B9D8A45-0C50-4D2E-8FE7-2D68C1100095}" destId="{6809B1E2-2B45-4826-831F-4AC8E6D5EFDC}" srcOrd="4" destOrd="0" presId="urn:microsoft.com/office/officeart/2005/8/layout/vList2"/>
    <dgm:cxn modelId="{F0087B2D-ADA9-4159-AAAD-CBA009865A3B}" type="presParOf" srcId="{7B9D8A45-0C50-4D2E-8FE7-2D68C1100095}" destId="{7D1994F9-71FF-4BF4-BC0D-53738FB5B567}" srcOrd="5" destOrd="0" presId="urn:microsoft.com/office/officeart/2005/8/layout/vList2"/>
    <dgm:cxn modelId="{516FEF02-B8AB-4E6E-93AF-C755EA170F83}" type="presParOf" srcId="{7B9D8A45-0C50-4D2E-8FE7-2D68C1100095}" destId="{8801CB8D-2DB5-4652-91D0-5D92601FCE9E}" srcOrd="6" destOrd="0" presId="urn:microsoft.com/office/officeart/2005/8/layout/vList2"/>
    <dgm:cxn modelId="{EE5A726A-CCD1-407B-A149-2AE046023AFC}" type="presParOf" srcId="{7B9D8A45-0C50-4D2E-8FE7-2D68C1100095}" destId="{91B7FEA1-0B74-4FC2-B906-A4B847FD38E1}" srcOrd="7" destOrd="0" presId="urn:microsoft.com/office/officeart/2005/8/layout/vList2"/>
    <dgm:cxn modelId="{C6252C94-64F5-4E21-9C59-673479442633}" type="presParOf" srcId="{7B9D8A45-0C50-4D2E-8FE7-2D68C1100095}" destId="{B5106DFC-3E5E-4396-B330-4A72900635F7}" srcOrd="8" destOrd="0" presId="urn:microsoft.com/office/officeart/2005/8/layout/vList2"/>
    <dgm:cxn modelId="{A8DF04C5-113A-4951-8EF9-9011C0AACA02}" type="presParOf" srcId="{7B9D8A45-0C50-4D2E-8FE7-2D68C1100095}" destId="{250594B6-543B-4DA1-BEFD-C774CAF62F17}" srcOrd="9" destOrd="0" presId="urn:microsoft.com/office/officeart/2005/8/layout/vList2"/>
    <dgm:cxn modelId="{E05E0A1C-118D-4E6B-9161-654390E2DA20}" type="presParOf" srcId="{7B9D8A45-0C50-4D2E-8FE7-2D68C1100095}" destId="{ACBDB555-1955-4973-8036-1E4EF21E0150}" srcOrd="10" destOrd="0" presId="urn:microsoft.com/office/officeart/2005/8/layout/vList2"/>
    <dgm:cxn modelId="{FC8FB531-BAA4-4DDD-B089-E87F5A9DE590}" type="presParOf" srcId="{7B9D8A45-0C50-4D2E-8FE7-2D68C1100095}" destId="{596559D6-7A9A-48D5-9596-3AF1B3AD21C1}" srcOrd="11" destOrd="0" presId="urn:microsoft.com/office/officeart/2005/8/layout/vList2"/>
    <dgm:cxn modelId="{5EF23E3A-B194-4FE5-ABDE-71AFE3CE2212}" type="presParOf" srcId="{7B9D8A45-0C50-4D2E-8FE7-2D68C1100095}" destId="{E99E9B8C-532F-4B9F-9102-E3C1ECFA52B7}" srcOrd="12" destOrd="0" presId="urn:microsoft.com/office/officeart/2005/8/layout/vList2"/>
    <dgm:cxn modelId="{86CFBA13-B281-4686-8C43-59729079BA68}" type="presParOf" srcId="{7B9D8A45-0C50-4D2E-8FE7-2D68C1100095}" destId="{4DDC988F-85BB-4AD7-B27F-C7B0039BD837}" srcOrd="1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FAB1B4-C37E-40ED-8991-EA7C44D7DA68}" type="doc">
      <dgm:prSet loTypeId="urn:microsoft.com/office/officeart/2005/8/layout/process1" loCatId="process" qsTypeId="urn:microsoft.com/office/officeart/2005/8/quickstyle/3d3" qsCatId="3D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3B88D156-E4C5-477E-9876-E02D298D66C5}">
      <dgm:prSet/>
      <dgm:spPr/>
      <dgm:t>
        <a:bodyPr/>
        <a:lstStyle/>
        <a:p>
          <a:r>
            <a:rPr lang="en-US" b="1" i="0" baseline="0"/>
            <a:t>Assessment Tools:</a:t>
          </a:r>
          <a:r>
            <a:rPr lang="en-US" b="0" i="0" baseline="0"/>
            <a:t> </a:t>
          </a:r>
          <a:endParaRPr lang="en-GB"/>
        </a:p>
      </dgm:t>
    </dgm:pt>
    <dgm:pt modelId="{895F737D-E7E9-41E6-A346-5004648CAE14}" type="parTrans" cxnId="{B6BE3A40-3721-4C08-8441-7815E9E6870E}">
      <dgm:prSet/>
      <dgm:spPr/>
      <dgm:t>
        <a:bodyPr/>
        <a:lstStyle/>
        <a:p>
          <a:endParaRPr lang="en-GB"/>
        </a:p>
      </dgm:t>
    </dgm:pt>
    <dgm:pt modelId="{7E38E2FF-8CF5-4B5B-AFE5-16D0206DCB63}" type="sibTrans" cxnId="{B6BE3A40-3721-4C08-8441-7815E9E6870E}">
      <dgm:prSet/>
      <dgm:spPr/>
      <dgm:t>
        <a:bodyPr/>
        <a:lstStyle/>
        <a:p>
          <a:endParaRPr lang="en-GB"/>
        </a:p>
      </dgm:t>
    </dgm:pt>
    <dgm:pt modelId="{7C14A9AE-DCFF-4C61-B780-2BB97D01BDDD}">
      <dgm:prSet/>
      <dgm:spPr/>
      <dgm:t>
        <a:bodyPr/>
        <a:lstStyle/>
        <a:p>
          <a:r>
            <a:rPr lang="en-US" b="0" i="0" baseline="0"/>
            <a:t>Emotional Competence Inventory (ECI)</a:t>
          </a:r>
          <a:endParaRPr lang="en-GB"/>
        </a:p>
      </dgm:t>
    </dgm:pt>
    <dgm:pt modelId="{9ED94EA9-7458-4350-B800-7DC747B23308}" type="parTrans" cxnId="{E9B82FD9-5880-41DC-8602-4A4C503AC3D2}">
      <dgm:prSet/>
      <dgm:spPr/>
      <dgm:t>
        <a:bodyPr/>
        <a:lstStyle/>
        <a:p>
          <a:endParaRPr lang="en-GB"/>
        </a:p>
      </dgm:t>
    </dgm:pt>
    <dgm:pt modelId="{971E1270-A680-4D58-AA31-AB3A4A76DBF6}" type="sibTrans" cxnId="{E9B82FD9-5880-41DC-8602-4A4C503AC3D2}">
      <dgm:prSet/>
      <dgm:spPr/>
      <dgm:t>
        <a:bodyPr/>
        <a:lstStyle/>
        <a:p>
          <a:endParaRPr lang="en-GB"/>
        </a:p>
      </dgm:t>
    </dgm:pt>
    <dgm:pt modelId="{333EFED9-4836-4AF4-81E5-310F6637580F}">
      <dgm:prSet/>
      <dgm:spPr/>
      <dgm:t>
        <a:bodyPr/>
        <a:lstStyle/>
        <a:p>
          <a:r>
            <a:rPr lang="en-US" b="1" i="0" baseline="0"/>
            <a:t>Development Techniques:</a:t>
          </a:r>
          <a:endParaRPr lang="en-GB"/>
        </a:p>
      </dgm:t>
    </dgm:pt>
    <dgm:pt modelId="{24CC8358-3202-4AEA-80E1-E40A1B71DA0B}" type="parTrans" cxnId="{EAC232CD-B662-4985-95C6-4D202E615502}">
      <dgm:prSet/>
      <dgm:spPr/>
      <dgm:t>
        <a:bodyPr/>
        <a:lstStyle/>
        <a:p>
          <a:endParaRPr lang="en-GB"/>
        </a:p>
      </dgm:t>
    </dgm:pt>
    <dgm:pt modelId="{FE6D7582-5D90-47A7-A732-9DE667BB5DAF}" type="sibTrans" cxnId="{EAC232CD-B662-4985-95C6-4D202E615502}">
      <dgm:prSet/>
      <dgm:spPr/>
      <dgm:t>
        <a:bodyPr/>
        <a:lstStyle/>
        <a:p>
          <a:endParaRPr lang="en-GB"/>
        </a:p>
      </dgm:t>
    </dgm:pt>
    <dgm:pt modelId="{70188ED2-BAD2-415D-9DA2-C6484618200E}">
      <dgm:prSet/>
      <dgm:spPr/>
      <dgm:t>
        <a:bodyPr/>
        <a:lstStyle/>
        <a:p>
          <a:r>
            <a:rPr lang="en-US" b="0" i="0" baseline="0"/>
            <a:t>Training programs</a:t>
          </a:r>
          <a:endParaRPr lang="en-GB"/>
        </a:p>
      </dgm:t>
    </dgm:pt>
    <dgm:pt modelId="{6D0B5407-A509-4019-81B5-F73098824FF2}" type="parTrans" cxnId="{23BC7EF6-7A8A-47A5-BA28-50A71F100E47}">
      <dgm:prSet/>
      <dgm:spPr/>
      <dgm:t>
        <a:bodyPr/>
        <a:lstStyle/>
        <a:p>
          <a:endParaRPr lang="en-GB"/>
        </a:p>
      </dgm:t>
    </dgm:pt>
    <dgm:pt modelId="{995D95A9-EEBA-40DE-8CD5-B47D1FA29941}" type="sibTrans" cxnId="{23BC7EF6-7A8A-47A5-BA28-50A71F100E47}">
      <dgm:prSet/>
      <dgm:spPr/>
      <dgm:t>
        <a:bodyPr/>
        <a:lstStyle/>
        <a:p>
          <a:endParaRPr lang="en-GB"/>
        </a:p>
      </dgm:t>
    </dgm:pt>
    <dgm:pt modelId="{453854F3-2710-4B9B-B8CA-5289C8EA4FDF}">
      <dgm:prSet/>
      <dgm:spPr/>
      <dgm:t>
        <a:bodyPr/>
        <a:lstStyle/>
        <a:p>
          <a:r>
            <a:rPr lang="en-US" b="0" i="0" baseline="0"/>
            <a:t>Coaching</a:t>
          </a:r>
          <a:endParaRPr lang="en-GB"/>
        </a:p>
      </dgm:t>
    </dgm:pt>
    <dgm:pt modelId="{EDF5F8A7-47FD-4014-B9D0-A28F721C94D2}" type="parTrans" cxnId="{7BC8085F-DA62-4DEB-B818-637B85C50069}">
      <dgm:prSet/>
      <dgm:spPr/>
      <dgm:t>
        <a:bodyPr/>
        <a:lstStyle/>
        <a:p>
          <a:endParaRPr lang="en-GB"/>
        </a:p>
      </dgm:t>
    </dgm:pt>
    <dgm:pt modelId="{E2A48ADE-3425-4065-A1CA-2DC5F5EBE79C}" type="sibTrans" cxnId="{7BC8085F-DA62-4DEB-B818-637B85C50069}">
      <dgm:prSet/>
      <dgm:spPr/>
      <dgm:t>
        <a:bodyPr/>
        <a:lstStyle/>
        <a:p>
          <a:endParaRPr lang="en-GB"/>
        </a:p>
      </dgm:t>
    </dgm:pt>
    <dgm:pt modelId="{79BB7BE8-F6F1-4145-B83C-7BDB3F015ADE}">
      <dgm:prSet/>
      <dgm:spPr/>
      <dgm:t>
        <a:bodyPr/>
        <a:lstStyle/>
        <a:p>
          <a:r>
            <a:rPr lang="en-US" b="0" i="0" baseline="0"/>
            <a:t>Feedback mechanisms</a:t>
          </a:r>
          <a:br>
            <a:rPr lang="en-US" b="0" i="0" baseline="0"/>
          </a:br>
          <a:r>
            <a:rPr lang="en-US" b="0" i="0" baseline="0"/>
            <a:t>(Goleman, 2001)</a:t>
          </a:r>
          <a:endParaRPr lang="en-GB"/>
        </a:p>
      </dgm:t>
    </dgm:pt>
    <dgm:pt modelId="{D303C4FE-099D-4829-9D08-7D80E07B3257}" type="parTrans" cxnId="{A714FCB8-D1F0-4D51-A4C1-3475107FDE44}">
      <dgm:prSet/>
      <dgm:spPr/>
      <dgm:t>
        <a:bodyPr/>
        <a:lstStyle/>
        <a:p>
          <a:endParaRPr lang="en-GB"/>
        </a:p>
      </dgm:t>
    </dgm:pt>
    <dgm:pt modelId="{72508FB6-E933-42E3-A64C-E6A54F2070BC}" type="sibTrans" cxnId="{A714FCB8-D1F0-4D51-A4C1-3475107FDE44}">
      <dgm:prSet/>
      <dgm:spPr/>
      <dgm:t>
        <a:bodyPr/>
        <a:lstStyle/>
        <a:p>
          <a:endParaRPr lang="en-GB"/>
        </a:p>
      </dgm:t>
    </dgm:pt>
    <dgm:pt modelId="{76774205-444F-4937-B329-941DAB673510}" type="pres">
      <dgm:prSet presAssocID="{21FAB1B4-C37E-40ED-8991-EA7C44D7DA68}" presName="Name0" presStyleCnt="0">
        <dgm:presLayoutVars>
          <dgm:dir/>
          <dgm:resizeHandles val="exact"/>
        </dgm:presLayoutVars>
      </dgm:prSet>
      <dgm:spPr/>
    </dgm:pt>
    <dgm:pt modelId="{D78AAED4-37F7-4510-93F5-DE8F947FB734}" type="pres">
      <dgm:prSet presAssocID="{3B88D156-E4C5-477E-9876-E02D298D66C5}" presName="node" presStyleLbl="node1" presStyleIdx="0" presStyleCnt="2">
        <dgm:presLayoutVars>
          <dgm:bulletEnabled val="1"/>
        </dgm:presLayoutVars>
      </dgm:prSet>
      <dgm:spPr/>
    </dgm:pt>
    <dgm:pt modelId="{8A5D20EB-6893-4DB1-B9BE-52E538E0E935}" type="pres">
      <dgm:prSet presAssocID="{7E38E2FF-8CF5-4B5B-AFE5-16D0206DCB63}" presName="sibTrans" presStyleLbl="sibTrans2D1" presStyleIdx="0" presStyleCnt="1"/>
      <dgm:spPr/>
    </dgm:pt>
    <dgm:pt modelId="{90BC4C51-D03E-4DD9-88FC-F5742A5C3FF2}" type="pres">
      <dgm:prSet presAssocID="{7E38E2FF-8CF5-4B5B-AFE5-16D0206DCB63}" presName="connectorText" presStyleLbl="sibTrans2D1" presStyleIdx="0" presStyleCnt="1"/>
      <dgm:spPr/>
    </dgm:pt>
    <dgm:pt modelId="{88440FF1-0765-4959-915B-980F7A1BD17D}" type="pres">
      <dgm:prSet presAssocID="{333EFED9-4836-4AF4-81E5-310F6637580F}" presName="node" presStyleLbl="node1" presStyleIdx="1" presStyleCnt="2">
        <dgm:presLayoutVars>
          <dgm:bulletEnabled val="1"/>
        </dgm:presLayoutVars>
      </dgm:prSet>
      <dgm:spPr/>
    </dgm:pt>
  </dgm:ptLst>
  <dgm:cxnLst>
    <dgm:cxn modelId="{F2BDDC02-BC6A-4C47-99E9-9555F7F8E1EA}" type="presOf" srcId="{453854F3-2710-4B9B-B8CA-5289C8EA4FDF}" destId="{88440FF1-0765-4959-915B-980F7A1BD17D}" srcOrd="0" destOrd="2" presId="urn:microsoft.com/office/officeart/2005/8/layout/process1"/>
    <dgm:cxn modelId="{B6BE3A40-3721-4C08-8441-7815E9E6870E}" srcId="{21FAB1B4-C37E-40ED-8991-EA7C44D7DA68}" destId="{3B88D156-E4C5-477E-9876-E02D298D66C5}" srcOrd="0" destOrd="0" parTransId="{895F737D-E7E9-41E6-A346-5004648CAE14}" sibTransId="{7E38E2FF-8CF5-4B5B-AFE5-16D0206DCB63}"/>
    <dgm:cxn modelId="{7BC8085F-DA62-4DEB-B818-637B85C50069}" srcId="{333EFED9-4836-4AF4-81E5-310F6637580F}" destId="{453854F3-2710-4B9B-B8CA-5289C8EA4FDF}" srcOrd="1" destOrd="0" parTransId="{EDF5F8A7-47FD-4014-B9D0-A28F721C94D2}" sibTransId="{E2A48ADE-3425-4065-A1CA-2DC5F5EBE79C}"/>
    <dgm:cxn modelId="{A3D4336B-E09E-4441-B418-D2A8B1AF94C0}" type="presOf" srcId="{333EFED9-4836-4AF4-81E5-310F6637580F}" destId="{88440FF1-0765-4959-915B-980F7A1BD17D}" srcOrd="0" destOrd="0" presId="urn:microsoft.com/office/officeart/2005/8/layout/process1"/>
    <dgm:cxn modelId="{7F956392-5107-4FB6-8DF6-57802AFA608C}" type="presOf" srcId="{79BB7BE8-F6F1-4145-B83C-7BDB3F015ADE}" destId="{88440FF1-0765-4959-915B-980F7A1BD17D}" srcOrd="0" destOrd="3" presId="urn:microsoft.com/office/officeart/2005/8/layout/process1"/>
    <dgm:cxn modelId="{8E2DFFA2-A804-4360-81F0-BD79CDCFB44D}" type="presOf" srcId="{7E38E2FF-8CF5-4B5B-AFE5-16D0206DCB63}" destId="{90BC4C51-D03E-4DD9-88FC-F5742A5C3FF2}" srcOrd="1" destOrd="0" presId="urn:microsoft.com/office/officeart/2005/8/layout/process1"/>
    <dgm:cxn modelId="{A714FCB8-D1F0-4D51-A4C1-3475107FDE44}" srcId="{333EFED9-4836-4AF4-81E5-310F6637580F}" destId="{79BB7BE8-F6F1-4145-B83C-7BDB3F015ADE}" srcOrd="2" destOrd="0" parTransId="{D303C4FE-099D-4829-9D08-7D80E07B3257}" sibTransId="{72508FB6-E933-42E3-A64C-E6A54F2070BC}"/>
    <dgm:cxn modelId="{79D76AB9-A7AE-4437-9346-0FDB7C6162FC}" type="presOf" srcId="{3B88D156-E4C5-477E-9876-E02D298D66C5}" destId="{D78AAED4-37F7-4510-93F5-DE8F947FB734}" srcOrd="0" destOrd="0" presId="urn:microsoft.com/office/officeart/2005/8/layout/process1"/>
    <dgm:cxn modelId="{0DA545C0-9F6B-42C7-83B9-F7CB3D75040C}" type="presOf" srcId="{21FAB1B4-C37E-40ED-8991-EA7C44D7DA68}" destId="{76774205-444F-4937-B329-941DAB673510}" srcOrd="0" destOrd="0" presId="urn:microsoft.com/office/officeart/2005/8/layout/process1"/>
    <dgm:cxn modelId="{EAC232CD-B662-4985-95C6-4D202E615502}" srcId="{21FAB1B4-C37E-40ED-8991-EA7C44D7DA68}" destId="{333EFED9-4836-4AF4-81E5-310F6637580F}" srcOrd="1" destOrd="0" parTransId="{24CC8358-3202-4AEA-80E1-E40A1B71DA0B}" sibTransId="{FE6D7582-5D90-47A7-A732-9DE667BB5DAF}"/>
    <dgm:cxn modelId="{6CFD19D7-4BA4-49C1-ADA7-38242C4091C1}" type="presOf" srcId="{7C14A9AE-DCFF-4C61-B780-2BB97D01BDDD}" destId="{D78AAED4-37F7-4510-93F5-DE8F947FB734}" srcOrd="0" destOrd="1" presId="urn:microsoft.com/office/officeart/2005/8/layout/process1"/>
    <dgm:cxn modelId="{E9B82FD9-5880-41DC-8602-4A4C503AC3D2}" srcId="{3B88D156-E4C5-477E-9876-E02D298D66C5}" destId="{7C14A9AE-DCFF-4C61-B780-2BB97D01BDDD}" srcOrd="0" destOrd="0" parTransId="{9ED94EA9-7458-4350-B800-7DC747B23308}" sibTransId="{971E1270-A680-4D58-AA31-AB3A4A76DBF6}"/>
    <dgm:cxn modelId="{8F590AE2-658E-4001-8F51-9BBEB0FB215B}" type="presOf" srcId="{70188ED2-BAD2-415D-9DA2-C6484618200E}" destId="{88440FF1-0765-4959-915B-980F7A1BD17D}" srcOrd="0" destOrd="1" presId="urn:microsoft.com/office/officeart/2005/8/layout/process1"/>
    <dgm:cxn modelId="{45F720F4-B83D-4D47-9C83-871D74126CAD}" type="presOf" srcId="{7E38E2FF-8CF5-4B5B-AFE5-16D0206DCB63}" destId="{8A5D20EB-6893-4DB1-B9BE-52E538E0E935}" srcOrd="0" destOrd="0" presId="urn:microsoft.com/office/officeart/2005/8/layout/process1"/>
    <dgm:cxn modelId="{23BC7EF6-7A8A-47A5-BA28-50A71F100E47}" srcId="{333EFED9-4836-4AF4-81E5-310F6637580F}" destId="{70188ED2-BAD2-415D-9DA2-C6484618200E}" srcOrd="0" destOrd="0" parTransId="{6D0B5407-A509-4019-81B5-F73098824FF2}" sibTransId="{995D95A9-EEBA-40DE-8CD5-B47D1FA29941}"/>
    <dgm:cxn modelId="{1A23C319-BFE5-4903-8689-8187763E92E7}" type="presParOf" srcId="{76774205-444F-4937-B329-941DAB673510}" destId="{D78AAED4-37F7-4510-93F5-DE8F947FB734}" srcOrd="0" destOrd="0" presId="urn:microsoft.com/office/officeart/2005/8/layout/process1"/>
    <dgm:cxn modelId="{4E68A8B6-0165-4712-A80C-DC578E85D681}" type="presParOf" srcId="{76774205-444F-4937-B329-941DAB673510}" destId="{8A5D20EB-6893-4DB1-B9BE-52E538E0E935}" srcOrd="1" destOrd="0" presId="urn:microsoft.com/office/officeart/2005/8/layout/process1"/>
    <dgm:cxn modelId="{599E9252-EE12-4EFE-A4EF-82A1E727A6B6}" type="presParOf" srcId="{8A5D20EB-6893-4DB1-B9BE-52E538E0E935}" destId="{90BC4C51-D03E-4DD9-88FC-F5742A5C3FF2}" srcOrd="0" destOrd="0" presId="urn:microsoft.com/office/officeart/2005/8/layout/process1"/>
    <dgm:cxn modelId="{9A099AFF-6C13-4798-BBD4-697C8B56FBD8}" type="presParOf" srcId="{76774205-444F-4937-B329-941DAB673510}" destId="{88440FF1-0765-4959-915B-980F7A1BD17D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AA1D213-CFC4-4C4B-90B6-4570AD65ABE2}" type="doc">
      <dgm:prSet loTypeId="urn:microsoft.com/office/officeart/2005/8/layout/bProcess3" loCatId="process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2E604A45-81D3-48CA-A793-954E1360EF2B}">
      <dgm:prSet/>
      <dgm:spPr/>
      <dgm:t>
        <a:bodyPr/>
        <a:lstStyle/>
        <a:p>
          <a:r>
            <a:rPr lang="en-US" b="1" i="0" baseline="0" dirty="0"/>
            <a:t>Self-awareness:</a:t>
          </a:r>
          <a:r>
            <a:rPr lang="en-US" b="0" i="0" baseline="0" dirty="0"/>
            <a:t> Regular feedback sessions.</a:t>
          </a:r>
          <a:endParaRPr lang="en-GB" dirty="0"/>
        </a:p>
      </dgm:t>
    </dgm:pt>
    <dgm:pt modelId="{379EEA5A-4DBE-4A76-BFBB-B9E6576B5BFE}" type="parTrans" cxnId="{D0163B3F-AE55-4EDA-AEDD-2A44C74518AD}">
      <dgm:prSet/>
      <dgm:spPr/>
      <dgm:t>
        <a:bodyPr/>
        <a:lstStyle/>
        <a:p>
          <a:endParaRPr lang="en-GB"/>
        </a:p>
      </dgm:t>
    </dgm:pt>
    <dgm:pt modelId="{ADA3BD76-7475-42D9-91C7-20EA56D9DED1}" type="sibTrans" cxnId="{D0163B3F-AE55-4EDA-AEDD-2A44C74518AD}">
      <dgm:prSet/>
      <dgm:spPr/>
      <dgm:t>
        <a:bodyPr/>
        <a:lstStyle/>
        <a:p>
          <a:endParaRPr lang="en-GB"/>
        </a:p>
      </dgm:t>
    </dgm:pt>
    <dgm:pt modelId="{78329E81-DEEB-4046-8533-DC9CB4FE7509}">
      <dgm:prSet/>
      <dgm:spPr/>
      <dgm:t>
        <a:bodyPr/>
        <a:lstStyle/>
        <a:p>
          <a:r>
            <a:rPr lang="en-US" b="1" i="0" baseline="0" dirty="0"/>
            <a:t>Self-regulation:</a:t>
          </a:r>
          <a:r>
            <a:rPr lang="en-US" b="0" i="0" baseline="0" dirty="0"/>
            <a:t> Stress management workshops.</a:t>
          </a:r>
          <a:endParaRPr lang="en-GB" dirty="0"/>
        </a:p>
      </dgm:t>
    </dgm:pt>
    <dgm:pt modelId="{EF8760B6-D29D-44D2-8A7B-48B883C1DB71}" type="parTrans" cxnId="{FE79BD44-5A32-4C1F-B618-DC9B0D1B124D}">
      <dgm:prSet/>
      <dgm:spPr/>
      <dgm:t>
        <a:bodyPr/>
        <a:lstStyle/>
        <a:p>
          <a:endParaRPr lang="en-GB"/>
        </a:p>
      </dgm:t>
    </dgm:pt>
    <dgm:pt modelId="{EB35AB20-E398-4D82-B549-419BA0C99FFE}" type="sibTrans" cxnId="{FE79BD44-5A32-4C1F-B618-DC9B0D1B124D}">
      <dgm:prSet/>
      <dgm:spPr/>
      <dgm:t>
        <a:bodyPr/>
        <a:lstStyle/>
        <a:p>
          <a:endParaRPr lang="en-GB"/>
        </a:p>
      </dgm:t>
    </dgm:pt>
    <dgm:pt modelId="{70F5600B-D733-4DA3-94B5-6056A6EC1F0C}">
      <dgm:prSet/>
      <dgm:spPr/>
      <dgm:t>
        <a:bodyPr/>
        <a:lstStyle/>
        <a:p>
          <a:r>
            <a:rPr lang="en-US" b="1" i="0" baseline="0" dirty="0"/>
            <a:t>Motivation:</a:t>
          </a:r>
          <a:r>
            <a:rPr lang="en-US" b="0" i="0" baseline="0" dirty="0"/>
            <a:t> Employee recognition programs.</a:t>
          </a:r>
          <a:endParaRPr lang="en-GB" dirty="0"/>
        </a:p>
      </dgm:t>
    </dgm:pt>
    <dgm:pt modelId="{528254E5-F6BA-4F3A-BE30-1B2E438F8BD8}" type="parTrans" cxnId="{3EDBEEA7-D19F-4FCE-9E3A-2D541FC586E5}">
      <dgm:prSet/>
      <dgm:spPr/>
      <dgm:t>
        <a:bodyPr/>
        <a:lstStyle/>
        <a:p>
          <a:endParaRPr lang="en-GB"/>
        </a:p>
      </dgm:t>
    </dgm:pt>
    <dgm:pt modelId="{AFFC6A1F-E0A0-4F0A-9D7F-BD968C739775}" type="sibTrans" cxnId="{3EDBEEA7-D19F-4FCE-9E3A-2D541FC586E5}">
      <dgm:prSet/>
      <dgm:spPr/>
      <dgm:t>
        <a:bodyPr/>
        <a:lstStyle/>
        <a:p>
          <a:endParaRPr lang="en-GB"/>
        </a:p>
      </dgm:t>
    </dgm:pt>
    <dgm:pt modelId="{8A1D8966-8321-4B57-98E9-78886732FF09}">
      <dgm:prSet/>
      <dgm:spPr/>
      <dgm:t>
        <a:bodyPr/>
        <a:lstStyle/>
        <a:p>
          <a:r>
            <a:rPr lang="en-US" b="1" i="0" baseline="0" dirty="0"/>
            <a:t>Empathy:</a:t>
          </a:r>
          <a:r>
            <a:rPr lang="en-US" b="0" i="0" baseline="0" dirty="0"/>
            <a:t> Training on active listening.</a:t>
          </a:r>
          <a:endParaRPr lang="en-GB" dirty="0"/>
        </a:p>
      </dgm:t>
    </dgm:pt>
    <dgm:pt modelId="{2A3DBB6C-CAEC-471D-BF36-ACA7F415C31A}" type="parTrans" cxnId="{33B6D385-1038-454B-9308-1594DF6B79F2}">
      <dgm:prSet/>
      <dgm:spPr/>
      <dgm:t>
        <a:bodyPr/>
        <a:lstStyle/>
        <a:p>
          <a:endParaRPr lang="en-GB"/>
        </a:p>
      </dgm:t>
    </dgm:pt>
    <dgm:pt modelId="{633BF2F5-8741-4D46-B83B-8AC16DDF150F}" type="sibTrans" cxnId="{33B6D385-1038-454B-9308-1594DF6B79F2}">
      <dgm:prSet/>
      <dgm:spPr/>
      <dgm:t>
        <a:bodyPr/>
        <a:lstStyle/>
        <a:p>
          <a:endParaRPr lang="en-GB"/>
        </a:p>
      </dgm:t>
    </dgm:pt>
    <dgm:pt modelId="{EE21E4CE-B27F-4DC0-82A3-923B90F527FE}">
      <dgm:prSet/>
      <dgm:spPr/>
      <dgm:t>
        <a:bodyPr/>
        <a:lstStyle/>
        <a:p>
          <a:r>
            <a:rPr lang="en-US" b="1" i="0" baseline="0" dirty="0"/>
            <a:t>Social skills:</a:t>
          </a:r>
          <a:r>
            <a:rPr lang="en-US" b="0" i="0" baseline="0" dirty="0"/>
            <a:t> Team-building activities.</a:t>
          </a:r>
          <a:br>
            <a:rPr lang="en-US" b="0" i="0" baseline="0" dirty="0"/>
          </a:br>
          <a:r>
            <a:rPr lang="en-US" b="0" i="0" baseline="0" dirty="0"/>
            <a:t>(Bradberry &amp; Greaves, 2009) </a:t>
          </a:r>
          <a:endParaRPr lang="en-GB" dirty="0"/>
        </a:p>
      </dgm:t>
    </dgm:pt>
    <dgm:pt modelId="{C989C49F-2264-46E6-818C-FC71AFC63A08}" type="parTrans" cxnId="{CB065911-D896-4406-BA52-E0C772969229}">
      <dgm:prSet/>
      <dgm:spPr/>
      <dgm:t>
        <a:bodyPr/>
        <a:lstStyle/>
        <a:p>
          <a:endParaRPr lang="en-GB"/>
        </a:p>
      </dgm:t>
    </dgm:pt>
    <dgm:pt modelId="{8402B8BE-D785-4424-AA60-2BB0C8B31566}" type="sibTrans" cxnId="{CB065911-D896-4406-BA52-E0C772969229}">
      <dgm:prSet/>
      <dgm:spPr/>
      <dgm:t>
        <a:bodyPr/>
        <a:lstStyle/>
        <a:p>
          <a:endParaRPr lang="en-GB"/>
        </a:p>
      </dgm:t>
    </dgm:pt>
    <dgm:pt modelId="{34603509-F30A-468A-A878-FC2C6262D89F}">
      <dgm:prSet/>
      <dgm:spPr/>
      <dgm:t>
        <a:bodyPr/>
        <a:lstStyle/>
        <a:p>
          <a:r>
            <a:rPr lang="en-GB" b="1" dirty="0"/>
            <a:t>Applying Goleman's Model in an Organizational Setting</a:t>
          </a:r>
          <a:endParaRPr lang="en-GB" dirty="0"/>
        </a:p>
      </dgm:t>
    </dgm:pt>
    <dgm:pt modelId="{A907E28D-8AD5-4780-96B1-BD99FB808008}" type="parTrans" cxnId="{E78040C5-7D1D-4D6D-B6ED-6CFEEF291E30}">
      <dgm:prSet/>
      <dgm:spPr/>
      <dgm:t>
        <a:bodyPr/>
        <a:lstStyle/>
        <a:p>
          <a:endParaRPr lang="en-GB"/>
        </a:p>
      </dgm:t>
    </dgm:pt>
    <dgm:pt modelId="{E8A14951-CEB3-44EB-8970-CD6E2CD28413}" type="sibTrans" cxnId="{E78040C5-7D1D-4D6D-B6ED-6CFEEF291E30}">
      <dgm:prSet/>
      <dgm:spPr/>
      <dgm:t>
        <a:bodyPr/>
        <a:lstStyle/>
        <a:p>
          <a:endParaRPr lang="en-GB"/>
        </a:p>
      </dgm:t>
    </dgm:pt>
    <dgm:pt modelId="{2674ADA4-9DA4-4CA1-B6D7-1B5987D561C4}" type="pres">
      <dgm:prSet presAssocID="{8AA1D213-CFC4-4C4B-90B6-4570AD65ABE2}" presName="Name0" presStyleCnt="0">
        <dgm:presLayoutVars>
          <dgm:dir/>
          <dgm:resizeHandles val="exact"/>
        </dgm:presLayoutVars>
      </dgm:prSet>
      <dgm:spPr/>
    </dgm:pt>
    <dgm:pt modelId="{A1AE808E-B4B6-4E90-A0BA-027B198AD2BC}" type="pres">
      <dgm:prSet presAssocID="{34603509-F30A-468A-A878-FC2C6262D89F}" presName="node" presStyleLbl="node1" presStyleIdx="0" presStyleCnt="6" custScaleX="120639" custScaleY="138117">
        <dgm:presLayoutVars>
          <dgm:bulletEnabled val="1"/>
        </dgm:presLayoutVars>
      </dgm:prSet>
      <dgm:spPr/>
    </dgm:pt>
    <dgm:pt modelId="{5B23E97E-4251-462A-8358-5FDEDB53E01B}" type="pres">
      <dgm:prSet presAssocID="{E8A14951-CEB3-44EB-8970-CD6E2CD28413}" presName="sibTrans" presStyleLbl="sibTrans1D1" presStyleIdx="0" presStyleCnt="5"/>
      <dgm:spPr/>
    </dgm:pt>
    <dgm:pt modelId="{4DFB553E-5848-4C94-8DEF-29AD0936D916}" type="pres">
      <dgm:prSet presAssocID="{E8A14951-CEB3-44EB-8970-CD6E2CD28413}" presName="connectorText" presStyleLbl="sibTrans1D1" presStyleIdx="0" presStyleCnt="5"/>
      <dgm:spPr/>
    </dgm:pt>
    <dgm:pt modelId="{7C5007FB-B130-47EA-BB6A-DE4197CF67AF}" type="pres">
      <dgm:prSet presAssocID="{2E604A45-81D3-48CA-A793-954E1360EF2B}" presName="node" presStyleLbl="node1" presStyleIdx="1" presStyleCnt="6">
        <dgm:presLayoutVars>
          <dgm:bulletEnabled val="1"/>
        </dgm:presLayoutVars>
      </dgm:prSet>
      <dgm:spPr/>
    </dgm:pt>
    <dgm:pt modelId="{71D76FE0-E353-41ED-81C3-5FDE8720E8A2}" type="pres">
      <dgm:prSet presAssocID="{ADA3BD76-7475-42D9-91C7-20EA56D9DED1}" presName="sibTrans" presStyleLbl="sibTrans1D1" presStyleIdx="1" presStyleCnt="5"/>
      <dgm:spPr/>
    </dgm:pt>
    <dgm:pt modelId="{8B468A53-E711-47BB-B5ED-64FF1357E46B}" type="pres">
      <dgm:prSet presAssocID="{ADA3BD76-7475-42D9-91C7-20EA56D9DED1}" presName="connectorText" presStyleLbl="sibTrans1D1" presStyleIdx="1" presStyleCnt="5"/>
      <dgm:spPr/>
    </dgm:pt>
    <dgm:pt modelId="{2F3AB903-A929-4519-A644-AE21BD0B90C8}" type="pres">
      <dgm:prSet presAssocID="{78329E81-DEEB-4046-8533-DC9CB4FE7509}" presName="node" presStyleLbl="node1" presStyleIdx="2" presStyleCnt="6">
        <dgm:presLayoutVars>
          <dgm:bulletEnabled val="1"/>
        </dgm:presLayoutVars>
      </dgm:prSet>
      <dgm:spPr/>
    </dgm:pt>
    <dgm:pt modelId="{7E00DF59-3D48-49FE-84CD-23A20CED8F91}" type="pres">
      <dgm:prSet presAssocID="{EB35AB20-E398-4D82-B549-419BA0C99FFE}" presName="sibTrans" presStyleLbl="sibTrans1D1" presStyleIdx="2" presStyleCnt="5"/>
      <dgm:spPr/>
    </dgm:pt>
    <dgm:pt modelId="{DE84D093-BA98-462E-94BD-64113B823D79}" type="pres">
      <dgm:prSet presAssocID="{EB35AB20-E398-4D82-B549-419BA0C99FFE}" presName="connectorText" presStyleLbl="sibTrans1D1" presStyleIdx="2" presStyleCnt="5"/>
      <dgm:spPr/>
    </dgm:pt>
    <dgm:pt modelId="{01987A80-84D7-4EC5-BAE7-C247AB66D021}" type="pres">
      <dgm:prSet presAssocID="{70F5600B-D733-4DA3-94B5-6056A6EC1F0C}" presName="node" presStyleLbl="node1" presStyleIdx="3" presStyleCnt="6">
        <dgm:presLayoutVars>
          <dgm:bulletEnabled val="1"/>
        </dgm:presLayoutVars>
      </dgm:prSet>
      <dgm:spPr/>
    </dgm:pt>
    <dgm:pt modelId="{38569679-4832-487F-AF9E-D1422E4B9EBA}" type="pres">
      <dgm:prSet presAssocID="{AFFC6A1F-E0A0-4F0A-9D7F-BD968C739775}" presName="sibTrans" presStyleLbl="sibTrans1D1" presStyleIdx="3" presStyleCnt="5"/>
      <dgm:spPr/>
    </dgm:pt>
    <dgm:pt modelId="{A9A42C65-406C-43E2-A460-EB60901C2040}" type="pres">
      <dgm:prSet presAssocID="{AFFC6A1F-E0A0-4F0A-9D7F-BD968C739775}" presName="connectorText" presStyleLbl="sibTrans1D1" presStyleIdx="3" presStyleCnt="5"/>
      <dgm:spPr/>
    </dgm:pt>
    <dgm:pt modelId="{E7AB95D6-7FEB-4806-A724-57D36E901239}" type="pres">
      <dgm:prSet presAssocID="{8A1D8966-8321-4B57-98E9-78886732FF09}" presName="node" presStyleLbl="node1" presStyleIdx="4" presStyleCnt="6">
        <dgm:presLayoutVars>
          <dgm:bulletEnabled val="1"/>
        </dgm:presLayoutVars>
      </dgm:prSet>
      <dgm:spPr/>
    </dgm:pt>
    <dgm:pt modelId="{60132E73-FA45-4F30-83F9-8DF81AB5F772}" type="pres">
      <dgm:prSet presAssocID="{633BF2F5-8741-4D46-B83B-8AC16DDF150F}" presName="sibTrans" presStyleLbl="sibTrans1D1" presStyleIdx="4" presStyleCnt="5"/>
      <dgm:spPr/>
    </dgm:pt>
    <dgm:pt modelId="{933564C2-5F12-4E3C-88E3-6757F514CAF0}" type="pres">
      <dgm:prSet presAssocID="{633BF2F5-8741-4D46-B83B-8AC16DDF150F}" presName="connectorText" presStyleLbl="sibTrans1D1" presStyleIdx="4" presStyleCnt="5"/>
      <dgm:spPr/>
    </dgm:pt>
    <dgm:pt modelId="{0C5AEEB2-18E7-4AD1-8E4A-B91FB7DBBD89}" type="pres">
      <dgm:prSet presAssocID="{EE21E4CE-B27F-4DC0-82A3-923B90F527FE}" presName="node" presStyleLbl="node1" presStyleIdx="5" presStyleCnt="6">
        <dgm:presLayoutVars>
          <dgm:bulletEnabled val="1"/>
        </dgm:presLayoutVars>
      </dgm:prSet>
      <dgm:spPr/>
    </dgm:pt>
  </dgm:ptLst>
  <dgm:cxnLst>
    <dgm:cxn modelId="{4C9A2C10-A6B3-456F-AAC9-C0312F661FBB}" type="presOf" srcId="{633BF2F5-8741-4D46-B83B-8AC16DDF150F}" destId="{933564C2-5F12-4E3C-88E3-6757F514CAF0}" srcOrd="1" destOrd="0" presId="urn:microsoft.com/office/officeart/2005/8/layout/bProcess3"/>
    <dgm:cxn modelId="{CB065911-D896-4406-BA52-E0C772969229}" srcId="{8AA1D213-CFC4-4C4B-90B6-4570AD65ABE2}" destId="{EE21E4CE-B27F-4DC0-82A3-923B90F527FE}" srcOrd="5" destOrd="0" parTransId="{C989C49F-2264-46E6-818C-FC71AFC63A08}" sibTransId="{8402B8BE-D785-4424-AA60-2BB0C8B31566}"/>
    <dgm:cxn modelId="{0BB9D014-C1EF-4103-906D-206B9F6AA93D}" type="presOf" srcId="{2E604A45-81D3-48CA-A793-954E1360EF2B}" destId="{7C5007FB-B130-47EA-BB6A-DE4197CF67AF}" srcOrd="0" destOrd="0" presId="urn:microsoft.com/office/officeart/2005/8/layout/bProcess3"/>
    <dgm:cxn modelId="{74481919-E9C7-42B8-9972-78707EB0EFFF}" type="presOf" srcId="{EB35AB20-E398-4D82-B549-419BA0C99FFE}" destId="{7E00DF59-3D48-49FE-84CD-23A20CED8F91}" srcOrd="0" destOrd="0" presId="urn:microsoft.com/office/officeart/2005/8/layout/bProcess3"/>
    <dgm:cxn modelId="{D0AD9634-A9BE-465C-A3A0-F44C5C590A69}" type="presOf" srcId="{EE21E4CE-B27F-4DC0-82A3-923B90F527FE}" destId="{0C5AEEB2-18E7-4AD1-8E4A-B91FB7DBBD89}" srcOrd="0" destOrd="0" presId="urn:microsoft.com/office/officeart/2005/8/layout/bProcess3"/>
    <dgm:cxn modelId="{D0163B3F-AE55-4EDA-AEDD-2A44C74518AD}" srcId="{8AA1D213-CFC4-4C4B-90B6-4570AD65ABE2}" destId="{2E604A45-81D3-48CA-A793-954E1360EF2B}" srcOrd="1" destOrd="0" parTransId="{379EEA5A-4DBE-4A76-BFBB-B9E6576B5BFE}" sibTransId="{ADA3BD76-7475-42D9-91C7-20EA56D9DED1}"/>
    <dgm:cxn modelId="{FE79BD44-5A32-4C1F-B618-DC9B0D1B124D}" srcId="{8AA1D213-CFC4-4C4B-90B6-4570AD65ABE2}" destId="{78329E81-DEEB-4046-8533-DC9CB4FE7509}" srcOrd="2" destOrd="0" parTransId="{EF8760B6-D29D-44D2-8A7B-48B883C1DB71}" sibTransId="{EB35AB20-E398-4D82-B549-419BA0C99FFE}"/>
    <dgm:cxn modelId="{8FD62465-25F9-4C8D-BA03-E0CF3492734C}" type="presOf" srcId="{8AA1D213-CFC4-4C4B-90B6-4570AD65ABE2}" destId="{2674ADA4-9DA4-4CA1-B6D7-1B5987D561C4}" srcOrd="0" destOrd="0" presId="urn:microsoft.com/office/officeart/2005/8/layout/bProcess3"/>
    <dgm:cxn modelId="{405EAB69-FBC2-4F9A-9EE8-BD4141BD8937}" type="presOf" srcId="{ADA3BD76-7475-42D9-91C7-20EA56D9DED1}" destId="{8B468A53-E711-47BB-B5ED-64FF1357E46B}" srcOrd="1" destOrd="0" presId="urn:microsoft.com/office/officeart/2005/8/layout/bProcess3"/>
    <dgm:cxn modelId="{6DFB8B6A-F082-4CED-94D5-7E61D2C53D01}" type="presOf" srcId="{E8A14951-CEB3-44EB-8970-CD6E2CD28413}" destId="{5B23E97E-4251-462A-8358-5FDEDB53E01B}" srcOrd="0" destOrd="0" presId="urn:microsoft.com/office/officeart/2005/8/layout/bProcess3"/>
    <dgm:cxn modelId="{187E2551-69D9-4E50-B67B-316694A26C62}" type="presOf" srcId="{70F5600B-D733-4DA3-94B5-6056A6EC1F0C}" destId="{01987A80-84D7-4EC5-BAE7-C247AB66D021}" srcOrd="0" destOrd="0" presId="urn:microsoft.com/office/officeart/2005/8/layout/bProcess3"/>
    <dgm:cxn modelId="{DCAE5675-41B6-4B2E-A31D-7BAFE15E071A}" type="presOf" srcId="{8A1D8966-8321-4B57-98E9-78886732FF09}" destId="{E7AB95D6-7FEB-4806-A724-57D36E901239}" srcOrd="0" destOrd="0" presId="urn:microsoft.com/office/officeart/2005/8/layout/bProcess3"/>
    <dgm:cxn modelId="{69724B57-AE9D-4A90-ADC1-DFC7887DAFE3}" type="presOf" srcId="{78329E81-DEEB-4046-8533-DC9CB4FE7509}" destId="{2F3AB903-A929-4519-A644-AE21BD0B90C8}" srcOrd="0" destOrd="0" presId="urn:microsoft.com/office/officeart/2005/8/layout/bProcess3"/>
    <dgm:cxn modelId="{33B6D385-1038-454B-9308-1594DF6B79F2}" srcId="{8AA1D213-CFC4-4C4B-90B6-4570AD65ABE2}" destId="{8A1D8966-8321-4B57-98E9-78886732FF09}" srcOrd="4" destOrd="0" parTransId="{2A3DBB6C-CAEC-471D-BF36-ACA7F415C31A}" sibTransId="{633BF2F5-8741-4D46-B83B-8AC16DDF150F}"/>
    <dgm:cxn modelId="{42FF6692-F368-43D9-8DFF-8DE86E277F0E}" type="presOf" srcId="{AFFC6A1F-E0A0-4F0A-9D7F-BD968C739775}" destId="{38569679-4832-487F-AF9E-D1422E4B9EBA}" srcOrd="0" destOrd="0" presId="urn:microsoft.com/office/officeart/2005/8/layout/bProcess3"/>
    <dgm:cxn modelId="{5D484D9F-3436-4666-8A2B-5F90ECF8779F}" type="presOf" srcId="{AFFC6A1F-E0A0-4F0A-9D7F-BD968C739775}" destId="{A9A42C65-406C-43E2-A460-EB60901C2040}" srcOrd="1" destOrd="0" presId="urn:microsoft.com/office/officeart/2005/8/layout/bProcess3"/>
    <dgm:cxn modelId="{3EDBEEA7-D19F-4FCE-9E3A-2D541FC586E5}" srcId="{8AA1D213-CFC4-4C4B-90B6-4570AD65ABE2}" destId="{70F5600B-D733-4DA3-94B5-6056A6EC1F0C}" srcOrd="3" destOrd="0" parTransId="{528254E5-F6BA-4F3A-BE30-1B2E438F8BD8}" sibTransId="{AFFC6A1F-E0A0-4F0A-9D7F-BD968C739775}"/>
    <dgm:cxn modelId="{E94131BF-8CB6-4B3A-BB68-6D89F3CBC63A}" type="presOf" srcId="{34603509-F30A-468A-A878-FC2C6262D89F}" destId="{A1AE808E-B4B6-4E90-A0BA-027B198AD2BC}" srcOrd="0" destOrd="0" presId="urn:microsoft.com/office/officeart/2005/8/layout/bProcess3"/>
    <dgm:cxn modelId="{E78040C5-7D1D-4D6D-B6ED-6CFEEF291E30}" srcId="{8AA1D213-CFC4-4C4B-90B6-4570AD65ABE2}" destId="{34603509-F30A-468A-A878-FC2C6262D89F}" srcOrd="0" destOrd="0" parTransId="{A907E28D-8AD5-4780-96B1-BD99FB808008}" sibTransId="{E8A14951-CEB3-44EB-8970-CD6E2CD28413}"/>
    <dgm:cxn modelId="{178614D8-6714-48ED-868F-4A07D4F363EE}" type="presOf" srcId="{EB35AB20-E398-4D82-B549-419BA0C99FFE}" destId="{DE84D093-BA98-462E-94BD-64113B823D79}" srcOrd="1" destOrd="0" presId="urn:microsoft.com/office/officeart/2005/8/layout/bProcess3"/>
    <dgm:cxn modelId="{FCEE3FE3-FEE6-4663-BBA4-5E4FAEFC2496}" type="presOf" srcId="{ADA3BD76-7475-42D9-91C7-20EA56D9DED1}" destId="{71D76FE0-E353-41ED-81C3-5FDE8720E8A2}" srcOrd="0" destOrd="0" presId="urn:microsoft.com/office/officeart/2005/8/layout/bProcess3"/>
    <dgm:cxn modelId="{0303CCEA-E351-4B4C-9F6A-AB9202BD945E}" type="presOf" srcId="{E8A14951-CEB3-44EB-8970-CD6E2CD28413}" destId="{4DFB553E-5848-4C94-8DEF-29AD0936D916}" srcOrd="1" destOrd="0" presId="urn:microsoft.com/office/officeart/2005/8/layout/bProcess3"/>
    <dgm:cxn modelId="{F9A651FC-BBA0-4A75-9702-AF501FBC5748}" type="presOf" srcId="{633BF2F5-8741-4D46-B83B-8AC16DDF150F}" destId="{60132E73-FA45-4F30-83F9-8DF81AB5F772}" srcOrd="0" destOrd="0" presId="urn:microsoft.com/office/officeart/2005/8/layout/bProcess3"/>
    <dgm:cxn modelId="{24D13F45-1BC9-4EEC-9C7A-BC6C3FD7943D}" type="presParOf" srcId="{2674ADA4-9DA4-4CA1-B6D7-1B5987D561C4}" destId="{A1AE808E-B4B6-4E90-A0BA-027B198AD2BC}" srcOrd="0" destOrd="0" presId="urn:microsoft.com/office/officeart/2005/8/layout/bProcess3"/>
    <dgm:cxn modelId="{2DD1A68E-ED95-4D8A-B65B-727D7157527F}" type="presParOf" srcId="{2674ADA4-9DA4-4CA1-B6D7-1B5987D561C4}" destId="{5B23E97E-4251-462A-8358-5FDEDB53E01B}" srcOrd="1" destOrd="0" presId="urn:microsoft.com/office/officeart/2005/8/layout/bProcess3"/>
    <dgm:cxn modelId="{3EBDF13A-F431-4F7F-BEE2-DF1BC775436D}" type="presParOf" srcId="{5B23E97E-4251-462A-8358-5FDEDB53E01B}" destId="{4DFB553E-5848-4C94-8DEF-29AD0936D916}" srcOrd="0" destOrd="0" presId="urn:microsoft.com/office/officeart/2005/8/layout/bProcess3"/>
    <dgm:cxn modelId="{C198561E-BB81-4B84-AF63-50D67A7E2D50}" type="presParOf" srcId="{2674ADA4-9DA4-4CA1-B6D7-1B5987D561C4}" destId="{7C5007FB-B130-47EA-BB6A-DE4197CF67AF}" srcOrd="2" destOrd="0" presId="urn:microsoft.com/office/officeart/2005/8/layout/bProcess3"/>
    <dgm:cxn modelId="{84DB2B4F-9840-4AE6-841D-2660376A9858}" type="presParOf" srcId="{2674ADA4-9DA4-4CA1-B6D7-1B5987D561C4}" destId="{71D76FE0-E353-41ED-81C3-5FDE8720E8A2}" srcOrd="3" destOrd="0" presId="urn:microsoft.com/office/officeart/2005/8/layout/bProcess3"/>
    <dgm:cxn modelId="{696B7648-8A5D-479E-9755-1118E1F10D19}" type="presParOf" srcId="{71D76FE0-E353-41ED-81C3-5FDE8720E8A2}" destId="{8B468A53-E711-47BB-B5ED-64FF1357E46B}" srcOrd="0" destOrd="0" presId="urn:microsoft.com/office/officeart/2005/8/layout/bProcess3"/>
    <dgm:cxn modelId="{DA510B71-8704-43F7-B30B-01293ABC971F}" type="presParOf" srcId="{2674ADA4-9DA4-4CA1-B6D7-1B5987D561C4}" destId="{2F3AB903-A929-4519-A644-AE21BD0B90C8}" srcOrd="4" destOrd="0" presId="urn:microsoft.com/office/officeart/2005/8/layout/bProcess3"/>
    <dgm:cxn modelId="{4EB72F8A-30AB-4053-A7EA-2F9A87F02080}" type="presParOf" srcId="{2674ADA4-9DA4-4CA1-B6D7-1B5987D561C4}" destId="{7E00DF59-3D48-49FE-84CD-23A20CED8F91}" srcOrd="5" destOrd="0" presId="urn:microsoft.com/office/officeart/2005/8/layout/bProcess3"/>
    <dgm:cxn modelId="{DC14AA76-560F-4BDF-BA27-4395753F214A}" type="presParOf" srcId="{7E00DF59-3D48-49FE-84CD-23A20CED8F91}" destId="{DE84D093-BA98-462E-94BD-64113B823D79}" srcOrd="0" destOrd="0" presId="urn:microsoft.com/office/officeart/2005/8/layout/bProcess3"/>
    <dgm:cxn modelId="{96F5B4EB-BBA6-4767-8DC7-CB8B1AAB56CC}" type="presParOf" srcId="{2674ADA4-9DA4-4CA1-B6D7-1B5987D561C4}" destId="{01987A80-84D7-4EC5-BAE7-C247AB66D021}" srcOrd="6" destOrd="0" presId="urn:microsoft.com/office/officeart/2005/8/layout/bProcess3"/>
    <dgm:cxn modelId="{73FB1B7F-95BE-49C6-BAF0-A44E953088B5}" type="presParOf" srcId="{2674ADA4-9DA4-4CA1-B6D7-1B5987D561C4}" destId="{38569679-4832-487F-AF9E-D1422E4B9EBA}" srcOrd="7" destOrd="0" presId="urn:microsoft.com/office/officeart/2005/8/layout/bProcess3"/>
    <dgm:cxn modelId="{6B63CDB0-D8B0-4D25-8D19-EED7CC6DC903}" type="presParOf" srcId="{38569679-4832-487F-AF9E-D1422E4B9EBA}" destId="{A9A42C65-406C-43E2-A460-EB60901C2040}" srcOrd="0" destOrd="0" presId="urn:microsoft.com/office/officeart/2005/8/layout/bProcess3"/>
    <dgm:cxn modelId="{4295E8BD-841D-4BD6-A211-98EC096851D6}" type="presParOf" srcId="{2674ADA4-9DA4-4CA1-B6D7-1B5987D561C4}" destId="{E7AB95D6-7FEB-4806-A724-57D36E901239}" srcOrd="8" destOrd="0" presId="urn:microsoft.com/office/officeart/2005/8/layout/bProcess3"/>
    <dgm:cxn modelId="{CBECDF25-7A9D-4F0D-96EF-9B270B882280}" type="presParOf" srcId="{2674ADA4-9DA4-4CA1-B6D7-1B5987D561C4}" destId="{60132E73-FA45-4F30-83F9-8DF81AB5F772}" srcOrd="9" destOrd="0" presId="urn:microsoft.com/office/officeart/2005/8/layout/bProcess3"/>
    <dgm:cxn modelId="{B0D35112-7D99-4DA7-A101-D8238E2BA893}" type="presParOf" srcId="{60132E73-FA45-4F30-83F9-8DF81AB5F772}" destId="{933564C2-5F12-4E3C-88E3-6757F514CAF0}" srcOrd="0" destOrd="0" presId="urn:microsoft.com/office/officeart/2005/8/layout/bProcess3"/>
    <dgm:cxn modelId="{D85AAE2C-2F89-4676-8101-154D36CC6ECB}" type="presParOf" srcId="{2674ADA4-9DA4-4CA1-B6D7-1B5987D561C4}" destId="{0C5AEEB2-18E7-4AD1-8E4A-B91FB7DBBD89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2264943-7B1B-48BE-BEBA-79A4DB9DC5F1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942E6E77-AB1E-4BF6-82F1-A05CE31484E7}">
      <dgm:prSet/>
      <dgm:spPr/>
      <dgm:t>
        <a:bodyPr/>
        <a:lstStyle/>
        <a:p>
          <a:r>
            <a:rPr lang="en-GB" b="1"/>
            <a:t>Case Studies</a:t>
          </a:r>
          <a:endParaRPr lang="en-GB"/>
        </a:p>
      </dgm:t>
    </dgm:pt>
    <dgm:pt modelId="{E8108F3A-7665-44D1-A4C4-8161ACDFAA43}" type="parTrans" cxnId="{254C707A-55CE-4E8A-93AD-47ACC1332911}">
      <dgm:prSet/>
      <dgm:spPr/>
      <dgm:t>
        <a:bodyPr/>
        <a:lstStyle/>
        <a:p>
          <a:endParaRPr lang="en-GB"/>
        </a:p>
      </dgm:t>
    </dgm:pt>
    <dgm:pt modelId="{2C9BD034-5636-4BCC-B837-9E9073D98EDD}" type="sibTrans" cxnId="{254C707A-55CE-4E8A-93AD-47ACC1332911}">
      <dgm:prSet/>
      <dgm:spPr/>
      <dgm:t>
        <a:bodyPr/>
        <a:lstStyle/>
        <a:p>
          <a:endParaRPr lang="en-GB"/>
        </a:p>
      </dgm:t>
    </dgm:pt>
    <dgm:pt modelId="{D211B7A4-E1D4-47EA-9676-5D30FED75B7E}">
      <dgm:prSet/>
      <dgm:spPr/>
      <dgm:t>
        <a:bodyPr/>
        <a:lstStyle/>
        <a:p>
          <a:r>
            <a:rPr lang="en-US" b="1" i="0" baseline="0"/>
            <a:t>Company XYZ:</a:t>
          </a:r>
          <a:r>
            <a:rPr lang="en-US" b="0" i="0" baseline="0"/>
            <a:t> </a:t>
          </a:r>
          <a:endParaRPr lang="en-GB"/>
        </a:p>
      </dgm:t>
    </dgm:pt>
    <dgm:pt modelId="{45993309-BC1C-488F-A00D-4F9BD170EC9C}" type="parTrans" cxnId="{CFAD5823-63C0-43AF-9A53-B40735290018}">
      <dgm:prSet/>
      <dgm:spPr/>
      <dgm:t>
        <a:bodyPr/>
        <a:lstStyle/>
        <a:p>
          <a:endParaRPr lang="en-GB"/>
        </a:p>
      </dgm:t>
    </dgm:pt>
    <dgm:pt modelId="{FBA0895C-C1F6-4B14-BC48-4F98A0AFE1FA}" type="sibTrans" cxnId="{CFAD5823-63C0-43AF-9A53-B40735290018}">
      <dgm:prSet/>
      <dgm:spPr/>
      <dgm:t>
        <a:bodyPr/>
        <a:lstStyle/>
        <a:p>
          <a:endParaRPr lang="en-GB"/>
        </a:p>
      </dgm:t>
    </dgm:pt>
    <dgm:pt modelId="{6289DF47-19F0-4087-B125-C78B672A6BF3}">
      <dgm:prSet/>
      <dgm:spPr/>
      <dgm:t>
        <a:bodyPr/>
        <a:lstStyle/>
        <a:p>
          <a:r>
            <a:rPr lang="en-US" b="0" i="0" baseline="0"/>
            <a:t>Implemented EI training, resulting in a 20% increase in employee engagement.</a:t>
          </a:r>
          <a:endParaRPr lang="en-GB"/>
        </a:p>
      </dgm:t>
    </dgm:pt>
    <dgm:pt modelId="{A037B58C-1288-40F1-95AE-B518F4F06E7E}" type="parTrans" cxnId="{D3C22459-57FC-4290-8CDC-8D64B9323094}">
      <dgm:prSet/>
      <dgm:spPr/>
      <dgm:t>
        <a:bodyPr/>
        <a:lstStyle/>
        <a:p>
          <a:endParaRPr lang="en-GB"/>
        </a:p>
      </dgm:t>
    </dgm:pt>
    <dgm:pt modelId="{82F1963B-86C5-4469-91A1-E53001B6A4A3}" type="sibTrans" cxnId="{D3C22459-57FC-4290-8CDC-8D64B9323094}">
      <dgm:prSet/>
      <dgm:spPr/>
      <dgm:t>
        <a:bodyPr/>
        <a:lstStyle/>
        <a:p>
          <a:endParaRPr lang="en-GB"/>
        </a:p>
      </dgm:t>
    </dgm:pt>
    <dgm:pt modelId="{944F7077-2A4E-4FEF-8168-17B4B8005899}">
      <dgm:prSet/>
      <dgm:spPr/>
      <dgm:t>
        <a:bodyPr/>
        <a:lstStyle/>
        <a:p>
          <a:r>
            <a:rPr lang="en-US" b="1" i="0" baseline="0"/>
            <a:t>Case Study:</a:t>
          </a:r>
          <a:r>
            <a:rPr lang="en-US" b="0" i="0" baseline="0"/>
            <a:t> </a:t>
          </a:r>
          <a:endParaRPr lang="en-GB"/>
        </a:p>
      </dgm:t>
    </dgm:pt>
    <dgm:pt modelId="{8186D4EF-325A-40C4-808E-7F40234259DA}" type="parTrans" cxnId="{4B288371-3C4A-45FF-8AFC-58AB7F36FFE8}">
      <dgm:prSet/>
      <dgm:spPr/>
      <dgm:t>
        <a:bodyPr/>
        <a:lstStyle/>
        <a:p>
          <a:endParaRPr lang="en-GB"/>
        </a:p>
      </dgm:t>
    </dgm:pt>
    <dgm:pt modelId="{B47ABD3B-74D5-4E59-8A6E-EE90E124D288}" type="sibTrans" cxnId="{4B288371-3C4A-45FF-8AFC-58AB7F36FFE8}">
      <dgm:prSet/>
      <dgm:spPr/>
      <dgm:t>
        <a:bodyPr/>
        <a:lstStyle/>
        <a:p>
          <a:endParaRPr lang="en-GB"/>
        </a:p>
      </dgm:t>
    </dgm:pt>
    <dgm:pt modelId="{41AAC10F-26FE-416A-A172-C06D4C835445}">
      <dgm:prSet/>
      <dgm:spPr/>
      <dgm:t>
        <a:bodyPr/>
        <a:lstStyle/>
        <a:p>
          <a:r>
            <a:rPr lang="en-US" b="0" i="0" baseline="0"/>
            <a:t>Improved team performance and reduced turnover after EI development programs.</a:t>
          </a:r>
          <a:br>
            <a:rPr lang="en-US" b="0" i="0" baseline="0"/>
          </a:br>
          <a:r>
            <a:rPr lang="en-US" b="0" i="0" baseline="0"/>
            <a:t>(Goleman, 2001) </a:t>
          </a:r>
          <a:endParaRPr lang="en-GB"/>
        </a:p>
      </dgm:t>
    </dgm:pt>
    <dgm:pt modelId="{178611C6-4C0D-403B-9DC9-112F92D9CF81}" type="parTrans" cxnId="{873ACD76-8B72-4E45-ACB0-B466D48198F2}">
      <dgm:prSet/>
      <dgm:spPr/>
      <dgm:t>
        <a:bodyPr/>
        <a:lstStyle/>
        <a:p>
          <a:endParaRPr lang="en-GB"/>
        </a:p>
      </dgm:t>
    </dgm:pt>
    <dgm:pt modelId="{E7543892-69C7-4633-88FE-88AC5EDA6F18}" type="sibTrans" cxnId="{873ACD76-8B72-4E45-ACB0-B466D48198F2}">
      <dgm:prSet/>
      <dgm:spPr/>
      <dgm:t>
        <a:bodyPr/>
        <a:lstStyle/>
        <a:p>
          <a:endParaRPr lang="en-GB"/>
        </a:p>
      </dgm:t>
    </dgm:pt>
    <dgm:pt modelId="{53331A65-1416-4BC9-BCF2-0B725C67B035}" type="pres">
      <dgm:prSet presAssocID="{82264943-7B1B-48BE-BEBA-79A4DB9DC5F1}" presName="linear" presStyleCnt="0">
        <dgm:presLayoutVars>
          <dgm:animLvl val="lvl"/>
          <dgm:resizeHandles val="exact"/>
        </dgm:presLayoutVars>
      </dgm:prSet>
      <dgm:spPr/>
    </dgm:pt>
    <dgm:pt modelId="{A56C9352-99E2-4FEB-9825-61D88024E97E}" type="pres">
      <dgm:prSet presAssocID="{942E6E77-AB1E-4BF6-82F1-A05CE31484E7}" presName="parentText" presStyleLbl="node1" presStyleIdx="0" presStyleCnt="1" custLinFactNeighborX="-124" custLinFactNeighborY="-18259">
        <dgm:presLayoutVars>
          <dgm:chMax val="0"/>
          <dgm:bulletEnabled val="1"/>
        </dgm:presLayoutVars>
      </dgm:prSet>
      <dgm:spPr/>
    </dgm:pt>
    <dgm:pt modelId="{4148964E-AEB2-43F9-8A2F-B4E17C5F284F}" type="pres">
      <dgm:prSet presAssocID="{942E6E77-AB1E-4BF6-82F1-A05CE31484E7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1414814-51A2-4A8A-B2E7-083BBF0CD18F}" type="presOf" srcId="{82264943-7B1B-48BE-BEBA-79A4DB9DC5F1}" destId="{53331A65-1416-4BC9-BCF2-0B725C67B035}" srcOrd="0" destOrd="0" presId="urn:microsoft.com/office/officeart/2005/8/layout/vList2"/>
    <dgm:cxn modelId="{CFAD5823-63C0-43AF-9A53-B40735290018}" srcId="{942E6E77-AB1E-4BF6-82F1-A05CE31484E7}" destId="{D211B7A4-E1D4-47EA-9676-5D30FED75B7E}" srcOrd="0" destOrd="0" parTransId="{45993309-BC1C-488F-A00D-4F9BD170EC9C}" sibTransId="{FBA0895C-C1F6-4B14-BC48-4F98A0AFE1FA}"/>
    <dgm:cxn modelId="{B3BA085C-EF90-4431-9EE2-CE94F70406F6}" type="presOf" srcId="{942E6E77-AB1E-4BF6-82F1-A05CE31484E7}" destId="{A56C9352-99E2-4FEB-9825-61D88024E97E}" srcOrd="0" destOrd="0" presId="urn:microsoft.com/office/officeart/2005/8/layout/vList2"/>
    <dgm:cxn modelId="{4B288371-3C4A-45FF-8AFC-58AB7F36FFE8}" srcId="{942E6E77-AB1E-4BF6-82F1-A05CE31484E7}" destId="{944F7077-2A4E-4FEF-8168-17B4B8005899}" srcOrd="2" destOrd="0" parTransId="{8186D4EF-325A-40C4-808E-7F40234259DA}" sibTransId="{B47ABD3B-74D5-4E59-8A6E-EE90E124D288}"/>
    <dgm:cxn modelId="{873ACD76-8B72-4E45-ACB0-B466D48198F2}" srcId="{942E6E77-AB1E-4BF6-82F1-A05CE31484E7}" destId="{41AAC10F-26FE-416A-A172-C06D4C835445}" srcOrd="3" destOrd="0" parTransId="{178611C6-4C0D-403B-9DC9-112F92D9CF81}" sibTransId="{E7543892-69C7-4633-88FE-88AC5EDA6F18}"/>
    <dgm:cxn modelId="{D3C22459-57FC-4290-8CDC-8D64B9323094}" srcId="{942E6E77-AB1E-4BF6-82F1-A05CE31484E7}" destId="{6289DF47-19F0-4087-B125-C78B672A6BF3}" srcOrd="1" destOrd="0" parTransId="{A037B58C-1288-40F1-95AE-B518F4F06E7E}" sibTransId="{82F1963B-86C5-4469-91A1-E53001B6A4A3}"/>
    <dgm:cxn modelId="{254C707A-55CE-4E8A-93AD-47ACC1332911}" srcId="{82264943-7B1B-48BE-BEBA-79A4DB9DC5F1}" destId="{942E6E77-AB1E-4BF6-82F1-A05CE31484E7}" srcOrd="0" destOrd="0" parTransId="{E8108F3A-7665-44D1-A4C4-8161ACDFAA43}" sibTransId="{2C9BD034-5636-4BCC-B837-9E9073D98EDD}"/>
    <dgm:cxn modelId="{0DF2249B-90E3-44CC-B07E-EDEBB3BEC1C1}" type="presOf" srcId="{944F7077-2A4E-4FEF-8168-17B4B8005899}" destId="{4148964E-AEB2-43F9-8A2F-B4E17C5F284F}" srcOrd="0" destOrd="2" presId="urn:microsoft.com/office/officeart/2005/8/layout/vList2"/>
    <dgm:cxn modelId="{1B654FB7-DF55-40BD-A4AB-B27F605AD0B5}" type="presOf" srcId="{41AAC10F-26FE-416A-A172-C06D4C835445}" destId="{4148964E-AEB2-43F9-8A2F-B4E17C5F284F}" srcOrd="0" destOrd="3" presId="urn:microsoft.com/office/officeart/2005/8/layout/vList2"/>
    <dgm:cxn modelId="{D59FC5DB-6922-4525-8976-0139573518A3}" type="presOf" srcId="{D211B7A4-E1D4-47EA-9676-5D30FED75B7E}" destId="{4148964E-AEB2-43F9-8A2F-B4E17C5F284F}" srcOrd="0" destOrd="0" presId="urn:microsoft.com/office/officeart/2005/8/layout/vList2"/>
    <dgm:cxn modelId="{7FCE57E8-63F6-49BC-A5D1-EF0A6DE0CA8B}" type="presOf" srcId="{6289DF47-19F0-4087-B125-C78B672A6BF3}" destId="{4148964E-AEB2-43F9-8A2F-B4E17C5F284F}" srcOrd="0" destOrd="1" presId="urn:microsoft.com/office/officeart/2005/8/layout/vList2"/>
    <dgm:cxn modelId="{F33FDBD4-74DB-4CF2-83FB-218FA60663B9}" type="presParOf" srcId="{53331A65-1416-4BC9-BCF2-0B725C67B035}" destId="{A56C9352-99E2-4FEB-9825-61D88024E97E}" srcOrd="0" destOrd="0" presId="urn:microsoft.com/office/officeart/2005/8/layout/vList2"/>
    <dgm:cxn modelId="{D58FAD0A-C97F-4B85-9C52-8990C2D76A69}" type="presParOf" srcId="{53331A65-1416-4BC9-BCF2-0B725C67B035}" destId="{4148964E-AEB2-43F9-8A2F-B4E17C5F284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13A0C3B-0896-4392-882F-65A28382E8EC}" type="doc">
      <dgm:prSet loTypeId="urn:microsoft.com/office/officeart/2005/8/layout/vList2" loCatId="list" qsTypeId="urn:microsoft.com/office/officeart/2005/8/quickstyle/3d1" qsCatId="3D" csTypeId="urn:microsoft.com/office/officeart/2005/8/colors/accent1_5" csCatId="accent1"/>
      <dgm:spPr/>
      <dgm:t>
        <a:bodyPr/>
        <a:lstStyle/>
        <a:p>
          <a:endParaRPr lang="en-GB"/>
        </a:p>
      </dgm:t>
    </dgm:pt>
    <dgm:pt modelId="{6835ED8B-1E6A-4CE6-8353-70D02AAF449D}">
      <dgm:prSet/>
      <dgm:spPr/>
      <dgm:t>
        <a:bodyPr/>
        <a:lstStyle/>
        <a:p>
          <a:r>
            <a:rPr lang="en-GB" b="1"/>
            <a:t>Strengths:</a:t>
          </a:r>
          <a:endParaRPr lang="en-GB"/>
        </a:p>
      </dgm:t>
    </dgm:pt>
    <dgm:pt modelId="{96F6AA45-1023-42F0-9022-6BD82068E57A}" type="parTrans" cxnId="{61DB9DF2-3BB8-438E-8008-CEED4ADC2E48}">
      <dgm:prSet/>
      <dgm:spPr/>
      <dgm:t>
        <a:bodyPr/>
        <a:lstStyle/>
        <a:p>
          <a:endParaRPr lang="en-GB"/>
        </a:p>
      </dgm:t>
    </dgm:pt>
    <dgm:pt modelId="{0EBEDAD5-5F99-4C6B-9B57-CA559ADA1C75}" type="sibTrans" cxnId="{61DB9DF2-3BB8-438E-8008-CEED4ADC2E48}">
      <dgm:prSet/>
      <dgm:spPr/>
      <dgm:t>
        <a:bodyPr/>
        <a:lstStyle/>
        <a:p>
          <a:endParaRPr lang="en-GB"/>
        </a:p>
      </dgm:t>
    </dgm:pt>
    <dgm:pt modelId="{D259E1A1-FA21-4621-AC57-70A65F88D85D}">
      <dgm:prSet/>
      <dgm:spPr/>
      <dgm:t>
        <a:bodyPr/>
        <a:lstStyle/>
        <a:p>
          <a:r>
            <a:rPr lang="en-GB"/>
            <a:t>Enhances leadership abilities</a:t>
          </a:r>
        </a:p>
      </dgm:t>
    </dgm:pt>
    <dgm:pt modelId="{4F727A6D-0816-4734-9366-EF5E21207C71}" type="parTrans" cxnId="{C35907A3-135A-4796-B9E7-A0CC8EC4DB1C}">
      <dgm:prSet/>
      <dgm:spPr/>
      <dgm:t>
        <a:bodyPr/>
        <a:lstStyle/>
        <a:p>
          <a:endParaRPr lang="en-GB"/>
        </a:p>
      </dgm:t>
    </dgm:pt>
    <dgm:pt modelId="{3F082014-93FE-446F-A250-6872CFBAAF2C}" type="sibTrans" cxnId="{C35907A3-135A-4796-B9E7-A0CC8EC4DB1C}">
      <dgm:prSet/>
      <dgm:spPr/>
      <dgm:t>
        <a:bodyPr/>
        <a:lstStyle/>
        <a:p>
          <a:endParaRPr lang="en-GB"/>
        </a:p>
      </dgm:t>
    </dgm:pt>
    <dgm:pt modelId="{BBF3549F-C720-48D3-85F7-DC848C7F447A}">
      <dgm:prSet/>
      <dgm:spPr/>
      <dgm:t>
        <a:bodyPr/>
        <a:lstStyle/>
        <a:p>
          <a:r>
            <a:rPr lang="en-GB"/>
            <a:t>Improves team dynamics</a:t>
          </a:r>
        </a:p>
      </dgm:t>
    </dgm:pt>
    <dgm:pt modelId="{EE19D3FB-7A42-4211-949E-733D3A127B5D}" type="parTrans" cxnId="{BE1AA605-EAA1-4F8B-A72A-6AD63B3E9243}">
      <dgm:prSet/>
      <dgm:spPr/>
      <dgm:t>
        <a:bodyPr/>
        <a:lstStyle/>
        <a:p>
          <a:endParaRPr lang="en-GB"/>
        </a:p>
      </dgm:t>
    </dgm:pt>
    <dgm:pt modelId="{297FF3DB-FC08-40CA-8113-E105E874146E}" type="sibTrans" cxnId="{BE1AA605-EAA1-4F8B-A72A-6AD63B3E9243}">
      <dgm:prSet/>
      <dgm:spPr/>
      <dgm:t>
        <a:bodyPr/>
        <a:lstStyle/>
        <a:p>
          <a:endParaRPr lang="en-GB"/>
        </a:p>
      </dgm:t>
    </dgm:pt>
    <dgm:pt modelId="{7E717B46-D318-47BF-B0D3-A3186D3282CC}">
      <dgm:prSet/>
      <dgm:spPr/>
      <dgm:t>
        <a:bodyPr/>
        <a:lstStyle/>
        <a:p>
          <a:r>
            <a:rPr lang="en-GB"/>
            <a:t>Increases job satisfaction</a:t>
          </a:r>
        </a:p>
      </dgm:t>
    </dgm:pt>
    <dgm:pt modelId="{5A347F7F-0726-4C28-8014-5F8D134B9C5D}" type="parTrans" cxnId="{524E91FF-6E21-4095-8741-D55549D4E639}">
      <dgm:prSet/>
      <dgm:spPr/>
      <dgm:t>
        <a:bodyPr/>
        <a:lstStyle/>
        <a:p>
          <a:endParaRPr lang="en-GB"/>
        </a:p>
      </dgm:t>
    </dgm:pt>
    <dgm:pt modelId="{5523DD23-CA38-404C-9C7E-BAE49C3B6E0A}" type="sibTrans" cxnId="{524E91FF-6E21-4095-8741-D55549D4E639}">
      <dgm:prSet/>
      <dgm:spPr/>
      <dgm:t>
        <a:bodyPr/>
        <a:lstStyle/>
        <a:p>
          <a:endParaRPr lang="en-GB"/>
        </a:p>
      </dgm:t>
    </dgm:pt>
    <dgm:pt modelId="{BDB7FBA4-B7F8-4DB8-A442-5E6E90CC4180}">
      <dgm:prSet/>
      <dgm:spPr/>
      <dgm:t>
        <a:bodyPr/>
        <a:lstStyle/>
        <a:p>
          <a:r>
            <a:rPr lang="en-GB" b="1"/>
            <a:t>Weaknesses:</a:t>
          </a:r>
          <a:endParaRPr lang="en-GB"/>
        </a:p>
      </dgm:t>
    </dgm:pt>
    <dgm:pt modelId="{C79880CF-CBD5-49DA-BE11-C924D8916723}" type="parTrans" cxnId="{240C1428-A823-4664-B62F-E296D50AE3D1}">
      <dgm:prSet/>
      <dgm:spPr/>
      <dgm:t>
        <a:bodyPr/>
        <a:lstStyle/>
        <a:p>
          <a:endParaRPr lang="en-GB"/>
        </a:p>
      </dgm:t>
    </dgm:pt>
    <dgm:pt modelId="{AB2FD272-098D-4D29-9701-14CC57A99844}" type="sibTrans" cxnId="{240C1428-A823-4664-B62F-E296D50AE3D1}">
      <dgm:prSet/>
      <dgm:spPr/>
      <dgm:t>
        <a:bodyPr/>
        <a:lstStyle/>
        <a:p>
          <a:endParaRPr lang="en-GB"/>
        </a:p>
      </dgm:t>
    </dgm:pt>
    <dgm:pt modelId="{2170ED1D-0226-46EB-90BD-DA7D1567E997}">
      <dgm:prSet/>
      <dgm:spPr/>
      <dgm:t>
        <a:bodyPr/>
        <a:lstStyle/>
        <a:p>
          <a:r>
            <a:rPr lang="en-GB"/>
            <a:t>Difficult to measure objectively</a:t>
          </a:r>
        </a:p>
      </dgm:t>
    </dgm:pt>
    <dgm:pt modelId="{38588EED-11C2-475C-BFBC-B88F38E3DC99}" type="parTrans" cxnId="{CBFF6E2D-0D6F-4037-9AAD-7E6C805E55A2}">
      <dgm:prSet/>
      <dgm:spPr/>
      <dgm:t>
        <a:bodyPr/>
        <a:lstStyle/>
        <a:p>
          <a:endParaRPr lang="en-GB"/>
        </a:p>
      </dgm:t>
    </dgm:pt>
    <dgm:pt modelId="{4B3F0058-21CF-47F8-A637-D658A6ED2288}" type="sibTrans" cxnId="{CBFF6E2D-0D6F-4037-9AAD-7E6C805E55A2}">
      <dgm:prSet/>
      <dgm:spPr/>
      <dgm:t>
        <a:bodyPr/>
        <a:lstStyle/>
        <a:p>
          <a:endParaRPr lang="en-GB"/>
        </a:p>
      </dgm:t>
    </dgm:pt>
    <dgm:pt modelId="{9DABCB4F-4D6E-4391-B73F-7CC1B6E23EB0}">
      <dgm:prSet/>
      <dgm:spPr/>
      <dgm:t>
        <a:bodyPr/>
        <a:lstStyle/>
        <a:p>
          <a:r>
            <a:rPr lang="en-GB"/>
            <a:t>May not be universally applicable across all job roles</a:t>
          </a:r>
          <a:br>
            <a:rPr lang="en-GB"/>
          </a:br>
          <a:r>
            <a:rPr lang="en-GB"/>
            <a:t>(Mayer, Roberts, &amp; Barsade, 2008)</a:t>
          </a:r>
        </a:p>
      </dgm:t>
    </dgm:pt>
    <dgm:pt modelId="{5486B8A8-7D29-4873-BC9A-3FB661E67E4B}" type="parTrans" cxnId="{33AFF145-C4D5-4573-9659-A51C0024C755}">
      <dgm:prSet/>
      <dgm:spPr/>
      <dgm:t>
        <a:bodyPr/>
        <a:lstStyle/>
        <a:p>
          <a:endParaRPr lang="en-GB"/>
        </a:p>
      </dgm:t>
    </dgm:pt>
    <dgm:pt modelId="{67DF93A3-5640-4F6F-A7F1-3BACA0E46F73}" type="sibTrans" cxnId="{33AFF145-C4D5-4573-9659-A51C0024C755}">
      <dgm:prSet/>
      <dgm:spPr/>
      <dgm:t>
        <a:bodyPr/>
        <a:lstStyle/>
        <a:p>
          <a:endParaRPr lang="en-GB"/>
        </a:p>
      </dgm:t>
    </dgm:pt>
    <dgm:pt modelId="{04B6A240-E2DC-481D-9D2A-570E66B21507}" type="pres">
      <dgm:prSet presAssocID="{813A0C3B-0896-4392-882F-65A28382E8EC}" presName="linear" presStyleCnt="0">
        <dgm:presLayoutVars>
          <dgm:animLvl val="lvl"/>
          <dgm:resizeHandles val="exact"/>
        </dgm:presLayoutVars>
      </dgm:prSet>
      <dgm:spPr/>
    </dgm:pt>
    <dgm:pt modelId="{318ED59E-BA46-4414-86BE-709A906517F4}" type="pres">
      <dgm:prSet presAssocID="{6835ED8B-1E6A-4CE6-8353-70D02AAF449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209D573-257D-4473-BB8C-9147D8891817}" type="pres">
      <dgm:prSet presAssocID="{6835ED8B-1E6A-4CE6-8353-70D02AAF449D}" presName="childText" presStyleLbl="revTx" presStyleIdx="0" presStyleCnt="2">
        <dgm:presLayoutVars>
          <dgm:bulletEnabled val="1"/>
        </dgm:presLayoutVars>
      </dgm:prSet>
      <dgm:spPr/>
    </dgm:pt>
    <dgm:pt modelId="{811955ED-2C31-43A3-8457-1BF929AF7C2F}" type="pres">
      <dgm:prSet presAssocID="{BDB7FBA4-B7F8-4DB8-A442-5E6E90CC418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E358B435-7140-49B6-AC93-A962949A8BD8}" type="pres">
      <dgm:prSet presAssocID="{BDB7FBA4-B7F8-4DB8-A442-5E6E90CC4180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E1AA605-EAA1-4F8B-A72A-6AD63B3E9243}" srcId="{6835ED8B-1E6A-4CE6-8353-70D02AAF449D}" destId="{BBF3549F-C720-48D3-85F7-DC848C7F447A}" srcOrd="1" destOrd="0" parTransId="{EE19D3FB-7A42-4211-949E-733D3A127B5D}" sibTransId="{297FF3DB-FC08-40CA-8113-E105E874146E}"/>
    <dgm:cxn modelId="{22D9FC1D-E032-4BB4-BDC0-6BC1FBED99BD}" type="presOf" srcId="{9DABCB4F-4D6E-4391-B73F-7CC1B6E23EB0}" destId="{E358B435-7140-49B6-AC93-A962949A8BD8}" srcOrd="0" destOrd="1" presId="urn:microsoft.com/office/officeart/2005/8/layout/vList2"/>
    <dgm:cxn modelId="{240C1428-A823-4664-B62F-E296D50AE3D1}" srcId="{813A0C3B-0896-4392-882F-65A28382E8EC}" destId="{BDB7FBA4-B7F8-4DB8-A442-5E6E90CC4180}" srcOrd="1" destOrd="0" parTransId="{C79880CF-CBD5-49DA-BE11-C924D8916723}" sibTransId="{AB2FD272-098D-4D29-9701-14CC57A99844}"/>
    <dgm:cxn modelId="{CBFF6E2D-0D6F-4037-9AAD-7E6C805E55A2}" srcId="{BDB7FBA4-B7F8-4DB8-A442-5E6E90CC4180}" destId="{2170ED1D-0226-46EB-90BD-DA7D1567E997}" srcOrd="0" destOrd="0" parTransId="{38588EED-11C2-475C-BFBC-B88F38E3DC99}" sibTransId="{4B3F0058-21CF-47F8-A637-D658A6ED2288}"/>
    <dgm:cxn modelId="{AEBC2C61-05B4-4923-BAE8-E5BE0CE4B1D8}" type="presOf" srcId="{2170ED1D-0226-46EB-90BD-DA7D1567E997}" destId="{E358B435-7140-49B6-AC93-A962949A8BD8}" srcOrd="0" destOrd="0" presId="urn:microsoft.com/office/officeart/2005/8/layout/vList2"/>
    <dgm:cxn modelId="{33AFF145-C4D5-4573-9659-A51C0024C755}" srcId="{BDB7FBA4-B7F8-4DB8-A442-5E6E90CC4180}" destId="{9DABCB4F-4D6E-4391-B73F-7CC1B6E23EB0}" srcOrd="1" destOrd="0" parTransId="{5486B8A8-7D29-4873-BC9A-3FB661E67E4B}" sibTransId="{67DF93A3-5640-4F6F-A7F1-3BACA0E46F73}"/>
    <dgm:cxn modelId="{3DF2416B-FBF0-4943-A62B-5A80EAD60430}" type="presOf" srcId="{BBF3549F-C720-48D3-85F7-DC848C7F447A}" destId="{B209D573-257D-4473-BB8C-9147D8891817}" srcOrd="0" destOrd="1" presId="urn:microsoft.com/office/officeart/2005/8/layout/vList2"/>
    <dgm:cxn modelId="{E67AE64E-3ACF-4CB2-972C-108CFF2F624C}" type="presOf" srcId="{7E717B46-D318-47BF-B0D3-A3186D3282CC}" destId="{B209D573-257D-4473-BB8C-9147D8891817}" srcOrd="0" destOrd="2" presId="urn:microsoft.com/office/officeart/2005/8/layout/vList2"/>
    <dgm:cxn modelId="{FE64024F-206E-423E-B344-1BDD0926563C}" type="presOf" srcId="{BDB7FBA4-B7F8-4DB8-A442-5E6E90CC4180}" destId="{811955ED-2C31-43A3-8457-1BF929AF7C2F}" srcOrd="0" destOrd="0" presId="urn:microsoft.com/office/officeart/2005/8/layout/vList2"/>
    <dgm:cxn modelId="{9F14E66F-8222-4D5B-BA96-6C484DD3C08D}" type="presOf" srcId="{813A0C3B-0896-4392-882F-65A28382E8EC}" destId="{04B6A240-E2DC-481D-9D2A-570E66B21507}" srcOrd="0" destOrd="0" presId="urn:microsoft.com/office/officeart/2005/8/layout/vList2"/>
    <dgm:cxn modelId="{C35907A3-135A-4796-B9E7-A0CC8EC4DB1C}" srcId="{6835ED8B-1E6A-4CE6-8353-70D02AAF449D}" destId="{D259E1A1-FA21-4621-AC57-70A65F88D85D}" srcOrd="0" destOrd="0" parTransId="{4F727A6D-0816-4734-9366-EF5E21207C71}" sibTransId="{3F082014-93FE-446F-A250-6872CFBAAF2C}"/>
    <dgm:cxn modelId="{388479A6-5D4E-4927-9331-DE0C4C245806}" type="presOf" srcId="{6835ED8B-1E6A-4CE6-8353-70D02AAF449D}" destId="{318ED59E-BA46-4414-86BE-709A906517F4}" srcOrd="0" destOrd="0" presId="urn:microsoft.com/office/officeart/2005/8/layout/vList2"/>
    <dgm:cxn modelId="{B44270C1-D507-4B40-8D1D-44BC7B2A7CAB}" type="presOf" srcId="{D259E1A1-FA21-4621-AC57-70A65F88D85D}" destId="{B209D573-257D-4473-BB8C-9147D8891817}" srcOrd="0" destOrd="0" presId="urn:microsoft.com/office/officeart/2005/8/layout/vList2"/>
    <dgm:cxn modelId="{61DB9DF2-3BB8-438E-8008-CEED4ADC2E48}" srcId="{813A0C3B-0896-4392-882F-65A28382E8EC}" destId="{6835ED8B-1E6A-4CE6-8353-70D02AAF449D}" srcOrd="0" destOrd="0" parTransId="{96F6AA45-1023-42F0-9022-6BD82068E57A}" sibTransId="{0EBEDAD5-5F99-4C6B-9B57-CA559ADA1C75}"/>
    <dgm:cxn modelId="{524E91FF-6E21-4095-8741-D55549D4E639}" srcId="{6835ED8B-1E6A-4CE6-8353-70D02AAF449D}" destId="{7E717B46-D318-47BF-B0D3-A3186D3282CC}" srcOrd="2" destOrd="0" parTransId="{5A347F7F-0726-4C28-8014-5F8D134B9C5D}" sibTransId="{5523DD23-CA38-404C-9C7E-BAE49C3B6E0A}"/>
    <dgm:cxn modelId="{80128D8C-BA3C-4E79-B16F-4E6F4ADCC090}" type="presParOf" srcId="{04B6A240-E2DC-481D-9D2A-570E66B21507}" destId="{318ED59E-BA46-4414-86BE-709A906517F4}" srcOrd="0" destOrd="0" presId="urn:microsoft.com/office/officeart/2005/8/layout/vList2"/>
    <dgm:cxn modelId="{E4F27F56-3E2D-4A08-9F6E-742A15571DBC}" type="presParOf" srcId="{04B6A240-E2DC-481D-9D2A-570E66B21507}" destId="{B209D573-257D-4473-BB8C-9147D8891817}" srcOrd="1" destOrd="0" presId="urn:microsoft.com/office/officeart/2005/8/layout/vList2"/>
    <dgm:cxn modelId="{369695A6-3D57-4A0F-B70C-82FBE863A6C2}" type="presParOf" srcId="{04B6A240-E2DC-481D-9D2A-570E66B21507}" destId="{811955ED-2C31-43A3-8457-1BF929AF7C2F}" srcOrd="2" destOrd="0" presId="urn:microsoft.com/office/officeart/2005/8/layout/vList2"/>
    <dgm:cxn modelId="{D5E08688-88AB-489B-93B7-726581A2D8BC}" type="presParOf" srcId="{04B6A240-E2DC-481D-9D2A-570E66B21507}" destId="{E358B435-7140-49B6-AC93-A962949A8BD8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D8D0CF8-2934-453C-8607-9B8E20EEE39C}" type="doc">
      <dgm:prSet loTypeId="urn:microsoft.com/office/officeart/2005/8/layout/vList2" loCatId="list" qsTypeId="urn:microsoft.com/office/officeart/2005/8/quickstyle/3d1" qsCatId="3D" csTypeId="urn:microsoft.com/office/officeart/2005/8/colors/accent1_5" csCatId="accent1"/>
      <dgm:spPr/>
      <dgm:t>
        <a:bodyPr/>
        <a:lstStyle/>
        <a:p>
          <a:endParaRPr lang="en-GB"/>
        </a:p>
      </dgm:t>
    </dgm:pt>
    <dgm:pt modelId="{7EA78B74-1504-40A7-9561-D34FA25431BF}">
      <dgm:prSet/>
      <dgm:spPr/>
      <dgm:t>
        <a:bodyPr/>
        <a:lstStyle/>
        <a:p>
          <a:r>
            <a:rPr lang="en-US" b="1" i="0" baseline="0" dirty="0"/>
            <a:t>Challenges:</a:t>
          </a:r>
          <a:endParaRPr lang="en-GB" dirty="0"/>
        </a:p>
      </dgm:t>
    </dgm:pt>
    <dgm:pt modelId="{591CFAF4-FA59-43EB-BC22-C5374E30DA37}" type="parTrans" cxnId="{253D279C-44FE-4072-B996-FE79A6BDE530}">
      <dgm:prSet/>
      <dgm:spPr/>
      <dgm:t>
        <a:bodyPr/>
        <a:lstStyle/>
        <a:p>
          <a:endParaRPr lang="en-GB"/>
        </a:p>
      </dgm:t>
    </dgm:pt>
    <dgm:pt modelId="{5CFB5482-F0EB-47FB-9CE7-42B0089211E5}" type="sibTrans" cxnId="{253D279C-44FE-4072-B996-FE79A6BDE530}">
      <dgm:prSet/>
      <dgm:spPr/>
      <dgm:t>
        <a:bodyPr/>
        <a:lstStyle/>
        <a:p>
          <a:endParaRPr lang="en-GB"/>
        </a:p>
      </dgm:t>
    </dgm:pt>
    <dgm:pt modelId="{712FE412-8084-48D9-88BC-BEF3F67508EF}">
      <dgm:prSet/>
      <dgm:spPr/>
      <dgm:t>
        <a:bodyPr/>
        <a:lstStyle/>
        <a:p>
          <a:r>
            <a:rPr lang="en-US" b="0" i="0" baseline="0"/>
            <a:t>Resource-intensive implementation</a:t>
          </a:r>
          <a:endParaRPr lang="en-GB"/>
        </a:p>
      </dgm:t>
    </dgm:pt>
    <dgm:pt modelId="{3C636CA6-7FE5-4B3B-8296-D04E9FC9A1E4}" type="parTrans" cxnId="{C46627BE-924C-4B5C-B5CA-DD07B110AD7C}">
      <dgm:prSet/>
      <dgm:spPr/>
      <dgm:t>
        <a:bodyPr/>
        <a:lstStyle/>
        <a:p>
          <a:endParaRPr lang="en-GB"/>
        </a:p>
      </dgm:t>
    </dgm:pt>
    <dgm:pt modelId="{EEAE3377-68A9-4A0E-841C-856FB4610983}" type="sibTrans" cxnId="{C46627BE-924C-4B5C-B5CA-DD07B110AD7C}">
      <dgm:prSet/>
      <dgm:spPr/>
      <dgm:t>
        <a:bodyPr/>
        <a:lstStyle/>
        <a:p>
          <a:endParaRPr lang="en-GB"/>
        </a:p>
      </dgm:t>
    </dgm:pt>
    <dgm:pt modelId="{39505E2D-209E-46F4-867B-C89A359DDF0F}">
      <dgm:prSet/>
      <dgm:spPr/>
      <dgm:t>
        <a:bodyPr/>
        <a:lstStyle/>
        <a:p>
          <a:r>
            <a:rPr lang="en-US" b="0" i="0" baseline="0"/>
            <a:t>Requires ongoing commitment and support</a:t>
          </a:r>
          <a:endParaRPr lang="en-GB"/>
        </a:p>
      </dgm:t>
    </dgm:pt>
    <dgm:pt modelId="{0898B820-9CA4-4BDD-9C62-4D0D8AE0DEDC}" type="parTrans" cxnId="{DFD3E28B-8EA8-42CC-9AE6-9A8245F414E7}">
      <dgm:prSet/>
      <dgm:spPr/>
      <dgm:t>
        <a:bodyPr/>
        <a:lstStyle/>
        <a:p>
          <a:endParaRPr lang="en-GB"/>
        </a:p>
      </dgm:t>
    </dgm:pt>
    <dgm:pt modelId="{87D394CE-A99B-4111-BF7D-12C892312231}" type="sibTrans" cxnId="{DFD3E28B-8EA8-42CC-9AE6-9A8245F414E7}">
      <dgm:prSet/>
      <dgm:spPr/>
      <dgm:t>
        <a:bodyPr/>
        <a:lstStyle/>
        <a:p>
          <a:endParaRPr lang="en-GB"/>
        </a:p>
      </dgm:t>
    </dgm:pt>
    <dgm:pt modelId="{8E7AEF71-E529-41EB-851A-A7FD5B17AAF9}">
      <dgm:prSet/>
      <dgm:spPr/>
      <dgm:t>
        <a:bodyPr/>
        <a:lstStyle/>
        <a:p>
          <a:r>
            <a:rPr lang="en-US" b="1" i="0" baseline="0"/>
            <a:t>Limitations:</a:t>
          </a:r>
          <a:endParaRPr lang="en-GB"/>
        </a:p>
      </dgm:t>
    </dgm:pt>
    <dgm:pt modelId="{CD4EA001-E550-44E9-A43C-C90C37874184}" type="parTrans" cxnId="{EBAB9081-426B-4BB2-B5B6-D1458D98830E}">
      <dgm:prSet/>
      <dgm:spPr/>
      <dgm:t>
        <a:bodyPr/>
        <a:lstStyle/>
        <a:p>
          <a:endParaRPr lang="en-GB"/>
        </a:p>
      </dgm:t>
    </dgm:pt>
    <dgm:pt modelId="{55738E82-8D67-40B3-ADDE-C66D0D2C10E7}" type="sibTrans" cxnId="{EBAB9081-426B-4BB2-B5B6-D1458D98830E}">
      <dgm:prSet/>
      <dgm:spPr/>
      <dgm:t>
        <a:bodyPr/>
        <a:lstStyle/>
        <a:p>
          <a:endParaRPr lang="en-GB"/>
        </a:p>
      </dgm:t>
    </dgm:pt>
    <dgm:pt modelId="{CFE35952-1908-40F4-8D07-66E46BE1BBFC}">
      <dgm:prSet/>
      <dgm:spPr/>
      <dgm:t>
        <a:bodyPr/>
        <a:lstStyle/>
        <a:p>
          <a:r>
            <a:rPr lang="en-US" b="0" i="0" baseline="0"/>
            <a:t>Variability in EI assessment accuracy</a:t>
          </a:r>
          <a:endParaRPr lang="en-GB"/>
        </a:p>
      </dgm:t>
    </dgm:pt>
    <dgm:pt modelId="{F4339DC7-6E86-45CF-ADE9-1B3BD7050545}" type="parTrans" cxnId="{39AAE418-FD4D-412D-93B7-72FF23F9CB5C}">
      <dgm:prSet/>
      <dgm:spPr/>
      <dgm:t>
        <a:bodyPr/>
        <a:lstStyle/>
        <a:p>
          <a:endParaRPr lang="en-GB"/>
        </a:p>
      </dgm:t>
    </dgm:pt>
    <dgm:pt modelId="{D8080ADE-C442-4971-8984-C32B9AF0A7A5}" type="sibTrans" cxnId="{39AAE418-FD4D-412D-93B7-72FF23F9CB5C}">
      <dgm:prSet/>
      <dgm:spPr/>
      <dgm:t>
        <a:bodyPr/>
        <a:lstStyle/>
        <a:p>
          <a:endParaRPr lang="en-GB"/>
        </a:p>
      </dgm:t>
    </dgm:pt>
    <dgm:pt modelId="{8E6DFD38-A701-4A8E-A35B-5F48EF90C0E7}">
      <dgm:prSet/>
      <dgm:spPr/>
      <dgm:t>
        <a:bodyPr/>
        <a:lstStyle/>
        <a:p>
          <a:r>
            <a:rPr lang="en-US" b="0" i="0" baseline="0"/>
            <a:t>Cultural differences in EI expression</a:t>
          </a:r>
          <a:br>
            <a:rPr lang="en-US" b="0" i="0" baseline="0"/>
          </a:br>
          <a:r>
            <a:rPr lang="en-US" b="0" i="0" baseline="0"/>
            <a:t>(Landy, 2005)</a:t>
          </a:r>
          <a:endParaRPr lang="en-GB"/>
        </a:p>
      </dgm:t>
    </dgm:pt>
    <dgm:pt modelId="{75391AD0-4990-4B44-90EC-4A48A477B623}" type="parTrans" cxnId="{111816B7-88DC-4767-BE25-800676F25063}">
      <dgm:prSet/>
      <dgm:spPr/>
      <dgm:t>
        <a:bodyPr/>
        <a:lstStyle/>
        <a:p>
          <a:endParaRPr lang="en-GB"/>
        </a:p>
      </dgm:t>
    </dgm:pt>
    <dgm:pt modelId="{84881F11-2767-4D8B-A61A-16453B2B8487}" type="sibTrans" cxnId="{111816B7-88DC-4767-BE25-800676F25063}">
      <dgm:prSet/>
      <dgm:spPr/>
      <dgm:t>
        <a:bodyPr/>
        <a:lstStyle/>
        <a:p>
          <a:endParaRPr lang="en-GB"/>
        </a:p>
      </dgm:t>
    </dgm:pt>
    <dgm:pt modelId="{C0C16069-F7C1-4964-952F-98A873557BDB}" type="pres">
      <dgm:prSet presAssocID="{6D8D0CF8-2934-453C-8607-9B8E20EEE39C}" presName="linear" presStyleCnt="0">
        <dgm:presLayoutVars>
          <dgm:animLvl val="lvl"/>
          <dgm:resizeHandles val="exact"/>
        </dgm:presLayoutVars>
      </dgm:prSet>
      <dgm:spPr/>
    </dgm:pt>
    <dgm:pt modelId="{930A797D-EE59-44CF-8CC9-CE793F3A186F}" type="pres">
      <dgm:prSet presAssocID="{7EA78B74-1504-40A7-9561-D34FA25431B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197E485-B2C3-4F57-B0AF-E7120CA4E09A}" type="pres">
      <dgm:prSet presAssocID="{7EA78B74-1504-40A7-9561-D34FA25431BF}" presName="childText" presStyleLbl="revTx" presStyleIdx="0" presStyleCnt="2">
        <dgm:presLayoutVars>
          <dgm:bulletEnabled val="1"/>
        </dgm:presLayoutVars>
      </dgm:prSet>
      <dgm:spPr/>
    </dgm:pt>
    <dgm:pt modelId="{82364068-4CE5-4E53-8537-BC085FAD59F0}" type="pres">
      <dgm:prSet presAssocID="{8E7AEF71-E529-41EB-851A-A7FD5B17AAF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BFEE053-E59E-46AB-9FC5-A26A3709C470}" type="pres">
      <dgm:prSet presAssocID="{8E7AEF71-E529-41EB-851A-A7FD5B17AAF9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308B10A-B368-4113-8DFF-17C8166D4EC4}" type="presOf" srcId="{CFE35952-1908-40F4-8D07-66E46BE1BBFC}" destId="{ABFEE053-E59E-46AB-9FC5-A26A3709C470}" srcOrd="0" destOrd="0" presId="urn:microsoft.com/office/officeart/2005/8/layout/vList2"/>
    <dgm:cxn modelId="{15C49C0B-1A55-4BB3-89D8-1074BA46C8F3}" type="presOf" srcId="{8E7AEF71-E529-41EB-851A-A7FD5B17AAF9}" destId="{82364068-4CE5-4E53-8537-BC085FAD59F0}" srcOrd="0" destOrd="0" presId="urn:microsoft.com/office/officeart/2005/8/layout/vList2"/>
    <dgm:cxn modelId="{39AAE418-FD4D-412D-93B7-72FF23F9CB5C}" srcId="{8E7AEF71-E529-41EB-851A-A7FD5B17AAF9}" destId="{CFE35952-1908-40F4-8D07-66E46BE1BBFC}" srcOrd="0" destOrd="0" parTransId="{F4339DC7-6E86-45CF-ADE9-1B3BD7050545}" sibTransId="{D8080ADE-C442-4971-8984-C32B9AF0A7A5}"/>
    <dgm:cxn modelId="{4EF6472C-BE45-4F70-9277-3162021D49AC}" type="presOf" srcId="{6D8D0CF8-2934-453C-8607-9B8E20EEE39C}" destId="{C0C16069-F7C1-4964-952F-98A873557BDB}" srcOrd="0" destOrd="0" presId="urn:microsoft.com/office/officeart/2005/8/layout/vList2"/>
    <dgm:cxn modelId="{839C4B30-A19C-4C4F-8AE0-4A84B6016F9D}" type="presOf" srcId="{8E6DFD38-A701-4A8E-A35B-5F48EF90C0E7}" destId="{ABFEE053-E59E-46AB-9FC5-A26A3709C470}" srcOrd="0" destOrd="1" presId="urn:microsoft.com/office/officeart/2005/8/layout/vList2"/>
    <dgm:cxn modelId="{FB609F66-1DD7-4D91-8474-CFA08AAD93E3}" type="presOf" srcId="{7EA78B74-1504-40A7-9561-D34FA25431BF}" destId="{930A797D-EE59-44CF-8CC9-CE793F3A186F}" srcOrd="0" destOrd="0" presId="urn:microsoft.com/office/officeart/2005/8/layout/vList2"/>
    <dgm:cxn modelId="{EBAB9081-426B-4BB2-B5B6-D1458D98830E}" srcId="{6D8D0CF8-2934-453C-8607-9B8E20EEE39C}" destId="{8E7AEF71-E529-41EB-851A-A7FD5B17AAF9}" srcOrd="1" destOrd="0" parTransId="{CD4EA001-E550-44E9-A43C-C90C37874184}" sibTransId="{55738E82-8D67-40B3-ADDE-C66D0D2C10E7}"/>
    <dgm:cxn modelId="{DFD3E28B-8EA8-42CC-9AE6-9A8245F414E7}" srcId="{7EA78B74-1504-40A7-9561-D34FA25431BF}" destId="{39505E2D-209E-46F4-867B-C89A359DDF0F}" srcOrd="1" destOrd="0" parTransId="{0898B820-9CA4-4BDD-9C62-4D0D8AE0DEDC}" sibTransId="{87D394CE-A99B-4111-BF7D-12C892312231}"/>
    <dgm:cxn modelId="{253D279C-44FE-4072-B996-FE79A6BDE530}" srcId="{6D8D0CF8-2934-453C-8607-9B8E20EEE39C}" destId="{7EA78B74-1504-40A7-9561-D34FA25431BF}" srcOrd="0" destOrd="0" parTransId="{591CFAF4-FA59-43EB-BC22-C5374E30DA37}" sibTransId="{5CFB5482-F0EB-47FB-9CE7-42B0089211E5}"/>
    <dgm:cxn modelId="{111816B7-88DC-4767-BE25-800676F25063}" srcId="{8E7AEF71-E529-41EB-851A-A7FD5B17AAF9}" destId="{8E6DFD38-A701-4A8E-A35B-5F48EF90C0E7}" srcOrd="1" destOrd="0" parTransId="{75391AD0-4990-4B44-90EC-4A48A477B623}" sibTransId="{84881F11-2767-4D8B-A61A-16453B2B8487}"/>
    <dgm:cxn modelId="{C46627BE-924C-4B5C-B5CA-DD07B110AD7C}" srcId="{7EA78B74-1504-40A7-9561-D34FA25431BF}" destId="{712FE412-8084-48D9-88BC-BEF3F67508EF}" srcOrd="0" destOrd="0" parTransId="{3C636CA6-7FE5-4B3B-8296-D04E9FC9A1E4}" sibTransId="{EEAE3377-68A9-4A0E-841C-856FB4610983}"/>
    <dgm:cxn modelId="{163A87F7-27AD-45C4-8368-F1B9313F4DA4}" type="presOf" srcId="{712FE412-8084-48D9-88BC-BEF3F67508EF}" destId="{3197E485-B2C3-4F57-B0AF-E7120CA4E09A}" srcOrd="0" destOrd="0" presId="urn:microsoft.com/office/officeart/2005/8/layout/vList2"/>
    <dgm:cxn modelId="{4D3F17FA-41AB-4C21-B727-669466AEFA49}" type="presOf" srcId="{39505E2D-209E-46F4-867B-C89A359DDF0F}" destId="{3197E485-B2C3-4F57-B0AF-E7120CA4E09A}" srcOrd="0" destOrd="1" presId="urn:microsoft.com/office/officeart/2005/8/layout/vList2"/>
    <dgm:cxn modelId="{A5C251D9-3A74-4DEB-B1DC-FBBA1BEBB520}" type="presParOf" srcId="{C0C16069-F7C1-4964-952F-98A873557BDB}" destId="{930A797D-EE59-44CF-8CC9-CE793F3A186F}" srcOrd="0" destOrd="0" presId="urn:microsoft.com/office/officeart/2005/8/layout/vList2"/>
    <dgm:cxn modelId="{0151005A-168D-437D-92D6-1494819365CF}" type="presParOf" srcId="{C0C16069-F7C1-4964-952F-98A873557BDB}" destId="{3197E485-B2C3-4F57-B0AF-E7120CA4E09A}" srcOrd="1" destOrd="0" presId="urn:microsoft.com/office/officeart/2005/8/layout/vList2"/>
    <dgm:cxn modelId="{C3B2DFDB-A46D-4C6E-B5C4-84BAD4AB7ED0}" type="presParOf" srcId="{C0C16069-F7C1-4964-952F-98A873557BDB}" destId="{82364068-4CE5-4E53-8537-BC085FAD59F0}" srcOrd="2" destOrd="0" presId="urn:microsoft.com/office/officeart/2005/8/layout/vList2"/>
    <dgm:cxn modelId="{70927E30-4E33-4C77-90F4-6829245F1E41}" type="presParOf" srcId="{C0C16069-F7C1-4964-952F-98A873557BDB}" destId="{ABFEE053-E59E-46AB-9FC5-A26A3709C47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2DBF1C2-88E9-416B-BB6D-550AC5AFC0F2}" type="doc">
      <dgm:prSet loTypeId="urn:microsoft.com/office/officeart/2005/8/layout/funnel1" loCatId="relationship" qsTypeId="urn:microsoft.com/office/officeart/2005/8/quickstyle/simple5" qsCatId="simple" csTypeId="urn:microsoft.com/office/officeart/2005/8/colors/accent4_5" csCatId="accent4" phldr="1"/>
      <dgm:spPr/>
      <dgm:t>
        <a:bodyPr/>
        <a:lstStyle/>
        <a:p>
          <a:endParaRPr lang="en-GB"/>
        </a:p>
      </dgm:t>
    </dgm:pt>
    <dgm:pt modelId="{99B2CFB5-8211-43E6-88A4-8C5A946C3E26}">
      <dgm:prSet/>
      <dgm:spPr/>
      <dgm:t>
        <a:bodyPr/>
        <a:lstStyle/>
        <a:p>
          <a:r>
            <a:rPr lang="en-US" b="0" i="0" baseline="0" dirty="0"/>
            <a:t>Integration of EI with artificial intelligence and digital tools.</a:t>
          </a:r>
          <a:endParaRPr lang="en-GB" dirty="0"/>
        </a:p>
      </dgm:t>
    </dgm:pt>
    <dgm:pt modelId="{7B3A86F2-F646-469A-B91C-AB764683C1DE}" type="parTrans" cxnId="{6CAE839C-2FE3-4F52-B881-70BCA2BAE1CA}">
      <dgm:prSet/>
      <dgm:spPr/>
      <dgm:t>
        <a:bodyPr/>
        <a:lstStyle/>
        <a:p>
          <a:endParaRPr lang="en-GB"/>
        </a:p>
      </dgm:t>
    </dgm:pt>
    <dgm:pt modelId="{264AF872-CF03-44C6-B881-C5136814CB70}" type="sibTrans" cxnId="{6CAE839C-2FE3-4F52-B881-70BCA2BAE1CA}">
      <dgm:prSet/>
      <dgm:spPr/>
      <dgm:t>
        <a:bodyPr/>
        <a:lstStyle/>
        <a:p>
          <a:endParaRPr lang="en-GB"/>
        </a:p>
      </dgm:t>
    </dgm:pt>
    <dgm:pt modelId="{B944771A-F859-4674-8587-1DAD5A4EC179}">
      <dgm:prSet/>
      <dgm:spPr/>
      <dgm:t>
        <a:bodyPr/>
        <a:lstStyle/>
        <a:p>
          <a:r>
            <a:rPr lang="en-US" b="0" i="0" baseline="0" dirty="0"/>
            <a:t>Increased focus on EI in leadership development programs.</a:t>
          </a:r>
          <a:endParaRPr lang="en-GB" dirty="0"/>
        </a:p>
      </dgm:t>
    </dgm:pt>
    <dgm:pt modelId="{B5BC0A3A-2016-4C03-B23A-192B976B637D}" type="parTrans" cxnId="{65FD871A-382A-4B3E-8B6C-091A73843E21}">
      <dgm:prSet/>
      <dgm:spPr/>
      <dgm:t>
        <a:bodyPr/>
        <a:lstStyle/>
        <a:p>
          <a:endParaRPr lang="en-GB"/>
        </a:p>
      </dgm:t>
    </dgm:pt>
    <dgm:pt modelId="{058183BB-F853-4BD1-B698-B04DBA8DDF7A}" type="sibTrans" cxnId="{65FD871A-382A-4B3E-8B6C-091A73843E21}">
      <dgm:prSet/>
      <dgm:spPr/>
      <dgm:t>
        <a:bodyPr/>
        <a:lstStyle/>
        <a:p>
          <a:endParaRPr lang="en-GB"/>
        </a:p>
      </dgm:t>
    </dgm:pt>
    <dgm:pt modelId="{23576299-E1F7-46B5-95CF-99A32B4B2BDF}">
      <dgm:prSet/>
      <dgm:spPr/>
      <dgm:t>
        <a:bodyPr/>
        <a:lstStyle/>
        <a:p>
          <a:r>
            <a:rPr lang="en-US" b="0" i="0" baseline="0" dirty="0"/>
            <a:t>Growing importance of EI in remote and hybrid work environments.</a:t>
          </a:r>
          <a:br>
            <a:rPr lang="en-US" b="0" i="0" baseline="0" dirty="0"/>
          </a:br>
          <a:r>
            <a:rPr lang="en-US" b="0" i="0" baseline="0" dirty="0"/>
            <a:t>(</a:t>
          </a:r>
          <a:r>
            <a:rPr lang="en-US" b="0" i="0" baseline="0" dirty="0" err="1"/>
            <a:t>Zeidner</a:t>
          </a:r>
          <a:r>
            <a:rPr lang="en-US" b="0" i="0" baseline="0" dirty="0"/>
            <a:t>, Roberts, &amp; Matthews, 2008) </a:t>
          </a:r>
          <a:endParaRPr lang="en-GB" dirty="0"/>
        </a:p>
      </dgm:t>
    </dgm:pt>
    <dgm:pt modelId="{09C8C469-3FCC-4A14-93A3-46D0E7EC7020}" type="parTrans" cxnId="{32F2E71B-D6D3-4C6A-8DDC-4731E2A45601}">
      <dgm:prSet/>
      <dgm:spPr/>
      <dgm:t>
        <a:bodyPr/>
        <a:lstStyle/>
        <a:p>
          <a:endParaRPr lang="en-GB"/>
        </a:p>
      </dgm:t>
    </dgm:pt>
    <dgm:pt modelId="{91EDA7C1-F59E-4CFE-9FB5-91E328A245CA}" type="sibTrans" cxnId="{32F2E71B-D6D3-4C6A-8DDC-4731E2A45601}">
      <dgm:prSet/>
      <dgm:spPr/>
      <dgm:t>
        <a:bodyPr/>
        <a:lstStyle/>
        <a:p>
          <a:endParaRPr lang="en-GB"/>
        </a:p>
      </dgm:t>
    </dgm:pt>
    <dgm:pt modelId="{10360051-ECDD-4C51-BA88-37DF8073E395}">
      <dgm:prSet/>
      <dgm:spPr/>
      <dgm:t>
        <a:bodyPr/>
        <a:lstStyle/>
        <a:p>
          <a:endParaRPr lang="en-GB" dirty="0"/>
        </a:p>
      </dgm:t>
    </dgm:pt>
    <dgm:pt modelId="{6624F847-4846-4D31-BA92-EE1AE358805B}" type="parTrans" cxnId="{5E91AA3A-9D14-43F4-A465-5737F57F386A}">
      <dgm:prSet/>
      <dgm:spPr/>
      <dgm:t>
        <a:bodyPr/>
        <a:lstStyle/>
        <a:p>
          <a:endParaRPr lang="en-GB"/>
        </a:p>
      </dgm:t>
    </dgm:pt>
    <dgm:pt modelId="{34E224BB-5A91-422F-A5BB-62C8B99A2052}" type="sibTrans" cxnId="{5E91AA3A-9D14-43F4-A465-5737F57F386A}">
      <dgm:prSet/>
      <dgm:spPr/>
      <dgm:t>
        <a:bodyPr/>
        <a:lstStyle/>
        <a:p>
          <a:endParaRPr lang="en-GB"/>
        </a:p>
      </dgm:t>
    </dgm:pt>
    <dgm:pt modelId="{A0DE1A9C-DA2C-4682-9502-9D3BE4D7E87F}" type="pres">
      <dgm:prSet presAssocID="{A2DBF1C2-88E9-416B-BB6D-550AC5AFC0F2}" presName="Name0" presStyleCnt="0">
        <dgm:presLayoutVars>
          <dgm:chMax val="4"/>
          <dgm:resizeHandles val="exact"/>
        </dgm:presLayoutVars>
      </dgm:prSet>
      <dgm:spPr/>
    </dgm:pt>
    <dgm:pt modelId="{AE67394C-F522-4D3E-963D-29A3A71D16D1}" type="pres">
      <dgm:prSet presAssocID="{A2DBF1C2-88E9-416B-BB6D-550AC5AFC0F2}" presName="ellipse" presStyleLbl="trBgShp" presStyleIdx="0" presStyleCnt="1"/>
      <dgm:spPr/>
    </dgm:pt>
    <dgm:pt modelId="{BFBD89E4-28B0-4603-8966-66EBDC9D571C}" type="pres">
      <dgm:prSet presAssocID="{A2DBF1C2-88E9-416B-BB6D-550AC5AFC0F2}" presName="arrow1" presStyleLbl="fgShp" presStyleIdx="0" presStyleCnt="1"/>
      <dgm:spPr/>
    </dgm:pt>
    <dgm:pt modelId="{8B937E5F-22CC-40B2-B7E5-4C575BB4A6E9}" type="pres">
      <dgm:prSet presAssocID="{A2DBF1C2-88E9-416B-BB6D-550AC5AFC0F2}" presName="rectangle" presStyleLbl="revTx" presStyleIdx="0" presStyleCnt="1">
        <dgm:presLayoutVars>
          <dgm:bulletEnabled val="1"/>
        </dgm:presLayoutVars>
      </dgm:prSet>
      <dgm:spPr/>
    </dgm:pt>
    <dgm:pt modelId="{0691E960-34D2-4B2A-96E5-3FF67C029C64}" type="pres">
      <dgm:prSet presAssocID="{23576299-E1F7-46B5-95CF-99A32B4B2BDF}" presName="item1" presStyleLbl="node1" presStyleIdx="0" presStyleCnt="3">
        <dgm:presLayoutVars>
          <dgm:bulletEnabled val="1"/>
        </dgm:presLayoutVars>
      </dgm:prSet>
      <dgm:spPr/>
    </dgm:pt>
    <dgm:pt modelId="{C880ABBE-4177-41F5-8AFF-FEFB0F79DB8F}" type="pres">
      <dgm:prSet presAssocID="{B944771A-F859-4674-8587-1DAD5A4EC179}" presName="item2" presStyleLbl="node1" presStyleIdx="1" presStyleCnt="3">
        <dgm:presLayoutVars>
          <dgm:bulletEnabled val="1"/>
        </dgm:presLayoutVars>
      </dgm:prSet>
      <dgm:spPr/>
    </dgm:pt>
    <dgm:pt modelId="{A4C4ADD2-A5A3-48B0-BE66-63C6F703DD72}" type="pres">
      <dgm:prSet presAssocID="{10360051-ECDD-4C51-BA88-37DF8073E395}" presName="item3" presStyleLbl="node1" presStyleIdx="2" presStyleCnt="3">
        <dgm:presLayoutVars>
          <dgm:bulletEnabled val="1"/>
        </dgm:presLayoutVars>
      </dgm:prSet>
      <dgm:spPr/>
    </dgm:pt>
    <dgm:pt modelId="{CFC3CFFF-320B-4F6D-8FE3-A871D7966839}" type="pres">
      <dgm:prSet presAssocID="{A2DBF1C2-88E9-416B-BB6D-550AC5AFC0F2}" presName="funnel" presStyleLbl="trAlignAcc1" presStyleIdx="0" presStyleCnt="1"/>
      <dgm:spPr/>
    </dgm:pt>
  </dgm:ptLst>
  <dgm:cxnLst>
    <dgm:cxn modelId="{65FD871A-382A-4B3E-8B6C-091A73843E21}" srcId="{A2DBF1C2-88E9-416B-BB6D-550AC5AFC0F2}" destId="{B944771A-F859-4674-8587-1DAD5A4EC179}" srcOrd="2" destOrd="0" parTransId="{B5BC0A3A-2016-4C03-B23A-192B976B637D}" sibTransId="{058183BB-F853-4BD1-B698-B04DBA8DDF7A}"/>
    <dgm:cxn modelId="{32F2E71B-D6D3-4C6A-8DDC-4731E2A45601}" srcId="{A2DBF1C2-88E9-416B-BB6D-550AC5AFC0F2}" destId="{23576299-E1F7-46B5-95CF-99A32B4B2BDF}" srcOrd="1" destOrd="0" parTransId="{09C8C469-3FCC-4A14-93A3-46D0E7EC7020}" sibTransId="{91EDA7C1-F59E-4CFE-9FB5-91E328A245CA}"/>
    <dgm:cxn modelId="{5E91AA3A-9D14-43F4-A465-5737F57F386A}" srcId="{A2DBF1C2-88E9-416B-BB6D-550AC5AFC0F2}" destId="{10360051-ECDD-4C51-BA88-37DF8073E395}" srcOrd="3" destOrd="0" parTransId="{6624F847-4846-4D31-BA92-EE1AE358805B}" sibTransId="{34E224BB-5A91-422F-A5BB-62C8B99A2052}"/>
    <dgm:cxn modelId="{1CB3F873-0A52-42F1-9635-8DBD9F63B2E1}" type="presOf" srcId="{A2DBF1C2-88E9-416B-BB6D-550AC5AFC0F2}" destId="{A0DE1A9C-DA2C-4682-9502-9D3BE4D7E87F}" srcOrd="0" destOrd="0" presId="urn:microsoft.com/office/officeart/2005/8/layout/funnel1"/>
    <dgm:cxn modelId="{8CACB556-7F32-4CB1-8F95-39182E250490}" type="presOf" srcId="{10360051-ECDD-4C51-BA88-37DF8073E395}" destId="{8B937E5F-22CC-40B2-B7E5-4C575BB4A6E9}" srcOrd="0" destOrd="0" presId="urn:microsoft.com/office/officeart/2005/8/layout/funnel1"/>
    <dgm:cxn modelId="{34F90D7C-C42F-4B72-BAA5-44A12545CF46}" type="presOf" srcId="{99B2CFB5-8211-43E6-88A4-8C5A946C3E26}" destId="{A4C4ADD2-A5A3-48B0-BE66-63C6F703DD72}" srcOrd="0" destOrd="0" presId="urn:microsoft.com/office/officeart/2005/8/layout/funnel1"/>
    <dgm:cxn modelId="{E0C8B698-DDD1-415F-A754-D4E490CDC41E}" type="presOf" srcId="{B944771A-F859-4674-8587-1DAD5A4EC179}" destId="{0691E960-34D2-4B2A-96E5-3FF67C029C64}" srcOrd="0" destOrd="0" presId="urn:microsoft.com/office/officeart/2005/8/layout/funnel1"/>
    <dgm:cxn modelId="{6CAE839C-2FE3-4F52-B881-70BCA2BAE1CA}" srcId="{A2DBF1C2-88E9-416B-BB6D-550AC5AFC0F2}" destId="{99B2CFB5-8211-43E6-88A4-8C5A946C3E26}" srcOrd="0" destOrd="0" parTransId="{7B3A86F2-F646-469A-B91C-AB764683C1DE}" sibTransId="{264AF872-CF03-44C6-B881-C5136814CB70}"/>
    <dgm:cxn modelId="{6D4F32E6-7BBE-4695-9D45-BF215063E8B5}" type="presOf" srcId="{23576299-E1F7-46B5-95CF-99A32B4B2BDF}" destId="{C880ABBE-4177-41F5-8AFF-FEFB0F79DB8F}" srcOrd="0" destOrd="0" presId="urn:microsoft.com/office/officeart/2005/8/layout/funnel1"/>
    <dgm:cxn modelId="{02650180-6A6F-4AAA-806D-0EE4F300105F}" type="presParOf" srcId="{A0DE1A9C-DA2C-4682-9502-9D3BE4D7E87F}" destId="{AE67394C-F522-4D3E-963D-29A3A71D16D1}" srcOrd="0" destOrd="0" presId="urn:microsoft.com/office/officeart/2005/8/layout/funnel1"/>
    <dgm:cxn modelId="{649AC85C-664D-474B-85AD-614592D7D4D3}" type="presParOf" srcId="{A0DE1A9C-DA2C-4682-9502-9D3BE4D7E87F}" destId="{BFBD89E4-28B0-4603-8966-66EBDC9D571C}" srcOrd="1" destOrd="0" presId="urn:microsoft.com/office/officeart/2005/8/layout/funnel1"/>
    <dgm:cxn modelId="{EA7CABC0-6B5E-466F-960E-BB2E36A210FC}" type="presParOf" srcId="{A0DE1A9C-DA2C-4682-9502-9D3BE4D7E87F}" destId="{8B937E5F-22CC-40B2-B7E5-4C575BB4A6E9}" srcOrd="2" destOrd="0" presId="urn:microsoft.com/office/officeart/2005/8/layout/funnel1"/>
    <dgm:cxn modelId="{4EFEED10-F78C-495D-92B0-9DE0EED69278}" type="presParOf" srcId="{A0DE1A9C-DA2C-4682-9502-9D3BE4D7E87F}" destId="{0691E960-34D2-4B2A-96E5-3FF67C029C64}" srcOrd="3" destOrd="0" presId="urn:microsoft.com/office/officeart/2005/8/layout/funnel1"/>
    <dgm:cxn modelId="{07A268C9-79AF-409C-9435-DE86C6B89DA5}" type="presParOf" srcId="{A0DE1A9C-DA2C-4682-9502-9D3BE4D7E87F}" destId="{C880ABBE-4177-41F5-8AFF-FEFB0F79DB8F}" srcOrd="4" destOrd="0" presId="urn:microsoft.com/office/officeart/2005/8/layout/funnel1"/>
    <dgm:cxn modelId="{E838C8BF-0E1A-422B-9065-873E40306558}" type="presParOf" srcId="{A0DE1A9C-DA2C-4682-9502-9D3BE4D7E87F}" destId="{A4C4ADD2-A5A3-48B0-BE66-63C6F703DD72}" srcOrd="5" destOrd="0" presId="urn:microsoft.com/office/officeart/2005/8/layout/funnel1"/>
    <dgm:cxn modelId="{EB209DC2-A791-42FE-9EB8-8E7DE950435B}" type="presParOf" srcId="{A0DE1A9C-DA2C-4682-9502-9D3BE4D7E87F}" destId="{CFC3CFFF-320B-4F6D-8FE3-A871D7966839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7F12792-C36A-43B7-949F-9D7A8C6D7185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B24E3409-9A8C-42DB-B60E-4FA49D988A45}">
      <dgm:prSet/>
      <dgm:spPr/>
      <dgm:t>
        <a:bodyPr/>
        <a:lstStyle/>
        <a:p>
          <a:r>
            <a:rPr lang="en-GB" dirty="0"/>
            <a:t>EI is crucial for individual and organizational success.</a:t>
          </a:r>
        </a:p>
      </dgm:t>
    </dgm:pt>
    <dgm:pt modelId="{317E4705-A160-4431-9FE6-38201D5EDB21}" type="parTrans" cxnId="{AB4BAFB3-FBCB-4A9C-99E0-B3B9DE252C63}">
      <dgm:prSet/>
      <dgm:spPr/>
      <dgm:t>
        <a:bodyPr/>
        <a:lstStyle/>
        <a:p>
          <a:endParaRPr lang="en-GB"/>
        </a:p>
      </dgm:t>
    </dgm:pt>
    <dgm:pt modelId="{6BCF4FEC-86FD-4826-ADA6-6C4B936A1073}" type="sibTrans" cxnId="{AB4BAFB3-FBCB-4A9C-99E0-B3B9DE252C63}">
      <dgm:prSet/>
      <dgm:spPr/>
      <dgm:t>
        <a:bodyPr/>
        <a:lstStyle/>
        <a:p>
          <a:endParaRPr lang="en-GB"/>
        </a:p>
      </dgm:t>
    </dgm:pt>
    <dgm:pt modelId="{78EDBF95-C59F-4AEF-BDB6-781972BD93AA}">
      <dgm:prSet/>
      <dgm:spPr/>
      <dgm:t>
        <a:bodyPr/>
        <a:lstStyle/>
        <a:p>
          <a:r>
            <a:rPr lang="en-GB"/>
            <a:t>Goleman's Model provides a practical framework for developing EI.</a:t>
          </a:r>
        </a:p>
      </dgm:t>
    </dgm:pt>
    <dgm:pt modelId="{AB3B0B37-E443-4E84-B3CA-381E9508016B}" type="parTrans" cxnId="{4AB4C046-0A67-4895-88BA-9F37DF6A4554}">
      <dgm:prSet/>
      <dgm:spPr/>
      <dgm:t>
        <a:bodyPr/>
        <a:lstStyle/>
        <a:p>
          <a:endParaRPr lang="en-GB"/>
        </a:p>
      </dgm:t>
    </dgm:pt>
    <dgm:pt modelId="{37CB1750-EC73-4DBF-924B-4EAE04208563}" type="sibTrans" cxnId="{4AB4C046-0A67-4895-88BA-9F37DF6A4554}">
      <dgm:prSet/>
      <dgm:spPr/>
      <dgm:t>
        <a:bodyPr/>
        <a:lstStyle/>
        <a:p>
          <a:endParaRPr lang="en-GB"/>
        </a:p>
      </dgm:t>
    </dgm:pt>
    <dgm:pt modelId="{185434B7-2A72-4535-B48A-857FD53A0405}">
      <dgm:prSet/>
      <dgm:spPr/>
      <dgm:t>
        <a:bodyPr/>
        <a:lstStyle/>
        <a:p>
          <a:r>
            <a:rPr lang="en-GB" dirty="0"/>
            <a:t>Investing in EI development can lead to improved performance and well-being.</a:t>
          </a:r>
        </a:p>
      </dgm:t>
    </dgm:pt>
    <dgm:pt modelId="{C0F81A69-3A0F-427F-9A67-AE4DC08DCF9F}" type="parTrans" cxnId="{2CB08544-0E3D-4C57-B108-1D9CDB817ACE}">
      <dgm:prSet/>
      <dgm:spPr/>
      <dgm:t>
        <a:bodyPr/>
        <a:lstStyle/>
        <a:p>
          <a:endParaRPr lang="en-GB"/>
        </a:p>
      </dgm:t>
    </dgm:pt>
    <dgm:pt modelId="{2A6E0C03-35F7-4FFD-8066-FE1E6D456C6D}" type="sibTrans" cxnId="{2CB08544-0E3D-4C57-B108-1D9CDB817ACE}">
      <dgm:prSet/>
      <dgm:spPr/>
      <dgm:t>
        <a:bodyPr/>
        <a:lstStyle/>
        <a:p>
          <a:endParaRPr lang="en-GB"/>
        </a:p>
      </dgm:t>
    </dgm:pt>
    <dgm:pt modelId="{31634B38-CFC1-4A0D-BE19-BA7663922FF9}" type="pres">
      <dgm:prSet presAssocID="{37F12792-C36A-43B7-949F-9D7A8C6D7185}" presName="Name0" presStyleCnt="0">
        <dgm:presLayoutVars>
          <dgm:chMax/>
          <dgm:chPref/>
          <dgm:dir/>
        </dgm:presLayoutVars>
      </dgm:prSet>
      <dgm:spPr/>
    </dgm:pt>
    <dgm:pt modelId="{6F5D80FC-4DA8-4D18-8890-2846A1DD8CF1}" type="pres">
      <dgm:prSet presAssocID="{B24E3409-9A8C-42DB-B60E-4FA49D988A45}" presName="parenttextcomposite" presStyleCnt="0"/>
      <dgm:spPr/>
    </dgm:pt>
    <dgm:pt modelId="{D6989A83-4218-4C19-90D6-9508B19232F8}" type="pres">
      <dgm:prSet presAssocID="{B24E3409-9A8C-42DB-B60E-4FA49D988A45}" presName="parenttext" presStyleLbl="revTx" presStyleIdx="0" presStyleCnt="3" custLinFactNeighborX="0" custLinFactNeighborY="12420">
        <dgm:presLayoutVars>
          <dgm:chMax/>
          <dgm:chPref val="2"/>
          <dgm:bulletEnabled val="1"/>
        </dgm:presLayoutVars>
      </dgm:prSet>
      <dgm:spPr/>
    </dgm:pt>
    <dgm:pt modelId="{30D13B6B-9ECB-4EFC-9FD8-0497E01DAD19}" type="pres">
      <dgm:prSet presAssocID="{B24E3409-9A8C-42DB-B60E-4FA49D988A45}" presName="parallelogramComposite" presStyleCnt="0"/>
      <dgm:spPr/>
    </dgm:pt>
    <dgm:pt modelId="{293479D8-334A-4F2C-94C6-5B6F279F2CF2}" type="pres">
      <dgm:prSet presAssocID="{B24E3409-9A8C-42DB-B60E-4FA49D988A45}" presName="parallelogram1" presStyleLbl="alignNode1" presStyleIdx="0" presStyleCnt="21"/>
      <dgm:spPr/>
    </dgm:pt>
    <dgm:pt modelId="{10CC6A5E-C8E5-45D0-A07E-20D4985A26A0}" type="pres">
      <dgm:prSet presAssocID="{B24E3409-9A8C-42DB-B60E-4FA49D988A45}" presName="parallelogram2" presStyleLbl="alignNode1" presStyleIdx="1" presStyleCnt="21"/>
      <dgm:spPr/>
    </dgm:pt>
    <dgm:pt modelId="{36BF1AD7-9B50-4497-B806-1D5DE912EC85}" type="pres">
      <dgm:prSet presAssocID="{B24E3409-9A8C-42DB-B60E-4FA49D988A45}" presName="parallelogram3" presStyleLbl="alignNode1" presStyleIdx="2" presStyleCnt="21"/>
      <dgm:spPr/>
    </dgm:pt>
    <dgm:pt modelId="{921DE179-AA85-4977-ACD4-25D0DFDC0092}" type="pres">
      <dgm:prSet presAssocID="{B24E3409-9A8C-42DB-B60E-4FA49D988A45}" presName="parallelogram4" presStyleLbl="alignNode1" presStyleIdx="3" presStyleCnt="21"/>
      <dgm:spPr/>
    </dgm:pt>
    <dgm:pt modelId="{1B4E72D6-F1C9-4B1B-9ED8-A87C14BFB4F9}" type="pres">
      <dgm:prSet presAssocID="{B24E3409-9A8C-42DB-B60E-4FA49D988A45}" presName="parallelogram5" presStyleLbl="alignNode1" presStyleIdx="4" presStyleCnt="21"/>
      <dgm:spPr/>
    </dgm:pt>
    <dgm:pt modelId="{CD97DA22-F95E-4AAB-B628-71CB86034783}" type="pres">
      <dgm:prSet presAssocID="{B24E3409-9A8C-42DB-B60E-4FA49D988A45}" presName="parallelogram6" presStyleLbl="alignNode1" presStyleIdx="5" presStyleCnt="21"/>
      <dgm:spPr/>
    </dgm:pt>
    <dgm:pt modelId="{C8433D01-16EC-4C60-B787-2B46722B5225}" type="pres">
      <dgm:prSet presAssocID="{B24E3409-9A8C-42DB-B60E-4FA49D988A45}" presName="parallelogram7" presStyleLbl="alignNode1" presStyleIdx="6" presStyleCnt="21"/>
      <dgm:spPr/>
    </dgm:pt>
    <dgm:pt modelId="{CF550EE5-27C5-4D58-9A90-367C8BD38D53}" type="pres">
      <dgm:prSet presAssocID="{6BCF4FEC-86FD-4826-ADA6-6C4B936A1073}" presName="sibTrans" presStyleCnt="0"/>
      <dgm:spPr/>
    </dgm:pt>
    <dgm:pt modelId="{5BC0DDA8-82B5-4FD4-824E-F42BED682A6A}" type="pres">
      <dgm:prSet presAssocID="{78EDBF95-C59F-4AEF-BDB6-781972BD93AA}" presName="parenttextcomposite" presStyleCnt="0"/>
      <dgm:spPr/>
    </dgm:pt>
    <dgm:pt modelId="{DF10F2EE-19B7-4E03-B773-18EA8FE164C2}" type="pres">
      <dgm:prSet presAssocID="{78EDBF95-C59F-4AEF-BDB6-781972BD93AA}" presName="parenttext" presStyleLbl="revTx" presStyleIdx="1" presStyleCnt="3">
        <dgm:presLayoutVars>
          <dgm:chMax/>
          <dgm:chPref val="2"/>
          <dgm:bulletEnabled val="1"/>
        </dgm:presLayoutVars>
      </dgm:prSet>
      <dgm:spPr/>
    </dgm:pt>
    <dgm:pt modelId="{24232957-DA47-42FD-A54C-F943A4EE32C5}" type="pres">
      <dgm:prSet presAssocID="{78EDBF95-C59F-4AEF-BDB6-781972BD93AA}" presName="parallelogramComposite" presStyleCnt="0"/>
      <dgm:spPr/>
    </dgm:pt>
    <dgm:pt modelId="{FD5166C5-CFFC-4EC9-ACAE-78CA8C702DB9}" type="pres">
      <dgm:prSet presAssocID="{78EDBF95-C59F-4AEF-BDB6-781972BD93AA}" presName="parallelogram1" presStyleLbl="alignNode1" presStyleIdx="7" presStyleCnt="21"/>
      <dgm:spPr/>
    </dgm:pt>
    <dgm:pt modelId="{08407296-718E-4202-89C3-C2CFF274F1B9}" type="pres">
      <dgm:prSet presAssocID="{78EDBF95-C59F-4AEF-BDB6-781972BD93AA}" presName="parallelogram2" presStyleLbl="alignNode1" presStyleIdx="8" presStyleCnt="21"/>
      <dgm:spPr/>
    </dgm:pt>
    <dgm:pt modelId="{C201A67B-5E2C-4F20-BE2D-FB1501EFF0FA}" type="pres">
      <dgm:prSet presAssocID="{78EDBF95-C59F-4AEF-BDB6-781972BD93AA}" presName="parallelogram3" presStyleLbl="alignNode1" presStyleIdx="9" presStyleCnt="21"/>
      <dgm:spPr/>
    </dgm:pt>
    <dgm:pt modelId="{86D8B113-DB04-405F-8452-AC870F04CD60}" type="pres">
      <dgm:prSet presAssocID="{78EDBF95-C59F-4AEF-BDB6-781972BD93AA}" presName="parallelogram4" presStyleLbl="alignNode1" presStyleIdx="10" presStyleCnt="21"/>
      <dgm:spPr/>
    </dgm:pt>
    <dgm:pt modelId="{1D661B75-5684-49DF-9FE4-E95340BFBA32}" type="pres">
      <dgm:prSet presAssocID="{78EDBF95-C59F-4AEF-BDB6-781972BD93AA}" presName="parallelogram5" presStyleLbl="alignNode1" presStyleIdx="11" presStyleCnt="21"/>
      <dgm:spPr/>
    </dgm:pt>
    <dgm:pt modelId="{E6C86E19-1E6C-49FA-A3ED-8444F71C8871}" type="pres">
      <dgm:prSet presAssocID="{78EDBF95-C59F-4AEF-BDB6-781972BD93AA}" presName="parallelogram6" presStyleLbl="alignNode1" presStyleIdx="12" presStyleCnt="21"/>
      <dgm:spPr/>
    </dgm:pt>
    <dgm:pt modelId="{47081316-51F0-4F03-9CA1-7FDF7819FAAC}" type="pres">
      <dgm:prSet presAssocID="{78EDBF95-C59F-4AEF-BDB6-781972BD93AA}" presName="parallelogram7" presStyleLbl="alignNode1" presStyleIdx="13" presStyleCnt="21"/>
      <dgm:spPr/>
    </dgm:pt>
    <dgm:pt modelId="{040A7D86-0BA0-4E61-B587-5FB1F4E9A54F}" type="pres">
      <dgm:prSet presAssocID="{37CB1750-EC73-4DBF-924B-4EAE04208563}" presName="sibTrans" presStyleCnt="0"/>
      <dgm:spPr/>
    </dgm:pt>
    <dgm:pt modelId="{832E906B-7654-4E2D-88FC-BDE4AE3306DD}" type="pres">
      <dgm:prSet presAssocID="{185434B7-2A72-4535-B48A-857FD53A0405}" presName="parenttextcomposite" presStyleCnt="0"/>
      <dgm:spPr/>
    </dgm:pt>
    <dgm:pt modelId="{D4B2F70D-16C2-4F3C-B7A9-D87726139E3E}" type="pres">
      <dgm:prSet presAssocID="{185434B7-2A72-4535-B48A-857FD53A0405}" presName="parenttext" presStyleLbl="revTx" presStyleIdx="2" presStyleCnt="3">
        <dgm:presLayoutVars>
          <dgm:chMax/>
          <dgm:chPref val="2"/>
          <dgm:bulletEnabled val="1"/>
        </dgm:presLayoutVars>
      </dgm:prSet>
      <dgm:spPr/>
    </dgm:pt>
    <dgm:pt modelId="{64FB0C12-8A12-44DE-B919-6624D6D80236}" type="pres">
      <dgm:prSet presAssocID="{185434B7-2A72-4535-B48A-857FD53A0405}" presName="parallelogramComposite" presStyleCnt="0"/>
      <dgm:spPr/>
    </dgm:pt>
    <dgm:pt modelId="{12CABB0B-3DA4-41B5-BE41-48B4979ECA15}" type="pres">
      <dgm:prSet presAssocID="{185434B7-2A72-4535-B48A-857FD53A0405}" presName="parallelogram1" presStyleLbl="alignNode1" presStyleIdx="14" presStyleCnt="21"/>
      <dgm:spPr/>
    </dgm:pt>
    <dgm:pt modelId="{9DAE86A0-ECA9-4688-ABB1-9A32575CFB24}" type="pres">
      <dgm:prSet presAssocID="{185434B7-2A72-4535-B48A-857FD53A0405}" presName="parallelogram2" presStyleLbl="alignNode1" presStyleIdx="15" presStyleCnt="21"/>
      <dgm:spPr/>
    </dgm:pt>
    <dgm:pt modelId="{347434B2-9E01-429F-95A8-05E1C8836354}" type="pres">
      <dgm:prSet presAssocID="{185434B7-2A72-4535-B48A-857FD53A0405}" presName="parallelogram3" presStyleLbl="alignNode1" presStyleIdx="16" presStyleCnt="21"/>
      <dgm:spPr/>
    </dgm:pt>
    <dgm:pt modelId="{A4C5B7F2-D670-4AAB-88E5-0E3C1044FC2B}" type="pres">
      <dgm:prSet presAssocID="{185434B7-2A72-4535-B48A-857FD53A0405}" presName="parallelogram4" presStyleLbl="alignNode1" presStyleIdx="17" presStyleCnt="21"/>
      <dgm:spPr/>
    </dgm:pt>
    <dgm:pt modelId="{9ED8E568-BF0C-4AAC-B643-85F0B3CBAA98}" type="pres">
      <dgm:prSet presAssocID="{185434B7-2A72-4535-B48A-857FD53A0405}" presName="parallelogram5" presStyleLbl="alignNode1" presStyleIdx="18" presStyleCnt="21"/>
      <dgm:spPr/>
    </dgm:pt>
    <dgm:pt modelId="{C6046444-6642-458D-9CEE-773D3D6E999A}" type="pres">
      <dgm:prSet presAssocID="{185434B7-2A72-4535-B48A-857FD53A0405}" presName="parallelogram6" presStyleLbl="alignNode1" presStyleIdx="19" presStyleCnt="21"/>
      <dgm:spPr/>
    </dgm:pt>
    <dgm:pt modelId="{437470F2-5EB1-4F3D-A4B3-B50C15BB7D79}" type="pres">
      <dgm:prSet presAssocID="{185434B7-2A72-4535-B48A-857FD53A0405}" presName="parallelogram7" presStyleLbl="alignNode1" presStyleIdx="20" presStyleCnt="21"/>
      <dgm:spPr/>
    </dgm:pt>
  </dgm:ptLst>
  <dgm:cxnLst>
    <dgm:cxn modelId="{D7BB4261-A7E6-4BC6-9C2D-64779E339724}" type="presOf" srcId="{185434B7-2A72-4535-B48A-857FD53A0405}" destId="{D4B2F70D-16C2-4F3C-B7A9-D87726139E3E}" srcOrd="0" destOrd="0" presId="urn:microsoft.com/office/officeart/2008/layout/VerticalAccentList"/>
    <dgm:cxn modelId="{2CB08544-0E3D-4C57-B108-1D9CDB817ACE}" srcId="{37F12792-C36A-43B7-949F-9D7A8C6D7185}" destId="{185434B7-2A72-4535-B48A-857FD53A0405}" srcOrd="2" destOrd="0" parTransId="{C0F81A69-3A0F-427F-9A67-AE4DC08DCF9F}" sibTransId="{2A6E0C03-35F7-4FFD-8066-FE1E6D456C6D}"/>
    <dgm:cxn modelId="{4AB4C046-0A67-4895-88BA-9F37DF6A4554}" srcId="{37F12792-C36A-43B7-949F-9D7A8C6D7185}" destId="{78EDBF95-C59F-4AEF-BDB6-781972BD93AA}" srcOrd="1" destOrd="0" parTransId="{AB3B0B37-E443-4E84-B3CA-381E9508016B}" sibTransId="{37CB1750-EC73-4DBF-924B-4EAE04208563}"/>
    <dgm:cxn modelId="{3D8E8379-D2DB-45C1-B7EB-3236613D2488}" type="presOf" srcId="{B24E3409-9A8C-42DB-B60E-4FA49D988A45}" destId="{D6989A83-4218-4C19-90D6-9508B19232F8}" srcOrd="0" destOrd="0" presId="urn:microsoft.com/office/officeart/2008/layout/VerticalAccentList"/>
    <dgm:cxn modelId="{AB4BAFB3-FBCB-4A9C-99E0-B3B9DE252C63}" srcId="{37F12792-C36A-43B7-949F-9D7A8C6D7185}" destId="{B24E3409-9A8C-42DB-B60E-4FA49D988A45}" srcOrd="0" destOrd="0" parTransId="{317E4705-A160-4431-9FE6-38201D5EDB21}" sibTransId="{6BCF4FEC-86FD-4826-ADA6-6C4B936A1073}"/>
    <dgm:cxn modelId="{946017B9-121B-4FEF-9267-546E3DC663B6}" type="presOf" srcId="{37F12792-C36A-43B7-949F-9D7A8C6D7185}" destId="{31634B38-CFC1-4A0D-BE19-BA7663922FF9}" srcOrd="0" destOrd="0" presId="urn:microsoft.com/office/officeart/2008/layout/VerticalAccentList"/>
    <dgm:cxn modelId="{5B354EFE-7405-4915-8D70-5EB4BD146196}" type="presOf" srcId="{78EDBF95-C59F-4AEF-BDB6-781972BD93AA}" destId="{DF10F2EE-19B7-4E03-B773-18EA8FE164C2}" srcOrd="0" destOrd="0" presId="urn:microsoft.com/office/officeart/2008/layout/VerticalAccentList"/>
    <dgm:cxn modelId="{7E5716EB-1408-4805-A444-3CEF8395844C}" type="presParOf" srcId="{31634B38-CFC1-4A0D-BE19-BA7663922FF9}" destId="{6F5D80FC-4DA8-4D18-8890-2846A1DD8CF1}" srcOrd="0" destOrd="0" presId="urn:microsoft.com/office/officeart/2008/layout/VerticalAccentList"/>
    <dgm:cxn modelId="{BF5FCC8E-11AC-4A5C-9826-A400AA93C2A6}" type="presParOf" srcId="{6F5D80FC-4DA8-4D18-8890-2846A1DD8CF1}" destId="{D6989A83-4218-4C19-90D6-9508B19232F8}" srcOrd="0" destOrd="0" presId="urn:microsoft.com/office/officeart/2008/layout/VerticalAccentList"/>
    <dgm:cxn modelId="{7CD01A28-F02D-4F4C-B944-92E2F3C76B4B}" type="presParOf" srcId="{31634B38-CFC1-4A0D-BE19-BA7663922FF9}" destId="{30D13B6B-9ECB-4EFC-9FD8-0497E01DAD19}" srcOrd="1" destOrd="0" presId="urn:microsoft.com/office/officeart/2008/layout/VerticalAccentList"/>
    <dgm:cxn modelId="{2113B4D0-9F96-4552-9063-B7BD339A3989}" type="presParOf" srcId="{30D13B6B-9ECB-4EFC-9FD8-0497E01DAD19}" destId="{293479D8-334A-4F2C-94C6-5B6F279F2CF2}" srcOrd="0" destOrd="0" presId="urn:microsoft.com/office/officeart/2008/layout/VerticalAccentList"/>
    <dgm:cxn modelId="{FA89E66A-B87A-49DE-B509-3591BCA566EF}" type="presParOf" srcId="{30D13B6B-9ECB-4EFC-9FD8-0497E01DAD19}" destId="{10CC6A5E-C8E5-45D0-A07E-20D4985A26A0}" srcOrd="1" destOrd="0" presId="urn:microsoft.com/office/officeart/2008/layout/VerticalAccentList"/>
    <dgm:cxn modelId="{E84F7229-5ABE-4BDF-A6C5-8C2A214E131A}" type="presParOf" srcId="{30D13B6B-9ECB-4EFC-9FD8-0497E01DAD19}" destId="{36BF1AD7-9B50-4497-B806-1D5DE912EC85}" srcOrd="2" destOrd="0" presId="urn:microsoft.com/office/officeart/2008/layout/VerticalAccentList"/>
    <dgm:cxn modelId="{BD306B56-AC8D-4CF2-AE46-B7C0C1D54374}" type="presParOf" srcId="{30D13B6B-9ECB-4EFC-9FD8-0497E01DAD19}" destId="{921DE179-AA85-4977-ACD4-25D0DFDC0092}" srcOrd="3" destOrd="0" presId="urn:microsoft.com/office/officeart/2008/layout/VerticalAccentList"/>
    <dgm:cxn modelId="{CE00BC6A-9948-4AAD-B9F4-BF2D33E26C23}" type="presParOf" srcId="{30D13B6B-9ECB-4EFC-9FD8-0497E01DAD19}" destId="{1B4E72D6-F1C9-4B1B-9ED8-A87C14BFB4F9}" srcOrd="4" destOrd="0" presId="urn:microsoft.com/office/officeart/2008/layout/VerticalAccentList"/>
    <dgm:cxn modelId="{88B9A47F-1F16-474C-A011-AB1FCCE13D0C}" type="presParOf" srcId="{30D13B6B-9ECB-4EFC-9FD8-0497E01DAD19}" destId="{CD97DA22-F95E-4AAB-B628-71CB86034783}" srcOrd="5" destOrd="0" presId="urn:microsoft.com/office/officeart/2008/layout/VerticalAccentList"/>
    <dgm:cxn modelId="{CB2D99AE-0E4A-482C-9D4C-B3067447F88A}" type="presParOf" srcId="{30D13B6B-9ECB-4EFC-9FD8-0497E01DAD19}" destId="{C8433D01-16EC-4C60-B787-2B46722B5225}" srcOrd="6" destOrd="0" presId="urn:microsoft.com/office/officeart/2008/layout/VerticalAccentList"/>
    <dgm:cxn modelId="{A3A3C6EF-7404-4706-878A-419427B5C1A7}" type="presParOf" srcId="{31634B38-CFC1-4A0D-BE19-BA7663922FF9}" destId="{CF550EE5-27C5-4D58-9A90-367C8BD38D53}" srcOrd="2" destOrd="0" presId="urn:microsoft.com/office/officeart/2008/layout/VerticalAccentList"/>
    <dgm:cxn modelId="{DAB4AED3-DADE-47BB-BEBF-4CDB26A762C6}" type="presParOf" srcId="{31634B38-CFC1-4A0D-BE19-BA7663922FF9}" destId="{5BC0DDA8-82B5-4FD4-824E-F42BED682A6A}" srcOrd="3" destOrd="0" presId="urn:microsoft.com/office/officeart/2008/layout/VerticalAccentList"/>
    <dgm:cxn modelId="{A494AE6D-7EDF-492C-A7F7-6EB2A0E2C30F}" type="presParOf" srcId="{5BC0DDA8-82B5-4FD4-824E-F42BED682A6A}" destId="{DF10F2EE-19B7-4E03-B773-18EA8FE164C2}" srcOrd="0" destOrd="0" presId="urn:microsoft.com/office/officeart/2008/layout/VerticalAccentList"/>
    <dgm:cxn modelId="{47BC8671-91F0-4B3E-9251-8579C784CDC5}" type="presParOf" srcId="{31634B38-CFC1-4A0D-BE19-BA7663922FF9}" destId="{24232957-DA47-42FD-A54C-F943A4EE32C5}" srcOrd="4" destOrd="0" presId="urn:microsoft.com/office/officeart/2008/layout/VerticalAccentList"/>
    <dgm:cxn modelId="{47A23ABA-10B4-4874-AA02-B40A74295AFF}" type="presParOf" srcId="{24232957-DA47-42FD-A54C-F943A4EE32C5}" destId="{FD5166C5-CFFC-4EC9-ACAE-78CA8C702DB9}" srcOrd="0" destOrd="0" presId="urn:microsoft.com/office/officeart/2008/layout/VerticalAccentList"/>
    <dgm:cxn modelId="{B6AAFE62-CC9B-49FA-A2FA-AC9794457516}" type="presParOf" srcId="{24232957-DA47-42FD-A54C-F943A4EE32C5}" destId="{08407296-718E-4202-89C3-C2CFF274F1B9}" srcOrd="1" destOrd="0" presId="urn:microsoft.com/office/officeart/2008/layout/VerticalAccentList"/>
    <dgm:cxn modelId="{E878E97F-EAE2-4291-86F2-AE72A0CEEC58}" type="presParOf" srcId="{24232957-DA47-42FD-A54C-F943A4EE32C5}" destId="{C201A67B-5E2C-4F20-BE2D-FB1501EFF0FA}" srcOrd="2" destOrd="0" presId="urn:microsoft.com/office/officeart/2008/layout/VerticalAccentList"/>
    <dgm:cxn modelId="{A4E6AA06-363A-4636-8C34-2CA61EB63C3B}" type="presParOf" srcId="{24232957-DA47-42FD-A54C-F943A4EE32C5}" destId="{86D8B113-DB04-405F-8452-AC870F04CD60}" srcOrd="3" destOrd="0" presId="urn:microsoft.com/office/officeart/2008/layout/VerticalAccentList"/>
    <dgm:cxn modelId="{860BAFA0-21E4-4E9E-B8BF-AB5679E061D5}" type="presParOf" srcId="{24232957-DA47-42FD-A54C-F943A4EE32C5}" destId="{1D661B75-5684-49DF-9FE4-E95340BFBA32}" srcOrd="4" destOrd="0" presId="urn:microsoft.com/office/officeart/2008/layout/VerticalAccentList"/>
    <dgm:cxn modelId="{D3D7DAC2-00D9-4B9E-8FDC-AE0C1B9B9E72}" type="presParOf" srcId="{24232957-DA47-42FD-A54C-F943A4EE32C5}" destId="{E6C86E19-1E6C-49FA-A3ED-8444F71C8871}" srcOrd="5" destOrd="0" presId="urn:microsoft.com/office/officeart/2008/layout/VerticalAccentList"/>
    <dgm:cxn modelId="{DB0E2F82-7068-4396-9DAB-9FA1CF26D485}" type="presParOf" srcId="{24232957-DA47-42FD-A54C-F943A4EE32C5}" destId="{47081316-51F0-4F03-9CA1-7FDF7819FAAC}" srcOrd="6" destOrd="0" presId="urn:microsoft.com/office/officeart/2008/layout/VerticalAccentList"/>
    <dgm:cxn modelId="{7A38B988-CC81-4CC1-9BD4-D3983D2536CA}" type="presParOf" srcId="{31634B38-CFC1-4A0D-BE19-BA7663922FF9}" destId="{040A7D86-0BA0-4E61-B587-5FB1F4E9A54F}" srcOrd="5" destOrd="0" presId="urn:microsoft.com/office/officeart/2008/layout/VerticalAccentList"/>
    <dgm:cxn modelId="{C8B4A0D8-7C36-4385-9865-05B4BFB16755}" type="presParOf" srcId="{31634B38-CFC1-4A0D-BE19-BA7663922FF9}" destId="{832E906B-7654-4E2D-88FC-BDE4AE3306DD}" srcOrd="6" destOrd="0" presId="urn:microsoft.com/office/officeart/2008/layout/VerticalAccentList"/>
    <dgm:cxn modelId="{989390E2-A3A7-4FC7-8ABE-E053F21A2B24}" type="presParOf" srcId="{832E906B-7654-4E2D-88FC-BDE4AE3306DD}" destId="{D4B2F70D-16C2-4F3C-B7A9-D87726139E3E}" srcOrd="0" destOrd="0" presId="urn:microsoft.com/office/officeart/2008/layout/VerticalAccentList"/>
    <dgm:cxn modelId="{14DE1C29-CF77-41CF-88C0-9661DA12DBEF}" type="presParOf" srcId="{31634B38-CFC1-4A0D-BE19-BA7663922FF9}" destId="{64FB0C12-8A12-44DE-B919-6624D6D80236}" srcOrd="7" destOrd="0" presId="urn:microsoft.com/office/officeart/2008/layout/VerticalAccentList"/>
    <dgm:cxn modelId="{0AA22940-72FE-4BC6-90D0-070113389906}" type="presParOf" srcId="{64FB0C12-8A12-44DE-B919-6624D6D80236}" destId="{12CABB0B-3DA4-41B5-BE41-48B4979ECA15}" srcOrd="0" destOrd="0" presId="urn:microsoft.com/office/officeart/2008/layout/VerticalAccentList"/>
    <dgm:cxn modelId="{C38D5966-05B5-40B7-B035-A72C18BF102A}" type="presParOf" srcId="{64FB0C12-8A12-44DE-B919-6624D6D80236}" destId="{9DAE86A0-ECA9-4688-ABB1-9A32575CFB24}" srcOrd="1" destOrd="0" presId="urn:microsoft.com/office/officeart/2008/layout/VerticalAccentList"/>
    <dgm:cxn modelId="{77704722-0C6C-42A5-A4E2-44E1ADAEDF47}" type="presParOf" srcId="{64FB0C12-8A12-44DE-B919-6624D6D80236}" destId="{347434B2-9E01-429F-95A8-05E1C8836354}" srcOrd="2" destOrd="0" presId="urn:microsoft.com/office/officeart/2008/layout/VerticalAccentList"/>
    <dgm:cxn modelId="{FD7C2DE8-B80F-4DCF-A165-A30CA3359936}" type="presParOf" srcId="{64FB0C12-8A12-44DE-B919-6624D6D80236}" destId="{A4C5B7F2-D670-4AAB-88E5-0E3C1044FC2B}" srcOrd="3" destOrd="0" presId="urn:microsoft.com/office/officeart/2008/layout/VerticalAccentList"/>
    <dgm:cxn modelId="{5DABD681-0848-416F-A430-F55B1142C8E3}" type="presParOf" srcId="{64FB0C12-8A12-44DE-B919-6624D6D80236}" destId="{9ED8E568-BF0C-4AAC-B643-85F0B3CBAA98}" srcOrd="4" destOrd="0" presId="urn:microsoft.com/office/officeart/2008/layout/VerticalAccentList"/>
    <dgm:cxn modelId="{FCC657E8-879B-4B91-A539-843AC0696C2D}" type="presParOf" srcId="{64FB0C12-8A12-44DE-B919-6624D6D80236}" destId="{C6046444-6642-458D-9CEE-773D3D6E999A}" srcOrd="5" destOrd="0" presId="urn:microsoft.com/office/officeart/2008/layout/VerticalAccentList"/>
    <dgm:cxn modelId="{CEDA5F2C-8058-420E-8A56-3F4D0B90F934}" type="presParOf" srcId="{64FB0C12-8A12-44DE-B919-6624D6D80236}" destId="{437470F2-5EB1-4F3D-A4B3-B50C15BB7D79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00C3F32F-3C4F-4095-8DBE-1AE9CAF0D2AD}" type="doc">
      <dgm:prSet loTypeId="urn:microsoft.com/office/officeart/2008/layout/LinedList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3D56EBB-DFE0-4CAE-8A18-65275A028B54}">
      <dgm:prSet/>
      <dgm:spPr/>
      <dgm:t>
        <a:bodyPr/>
        <a:lstStyle/>
        <a:p>
          <a:r>
            <a:rPr lang="en-GB" b="1"/>
            <a:t>Conclusion</a:t>
          </a:r>
          <a:endParaRPr lang="en-GB"/>
        </a:p>
      </dgm:t>
    </dgm:pt>
    <dgm:pt modelId="{3181A209-5A66-4EF6-B185-EF0CFA0689D9}" type="parTrans" cxnId="{424D647A-F0AE-4F09-A17E-5E9B679DBB9B}">
      <dgm:prSet/>
      <dgm:spPr/>
      <dgm:t>
        <a:bodyPr/>
        <a:lstStyle/>
        <a:p>
          <a:endParaRPr lang="en-GB"/>
        </a:p>
      </dgm:t>
    </dgm:pt>
    <dgm:pt modelId="{3F118148-D19C-4EB3-8E9E-F009B142B588}" type="sibTrans" cxnId="{424D647A-F0AE-4F09-A17E-5E9B679DBB9B}">
      <dgm:prSet/>
      <dgm:spPr/>
      <dgm:t>
        <a:bodyPr/>
        <a:lstStyle/>
        <a:p>
          <a:endParaRPr lang="en-GB"/>
        </a:p>
      </dgm:t>
    </dgm:pt>
    <dgm:pt modelId="{6AE1FA9F-615B-4D4F-A812-0147D9133C06}">
      <dgm:prSet/>
      <dgm:spPr/>
      <dgm:t>
        <a:bodyPr/>
        <a:lstStyle/>
        <a:p>
          <a:r>
            <a:rPr lang="en-US" b="0" i="0" baseline="0"/>
            <a:t>Investing in EI development is crucial for fostering a positive and productive organizational culture.</a:t>
          </a:r>
          <a:endParaRPr lang="en-GB"/>
        </a:p>
      </dgm:t>
    </dgm:pt>
    <dgm:pt modelId="{85B148B7-F506-454D-A6F1-87885F1FB577}" type="parTrans" cxnId="{40D26176-F98E-46E5-BAF1-5F9A1AB3B610}">
      <dgm:prSet/>
      <dgm:spPr/>
      <dgm:t>
        <a:bodyPr/>
        <a:lstStyle/>
        <a:p>
          <a:endParaRPr lang="en-GB"/>
        </a:p>
      </dgm:t>
    </dgm:pt>
    <dgm:pt modelId="{B078D513-0FBB-4D42-81F6-7F04F43EBF0C}" type="sibTrans" cxnId="{40D26176-F98E-46E5-BAF1-5F9A1AB3B610}">
      <dgm:prSet/>
      <dgm:spPr/>
      <dgm:t>
        <a:bodyPr/>
        <a:lstStyle/>
        <a:p>
          <a:endParaRPr lang="en-GB"/>
        </a:p>
      </dgm:t>
    </dgm:pt>
    <dgm:pt modelId="{BC34E21D-848F-4E90-9DC0-D1E2089CFE9E}">
      <dgm:prSet/>
      <dgm:spPr/>
      <dgm:t>
        <a:bodyPr/>
        <a:lstStyle/>
        <a:p>
          <a:r>
            <a:rPr lang="en-US" b="0" i="0" baseline="0"/>
            <a:t>Organizations should consider implementing EI programs to enhance overall effectiveness and employee satisfaction. </a:t>
          </a:r>
          <a:endParaRPr lang="en-GB"/>
        </a:p>
      </dgm:t>
    </dgm:pt>
    <dgm:pt modelId="{005133C2-824E-4434-9D6E-E18891A8899A}" type="parTrans" cxnId="{E4F51DBE-D988-4824-8D3A-5D0563E7F7C6}">
      <dgm:prSet/>
      <dgm:spPr/>
      <dgm:t>
        <a:bodyPr/>
        <a:lstStyle/>
        <a:p>
          <a:endParaRPr lang="en-GB"/>
        </a:p>
      </dgm:t>
    </dgm:pt>
    <dgm:pt modelId="{67E67A45-E415-4CC2-A070-51CF9D9090D8}" type="sibTrans" cxnId="{E4F51DBE-D988-4824-8D3A-5D0563E7F7C6}">
      <dgm:prSet/>
      <dgm:spPr/>
      <dgm:t>
        <a:bodyPr/>
        <a:lstStyle/>
        <a:p>
          <a:endParaRPr lang="en-GB"/>
        </a:p>
      </dgm:t>
    </dgm:pt>
    <dgm:pt modelId="{9B0B753B-6B19-4176-9A43-AB66BA4DF214}" type="pres">
      <dgm:prSet presAssocID="{00C3F32F-3C4F-4095-8DBE-1AE9CAF0D2AD}" presName="vert0" presStyleCnt="0">
        <dgm:presLayoutVars>
          <dgm:dir/>
          <dgm:animOne val="branch"/>
          <dgm:animLvl val="lvl"/>
        </dgm:presLayoutVars>
      </dgm:prSet>
      <dgm:spPr/>
    </dgm:pt>
    <dgm:pt modelId="{67830762-170F-4BDB-8830-D20073245E64}" type="pres">
      <dgm:prSet presAssocID="{F3D56EBB-DFE0-4CAE-8A18-65275A028B54}" presName="thickLine" presStyleLbl="alignNode1" presStyleIdx="0" presStyleCnt="1"/>
      <dgm:spPr/>
    </dgm:pt>
    <dgm:pt modelId="{F5ED2D0E-407E-4D2F-A97F-44BF85FAADA0}" type="pres">
      <dgm:prSet presAssocID="{F3D56EBB-DFE0-4CAE-8A18-65275A028B54}" presName="horz1" presStyleCnt="0"/>
      <dgm:spPr/>
    </dgm:pt>
    <dgm:pt modelId="{E7CD9B97-10EC-4D6E-9CF1-4CA37CDB8F36}" type="pres">
      <dgm:prSet presAssocID="{F3D56EBB-DFE0-4CAE-8A18-65275A028B54}" presName="tx1" presStyleLbl="revTx" presStyleIdx="0" presStyleCnt="3"/>
      <dgm:spPr/>
    </dgm:pt>
    <dgm:pt modelId="{0CCCC8FA-4A1E-401D-8268-EF0D413AEE50}" type="pres">
      <dgm:prSet presAssocID="{F3D56EBB-DFE0-4CAE-8A18-65275A028B54}" presName="vert1" presStyleCnt="0"/>
      <dgm:spPr/>
    </dgm:pt>
    <dgm:pt modelId="{61C8A745-21EA-4188-99A2-7AA9EE724377}" type="pres">
      <dgm:prSet presAssocID="{6AE1FA9F-615B-4D4F-A812-0147D9133C06}" presName="vertSpace2a" presStyleCnt="0"/>
      <dgm:spPr/>
    </dgm:pt>
    <dgm:pt modelId="{B2E61014-E8AB-46DA-A85B-9B433E5EE0F8}" type="pres">
      <dgm:prSet presAssocID="{6AE1FA9F-615B-4D4F-A812-0147D9133C06}" presName="horz2" presStyleCnt="0"/>
      <dgm:spPr/>
    </dgm:pt>
    <dgm:pt modelId="{8640760B-5C05-4CEE-9E1D-8EC779957E38}" type="pres">
      <dgm:prSet presAssocID="{6AE1FA9F-615B-4D4F-A812-0147D9133C06}" presName="horzSpace2" presStyleCnt="0"/>
      <dgm:spPr/>
    </dgm:pt>
    <dgm:pt modelId="{74921C37-E162-4513-9A98-5E775DE76146}" type="pres">
      <dgm:prSet presAssocID="{6AE1FA9F-615B-4D4F-A812-0147D9133C06}" presName="tx2" presStyleLbl="revTx" presStyleIdx="1" presStyleCnt="3"/>
      <dgm:spPr/>
    </dgm:pt>
    <dgm:pt modelId="{1680FB6E-F030-4B05-A407-A817F821057C}" type="pres">
      <dgm:prSet presAssocID="{6AE1FA9F-615B-4D4F-A812-0147D9133C06}" presName="vert2" presStyleCnt="0"/>
      <dgm:spPr/>
    </dgm:pt>
    <dgm:pt modelId="{BAEB4F3F-44C3-4A57-81A5-BA7AB12733B5}" type="pres">
      <dgm:prSet presAssocID="{6AE1FA9F-615B-4D4F-A812-0147D9133C06}" presName="thinLine2b" presStyleLbl="callout" presStyleIdx="0" presStyleCnt="2"/>
      <dgm:spPr/>
    </dgm:pt>
    <dgm:pt modelId="{DA9E74C1-453A-4147-992B-F76ED2BD96B2}" type="pres">
      <dgm:prSet presAssocID="{6AE1FA9F-615B-4D4F-A812-0147D9133C06}" presName="vertSpace2b" presStyleCnt="0"/>
      <dgm:spPr/>
    </dgm:pt>
    <dgm:pt modelId="{195CF1BC-D051-4C6F-BB35-EE33F43D17FB}" type="pres">
      <dgm:prSet presAssocID="{BC34E21D-848F-4E90-9DC0-D1E2089CFE9E}" presName="horz2" presStyleCnt="0"/>
      <dgm:spPr/>
    </dgm:pt>
    <dgm:pt modelId="{A324A399-B3A9-4B35-BACB-75726E696DCF}" type="pres">
      <dgm:prSet presAssocID="{BC34E21D-848F-4E90-9DC0-D1E2089CFE9E}" presName="horzSpace2" presStyleCnt="0"/>
      <dgm:spPr/>
    </dgm:pt>
    <dgm:pt modelId="{492FCEC1-CE08-46FA-9079-4A7F50E724CB}" type="pres">
      <dgm:prSet presAssocID="{BC34E21D-848F-4E90-9DC0-D1E2089CFE9E}" presName="tx2" presStyleLbl="revTx" presStyleIdx="2" presStyleCnt="3"/>
      <dgm:spPr/>
    </dgm:pt>
    <dgm:pt modelId="{6938DD0B-3994-4127-A919-3869E3A51AA5}" type="pres">
      <dgm:prSet presAssocID="{BC34E21D-848F-4E90-9DC0-D1E2089CFE9E}" presName="vert2" presStyleCnt="0"/>
      <dgm:spPr/>
    </dgm:pt>
    <dgm:pt modelId="{3DB3ADB9-E888-4E2B-B074-A1ACA9099222}" type="pres">
      <dgm:prSet presAssocID="{BC34E21D-848F-4E90-9DC0-D1E2089CFE9E}" presName="thinLine2b" presStyleLbl="callout" presStyleIdx="1" presStyleCnt="2"/>
      <dgm:spPr/>
    </dgm:pt>
    <dgm:pt modelId="{16656419-A33E-4E20-828B-E11A49E83D6E}" type="pres">
      <dgm:prSet presAssocID="{BC34E21D-848F-4E90-9DC0-D1E2089CFE9E}" presName="vertSpace2b" presStyleCnt="0"/>
      <dgm:spPr/>
    </dgm:pt>
  </dgm:ptLst>
  <dgm:cxnLst>
    <dgm:cxn modelId="{F32EF649-8EC0-4B5F-BE9F-0CA3B8822E9A}" type="presOf" srcId="{F3D56EBB-DFE0-4CAE-8A18-65275A028B54}" destId="{E7CD9B97-10EC-4D6E-9CF1-4CA37CDB8F36}" srcOrd="0" destOrd="0" presId="urn:microsoft.com/office/officeart/2008/layout/LinedList"/>
    <dgm:cxn modelId="{A75AF655-BEDA-4CF2-80EE-DE5C03459090}" type="presOf" srcId="{00C3F32F-3C4F-4095-8DBE-1AE9CAF0D2AD}" destId="{9B0B753B-6B19-4176-9A43-AB66BA4DF214}" srcOrd="0" destOrd="0" presId="urn:microsoft.com/office/officeart/2008/layout/LinedList"/>
    <dgm:cxn modelId="{40D26176-F98E-46E5-BAF1-5F9A1AB3B610}" srcId="{F3D56EBB-DFE0-4CAE-8A18-65275A028B54}" destId="{6AE1FA9F-615B-4D4F-A812-0147D9133C06}" srcOrd="0" destOrd="0" parTransId="{85B148B7-F506-454D-A6F1-87885F1FB577}" sibTransId="{B078D513-0FBB-4D42-81F6-7F04F43EBF0C}"/>
    <dgm:cxn modelId="{424D647A-F0AE-4F09-A17E-5E9B679DBB9B}" srcId="{00C3F32F-3C4F-4095-8DBE-1AE9CAF0D2AD}" destId="{F3D56EBB-DFE0-4CAE-8A18-65275A028B54}" srcOrd="0" destOrd="0" parTransId="{3181A209-5A66-4EF6-B185-EF0CFA0689D9}" sibTransId="{3F118148-D19C-4EB3-8E9E-F009B142B588}"/>
    <dgm:cxn modelId="{E4F51DBE-D988-4824-8D3A-5D0563E7F7C6}" srcId="{F3D56EBB-DFE0-4CAE-8A18-65275A028B54}" destId="{BC34E21D-848F-4E90-9DC0-D1E2089CFE9E}" srcOrd="1" destOrd="0" parTransId="{005133C2-824E-4434-9D6E-E18891A8899A}" sibTransId="{67E67A45-E415-4CC2-A070-51CF9D9090D8}"/>
    <dgm:cxn modelId="{BB0A23C1-2487-46F1-8D33-D0E01D9B0CD9}" type="presOf" srcId="{6AE1FA9F-615B-4D4F-A812-0147D9133C06}" destId="{74921C37-E162-4513-9A98-5E775DE76146}" srcOrd="0" destOrd="0" presId="urn:microsoft.com/office/officeart/2008/layout/LinedList"/>
    <dgm:cxn modelId="{5AC7CAF7-E6E7-4193-93B5-D24FCED2EEFC}" type="presOf" srcId="{BC34E21D-848F-4E90-9DC0-D1E2089CFE9E}" destId="{492FCEC1-CE08-46FA-9079-4A7F50E724CB}" srcOrd="0" destOrd="0" presId="urn:microsoft.com/office/officeart/2008/layout/LinedList"/>
    <dgm:cxn modelId="{3F9D5073-9378-4109-971F-C7FC72971F57}" type="presParOf" srcId="{9B0B753B-6B19-4176-9A43-AB66BA4DF214}" destId="{67830762-170F-4BDB-8830-D20073245E64}" srcOrd="0" destOrd="0" presId="urn:microsoft.com/office/officeart/2008/layout/LinedList"/>
    <dgm:cxn modelId="{CFE822DA-0DC1-48FD-A31C-5440DCA724EF}" type="presParOf" srcId="{9B0B753B-6B19-4176-9A43-AB66BA4DF214}" destId="{F5ED2D0E-407E-4D2F-A97F-44BF85FAADA0}" srcOrd="1" destOrd="0" presId="urn:microsoft.com/office/officeart/2008/layout/LinedList"/>
    <dgm:cxn modelId="{DAA92ED7-8334-4FBC-91DF-617328B5EA97}" type="presParOf" srcId="{F5ED2D0E-407E-4D2F-A97F-44BF85FAADA0}" destId="{E7CD9B97-10EC-4D6E-9CF1-4CA37CDB8F36}" srcOrd="0" destOrd="0" presId="urn:microsoft.com/office/officeart/2008/layout/LinedList"/>
    <dgm:cxn modelId="{874FFAAC-EFA3-4468-9554-2A5981B40576}" type="presParOf" srcId="{F5ED2D0E-407E-4D2F-A97F-44BF85FAADA0}" destId="{0CCCC8FA-4A1E-401D-8268-EF0D413AEE50}" srcOrd="1" destOrd="0" presId="urn:microsoft.com/office/officeart/2008/layout/LinedList"/>
    <dgm:cxn modelId="{67EDB54B-5031-4A5F-9B51-A1659E6BCAD4}" type="presParOf" srcId="{0CCCC8FA-4A1E-401D-8268-EF0D413AEE50}" destId="{61C8A745-21EA-4188-99A2-7AA9EE724377}" srcOrd="0" destOrd="0" presId="urn:microsoft.com/office/officeart/2008/layout/LinedList"/>
    <dgm:cxn modelId="{DBF91B6F-615C-4E7D-B2B1-D23358CE5D4B}" type="presParOf" srcId="{0CCCC8FA-4A1E-401D-8268-EF0D413AEE50}" destId="{B2E61014-E8AB-46DA-A85B-9B433E5EE0F8}" srcOrd="1" destOrd="0" presId="urn:microsoft.com/office/officeart/2008/layout/LinedList"/>
    <dgm:cxn modelId="{33D51727-9FD2-4492-9BE9-134EA4789FEF}" type="presParOf" srcId="{B2E61014-E8AB-46DA-A85B-9B433E5EE0F8}" destId="{8640760B-5C05-4CEE-9E1D-8EC779957E38}" srcOrd="0" destOrd="0" presId="urn:microsoft.com/office/officeart/2008/layout/LinedList"/>
    <dgm:cxn modelId="{90AA8A9C-7A54-4BFF-A47E-15881D820FEB}" type="presParOf" srcId="{B2E61014-E8AB-46DA-A85B-9B433E5EE0F8}" destId="{74921C37-E162-4513-9A98-5E775DE76146}" srcOrd="1" destOrd="0" presId="urn:microsoft.com/office/officeart/2008/layout/LinedList"/>
    <dgm:cxn modelId="{127472F7-D5FF-4900-AC73-D8365AE43D78}" type="presParOf" srcId="{B2E61014-E8AB-46DA-A85B-9B433E5EE0F8}" destId="{1680FB6E-F030-4B05-A407-A817F821057C}" srcOrd="2" destOrd="0" presId="urn:microsoft.com/office/officeart/2008/layout/LinedList"/>
    <dgm:cxn modelId="{5B29F9B8-94D7-455F-8509-8C521BE0A13C}" type="presParOf" srcId="{0CCCC8FA-4A1E-401D-8268-EF0D413AEE50}" destId="{BAEB4F3F-44C3-4A57-81A5-BA7AB12733B5}" srcOrd="2" destOrd="0" presId="urn:microsoft.com/office/officeart/2008/layout/LinedList"/>
    <dgm:cxn modelId="{38D00777-EBEB-483F-9FD4-A0DB192895BF}" type="presParOf" srcId="{0CCCC8FA-4A1E-401D-8268-EF0D413AEE50}" destId="{DA9E74C1-453A-4147-992B-F76ED2BD96B2}" srcOrd="3" destOrd="0" presId="urn:microsoft.com/office/officeart/2008/layout/LinedList"/>
    <dgm:cxn modelId="{596B51CF-8891-4991-84B5-7C559043AC8E}" type="presParOf" srcId="{0CCCC8FA-4A1E-401D-8268-EF0D413AEE50}" destId="{195CF1BC-D051-4C6F-BB35-EE33F43D17FB}" srcOrd="4" destOrd="0" presId="urn:microsoft.com/office/officeart/2008/layout/LinedList"/>
    <dgm:cxn modelId="{63729686-03E8-461A-BF0B-574B93D7B2D7}" type="presParOf" srcId="{195CF1BC-D051-4C6F-BB35-EE33F43D17FB}" destId="{A324A399-B3A9-4B35-BACB-75726E696DCF}" srcOrd="0" destOrd="0" presId="urn:microsoft.com/office/officeart/2008/layout/LinedList"/>
    <dgm:cxn modelId="{066A52CB-F9D7-4634-A0F2-680E36E49FA3}" type="presParOf" srcId="{195CF1BC-D051-4C6F-BB35-EE33F43D17FB}" destId="{492FCEC1-CE08-46FA-9079-4A7F50E724CB}" srcOrd="1" destOrd="0" presId="urn:microsoft.com/office/officeart/2008/layout/LinedList"/>
    <dgm:cxn modelId="{B1A4E02C-A0B3-4ABC-8FFD-E65B60C009E5}" type="presParOf" srcId="{195CF1BC-D051-4C6F-BB35-EE33F43D17FB}" destId="{6938DD0B-3994-4127-A919-3869E3A51AA5}" srcOrd="2" destOrd="0" presId="urn:microsoft.com/office/officeart/2008/layout/LinedList"/>
    <dgm:cxn modelId="{66480166-A496-4375-8B24-21E14966A0D0}" type="presParOf" srcId="{0CCCC8FA-4A1E-401D-8268-EF0D413AEE50}" destId="{3DB3ADB9-E888-4E2B-B074-A1ACA9099222}" srcOrd="5" destOrd="0" presId="urn:microsoft.com/office/officeart/2008/layout/LinedList"/>
    <dgm:cxn modelId="{81913506-0A02-4431-8416-C76DC4B1763E}" type="presParOf" srcId="{0CCCC8FA-4A1E-401D-8268-EF0D413AEE50}" destId="{16656419-A33E-4E20-828B-E11A49E83D6E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EFA23E-1626-4C55-B28D-485AEC3A15D4}">
      <dsp:nvSpPr>
        <dsp:cNvPr id="0" name=""/>
        <dsp:cNvSpPr/>
      </dsp:nvSpPr>
      <dsp:spPr>
        <a:xfrm>
          <a:off x="1741787" y="1369257"/>
          <a:ext cx="3967791" cy="10641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9849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Emotional Intelligence (EI)</a:t>
          </a:r>
          <a:r>
            <a:rPr lang="en-GB" sz="1300" kern="1200"/>
            <a:t> refers to the ability to perceive, control, and evaluate emotions.</a:t>
          </a:r>
          <a:br>
            <a:rPr lang="en-GB" sz="1300" kern="1200"/>
          </a:br>
          <a:r>
            <a:rPr lang="en-GB" sz="1300" kern="1200"/>
            <a:t>(Goleman, 1995; Mayer &amp; Salovey, 1997)</a:t>
          </a:r>
        </a:p>
      </dsp:txBody>
      <dsp:txXfrm>
        <a:off x="1793733" y="1421203"/>
        <a:ext cx="3863899" cy="960220"/>
      </dsp:txXfrm>
    </dsp:sp>
    <dsp:sp modelId="{B0B70BC6-9028-4AB5-9B51-A67E5B903663}">
      <dsp:nvSpPr>
        <dsp:cNvPr id="0" name=""/>
        <dsp:cNvSpPr/>
      </dsp:nvSpPr>
      <dsp:spPr>
        <a:xfrm>
          <a:off x="616304" y="326256"/>
          <a:ext cx="1839567" cy="183984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9000" r="-29000"/>
          </a:stretch>
        </a:blipFill>
        <a:ln w="190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DF396D-462A-4F31-BEE8-6024D59BB283}">
      <dsp:nvSpPr>
        <dsp:cNvPr id="0" name=""/>
        <dsp:cNvSpPr/>
      </dsp:nvSpPr>
      <dsp:spPr>
        <a:xfrm>
          <a:off x="0" y="76327"/>
          <a:ext cx="4316896" cy="41769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Key Components of EI:</a:t>
          </a:r>
          <a:endParaRPr lang="en-GB" sz="1700" kern="1200"/>
        </a:p>
      </dsp:txBody>
      <dsp:txXfrm>
        <a:off x="20390" y="96717"/>
        <a:ext cx="4276116" cy="376910"/>
      </dsp:txXfrm>
    </dsp:sp>
    <dsp:sp modelId="{71523471-4C4D-40DB-8A8E-A2ADDDEF1C50}">
      <dsp:nvSpPr>
        <dsp:cNvPr id="0" name=""/>
        <dsp:cNvSpPr/>
      </dsp:nvSpPr>
      <dsp:spPr>
        <a:xfrm>
          <a:off x="0" y="542977"/>
          <a:ext cx="4316896" cy="41769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8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Self-awareness:</a:t>
          </a:r>
          <a:r>
            <a:rPr lang="en-GB" sz="1700" kern="1200"/>
            <a:t> </a:t>
          </a:r>
        </a:p>
      </dsp:txBody>
      <dsp:txXfrm>
        <a:off x="20390" y="563367"/>
        <a:ext cx="4276116" cy="376910"/>
      </dsp:txXfrm>
    </dsp:sp>
    <dsp:sp modelId="{E2E6F15A-020C-4CE6-A0E1-CEDDEBE90FBB}">
      <dsp:nvSpPr>
        <dsp:cNvPr id="0" name=""/>
        <dsp:cNvSpPr/>
      </dsp:nvSpPr>
      <dsp:spPr>
        <a:xfrm>
          <a:off x="0" y="960667"/>
          <a:ext cx="4316896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061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Recognizing one's emotions and their impact.</a:t>
          </a:r>
        </a:p>
      </dsp:txBody>
      <dsp:txXfrm>
        <a:off x="0" y="960667"/>
        <a:ext cx="4316896" cy="281520"/>
      </dsp:txXfrm>
    </dsp:sp>
    <dsp:sp modelId="{A4815401-CE1C-427D-AEA2-31384F2F4853}">
      <dsp:nvSpPr>
        <dsp:cNvPr id="0" name=""/>
        <dsp:cNvSpPr/>
      </dsp:nvSpPr>
      <dsp:spPr>
        <a:xfrm>
          <a:off x="0" y="1242187"/>
          <a:ext cx="4316896" cy="41769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16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Self-regulation:</a:t>
          </a:r>
          <a:r>
            <a:rPr lang="en-GB" sz="1700" kern="1200"/>
            <a:t> </a:t>
          </a:r>
        </a:p>
      </dsp:txBody>
      <dsp:txXfrm>
        <a:off x="20390" y="1262577"/>
        <a:ext cx="4276116" cy="376910"/>
      </dsp:txXfrm>
    </dsp:sp>
    <dsp:sp modelId="{D8C3C0A8-C018-4CC6-ACAB-A590B93A48DA}">
      <dsp:nvSpPr>
        <dsp:cNvPr id="0" name=""/>
        <dsp:cNvSpPr/>
      </dsp:nvSpPr>
      <dsp:spPr>
        <a:xfrm>
          <a:off x="0" y="1659877"/>
          <a:ext cx="4316896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061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Managing emotions and impulses.</a:t>
          </a:r>
        </a:p>
      </dsp:txBody>
      <dsp:txXfrm>
        <a:off x="0" y="1659877"/>
        <a:ext cx="4316896" cy="281520"/>
      </dsp:txXfrm>
    </dsp:sp>
    <dsp:sp modelId="{762653DC-3811-4090-8F1E-BCC3C566A379}">
      <dsp:nvSpPr>
        <dsp:cNvPr id="0" name=""/>
        <dsp:cNvSpPr/>
      </dsp:nvSpPr>
      <dsp:spPr>
        <a:xfrm>
          <a:off x="0" y="1941397"/>
          <a:ext cx="4316896" cy="41769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24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Motivation:</a:t>
          </a:r>
          <a:r>
            <a:rPr lang="en-GB" sz="1700" kern="1200"/>
            <a:t> </a:t>
          </a:r>
        </a:p>
      </dsp:txBody>
      <dsp:txXfrm>
        <a:off x="20390" y="1961787"/>
        <a:ext cx="4276116" cy="376910"/>
      </dsp:txXfrm>
    </dsp:sp>
    <dsp:sp modelId="{9A7A5334-E464-4CB5-B94C-0AA40E60ACA0}">
      <dsp:nvSpPr>
        <dsp:cNvPr id="0" name=""/>
        <dsp:cNvSpPr/>
      </dsp:nvSpPr>
      <dsp:spPr>
        <a:xfrm>
          <a:off x="0" y="2359087"/>
          <a:ext cx="4316896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061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Being driven to achieve for the sake of achievement.</a:t>
          </a:r>
        </a:p>
      </dsp:txBody>
      <dsp:txXfrm>
        <a:off x="0" y="2359087"/>
        <a:ext cx="4316896" cy="281520"/>
      </dsp:txXfrm>
    </dsp:sp>
    <dsp:sp modelId="{87F9A2E5-0529-498D-B20B-44D483F1191B}">
      <dsp:nvSpPr>
        <dsp:cNvPr id="0" name=""/>
        <dsp:cNvSpPr/>
      </dsp:nvSpPr>
      <dsp:spPr>
        <a:xfrm>
          <a:off x="0" y="2640607"/>
          <a:ext cx="4316896" cy="41769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32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Empathy:</a:t>
          </a:r>
          <a:r>
            <a:rPr lang="en-GB" sz="1700" kern="1200"/>
            <a:t> </a:t>
          </a:r>
        </a:p>
      </dsp:txBody>
      <dsp:txXfrm>
        <a:off x="20390" y="2660997"/>
        <a:ext cx="4276116" cy="376910"/>
      </dsp:txXfrm>
    </dsp:sp>
    <dsp:sp modelId="{E5C622B9-31FB-4F31-B422-AE82B689B327}">
      <dsp:nvSpPr>
        <dsp:cNvPr id="0" name=""/>
        <dsp:cNvSpPr/>
      </dsp:nvSpPr>
      <dsp:spPr>
        <a:xfrm>
          <a:off x="0" y="3058297"/>
          <a:ext cx="4316896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061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Understanding the emotions of others.</a:t>
          </a:r>
        </a:p>
      </dsp:txBody>
      <dsp:txXfrm>
        <a:off x="0" y="3058297"/>
        <a:ext cx="4316896" cy="281520"/>
      </dsp:txXfrm>
    </dsp:sp>
    <dsp:sp modelId="{51B92A92-9553-4B56-9AEE-0F17FC3B53B1}">
      <dsp:nvSpPr>
        <dsp:cNvPr id="0" name=""/>
        <dsp:cNvSpPr/>
      </dsp:nvSpPr>
      <dsp:spPr>
        <a:xfrm>
          <a:off x="0" y="3339817"/>
          <a:ext cx="4316896" cy="41769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Social skills:</a:t>
          </a:r>
          <a:r>
            <a:rPr lang="en-GB" sz="1700" kern="1200"/>
            <a:t> </a:t>
          </a:r>
        </a:p>
      </dsp:txBody>
      <dsp:txXfrm>
        <a:off x="20390" y="3360207"/>
        <a:ext cx="4276116" cy="376910"/>
      </dsp:txXfrm>
    </dsp:sp>
    <dsp:sp modelId="{9D38F2AB-9F70-4675-86E8-0E4653C99918}">
      <dsp:nvSpPr>
        <dsp:cNvPr id="0" name=""/>
        <dsp:cNvSpPr/>
      </dsp:nvSpPr>
      <dsp:spPr>
        <a:xfrm>
          <a:off x="0" y="3757507"/>
          <a:ext cx="4316896" cy="4134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061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Managing relationships to move people in desired directions.</a:t>
          </a:r>
        </a:p>
      </dsp:txBody>
      <dsp:txXfrm>
        <a:off x="0" y="3757507"/>
        <a:ext cx="4316896" cy="4134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96CA3D-B081-47E7-BAB9-B2BBC878C1C3}">
      <dsp:nvSpPr>
        <dsp:cNvPr id="0" name=""/>
        <dsp:cNvSpPr/>
      </dsp:nvSpPr>
      <dsp:spPr>
        <a:xfrm>
          <a:off x="3952398" y="54391"/>
          <a:ext cx="2610802" cy="2610802"/>
        </a:xfrm>
        <a:prstGeom prst="ellipse">
          <a:avLst/>
        </a:prstGeom>
        <a:solidFill>
          <a:schemeClr val="accent3">
            <a:shade val="80000"/>
            <a:alpha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Goleman's Model:</a:t>
          </a:r>
          <a:r>
            <a:rPr lang="en-US" sz="1700" b="0" i="0" kern="1200" baseline="0"/>
            <a:t> Focuses on EI competencies.</a:t>
          </a:r>
          <a:endParaRPr lang="en-GB" sz="1700" kern="1200"/>
        </a:p>
      </dsp:txBody>
      <dsp:txXfrm>
        <a:off x="4300505" y="511282"/>
        <a:ext cx="1914588" cy="1174861"/>
      </dsp:txXfrm>
    </dsp:sp>
    <dsp:sp modelId="{F2DB02C6-2943-4AC2-B75B-A8FD9370F50D}">
      <dsp:nvSpPr>
        <dsp:cNvPr id="0" name=""/>
        <dsp:cNvSpPr/>
      </dsp:nvSpPr>
      <dsp:spPr>
        <a:xfrm>
          <a:off x="4894463" y="1686143"/>
          <a:ext cx="2610802" cy="2610802"/>
        </a:xfrm>
        <a:prstGeom prst="ellipse">
          <a:avLst/>
        </a:prstGeom>
        <a:solidFill>
          <a:schemeClr val="accent3">
            <a:shade val="80000"/>
            <a:alpha val="50000"/>
            <a:hueOff val="-178200"/>
            <a:satOff val="-36266"/>
            <a:lumOff val="352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Mayer-Salovey-Caruso Model:</a:t>
          </a:r>
          <a:r>
            <a:rPr lang="en-US" sz="1700" b="0" i="0" kern="1200" baseline="0"/>
            <a:t> Emphasizes EI as a form of intelligence.</a:t>
          </a:r>
          <a:endParaRPr lang="en-GB" sz="1700" kern="1200"/>
        </a:p>
      </dsp:txBody>
      <dsp:txXfrm>
        <a:off x="5692933" y="2360600"/>
        <a:ext cx="1566481" cy="1435941"/>
      </dsp:txXfrm>
    </dsp:sp>
    <dsp:sp modelId="{26AE188D-F04F-4149-B451-0F0B502277EF}">
      <dsp:nvSpPr>
        <dsp:cNvPr id="0" name=""/>
        <dsp:cNvSpPr/>
      </dsp:nvSpPr>
      <dsp:spPr>
        <a:xfrm>
          <a:off x="3010333" y="1686143"/>
          <a:ext cx="2610802" cy="2610802"/>
        </a:xfrm>
        <a:prstGeom prst="ellipse">
          <a:avLst/>
        </a:prstGeom>
        <a:solidFill>
          <a:schemeClr val="accent3">
            <a:shade val="80000"/>
            <a:alpha val="50000"/>
            <a:hueOff val="-178200"/>
            <a:satOff val="-36266"/>
            <a:lumOff val="352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Bar-On Model:</a:t>
          </a:r>
          <a:r>
            <a:rPr lang="en-US" sz="1700" b="0" i="0" kern="1200" baseline="0"/>
            <a:t> Views EI as a set of emotional and social skills. </a:t>
          </a:r>
          <a:endParaRPr lang="en-GB" sz="1700" kern="1200"/>
        </a:p>
      </dsp:txBody>
      <dsp:txXfrm>
        <a:off x="3256184" y="2360600"/>
        <a:ext cx="1566481" cy="14359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DF0BED-88F8-445D-BC75-DF8AED45DADE}">
      <dsp:nvSpPr>
        <dsp:cNvPr id="0" name=""/>
        <dsp:cNvSpPr/>
      </dsp:nvSpPr>
      <dsp:spPr>
        <a:xfrm>
          <a:off x="0" y="69048"/>
          <a:ext cx="11628783" cy="442260"/>
        </a:xfrm>
        <a:prstGeom prst="round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Justification for Selecting Goleman's Model:</a:t>
          </a:r>
          <a:endParaRPr lang="en-GB" sz="1800" kern="1200"/>
        </a:p>
      </dsp:txBody>
      <dsp:txXfrm>
        <a:off x="21589" y="90637"/>
        <a:ext cx="11585605" cy="399082"/>
      </dsp:txXfrm>
    </dsp:sp>
    <dsp:sp modelId="{50E2E6E2-A2A6-4CB5-B760-C23397DA3817}">
      <dsp:nvSpPr>
        <dsp:cNvPr id="0" name=""/>
        <dsp:cNvSpPr/>
      </dsp:nvSpPr>
      <dsp:spPr>
        <a:xfrm>
          <a:off x="0" y="511308"/>
          <a:ext cx="11628783" cy="4843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921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Goleman's Model is widely recognized for its practical application in organizational settings.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It provides a clear framework for assessing and developing EI.</a:t>
          </a:r>
        </a:p>
      </dsp:txBody>
      <dsp:txXfrm>
        <a:off x="0" y="511308"/>
        <a:ext cx="11628783" cy="484380"/>
      </dsp:txXfrm>
    </dsp:sp>
    <dsp:sp modelId="{C4E5F98A-4378-4341-895D-2A5C60E911A9}">
      <dsp:nvSpPr>
        <dsp:cNvPr id="0" name=""/>
        <dsp:cNvSpPr/>
      </dsp:nvSpPr>
      <dsp:spPr>
        <a:xfrm>
          <a:off x="0" y="995688"/>
          <a:ext cx="11628783" cy="442260"/>
        </a:xfrm>
        <a:prstGeom prst="roundRect">
          <a:avLst/>
        </a:prstGeom>
        <a:solidFill>
          <a:schemeClr val="accent3">
            <a:shade val="80000"/>
            <a:hueOff val="-43000"/>
            <a:satOff val="-8831"/>
            <a:lumOff val="66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Components of Goleman's Model:</a:t>
          </a:r>
          <a:endParaRPr lang="en-GB" sz="1800" kern="1200"/>
        </a:p>
      </dsp:txBody>
      <dsp:txXfrm>
        <a:off x="21589" y="1017277"/>
        <a:ext cx="11585605" cy="399082"/>
      </dsp:txXfrm>
    </dsp:sp>
    <dsp:sp modelId="{6809B1E2-2B45-4826-831F-4AC8E6D5EFDC}">
      <dsp:nvSpPr>
        <dsp:cNvPr id="0" name=""/>
        <dsp:cNvSpPr/>
      </dsp:nvSpPr>
      <dsp:spPr>
        <a:xfrm>
          <a:off x="0" y="1489788"/>
          <a:ext cx="11628783" cy="442260"/>
        </a:xfrm>
        <a:prstGeom prst="roundRect">
          <a:avLst/>
        </a:prstGeom>
        <a:solidFill>
          <a:schemeClr val="accent3">
            <a:shade val="80000"/>
            <a:hueOff val="-85999"/>
            <a:satOff val="-17662"/>
            <a:lumOff val="132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Self-awareness:</a:t>
          </a:r>
          <a:r>
            <a:rPr lang="en-US" sz="1800" b="0" i="0" kern="1200" baseline="0"/>
            <a:t> </a:t>
          </a:r>
          <a:endParaRPr lang="en-GB" sz="1800" kern="1200"/>
        </a:p>
      </dsp:txBody>
      <dsp:txXfrm>
        <a:off x="21589" y="1511377"/>
        <a:ext cx="11585605" cy="399082"/>
      </dsp:txXfrm>
    </dsp:sp>
    <dsp:sp modelId="{7D1994F9-71FF-4BF4-BC0D-53738FB5B567}">
      <dsp:nvSpPr>
        <dsp:cNvPr id="0" name=""/>
        <dsp:cNvSpPr/>
      </dsp:nvSpPr>
      <dsp:spPr>
        <a:xfrm>
          <a:off x="0" y="1932048"/>
          <a:ext cx="11628783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921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i="0" kern="1200" baseline="0"/>
            <a:t>Recognizing one's emotions.</a:t>
          </a:r>
          <a:endParaRPr lang="en-GB" sz="1400" kern="1200"/>
        </a:p>
      </dsp:txBody>
      <dsp:txXfrm>
        <a:off x="0" y="1932048"/>
        <a:ext cx="11628783" cy="298080"/>
      </dsp:txXfrm>
    </dsp:sp>
    <dsp:sp modelId="{8801CB8D-2DB5-4652-91D0-5D92601FCE9E}">
      <dsp:nvSpPr>
        <dsp:cNvPr id="0" name=""/>
        <dsp:cNvSpPr/>
      </dsp:nvSpPr>
      <dsp:spPr>
        <a:xfrm>
          <a:off x="0" y="2230128"/>
          <a:ext cx="11628783" cy="442260"/>
        </a:xfrm>
        <a:prstGeom prst="roundRect">
          <a:avLst/>
        </a:prstGeom>
        <a:solidFill>
          <a:schemeClr val="accent3">
            <a:shade val="80000"/>
            <a:hueOff val="-128999"/>
            <a:satOff val="-26493"/>
            <a:lumOff val="19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Self-regulation:</a:t>
          </a:r>
          <a:r>
            <a:rPr lang="en-US" sz="1800" b="0" i="0" kern="1200" baseline="0"/>
            <a:t> </a:t>
          </a:r>
          <a:endParaRPr lang="en-GB" sz="1800" kern="1200"/>
        </a:p>
      </dsp:txBody>
      <dsp:txXfrm>
        <a:off x="21589" y="2251717"/>
        <a:ext cx="11585605" cy="399082"/>
      </dsp:txXfrm>
    </dsp:sp>
    <dsp:sp modelId="{91B7FEA1-0B74-4FC2-B906-A4B847FD38E1}">
      <dsp:nvSpPr>
        <dsp:cNvPr id="0" name=""/>
        <dsp:cNvSpPr/>
      </dsp:nvSpPr>
      <dsp:spPr>
        <a:xfrm>
          <a:off x="0" y="2672388"/>
          <a:ext cx="11628783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921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i="0" kern="1200" baseline="0"/>
            <a:t>Managing one's emotions.</a:t>
          </a:r>
          <a:endParaRPr lang="en-GB" sz="1400" kern="1200"/>
        </a:p>
      </dsp:txBody>
      <dsp:txXfrm>
        <a:off x="0" y="2672388"/>
        <a:ext cx="11628783" cy="298080"/>
      </dsp:txXfrm>
    </dsp:sp>
    <dsp:sp modelId="{B5106DFC-3E5E-4396-B330-4A72900635F7}">
      <dsp:nvSpPr>
        <dsp:cNvPr id="0" name=""/>
        <dsp:cNvSpPr/>
      </dsp:nvSpPr>
      <dsp:spPr>
        <a:xfrm>
          <a:off x="0" y="2970468"/>
          <a:ext cx="11628783" cy="442260"/>
        </a:xfrm>
        <a:prstGeom prst="roundRect">
          <a:avLst/>
        </a:prstGeom>
        <a:solidFill>
          <a:schemeClr val="accent3">
            <a:shade val="80000"/>
            <a:hueOff val="-171999"/>
            <a:satOff val="-35324"/>
            <a:lumOff val="265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Motivation:</a:t>
          </a:r>
          <a:r>
            <a:rPr lang="en-US" sz="1800" b="0" i="0" kern="1200" baseline="0"/>
            <a:t> </a:t>
          </a:r>
          <a:endParaRPr lang="en-GB" sz="1800" kern="1200"/>
        </a:p>
      </dsp:txBody>
      <dsp:txXfrm>
        <a:off x="21589" y="2992057"/>
        <a:ext cx="11585605" cy="399082"/>
      </dsp:txXfrm>
    </dsp:sp>
    <dsp:sp modelId="{250594B6-543B-4DA1-BEFD-C774CAF62F17}">
      <dsp:nvSpPr>
        <dsp:cNvPr id="0" name=""/>
        <dsp:cNvSpPr/>
      </dsp:nvSpPr>
      <dsp:spPr>
        <a:xfrm>
          <a:off x="0" y="3412728"/>
          <a:ext cx="11628783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921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i="0" kern="1200" baseline="0"/>
            <a:t>Being driven to achieve.</a:t>
          </a:r>
          <a:endParaRPr lang="en-GB" sz="1400" kern="1200"/>
        </a:p>
      </dsp:txBody>
      <dsp:txXfrm>
        <a:off x="0" y="3412728"/>
        <a:ext cx="11628783" cy="298080"/>
      </dsp:txXfrm>
    </dsp:sp>
    <dsp:sp modelId="{ACBDB555-1955-4973-8036-1E4EF21E0150}">
      <dsp:nvSpPr>
        <dsp:cNvPr id="0" name=""/>
        <dsp:cNvSpPr/>
      </dsp:nvSpPr>
      <dsp:spPr>
        <a:xfrm>
          <a:off x="0" y="3710808"/>
          <a:ext cx="11628783" cy="442260"/>
        </a:xfrm>
        <a:prstGeom prst="roundRect">
          <a:avLst/>
        </a:prstGeom>
        <a:solidFill>
          <a:schemeClr val="accent3">
            <a:shade val="80000"/>
            <a:hueOff val="-214998"/>
            <a:satOff val="-44155"/>
            <a:lumOff val="3313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Empathy:</a:t>
          </a:r>
          <a:r>
            <a:rPr lang="en-US" sz="1800" b="0" i="0" kern="1200" baseline="0"/>
            <a:t> </a:t>
          </a:r>
          <a:endParaRPr lang="en-GB" sz="1800" kern="1200"/>
        </a:p>
      </dsp:txBody>
      <dsp:txXfrm>
        <a:off x="21589" y="3732397"/>
        <a:ext cx="11585605" cy="399082"/>
      </dsp:txXfrm>
    </dsp:sp>
    <dsp:sp modelId="{596559D6-7A9A-48D5-9596-3AF1B3AD21C1}">
      <dsp:nvSpPr>
        <dsp:cNvPr id="0" name=""/>
        <dsp:cNvSpPr/>
      </dsp:nvSpPr>
      <dsp:spPr>
        <a:xfrm>
          <a:off x="0" y="4153068"/>
          <a:ext cx="11628783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921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i="0" kern="1200" baseline="0"/>
            <a:t>Recognizing emotions in others.</a:t>
          </a:r>
          <a:endParaRPr lang="en-GB" sz="1400" kern="1200"/>
        </a:p>
      </dsp:txBody>
      <dsp:txXfrm>
        <a:off x="0" y="4153068"/>
        <a:ext cx="11628783" cy="298080"/>
      </dsp:txXfrm>
    </dsp:sp>
    <dsp:sp modelId="{E99E9B8C-532F-4B9F-9102-E3C1ECFA52B7}">
      <dsp:nvSpPr>
        <dsp:cNvPr id="0" name=""/>
        <dsp:cNvSpPr/>
      </dsp:nvSpPr>
      <dsp:spPr>
        <a:xfrm>
          <a:off x="0" y="4451148"/>
          <a:ext cx="11628783" cy="442260"/>
        </a:xfrm>
        <a:prstGeom prst="roundRect">
          <a:avLst/>
        </a:prstGeom>
        <a:solidFill>
          <a:schemeClr val="accent3">
            <a:shade val="80000"/>
            <a:hueOff val="-257998"/>
            <a:satOff val="-52986"/>
            <a:lumOff val="3976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Social skills:</a:t>
          </a:r>
          <a:r>
            <a:rPr lang="en-US" sz="1800" b="0" i="0" kern="1200" baseline="0"/>
            <a:t> </a:t>
          </a:r>
          <a:endParaRPr lang="en-GB" sz="1800" kern="1200"/>
        </a:p>
      </dsp:txBody>
      <dsp:txXfrm>
        <a:off x="21589" y="4472737"/>
        <a:ext cx="11585605" cy="399082"/>
      </dsp:txXfrm>
    </dsp:sp>
    <dsp:sp modelId="{4DDC988F-85BB-4AD7-B27F-C7B0039BD837}">
      <dsp:nvSpPr>
        <dsp:cNvPr id="0" name=""/>
        <dsp:cNvSpPr/>
      </dsp:nvSpPr>
      <dsp:spPr>
        <a:xfrm>
          <a:off x="0" y="4893408"/>
          <a:ext cx="11628783" cy="43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9214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b="0" i="0" kern="1200" baseline="0"/>
            <a:t>Managing relationships effectively.</a:t>
          </a:r>
          <a:br>
            <a:rPr lang="en-US" sz="1400" b="0" i="0" kern="1200" baseline="0"/>
          </a:br>
          <a:r>
            <a:rPr lang="en-US" sz="1400" b="0" i="0" kern="1200" baseline="0"/>
            <a:t>(Goleman, 1995) </a:t>
          </a:r>
          <a:endParaRPr lang="en-GB" sz="1400" kern="1200"/>
        </a:p>
      </dsp:txBody>
      <dsp:txXfrm>
        <a:off x="0" y="4893408"/>
        <a:ext cx="11628783" cy="43780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8AAED4-37F7-4510-93F5-DE8F947FB734}">
      <dsp:nvSpPr>
        <dsp:cNvPr id="0" name=""/>
        <dsp:cNvSpPr/>
      </dsp:nvSpPr>
      <dsp:spPr>
        <a:xfrm>
          <a:off x="979" y="172109"/>
          <a:ext cx="2089161" cy="19090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Assessment Tools:</a:t>
          </a:r>
          <a:r>
            <a:rPr lang="en-US" sz="1800" b="0" i="0" kern="1200" baseline="0"/>
            <a:t> </a:t>
          </a:r>
          <a:endParaRPr lang="en-GB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0" i="0" kern="1200" baseline="0"/>
            <a:t>Emotional Competence Inventory (ECI)</a:t>
          </a:r>
          <a:endParaRPr lang="en-GB" sz="1400" kern="1200"/>
        </a:p>
      </dsp:txBody>
      <dsp:txXfrm>
        <a:off x="56892" y="228022"/>
        <a:ext cx="1977335" cy="1797186"/>
      </dsp:txXfrm>
    </dsp:sp>
    <dsp:sp modelId="{8A5D20EB-6893-4DB1-B9BE-52E538E0E935}">
      <dsp:nvSpPr>
        <dsp:cNvPr id="0" name=""/>
        <dsp:cNvSpPr/>
      </dsp:nvSpPr>
      <dsp:spPr>
        <a:xfrm>
          <a:off x="2299057" y="867559"/>
          <a:ext cx="442902" cy="518112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2299057" y="971181"/>
        <a:ext cx="310031" cy="310868"/>
      </dsp:txXfrm>
    </dsp:sp>
    <dsp:sp modelId="{88440FF1-0765-4959-915B-980F7A1BD17D}">
      <dsp:nvSpPr>
        <dsp:cNvPr id="0" name=""/>
        <dsp:cNvSpPr/>
      </dsp:nvSpPr>
      <dsp:spPr>
        <a:xfrm>
          <a:off x="2925806" y="172109"/>
          <a:ext cx="2089161" cy="190901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Development Techniques:</a:t>
          </a:r>
          <a:endParaRPr lang="en-GB" sz="18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0" i="0" kern="1200" baseline="0"/>
            <a:t>Training programs</a:t>
          </a:r>
          <a:endParaRPr lang="en-GB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0" i="0" kern="1200" baseline="0"/>
            <a:t>Coaching</a:t>
          </a:r>
          <a:endParaRPr lang="en-GB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b="0" i="0" kern="1200" baseline="0"/>
            <a:t>Feedback mechanisms</a:t>
          </a:r>
          <a:br>
            <a:rPr lang="en-US" sz="1400" b="0" i="0" kern="1200" baseline="0"/>
          </a:br>
          <a:r>
            <a:rPr lang="en-US" sz="1400" b="0" i="0" kern="1200" baseline="0"/>
            <a:t>(Goleman, 2001)</a:t>
          </a:r>
          <a:endParaRPr lang="en-GB" sz="1400" kern="1200"/>
        </a:p>
      </dsp:txBody>
      <dsp:txXfrm>
        <a:off x="2981719" y="228022"/>
        <a:ext cx="1977335" cy="17971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23E97E-4251-462A-8358-5FDEDB53E01B}">
      <dsp:nvSpPr>
        <dsp:cNvPr id="0" name=""/>
        <dsp:cNvSpPr/>
      </dsp:nvSpPr>
      <dsp:spPr>
        <a:xfrm>
          <a:off x="1961497" y="1098841"/>
          <a:ext cx="34310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07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123708" y="1142693"/>
        <a:ext cx="18685" cy="3737"/>
      </dsp:txXfrm>
    </dsp:sp>
    <dsp:sp modelId="{A1AE808E-B4B6-4E90-A0BA-027B198AD2BC}">
      <dsp:nvSpPr>
        <dsp:cNvPr id="0" name=""/>
        <dsp:cNvSpPr/>
      </dsp:nvSpPr>
      <dsp:spPr>
        <a:xfrm>
          <a:off x="3136" y="471317"/>
          <a:ext cx="1960160" cy="13464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Applying Goleman's Model in an Organizational Setting</a:t>
          </a:r>
          <a:endParaRPr lang="en-GB" sz="1200" kern="1200" dirty="0"/>
        </a:p>
      </dsp:txBody>
      <dsp:txXfrm>
        <a:off x="3136" y="471317"/>
        <a:ext cx="1960160" cy="1346487"/>
      </dsp:txXfrm>
    </dsp:sp>
    <dsp:sp modelId="{71D76FE0-E353-41ED-81C3-5FDE8720E8A2}">
      <dsp:nvSpPr>
        <dsp:cNvPr id="0" name=""/>
        <dsp:cNvSpPr/>
      </dsp:nvSpPr>
      <dsp:spPr>
        <a:xfrm>
          <a:off x="3960019" y="1098841"/>
          <a:ext cx="34310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07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122230" y="1142693"/>
        <a:ext cx="18685" cy="3737"/>
      </dsp:txXfrm>
    </dsp:sp>
    <dsp:sp modelId="{7C5007FB-B130-47EA-BB6A-DE4197CF67AF}">
      <dsp:nvSpPr>
        <dsp:cNvPr id="0" name=""/>
        <dsp:cNvSpPr/>
      </dsp:nvSpPr>
      <dsp:spPr>
        <a:xfrm>
          <a:off x="2337004" y="657117"/>
          <a:ext cx="1624815" cy="97488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/>
            <a:t>Self-awareness:</a:t>
          </a:r>
          <a:r>
            <a:rPr lang="en-US" sz="1200" b="0" i="0" kern="1200" baseline="0" dirty="0"/>
            <a:t> Regular feedback sessions.</a:t>
          </a:r>
          <a:endParaRPr lang="en-GB" sz="1200" kern="1200" dirty="0"/>
        </a:p>
      </dsp:txBody>
      <dsp:txXfrm>
        <a:off x="2337004" y="657117"/>
        <a:ext cx="1624815" cy="974889"/>
      </dsp:txXfrm>
    </dsp:sp>
    <dsp:sp modelId="{7E00DF59-3D48-49FE-84CD-23A20CED8F91}">
      <dsp:nvSpPr>
        <dsp:cNvPr id="0" name=""/>
        <dsp:cNvSpPr/>
      </dsp:nvSpPr>
      <dsp:spPr>
        <a:xfrm>
          <a:off x="815544" y="1630206"/>
          <a:ext cx="4332390" cy="528906"/>
        </a:xfrm>
        <a:custGeom>
          <a:avLst/>
          <a:gdLst/>
          <a:ahLst/>
          <a:cxnLst/>
          <a:rect l="0" t="0" r="0" b="0"/>
          <a:pathLst>
            <a:path>
              <a:moveTo>
                <a:pt x="4332390" y="0"/>
              </a:moveTo>
              <a:lnTo>
                <a:pt x="4332390" y="281553"/>
              </a:lnTo>
              <a:lnTo>
                <a:pt x="0" y="281553"/>
              </a:lnTo>
              <a:lnTo>
                <a:pt x="0" y="528906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872530" y="1892791"/>
        <a:ext cx="218418" cy="3737"/>
      </dsp:txXfrm>
    </dsp:sp>
    <dsp:sp modelId="{2F3AB903-A929-4519-A644-AE21BD0B90C8}">
      <dsp:nvSpPr>
        <dsp:cNvPr id="0" name=""/>
        <dsp:cNvSpPr/>
      </dsp:nvSpPr>
      <dsp:spPr>
        <a:xfrm>
          <a:off x="4335527" y="657117"/>
          <a:ext cx="1624815" cy="97488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/>
            <a:t>Self-regulation:</a:t>
          </a:r>
          <a:r>
            <a:rPr lang="en-US" sz="1200" b="0" i="0" kern="1200" baseline="0" dirty="0"/>
            <a:t> Stress management workshops.</a:t>
          </a:r>
          <a:endParaRPr lang="en-GB" sz="1200" kern="1200" dirty="0"/>
        </a:p>
      </dsp:txBody>
      <dsp:txXfrm>
        <a:off x="4335527" y="657117"/>
        <a:ext cx="1624815" cy="974889"/>
      </dsp:txXfrm>
    </dsp:sp>
    <dsp:sp modelId="{38569679-4832-487F-AF9E-D1422E4B9EBA}">
      <dsp:nvSpPr>
        <dsp:cNvPr id="0" name=""/>
        <dsp:cNvSpPr/>
      </dsp:nvSpPr>
      <dsp:spPr>
        <a:xfrm>
          <a:off x="1626151" y="2633237"/>
          <a:ext cx="34310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07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88362" y="2677088"/>
        <a:ext cx="18685" cy="3737"/>
      </dsp:txXfrm>
    </dsp:sp>
    <dsp:sp modelId="{01987A80-84D7-4EC5-BAE7-C247AB66D021}">
      <dsp:nvSpPr>
        <dsp:cNvPr id="0" name=""/>
        <dsp:cNvSpPr/>
      </dsp:nvSpPr>
      <dsp:spPr>
        <a:xfrm>
          <a:off x="3136" y="2191512"/>
          <a:ext cx="1624815" cy="97488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/>
            <a:t>Motivation:</a:t>
          </a:r>
          <a:r>
            <a:rPr lang="en-US" sz="1200" b="0" i="0" kern="1200" baseline="0" dirty="0"/>
            <a:t> Employee recognition programs.</a:t>
          </a:r>
          <a:endParaRPr lang="en-GB" sz="1200" kern="1200" dirty="0"/>
        </a:p>
      </dsp:txBody>
      <dsp:txXfrm>
        <a:off x="3136" y="2191512"/>
        <a:ext cx="1624815" cy="974889"/>
      </dsp:txXfrm>
    </dsp:sp>
    <dsp:sp modelId="{60132E73-FA45-4F30-83F9-8DF81AB5F772}">
      <dsp:nvSpPr>
        <dsp:cNvPr id="0" name=""/>
        <dsp:cNvSpPr/>
      </dsp:nvSpPr>
      <dsp:spPr>
        <a:xfrm>
          <a:off x="3624674" y="2633237"/>
          <a:ext cx="34310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3107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786885" y="2677088"/>
        <a:ext cx="18685" cy="3737"/>
      </dsp:txXfrm>
    </dsp:sp>
    <dsp:sp modelId="{E7AB95D6-7FEB-4806-A724-57D36E901239}">
      <dsp:nvSpPr>
        <dsp:cNvPr id="0" name=""/>
        <dsp:cNvSpPr/>
      </dsp:nvSpPr>
      <dsp:spPr>
        <a:xfrm>
          <a:off x="2001659" y="2191512"/>
          <a:ext cx="1624815" cy="97488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/>
            <a:t>Empathy:</a:t>
          </a:r>
          <a:r>
            <a:rPr lang="en-US" sz="1200" b="0" i="0" kern="1200" baseline="0" dirty="0"/>
            <a:t> Training on active listening.</a:t>
          </a:r>
          <a:endParaRPr lang="en-GB" sz="1200" kern="1200" dirty="0"/>
        </a:p>
      </dsp:txBody>
      <dsp:txXfrm>
        <a:off x="2001659" y="2191512"/>
        <a:ext cx="1624815" cy="974889"/>
      </dsp:txXfrm>
    </dsp:sp>
    <dsp:sp modelId="{0C5AEEB2-18E7-4AD1-8E4A-B91FB7DBBD89}">
      <dsp:nvSpPr>
        <dsp:cNvPr id="0" name=""/>
        <dsp:cNvSpPr/>
      </dsp:nvSpPr>
      <dsp:spPr>
        <a:xfrm>
          <a:off x="4000181" y="2191512"/>
          <a:ext cx="1624815" cy="97488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baseline="0" dirty="0"/>
            <a:t>Social skills:</a:t>
          </a:r>
          <a:r>
            <a:rPr lang="en-US" sz="1200" b="0" i="0" kern="1200" baseline="0" dirty="0"/>
            <a:t> Team-building activities.</a:t>
          </a:r>
          <a:br>
            <a:rPr lang="en-US" sz="1200" b="0" i="0" kern="1200" baseline="0" dirty="0"/>
          </a:br>
          <a:r>
            <a:rPr lang="en-US" sz="1200" b="0" i="0" kern="1200" baseline="0" dirty="0"/>
            <a:t>(Bradberry &amp; Greaves, 2009) </a:t>
          </a:r>
          <a:endParaRPr lang="en-GB" sz="1200" kern="1200" dirty="0"/>
        </a:p>
      </dsp:txBody>
      <dsp:txXfrm>
        <a:off x="4000181" y="2191512"/>
        <a:ext cx="1624815" cy="97488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6C9352-99E2-4FEB-9825-61D88024E97E}">
      <dsp:nvSpPr>
        <dsp:cNvPr id="0" name=""/>
        <dsp:cNvSpPr/>
      </dsp:nvSpPr>
      <dsp:spPr>
        <a:xfrm>
          <a:off x="0" y="0"/>
          <a:ext cx="10648122" cy="66338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Case Studies</a:t>
          </a:r>
          <a:endParaRPr lang="en-GB" sz="2700" kern="1200"/>
        </a:p>
      </dsp:txBody>
      <dsp:txXfrm>
        <a:off x="32384" y="32384"/>
        <a:ext cx="10583354" cy="598621"/>
      </dsp:txXfrm>
    </dsp:sp>
    <dsp:sp modelId="{4148964E-AEB2-43F9-8A2F-B4E17C5F284F}">
      <dsp:nvSpPr>
        <dsp:cNvPr id="0" name=""/>
        <dsp:cNvSpPr/>
      </dsp:nvSpPr>
      <dsp:spPr>
        <a:xfrm>
          <a:off x="0" y="694826"/>
          <a:ext cx="10648122" cy="1732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078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1" i="0" kern="1200" baseline="0"/>
            <a:t>Company XYZ:</a:t>
          </a:r>
          <a:r>
            <a:rPr lang="en-US" sz="2100" b="0" i="0" kern="1200" baseline="0"/>
            <a:t> </a:t>
          </a:r>
          <a:endParaRPr lang="en-GB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/>
            <a:t>Implemented EI training, resulting in a 20% increase in employee engagement.</a:t>
          </a:r>
          <a:endParaRPr lang="en-GB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1" i="0" kern="1200" baseline="0"/>
            <a:t>Case Study:</a:t>
          </a:r>
          <a:r>
            <a:rPr lang="en-US" sz="2100" b="0" i="0" kern="1200" baseline="0"/>
            <a:t> </a:t>
          </a:r>
          <a:endParaRPr lang="en-GB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/>
            <a:t>Improved team performance and reduced turnover after EI development programs.</a:t>
          </a:r>
          <a:br>
            <a:rPr lang="en-US" sz="2100" b="0" i="0" kern="1200" baseline="0"/>
          </a:br>
          <a:r>
            <a:rPr lang="en-US" sz="2100" b="0" i="0" kern="1200" baseline="0"/>
            <a:t>(Goleman, 2001) </a:t>
          </a:r>
          <a:endParaRPr lang="en-GB" sz="2100" kern="1200"/>
        </a:p>
      </dsp:txBody>
      <dsp:txXfrm>
        <a:off x="0" y="694826"/>
        <a:ext cx="10648122" cy="17325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8ED59E-BA46-4414-86BE-709A906517F4}">
      <dsp:nvSpPr>
        <dsp:cNvPr id="0" name=""/>
        <dsp:cNvSpPr/>
      </dsp:nvSpPr>
      <dsp:spPr>
        <a:xfrm>
          <a:off x="0" y="46212"/>
          <a:ext cx="4681330" cy="68796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Strengths:</a:t>
          </a:r>
          <a:endParaRPr lang="en-GB" sz="2800" kern="1200"/>
        </a:p>
      </dsp:txBody>
      <dsp:txXfrm>
        <a:off x="33583" y="79795"/>
        <a:ext cx="4614164" cy="620794"/>
      </dsp:txXfrm>
    </dsp:sp>
    <dsp:sp modelId="{B209D573-257D-4473-BB8C-9147D8891817}">
      <dsp:nvSpPr>
        <dsp:cNvPr id="0" name=""/>
        <dsp:cNvSpPr/>
      </dsp:nvSpPr>
      <dsp:spPr>
        <a:xfrm>
          <a:off x="0" y="734172"/>
          <a:ext cx="4681330" cy="1159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3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Enhances leadership abilities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Improves team dynamics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Increases job satisfaction</a:t>
          </a:r>
        </a:p>
      </dsp:txBody>
      <dsp:txXfrm>
        <a:off x="0" y="734172"/>
        <a:ext cx="4681330" cy="1159200"/>
      </dsp:txXfrm>
    </dsp:sp>
    <dsp:sp modelId="{811955ED-2C31-43A3-8457-1BF929AF7C2F}">
      <dsp:nvSpPr>
        <dsp:cNvPr id="0" name=""/>
        <dsp:cNvSpPr/>
      </dsp:nvSpPr>
      <dsp:spPr>
        <a:xfrm>
          <a:off x="0" y="1893372"/>
          <a:ext cx="4681330" cy="687960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Weaknesses:</a:t>
          </a:r>
          <a:endParaRPr lang="en-GB" sz="2800" kern="1200"/>
        </a:p>
      </dsp:txBody>
      <dsp:txXfrm>
        <a:off x="33583" y="1926955"/>
        <a:ext cx="4614164" cy="620794"/>
      </dsp:txXfrm>
    </dsp:sp>
    <dsp:sp modelId="{E358B435-7140-49B6-AC93-A962949A8BD8}">
      <dsp:nvSpPr>
        <dsp:cNvPr id="0" name=""/>
        <dsp:cNvSpPr/>
      </dsp:nvSpPr>
      <dsp:spPr>
        <a:xfrm>
          <a:off x="0" y="2581332"/>
          <a:ext cx="4681330" cy="1391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632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Difficult to measure objectively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May not be universally applicable across all job roles</a:t>
          </a:r>
          <a:br>
            <a:rPr lang="en-GB" sz="2200" kern="1200"/>
          </a:br>
          <a:r>
            <a:rPr lang="en-GB" sz="2200" kern="1200"/>
            <a:t>(Mayer, Roberts, &amp; Barsade, 2008)</a:t>
          </a:r>
        </a:p>
      </dsp:txBody>
      <dsp:txXfrm>
        <a:off x="0" y="2581332"/>
        <a:ext cx="4681330" cy="13910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0A797D-EE59-44CF-8CC9-CE793F3A186F}">
      <dsp:nvSpPr>
        <dsp:cNvPr id="0" name=""/>
        <dsp:cNvSpPr/>
      </dsp:nvSpPr>
      <dsp:spPr>
        <a:xfrm>
          <a:off x="0" y="27685"/>
          <a:ext cx="5718314" cy="737099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i="0" kern="1200" baseline="0" dirty="0"/>
            <a:t>Challenges:</a:t>
          </a:r>
          <a:endParaRPr lang="en-GB" sz="3000" kern="1200" dirty="0"/>
        </a:p>
      </dsp:txBody>
      <dsp:txXfrm>
        <a:off x="35982" y="63667"/>
        <a:ext cx="5646350" cy="665135"/>
      </dsp:txXfrm>
    </dsp:sp>
    <dsp:sp modelId="{3197E485-B2C3-4F57-B0AF-E7120CA4E09A}">
      <dsp:nvSpPr>
        <dsp:cNvPr id="0" name=""/>
        <dsp:cNvSpPr/>
      </dsp:nvSpPr>
      <dsp:spPr>
        <a:xfrm>
          <a:off x="0" y="764785"/>
          <a:ext cx="5718314" cy="1117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556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b="0" i="0" kern="1200" baseline="0"/>
            <a:t>Resource-intensive implementation</a:t>
          </a:r>
          <a:endParaRPr lang="en-GB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b="0" i="0" kern="1200" baseline="0"/>
            <a:t>Requires ongoing commitment and support</a:t>
          </a:r>
          <a:endParaRPr lang="en-GB" sz="2300" kern="1200"/>
        </a:p>
      </dsp:txBody>
      <dsp:txXfrm>
        <a:off x="0" y="764785"/>
        <a:ext cx="5718314" cy="1117800"/>
      </dsp:txXfrm>
    </dsp:sp>
    <dsp:sp modelId="{82364068-4CE5-4E53-8537-BC085FAD59F0}">
      <dsp:nvSpPr>
        <dsp:cNvPr id="0" name=""/>
        <dsp:cNvSpPr/>
      </dsp:nvSpPr>
      <dsp:spPr>
        <a:xfrm>
          <a:off x="0" y="1882585"/>
          <a:ext cx="5718314" cy="737099"/>
        </a:xfrm>
        <a:prstGeom prst="roundRect">
          <a:avLst/>
        </a:prstGeom>
        <a:gradFill rotWithShape="0">
          <a:gsLst>
            <a:gs pos="0">
              <a:schemeClr val="accent1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1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i="0" kern="1200" baseline="0"/>
            <a:t>Limitations:</a:t>
          </a:r>
          <a:endParaRPr lang="en-GB" sz="3000" kern="1200"/>
        </a:p>
      </dsp:txBody>
      <dsp:txXfrm>
        <a:off x="35982" y="1918567"/>
        <a:ext cx="5646350" cy="665135"/>
      </dsp:txXfrm>
    </dsp:sp>
    <dsp:sp modelId="{ABFEE053-E59E-46AB-9FC5-A26A3709C470}">
      <dsp:nvSpPr>
        <dsp:cNvPr id="0" name=""/>
        <dsp:cNvSpPr/>
      </dsp:nvSpPr>
      <dsp:spPr>
        <a:xfrm>
          <a:off x="0" y="2619685"/>
          <a:ext cx="5718314" cy="1117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1556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b="0" i="0" kern="1200" baseline="0"/>
            <a:t>Variability in EI assessment accuracy</a:t>
          </a:r>
          <a:endParaRPr lang="en-GB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b="0" i="0" kern="1200" baseline="0"/>
            <a:t>Cultural differences in EI expression</a:t>
          </a:r>
          <a:br>
            <a:rPr lang="en-US" sz="2300" b="0" i="0" kern="1200" baseline="0"/>
          </a:br>
          <a:r>
            <a:rPr lang="en-US" sz="2300" b="0" i="0" kern="1200" baseline="0"/>
            <a:t>(Landy, 2005)</a:t>
          </a:r>
          <a:endParaRPr lang="en-GB" sz="2300" kern="1200"/>
        </a:p>
      </dsp:txBody>
      <dsp:txXfrm>
        <a:off x="0" y="2619685"/>
        <a:ext cx="5718314" cy="11178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67394C-F522-4D3E-963D-29A3A71D16D1}">
      <dsp:nvSpPr>
        <dsp:cNvPr id="0" name=""/>
        <dsp:cNvSpPr/>
      </dsp:nvSpPr>
      <dsp:spPr>
        <a:xfrm>
          <a:off x="4646841" y="221808"/>
          <a:ext cx="4402040" cy="1528770"/>
        </a:xfrm>
        <a:prstGeom prst="ellipse">
          <a:avLst/>
        </a:prstGeom>
        <a:solidFill>
          <a:schemeClr val="accent4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BD89E4-28B0-4603-8966-66EBDC9D571C}">
      <dsp:nvSpPr>
        <dsp:cNvPr id="0" name=""/>
        <dsp:cNvSpPr/>
      </dsp:nvSpPr>
      <dsp:spPr>
        <a:xfrm>
          <a:off x="6428132" y="3965248"/>
          <a:ext cx="853108" cy="545989"/>
        </a:xfrm>
        <a:prstGeom prst="downArrow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8B937E5F-22CC-40B2-B7E5-4C575BB4A6E9}">
      <dsp:nvSpPr>
        <dsp:cNvPr id="0" name=""/>
        <dsp:cNvSpPr/>
      </dsp:nvSpPr>
      <dsp:spPr>
        <a:xfrm>
          <a:off x="4807226" y="4402040"/>
          <a:ext cx="4094921" cy="1023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 dirty="0"/>
        </a:p>
      </dsp:txBody>
      <dsp:txXfrm>
        <a:off x="4807226" y="4402040"/>
        <a:ext cx="4094921" cy="1023730"/>
      </dsp:txXfrm>
    </dsp:sp>
    <dsp:sp modelId="{0691E960-34D2-4B2A-96E5-3FF67C029C64}">
      <dsp:nvSpPr>
        <dsp:cNvPr id="0" name=""/>
        <dsp:cNvSpPr/>
      </dsp:nvSpPr>
      <dsp:spPr>
        <a:xfrm>
          <a:off x="6247273" y="1868649"/>
          <a:ext cx="1535595" cy="1535595"/>
        </a:xfrm>
        <a:prstGeom prst="ellips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 dirty="0"/>
            <a:t>Increased focus on EI in leadership development programs.</a:t>
          </a:r>
          <a:endParaRPr lang="en-GB" sz="1000" kern="1200" dirty="0"/>
        </a:p>
      </dsp:txBody>
      <dsp:txXfrm>
        <a:off x="6472156" y="2093532"/>
        <a:ext cx="1085829" cy="1085829"/>
      </dsp:txXfrm>
    </dsp:sp>
    <dsp:sp modelId="{C880ABBE-4177-41F5-8AFF-FEFB0F79DB8F}">
      <dsp:nvSpPr>
        <dsp:cNvPr id="0" name=""/>
        <dsp:cNvSpPr/>
      </dsp:nvSpPr>
      <dsp:spPr>
        <a:xfrm>
          <a:off x="5148469" y="716611"/>
          <a:ext cx="1535595" cy="1535595"/>
        </a:xfrm>
        <a:prstGeom prst="ellips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20000"/>
                <a:satMod val="103000"/>
                <a:lumMod val="102000"/>
                <a:tint val="94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-2000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2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 dirty="0"/>
            <a:t>Growing importance of EI in remote and hybrid work environments.</a:t>
          </a:r>
          <a:br>
            <a:rPr lang="en-US" sz="1000" b="0" i="0" kern="1200" baseline="0" dirty="0"/>
          </a:br>
          <a:r>
            <a:rPr lang="en-US" sz="1000" b="0" i="0" kern="1200" baseline="0" dirty="0"/>
            <a:t>(</a:t>
          </a:r>
          <a:r>
            <a:rPr lang="en-US" sz="1000" b="0" i="0" kern="1200" baseline="0" dirty="0" err="1"/>
            <a:t>Zeidner</a:t>
          </a:r>
          <a:r>
            <a:rPr lang="en-US" sz="1000" b="0" i="0" kern="1200" baseline="0" dirty="0"/>
            <a:t>, Roberts, &amp; Matthews, 2008) </a:t>
          </a:r>
          <a:endParaRPr lang="en-GB" sz="1000" kern="1200" dirty="0"/>
        </a:p>
      </dsp:txBody>
      <dsp:txXfrm>
        <a:off x="5373352" y="941494"/>
        <a:ext cx="1085829" cy="1085829"/>
      </dsp:txXfrm>
    </dsp:sp>
    <dsp:sp modelId="{A4C4ADD2-A5A3-48B0-BE66-63C6F703DD72}">
      <dsp:nvSpPr>
        <dsp:cNvPr id="0" name=""/>
        <dsp:cNvSpPr/>
      </dsp:nvSpPr>
      <dsp:spPr>
        <a:xfrm>
          <a:off x="6718189" y="345338"/>
          <a:ext cx="1535595" cy="1535595"/>
        </a:xfrm>
        <a:prstGeom prst="ellips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4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baseline="0" dirty="0"/>
            <a:t>Integration of EI with artificial intelligence and digital tools.</a:t>
          </a:r>
          <a:endParaRPr lang="en-GB" sz="1000" kern="1200" dirty="0"/>
        </a:p>
      </dsp:txBody>
      <dsp:txXfrm>
        <a:off x="6943072" y="570221"/>
        <a:ext cx="1085829" cy="1085829"/>
      </dsp:txXfrm>
    </dsp:sp>
    <dsp:sp modelId="{CFC3CFFF-320B-4F6D-8FE3-A871D7966839}">
      <dsp:nvSpPr>
        <dsp:cNvPr id="0" name=""/>
        <dsp:cNvSpPr/>
      </dsp:nvSpPr>
      <dsp:spPr>
        <a:xfrm>
          <a:off x="4465982" y="34124"/>
          <a:ext cx="4777408" cy="3821926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989A83-4218-4C19-90D6-9508B19232F8}">
      <dsp:nvSpPr>
        <dsp:cNvPr id="0" name=""/>
        <dsp:cNvSpPr/>
      </dsp:nvSpPr>
      <dsp:spPr>
        <a:xfrm>
          <a:off x="521638" y="214226"/>
          <a:ext cx="9389496" cy="8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EI is crucial for individual and organizational success.</a:t>
          </a:r>
        </a:p>
      </dsp:txBody>
      <dsp:txXfrm>
        <a:off x="521638" y="214226"/>
        <a:ext cx="9389496" cy="853590"/>
      </dsp:txXfrm>
    </dsp:sp>
    <dsp:sp modelId="{293479D8-334A-4F2C-94C6-5B6F279F2CF2}">
      <dsp:nvSpPr>
        <dsp:cNvPr id="0" name=""/>
        <dsp:cNvSpPr/>
      </dsp:nvSpPr>
      <dsp:spPr>
        <a:xfrm>
          <a:off x="521638" y="961800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CC6A5E-C8E5-45D0-A07E-20D4985A26A0}">
      <dsp:nvSpPr>
        <dsp:cNvPr id="0" name=""/>
        <dsp:cNvSpPr/>
      </dsp:nvSpPr>
      <dsp:spPr>
        <a:xfrm>
          <a:off x="1846600" y="961800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BF1AD7-9B50-4497-B806-1D5DE912EC85}">
      <dsp:nvSpPr>
        <dsp:cNvPr id="0" name=""/>
        <dsp:cNvSpPr/>
      </dsp:nvSpPr>
      <dsp:spPr>
        <a:xfrm>
          <a:off x="3171563" y="961800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DE179-AA85-4977-ACD4-25D0DFDC0092}">
      <dsp:nvSpPr>
        <dsp:cNvPr id="0" name=""/>
        <dsp:cNvSpPr/>
      </dsp:nvSpPr>
      <dsp:spPr>
        <a:xfrm>
          <a:off x="4496525" y="961800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E72D6-F1C9-4B1B-9ED8-A87C14BFB4F9}">
      <dsp:nvSpPr>
        <dsp:cNvPr id="0" name=""/>
        <dsp:cNvSpPr/>
      </dsp:nvSpPr>
      <dsp:spPr>
        <a:xfrm>
          <a:off x="5821487" y="961800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7DA22-F95E-4AAB-B628-71CB86034783}">
      <dsp:nvSpPr>
        <dsp:cNvPr id="0" name=""/>
        <dsp:cNvSpPr/>
      </dsp:nvSpPr>
      <dsp:spPr>
        <a:xfrm>
          <a:off x="7146450" y="961800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33D01-16EC-4C60-B787-2B46722B5225}">
      <dsp:nvSpPr>
        <dsp:cNvPr id="0" name=""/>
        <dsp:cNvSpPr/>
      </dsp:nvSpPr>
      <dsp:spPr>
        <a:xfrm>
          <a:off x="8471412" y="961800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0F2EE-19B7-4E03-B773-18EA8FE164C2}">
      <dsp:nvSpPr>
        <dsp:cNvPr id="0" name=""/>
        <dsp:cNvSpPr/>
      </dsp:nvSpPr>
      <dsp:spPr>
        <a:xfrm>
          <a:off x="521638" y="1241355"/>
          <a:ext cx="9389496" cy="8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Goleman's Model provides a practical framework for developing EI.</a:t>
          </a:r>
        </a:p>
      </dsp:txBody>
      <dsp:txXfrm>
        <a:off x="521638" y="1241355"/>
        <a:ext cx="9389496" cy="853590"/>
      </dsp:txXfrm>
    </dsp:sp>
    <dsp:sp modelId="{FD5166C5-CFFC-4EC9-ACAE-78CA8C702DB9}">
      <dsp:nvSpPr>
        <dsp:cNvPr id="0" name=""/>
        <dsp:cNvSpPr/>
      </dsp:nvSpPr>
      <dsp:spPr>
        <a:xfrm>
          <a:off x="521638" y="2094946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07296-718E-4202-89C3-C2CFF274F1B9}">
      <dsp:nvSpPr>
        <dsp:cNvPr id="0" name=""/>
        <dsp:cNvSpPr/>
      </dsp:nvSpPr>
      <dsp:spPr>
        <a:xfrm>
          <a:off x="1846600" y="2094946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01A67B-5E2C-4F20-BE2D-FB1501EFF0FA}">
      <dsp:nvSpPr>
        <dsp:cNvPr id="0" name=""/>
        <dsp:cNvSpPr/>
      </dsp:nvSpPr>
      <dsp:spPr>
        <a:xfrm>
          <a:off x="3171563" y="2094946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8B113-DB04-405F-8452-AC870F04CD60}">
      <dsp:nvSpPr>
        <dsp:cNvPr id="0" name=""/>
        <dsp:cNvSpPr/>
      </dsp:nvSpPr>
      <dsp:spPr>
        <a:xfrm>
          <a:off x="4496525" y="2094946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661B75-5684-49DF-9FE4-E95340BFBA32}">
      <dsp:nvSpPr>
        <dsp:cNvPr id="0" name=""/>
        <dsp:cNvSpPr/>
      </dsp:nvSpPr>
      <dsp:spPr>
        <a:xfrm>
          <a:off x="5821487" y="2094946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C86E19-1E6C-49FA-A3ED-8444F71C8871}">
      <dsp:nvSpPr>
        <dsp:cNvPr id="0" name=""/>
        <dsp:cNvSpPr/>
      </dsp:nvSpPr>
      <dsp:spPr>
        <a:xfrm>
          <a:off x="7146450" y="2094946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81316-51F0-4F03-9CA1-7FDF7819FAAC}">
      <dsp:nvSpPr>
        <dsp:cNvPr id="0" name=""/>
        <dsp:cNvSpPr/>
      </dsp:nvSpPr>
      <dsp:spPr>
        <a:xfrm>
          <a:off x="8471412" y="2094946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2F70D-16C2-4F3C-B7A9-D87726139E3E}">
      <dsp:nvSpPr>
        <dsp:cNvPr id="0" name=""/>
        <dsp:cNvSpPr/>
      </dsp:nvSpPr>
      <dsp:spPr>
        <a:xfrm>
          <a:off x="521638" y="2374500"/>
          <a:ext cx="9389496" cy="8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b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Investing in EI development can lead to improved performance and well-being.</a:t>
          </a:r>
        </a:p>
      </dsp:txBody>
      <dsp:txXfrm>
        <a:off x="521638" y="2374500"/>
        <a:ext cx="9389496" cy="853590"/>
      </dsp:txXfrm>
    </dsp:sp>
    <dsp:sp modelId="{12CABB0B-3DA4-41B5-BE41-48B4979ECA15}">
      <dsp:nvSpPr>
        <dsp:cNvPr id="0" name=""/>
        <dsp:cNvSpPr/>
      </dsp:nvSpPr>
      <dsp:spPr>
        <a:xfrm>
          <a:off x="521638" y="3228091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E86A0-ECA9-4688-ABB1-9A32575CFB24}">
      <dsp:nvSpPr>
        <dsp:cNvPr id="0" name=""/>
        <dsp:cNvSpPr/>
      </dsp:nvSpPr>
      <dsp:spPr>
        <a:xfrm>
          <a:off x="1846600" y="3228091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434B2-9E01-429F-95A8-05E1C8836354}">
      <dsp:nvSpPr>
        <dsp:cNvPr id="0" name=""/>
        <dsp:cNvSpPr/>
      </dsp:nvSpPr>
      <dsp:spPr>
        <a:xfrm>
          <a:off x="3171563" y="3228091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5B7F2-D670-4AAB-88E5-0E3C1044FC2B}">
      <dsp:nvSpPr>
        <dsp:cNvPr id="0" name=""/>
        <dsp:cNvSpPr/>
      </dsp:nvSpPr>
      <dsp:spPr>
        <a:xfrm>
          <a:off x="4496525" y="3228091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D8E568-BF0C-4AAC-B643-85F0B3CBAA98}">
      <dsp:nvSpPr>
        <dsp:cNvPr id="0" name=""/>
        <dsp:cNvSpPr/>
      </dsp:nvSpPr>
      <dsp:spPr>
        <a:xfrm>
          <a:off x="5821487" y="3228091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46444-6642-458D-9CEE-773D3D6E999A}">
      <dsp:nvSpPr>
        <dsp:cNvPr id="0" name=""/>
        <dsp:cNvSpPr/>
      </dsp:nvSpPr>
      <dsp:spPr>
        <a:xfrm>
          <a:off x="7146450" y="3228091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470F2-5EB1-4F3D-A4B3-B50C15BB7D79}">
      <dsp:nvSpPr>
        <dsp:cNvPr id="0" name=""/>
        <dsp:cNvSpPr/>
      </dsp:nvSpPr>
      <dsp:spPr>
        <a:xfrm>
          <a:off x="8471412" y="3228091"/>
          <a:ext cx="1251932" cy="208655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30762-170F-4BDB-8830-D20073245E64}">
      <dsp:nvSpPr>
        <dsp:cNvPr id="0" name=""/>
        <dsp:cNvSpPr/>
      </dsp:nvSpPr>
      <dsp:spPr>
        <a:xfrm>
          <a:off x="0" y="0"/>
          <a:ext cx="843500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CD9B97-10EC-4D6E-9CF1-4CA37CDB8F36}">
      <dsp:nvSpPr>
        <dsp:cNvPr id="0" name=""/>
        <dsp:cNvSpPr/>
      </dsp:nvSpPr>
      <dsp:spPr>
        <a:xfrm>
          <a:off x="0" y="0"/>
          <a:ext cx="1687001" cy="1846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Conclusion</a:t>
          </a:r>
          <a:endParaRPr lang="en-GB" sz="2200" kern="1200"/>
        </a:p>
      </dsp:txBody>
      <dsp:txXfrm>
        <a:off x="0" y="0"/>
        <a:ext cx="1687001" cy="1846659"/>
      </dsp:txXfrm>
    </dsp:sp>
    <dsp:sp modelId="{74921C37-E162-4513-9A98-5E775DE76146}">
      <dsp:nvSpPr>
        <dsp:cNvPr id="0" name=""/>
        <dsp:cNvSpPr/>
      </dsp:nvSpPr>
      <dsp:spPr>
        <a:xfrm>
          <a:off x="1813526" y="42920"/>
          <a:ext cx="6621482" cy="858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Investing in EI development is crucial for fostering a positive and productive organizational culture.</a:t>
          </a:r>
          <a:endParaRPr lang="en-GB" sz="1900" kern="1200"/>
        </a:p>
      </dsp:txBody>
      <dsp:txXfrm>
        <a:off x="1813526" y="42920"/>
        <a:ext cx="6621482" cy="858407"/>
      </dsp:txXfrm>
    </dsp:sp>
    <dsp:sp modelId="{BAEB4F3F-44C3-4A57-81A5-BA7AB12733B5}">
      <dsp:nvSpPr>
        <dsp:cNvPr id="0" name=""/>
        <dsp:cNvSpPr/>
      </dsp:nvSpPr>
      <dsp:spPr>
        <a:xfrm>
          <a:off x="1687001" y="901328"/>
          <a:ext cx="674800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2FCEC1-CE08-46FA-9079-4A7F50E724CB}">
      <dsp:nvSpPr>
        <dsp:cNvPr id="0" name=""/>
        <dsp:cNvSpPr/>
      </dsp:nvSpPr>
      <dsp:spPr>
        <a:xfrm>
          <a:off x="1813526" y="944248"/>
          <a:ext cx="6621482" cy="858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Organizations should consider implementing EI programs to enhance overall effectiveness and employee satisfaction. </a:t>
          </a:r>
          <a:endParaRPr lang="en-GB" sz="1900" kern="1200"/>
        </a:p>
      </dsp:txBody>
      <dsp:txXfrm>
        <a:off x="1813526" y="944248"/>
        <a:ext cx="6621482" cy="858407"/>
      </dsp:txXfrm>
    </dsp:sp>
    <dsp:sp modelId="{3DB3ADB9-E888-4E2B-B074-A1ACA9099222}">
      <dsp:nvSpPr>
        <dsp:cNvPr id="0" name=""/>
        <dsp:cNvSpPr/>
      </dsp:nvSpPr>
      <dsp:spPr>
        <a:xfrm>
          <a:off x="1687001" y="1802656"/>
          <a:ext cx="674800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scendingPictureAccentProcess">
  <dgm:title val=""/>
  <dgm:desc val=""/>
  <dgm:catLst>
    <dgm:cat type="process" pri="22500"/>
    <dgm:cat type="picture" pri="16000"/>
    <dgm:cat type="pictureconvert" pri="1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func="var" arg="dir" op="equ" val="norm">
            <dgm:choose name="Name5">
              <dgm:if name="Name6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l" for="ch" forName="parTx1" refType="w" fact="0.2711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2469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7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l" for="ch" forName="parTx1" refType="w" fact="0.366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3333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if>
          <dgm:else name="Name8">
            <dgm:choose name="Name9">
              <dgm:if name="Name10" axis="des" func="maxDepth" op="gt" val="1">
                <dgm:alg type="composite">
                  <dgm:param type="ar" val="2.7"/>
                </dgm:alg>
                <dgm:constrLst>
                  <dgm:constr type="primFontSz" for="ch" forName="parTx1" op="equ" val="65"/>
                  <dgm:constr type="primFontSz" for="ch" forName="desTx1" op="equ" val="65"/>
                  <dgm:constr type="userD" refType="w" fact="0.0247"/>
                  <dgm:constr type="r" for="ch" forName="parTx1" refType="w" fact="0.7289"/>
                  <dgm:constr type="t" for="ch" forName="parTx1" refType="h" fact="0.9603"/>
                  <dgm:constr type="w" for="ch" forName="parTx1" refType="w" fact="0.5325"/>
                  <dgm:constr type="h" for="ch" forName="parTx1" refType="h" fact="0.3856"/>
                  <dgm:constr type="ctrX" for="ch" forName="picture1" refType="w" fact="0.7531"/>
                  <dgm:constr type="ctrY" for="ch" forName="picture1" refType="h" fact="0.9"/>
                  <dgm:constr type="w" for="ch" forName="picture1" refType="w" fact="0.2469"/>
                  <dgm:constr type="h" for="ch" forName="picture1" refType="h" fact="0.6667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</dgm:constrLst>
              </dgm:if>
              <dgm:else name="Name1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userD" refType="w" fact="0.0333"/>
                  <dgm:constr type="r" for="ch" forName="parTx1" refType="w" fact="0.634"/>
                  <dgm:constr type="t" for="ch" forName="parTx1" refType="h" fact="0.7113"/>
                  <dgm:constr type="w" for="ch" forName="parTx1" refType="w" fact="0.7189"/>
                  <dgm:constr type="h" for="ch" forName="parTx1" refType="h" fact="0.3856"/>
                  <dgm:constr type="ctrX" for="ch" forName="picture1" refType="w" fact="0.6667"/>
                  <dgm:constr type="ctrY" for="ch" forName="picture1" refType="h" fact="0.6667"/>
                  <dgm:constr type="w" for="ch" forName="picture1" refType="w" fact="0.3333"/>
                  <dgm:constr type="h" for="ch" forName="picture1" refType="h" fact="0.6667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func="var" arg="dir" op="equ" val="norm">
            <dgm:choose name="Name15">
              <dgm:if name="Name16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3221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3056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2859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309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334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359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3848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1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359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359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197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178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688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3503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17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4274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405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3794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4106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44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477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5106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44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477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477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l" for="ch" forName="parTx1" refType="w" fact="0.2614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2369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l" for="ch" forName="parTx2" refType="w" fact="0.4893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4648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if>
          <dgm:else name="Name18">
            <dgm:choose name="Name19">
              <dgm:if name="Name20" axis="des" func="maxDepth" op="gt" val="1">
                <dgm:alg type="composite">
                  <dgm:param type="ar" val="2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userD" refType="w" fact="0.0188"/>
                  <dgm:constr type="ctrX" for="ch" forName="dot1" refType="w" fact="0.6779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6944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7141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6905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6654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6403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6152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59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6403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6403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803"/>
                  <dgm:constr type="t" for="ch" forName="parTx1" refType="h" fact="0.8169"/>
                  <dgm:constr type="w" for="ch" forName="parTx1" refType="w" fact="0.4064"/>
                  <dgm:constr type="h" for="ch" forName="parTx1" refType="h" fact="0.218"/>
                  <dgm:constr type="ctrX" for="ch" forName="picture1" refType="w" fact="0.8215"/>
                  <dgm:constr type="ctrY" for="ch" forName="picture1" refType="h" fact="0.7834"/>
                  <dgm:constr type="w" for="ch" forName="picture1" refType="w" fact="0.1884"/>
                  <dgm:constr type="h" for="ch" forName="picture1" refType="h" fact="0.376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312"/>
                  <dgm:constr type="t" for="ch" forName="parTx2" refType="h" fact="0.3905"/>
                  <dgm:constr type="w" for="ch" forName="parTx2" refType="w" fact="0.4064"/>
                  <dgm:constr type="h" for="ch" forName="parTx2" refType="h" fact="0.218"/>
                  <dgm:constr type="ctrX" for="ch" forName="picture2" refType="w" fact="0.6497"/>
                  <dgm:constr type="ctrY" for="ch" forName="picture2" refType="h" fact="0.357"/>
                  <dgm:constr type="w" for="ch" forName="picture2" refType="w" fact="0.1884"/>
                  <dgm:constr type="h" for="ch" forName="picture2" refType="h" fact="0.376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</dgm:constrLst>
              </dgm:if>
              <dgm:else name="Name21">
                <dgm:alg type="composite">
                  <dgm:param type="ar" val="1.507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userD" refType="w" fact="0.025"/>
                  <dgm:constr type="ctrX" for="ch" forName="dot1" refType="w" fact="0.5726"/>
                  <dgm:constr type="ctrY" for="ch" forName="dot1" refType="h" fact="0.5911"/>
                  <dgm:constr type="w" for="ch" forName="dot1" refType="userD"/>
                  <dgm:constr type="h" for="ch" forName="dot1" refType="userD"/>
                  <dgm:constr type="ctrX" for="ch" forName="dot2" refType="w" fact="0.5945"/>
                  <dgm:constr type="ctrY" for="ch" forName="dot2" refType="h" fact="0.644"/>
                  <dgm:constr type="w" for="ch" forName="dot2" refType="userD"/>
                  <dgm:constr type="h" for="ch" forName="dot2" refType="userD"/>
                  <dgm:constr type="ctrX" for="ch" forName="dot3" refType="w" fact="0.6206"/>
                  <dgm:constr type="ctrY" for="ch" forName="dot3" refType="h" fact="0.6898"/>
                  <dgm:constr type="w" for="ch" forName="dot3" refType="userD"/>
                  <dgm:constr type="h" for="ch" forName="dot3" refType="userD"/>
                  <dgm:constr type="ctrX" for="ch" forName="dotArrow1" refType="w" fact="0.5894"/>
                  <dgm:constr type="ctrY" for="ch" forName="dotArrow1" refType="h" fact="0.0587"/>
                  <dgm:constr type="w" for="ch" forName="dotArrow1" refType="userD"/>
                  <dgm:constr type="h" for="ch" forName="dotArrow1" refType="userD"/>
                  <dgm:constr type="ctrX" for="ch" forName="dotArrow2" refType="w" fact="0.556"/>
                  <dgm:constr type="ctrY" for="ch" forName="dotArrow2" refType="h" fact="0.0287"/>
                  <dgm:constr type="w" for="ch" forName="dotArrow2" refType="userD"/>
                  <dgm:constr type="h" for="ch" forName="dotArrow2" refType="userD"/>
                  <dgm:constr type="ctrX" for="ch" forName="dotArrow3" refType="w" fact="0.5227"/>
                  <dgm:constr type="ctrY" for="ch" forName="dotArrow3" refType="h" fact="-0.0013"/>
                  <dgm:constr type="w" for="ch" forName="dotArrow3" refType="userD"/>
                  <dgm:constr type="h" for="ch" forName="dotArrow3" refType="userD"/>
                  <dgm:constr type="ctrX" for="ch" forName="dotArrow4" refType="w" fact="0.4894"/>
                  <dgm:constr type="ctrY" for="ch" forName="dotArrow4" refType="h" fact="0.0287"/>
                  <dgm:constr type="w" for="ch" forName="dotArrow4" refType="userD"/>
                  <dgm:constr type="h" for="ch" forName="dotArrow4" refType="userD"/>
                  <dgm:constr type="ctrX" for="ch" forName="dotArrow5" refType="w" fact="0.456"/>
                  <dgm:constr type="ctrY" for="ch" forName="dotArrow5" refType="h" fact="0.0587"/>
                  <dgm:constr type="w" for="ch" forName="dotArrow5" refType="userD"/>
                  <dgm:constr type="h" for="ch" forName="dotArrow5" refType="userD"/>
                  <dgm:constr type="ctrX" for="ch" forName="dotArrow6" refType="w" fact="0.5227"/>
                  <dgm:constr type="ctrY" for="ch" forName="dotArrow6" refType="h" fact="0.062"/>
                  <dgm:constr type="w" for="ch" forName="dotArrow6" refType="userD"/>
                  <dgm:constr type="h" for="ch" forName="dotArrow6" refType="userD"/>
                  <dgm:constr type="ctrX" for="ch" forName="dotArrow7" refType="w" fact="0.5227"/>
                  <dgm:constr type="ctrY" for="ch" forName="dotArrow7" refType="h" fact="0.1253"/>
                  <dgm:constr type="w" for="ch" forName="dotArrow7" refType="userD"/>
                  <dgm:constr type="h" for="ch" forName="dotArrow7" refType="userD"/>
                  <dgm:constr type="r" for="ch" forName="parTx1" refType="w" fact="0.7386"/>
                  <dgm:constr type="t" for="ch" forName="parTx1" refType="h" fact="0.8086"/>
                  <dgm:constr type="w" for="ch" forName="parTx1" refType="w" fact="0.5392"/>
                  <dgm:constr type="h" for="ch" forName="parTx1" refType="h" fact="0.218"/>
                  <dgm:constr type="ctrX" for="ch" forName="picture1" refType="w" fact="0.7631"/>
                  <dgm:constr type="ctrY" for="ch" forName="picture1" refType="h" fact="0.7834"/>
                  <dgm:constr type="w" for="ch" forName="picture1" refType="w" fact="0.25"/>
                  <dgm:constr type="h" for="ch" forName="picture1" refType="h" fact="0.3768"/>
                  <dgm:constr type="r" for="ch" forName="parTx2" refType="w" fact="0.5107"/>
                  <dgm:constr type="t" for="ch" forName="parTx2" refType="h" fact="0.3822"/>
                  <dgm:constr type="w" for="ch" forName="parTx2" refType="w" fact="0.5392"/>
                  <dgm:constr type="h" for="ch" forName="parTx2" refType="h" fact="0.218"/>
                  <dgm:constr type="ctrX" for="ch" forName="picture2" refType="w" fact="0.5352"/>
                  <dgm:constr type="ctrY" for="ch" forName="picture2" refType="h" fact="0.357"/>
                  <dgm:constr type="w" for="ch" forName="picture2" refType="w" fact="0.25"/>
                  <dgm:constr type="h" for="ch" forName="picture2" refType="h" fact="0.3768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func="var" arg="dir" op="equ" val="norm">
            <dgm:choose name="Name25">
              <dgm:if name="Name26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2981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2676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357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44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323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23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6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68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491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513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68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68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487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1328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732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3573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4763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4604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27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3684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3307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2912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494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342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23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12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79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6068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6346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79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79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l" for="ch" forName="parTx1" refType="w" fact="0.1837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1641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l" for="ch" forName="parTx2" refType="w" fact="0.4612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4416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l" for="ch" forName="parTx3" refType="w" fact="0.5886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569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if>
          <dgm:else name="Name28">
            <dgm:choose name="Name29">
              <dgm:if name="Name30" axis="des" func="maxDepth" op="gt" val="1">
                <dgm:alg type="composite">
                  <dgm:param type="ar" val="1.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userD" refType="w" fact="0.0162"/>
                  <dgm:constr type="ctrX" for="ch" forName="dot1" refType="w" fact="0.7019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7324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643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5555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5677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5764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554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5315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509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4865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5315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5315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513"/>
                  <dgm:constr type="t" for="ch" forName="parTx1" refType="h" fact="0.8596"/>
                  <dgm:constr type="w" for="ch" forName="parTx1" refType="w" fact="0.3491"/>
                  <dgm:constr type="h" for="ch" forName="parTx1" refType="h" fact="0.1638"/>
                  <dgm:constr type="ctrX" for="ch" forName="picture1" refType="w" fact="0.8672"/>
                  <dgm:constr type="ctrY" for="ch" forName="picture1" refType="h" fact="0.8361"/>
                  <dgm:constr type="w" for="ch" forName="picture1" refType="w" fact="0.1618"/>
                  <dgm:constr type="h" for="ch" forName="picture1" refType="h" fact="0.2832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268"/>
                  <dgm:constr type="t" for="ch" forName="parTx2" refType="h" fact="0.6469"/>
                  <dgm:constr type="w" for="ch" forName="parTx2" refType="w" fact="0.3491"/>
                  <dgm:constr type="h" for="ch" forName="parTx2" refType="h" fact="0.1638"/>
                  <dgm:constr type="ctrX" for="ch" forName="picture2" refType="w" fact="0.6427"/>
                  <dgm:constr type="ctrY" for="ch" forName="picture2" refType="h" fact="0.6234"/>
                  <dgm:constr type="w" for="ch" forName="picture2" refType="w" fact="0.1618"/>
                  <dgm:constr type="h" for="ch" forName="picture2" refType="h" fact="0.2832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5237"/>
                  <dgm:constr type="t" for="ch" forName="parTx3" refType="h" fact="0.3243"/>
                  <dgm:constr type="w" for="ch" forName="parTx3" refType="w" fact="0.3491"/>
                  <dgm:constr type="h" for="ch" forName="parTx3" refType="h" fact="0.1638"/>
                  <dgm:constr type="ctrX" for="ch" forName="picture3" refType="w" fact="0.5396"/>
                  <dgm:constr type="ctrY" for="ch" forName="picture3" refType="h" fact="0.3008"/>
                  <dgm:constr type="w" for="ch" forName="picture3" refType="w" fact="0.1618"/>
                  <dgm:constr type="h" for="ch" forName="picture3" refType="h" fact="0.2832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</dgm:constrLst>
              </dgm:if>
              <dgm:else name="Name31">
                <dgm:alg type="composite">
                  <dgm:param type="ar" val="1.416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userD" refType="w" fact="0.02"/>
                  <dgm:constr type="ctrX" for="ch" forName="dot1" refType="w" fact="0.6316"/>
                  <dgm:constr type="ctrY" for="ch" forName="dot1" refType="h" fact="0.763"/>
                  <dgm:constr type="w" for="ch" forName="dot1" refType="userD"/>
                  <dgm:constr type="h" for="ch" forName="dot1" refType="userD"/>
                  <dgm:constr type="ctrX" for="ch" forName="dot2" refType="w" fact="0.6693"/>
                  <dgm:constr type="ctrY" for="ch" forName="dot2" refType="h" fact="0.7887"/>
                  <dgm:constr type="w" for="ch" forName="dot2" refType="userD"/>
                  <dgm:constr type="h" for="ch" forName="dot2" refType="userD"/>
                  <dgm:constr type="ctrX" for="ch" forName="dot3" refType="w" fact="0.7088"/>
                  <dgm:constr type="ctrY" for="ch" forName="dot3" refType="h" fact="0.809"/>
                  <dgm:constr type="w" for="ch" forName="dot3" refType="userD"/>
                  <dgm:constr type="h" for="ch" forName="dot3" refType="userD"/>
                  <dgm:constr type="ctrX" for="ch" forName="dot4" refType="w" fact="0.4506"/>
                  <dgm:constr type="ctrY" for="ch" forName="dot4" refType="h" fact="0.4655"/>
                  <dgm:constr type="w" for="ch" forName="dot4" refType="userD"/>
                  <dgm:constr type="h" for="ch" forName="dot4" refType="userD"/>
                  <dgm:constr type="ctrX" for="ch" forName="dot5" refType="w" fact="0.4658"/>
                  <dgm:constr type="ctrY" for="ch" forName="dot5" refType="h" fact="0.5178"/>
                  <dgm:constr type="w" for="ch" forName="dot5" refType="userD"/>
                  <dgm:constr type="h" for="ch" forName="dot5" refType="userD"/>
                  <dgm:constr type="ctrX" for="ch" forName="dotArrow1" refType="w" fact="0.4766"/>
                  <dgm:constr type="ctrY" for="ch" forName="dotArrow1" refType="h" fact="0.0718"/>
                  <dgm:constr type="w" for="ch" forName="dotArrow1" refType="userD"/>
                  <dgm:constr type="h" for="ch" forName="dotArrow1" refType="userD"/>
                  <dgm:constr type="ctrX" for="ch" forName="dotArrow2" refType="w" fact="0.4488"/>
                  <dgm:constr type="ctrY" for="ch" forName="dotArrow2" refType="h" fact="0.0468"/>
                  <dgm:constr type="w" for="ch" forName="dotArrow2" refType="userD"/>
                  <dgm:constr type="h" for="ch" forName="dotArrow2" refType="userD"/>
                  <dgm:constr type="ctrX" for="ch" forName="dotArrow3" refType="w" fact="0.421"/>
                  <dgm:constr type="ctrY" for="ch" forName="dotArrow3" refType="h" fact="0.0218"/>
                  <dgm:constr type="w" for="ch" forName="dotArrow3" refType="userD"/>
                  <dgm:constr type="h" for="ch" forName="dotArrow3" refType="userD"/>
                  <dgm:constr type="ctrX" for="ch" forName="dotArrow4" refType="w" fact="0.3932"/>
                  <dgm:constr type="ctrY" for="ch" forName="dotArrow4" refType="h" fact="0.0468"/>
                  <dgm:constr type="w" for="ch" forName="dotArrow4" refType="userD"/>
                  <dgm:constr type="h" for="ch" forName="dotArrow4" refType="userD"/>
                  <dgm:constr type="ctrX" for="ch" forName="dotArrow5" refType="w" fact="0.3654"/>
                  <dgm:constr type="ctrY" for="ch" forName="dotArrow5" refType="h" fact="0.0718"/>
                  <dgm:constr type="w" for="ch" forName="dotArrow5" refType="userD"/>
                  <dgm:constr type="h" for="ch" forName="dotArrow5" refType="userD"/>
                  <dgm:constr type="ctrX" for="ch" forName="dotArrow6" refType="w" fact="0.421"/>
                  <dgm:constr type="ctrY" for="ch" forName="dotArrow6" refType="h" fact="0.0745"/>
                  <dgm:constr type="w" for="ch" forName="dotArrow6" refType="userD"/>
                  <dgm:constr type="h" for="ch" forName="dotArrow6" refType="userD"/>
                  <dgm:constr type="ctrX" for="ch" forName="dotArrow7" refType="w" fact="0.421"/>
                  <dgm:constr type="ctrY" for="ch" forName="dotArrow7" refType="h" fact="0.1273"/>
                  <dgm:constr type="w" for="ch" forName="dotArrow7" refType="userD"/>
                  <dgm:constr type="h" for="ch" forName="dotArrow7" refType="userD"/>
                  <dgm:constr type="r" for="ch" forName="parTx1" refType="w" fact="0.8163"/>
                  <dgm:constr type="t" for="ch" forName="parTx1" refType="h" fact="0.8551"/>
                  <dgm:constr type="w" for="ch" forName="parTx1" refType="w" fact="0.4314"/>
                  <dgm:constr type="h" for="ch" forName="parTx1" refType="h" fact="0.1638"/>
                  <dgm:constr type="ctrX" for="ch" forName="picture1" refType="w" fact="0.8359"/>
                  <dgm:constr type="ctrY" for="ch" forName="picture1" refType="h" fact="0.8361"/>
                  <dgm:constr type="w" for="ch" forName="picture1" refType="w" fact="0.2"/>
                  <dgm:constr type="h" for="ch" forName="picture1" refType="h" fact="0.2832"/>
                  <dgm:constr type="r" for="ch" forName="parTx2" refType="w" fact="0.5388"/>
                  <dgm:constr type="t" for="ch" forName="parTx2" refType="h" fact="0.6424"/>
                  <dgm:constr type="w" for="ch" forName="parTx2" refType="w" fact="0.4314"/>
                  <dgm:constr type="h" for="ch" forName="parTx2" refType="h" fact="0.1638"/>
                  <dgm:constr type="ctrX" for="ch" forName="picture2" refType="w" fact="0.5584"/>
                  <dgm:constr type="ctrY" for="ch" forName="picture2" refType="h" fact="0.6234"/>
                  <dgm:constr type="w" for="ch" forName="picture2" refType="w" fact="0.2"/>
                  <dgm:constr type="h" for="ch" forName="picture2" refType="h" fact="0.2832"/>
                  <dgm:constr type="r" for="ch" forName="parTx3" refType="w" fact="0.4114"/>
                  <dgm:constr type="t" for="ch" forName="parTx3" refType="h" fact="0.3198"/>
                  <dgm:constr type="w" for="ch" forName="parTx3" refType="w" fact="0.4314"/>
                  <dgm:constr type="h" for="ch" forName="parTx3" refType="h" fact="0.1638"/>
                  <dgm:constr type="ctrX" for="ch" forName="picture3" refType="w" fact="0.431"/>
                  <dgm:constr type="ctrY" for="ch" forName="picture3" refType="h" fact="0.3008"/>
                  <dgm:constr type="w" for="ch" forName="picture3" refType="w" fact="0.2"/>
                  <dgm:constr type="h" for="ch" forName="picture3" refType="h" fact="0.2832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func="var" arg="dir" op="equ" val="norm">
            <dgm:choose name="Name35">
              <dgm:if name="Name36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3253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2949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263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313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67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5486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5267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5462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565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5851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604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565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565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466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1333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10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3972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229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509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722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5588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37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3978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3606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3223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2829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717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6709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6441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6679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6917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715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739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6917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6917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l" for="ch" forName="parTx1" refType="w" fact="0.1793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163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l" for="ch" forName="parTx2" refType="w" fact="0.502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4857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l" for="ch" forName="parTx3" refType="w" fact="0.6394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6231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l" for="ch" forName="parTx4" refType="w" fact="0.6997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6834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if>
          <dgm:else name="Name38">
            <dgm:choose name="Name39">
              <dgm:if name="Name40" axis="des" func="maxDepth" op="gt" val="1">
                <dgm:alg type="composite">
                  <dgm:param type="ar" val="1.5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userD" refType="w" fact="0.0136"/>
                  <dgm:constr type="ctrX" for="ch" forName="dot1" refType="w" fact="0.6747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7051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7365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687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5325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4514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4733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4538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434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4149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3954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434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434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534"/>
                  <dgm:constr type="t" for="ch" forName="parTx1" refType="h" fact="0.9095"/>
                  <dgm:constr type="w" for="ch" forName="parTx1" refType="w" fact="0.294"/>
                  <dgm:constr type="h" for="ch" forName="parTx1" refType="h" fact="0.1222"/>
                  <dgm:constr type="ctrX" for="ch" forName="picture1" refType="w" fact="0.8667"/>
                  <dgm:constr type="ctrY" for="ch" forName="picture1" refType="h" fact="0.8922"/>
                  <dgm:constr type="w" for="ch" forName="picture1" refType="w" fact="0.1363"/>
                  <dgm:constr type="h" for="ch" forName="picture1" refType="h" fact="0.211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895"/>
                  <dgm:constr type="t" for="ch" forName="parTx2" refType="h" fact="0.762"/>
                  <dgm:constr type="w" for="ch" forName="parTx2" refType="w" fact="0.294"/>
                  <dgm:constr type="h" for="ch" forName="parTx2" refType="h" fact="0.1222"/>
                  <dgm:constr type="ctrX" for="ch" forName="picture2" refType="w" fact="0.6028"/>
                  <dgm:constr type="ctrY" for="ch" forName="picture2" refType="h" fact="0.7447"/>
                  <dgm:constr type="w" for="ch" forName="picture2" refType="w" fact="0.1363"/>
                  <dgm:constr type="h" for="ch" forName="picture2" refType="h" fact="0.211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771"/>
                  <dgm:constr type="t" for="ch" forName="parTx3" refType="h" fact="0.5294"/>
                  <dgm:constr type="w" for="ch" forName="parTx3" refType="w" fact="0.294"/>
                  <dgm:constr type="h" for="ch" forName="parTx3" refType="h" fact="0.1222"/>
                  <dgm:constr type="ctrX" for="ch" forName="picture3" refType="w" fact="0.4905"/>
                  <dgm:constr type="ctrY" for="ch" forName="picture3" refType="h" fact="0.5121"/>
                  <dgm:constr type="w" for="ch" forName="picture3" refType="w" fact="0.1363"/>
                  <dgm:constr type="h" for="ch" forName="picture3" refType="h" fact="0.211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278"/>
                  <dgm:constr type="t" for="ch" forName="parTx4" refType="h" fact="0.2523"/>
                  <dgm:constr type="w" for="ch" forName="parTx4" refType="w" fact="0.294"/>
                  <dgm:constr type="h" for="ch" forName="parTx4" refType="h" fact="0.1222"/>
                  <dgm:constr type="ctrX" for="ch" forName="picture4" refType="w" fact="0.4412"/>
                  <dgm:constr type="ctrY" for="ch" forName="picture4" refType="h" fact="0.235"/>
                  <dgm:constr type="w" for="ch" forName="picture4" refType="w" fact="0.1363"/>
                  <dgm:constr type="h" for="ch" forName="picture4" refType="h" fact="0.211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</dgm:constrLst>
              </dgm:if>
              <dgm:else name="Name41">
                <dgm:alg type="composite">
                  <dgm:param type="ar" val="1.267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userD" refType="w" fact="0.0167"/>
                  <dgm:constr type="ctrX" for="ch" forName="dot1" refType="w" fact="0.6022"/>
                  <dgm:constr type="ctrY" for="ch" forName="dot1" refType="h" fact="0.8215"/>
                  <dgm:constr type="w" for="ch" forName="dot1" refType="userD"/>
                  <dgm:constr type="h" for="ch" forName="dot1" refType="userD"/>
                  <dgm:constr type="ctrX" for="ch" forName="dot2" refType="w" fact="0.6394"/>
                  <dgm:constr type="ctrY" for="ch" forName="dot2" refType="h" fact="0.843"/>
                  <dgm:constr type="w" for="ch" forName="dot2" refType="userD"/>
                  <dgm:constr type="h" for="ch" forName="dot2" refType="userD"/>
                  <dgm:constr type="ctrX" for="ch" forName="dot3" refType="w" fact="0.6777"/>
                  <dgm:constr type="ctrY" for="ch" forName="dot3" refType="h" fact="0.8607"/>
                  <dgm:constr type="w" for="ch" forName="dot3" refType="userD"/>
                  <dgm:constr type="h" for="ch" forName="dot3" refType="userD"/>
                  <dgm:constr type="ctrX" for="ch" forName="dot4" refType="w" fact="0.7171"/>
                  <dgm:constr type="ctrY" for="ch" forName="dot4" refType="h" fact="0.8745"/>
                  <dgm:constr type="w" for="ch" forName="dot4" refType="userD"/>
                  <dgm:constr type="h" for="ch" forName="dot4" refType="userD"/>
                  <dgm:constr type="ctrX" for="ch" forName="dot5" refType="w" fact="0.4283"/>
                  <dgm:constr type="ctrY" for="ch" forName="dot5" refType="h" fact="0.6419"/>
                  <dgm:constr type="w" for="ch" forName="dot5" refType="userD"/>
                  <dgm:constr type="h" for="ch" forName="dot5" refType="userD"/>
                  <dgm:constr type="ctrX" for="ch" forName="dot6" refType="w" fact="0.3291"/>
                  <dgm:constr type="ctrY" for="ch" forName="dot6" refType="h" fact="0.3784"/>
                  <dgm:constr type="w" for="ch" forName="dot6" refType="userD"/>
                  <dgm:constr type="h" for="ch" forName="dot6" refType="userD"/>
                  <dgm:constr type="ctrX" for="ch" forName="dotArrow1" refType="w" fact="0.3559"/>
                  <dgm:constr type="ctrY" for="ch" forName="dotArrow1" refType="h" fact="0.0496"/>
                  <dgm:constr type="w" for="ch" forName="dotArrow1" refType="userD"/>
                  <dgm:constr type="h" for="ch" forName="dotArrow1" refType="userD"/>
                  <dgm:constr type="ctrX" for="ch" forName="dotArrow2" refType="w" fact="0.3321"/>
                  <dgm:constr type="ctrY" for="ch" forName="dotArrow2" refType="h" fact="0.0282"/>
                  <dgm:constr type="w" for="ch" forName="dotArrow2" refType="userD"/>
                  <dgm:constr type="h" for="ch" forName="dotArrow2" refType="userD"/>
                  <dgm:constr type="ctrX" for="ch" forName="dotArrow3" refType="w" fact="0.3083"/>
                  <dgm:constr type="ctrY" for="ch" forName="dotArrow3" refType="h" fact="0.0068"/>
                  <dgm:constr type="w" for="ch" forName="dotArrow3" refType="userD"/>
                  <dgm:constr type="h" for="ch" forName="dotArrow3" refType="userD"/>
                  <dgm:constr type="ctrX" for="ch" forName="dotArrow4" refType="w" fact="0.2845"/>
                  <dgm:constr type="ctrY" for="ch" forName="dotArrow4" refType="h" fact="0.0282"/>
                  <dgm:constr type="w" for="ch" forName="dotArrow4" refType="userD"/>
                  <dgm:constr type="h" for="ch" forName="dotArrow4" refType="userD"/>
                  <dgm:constr type="ctrX" for="ch" forName="dotArrow5" refType="w" fact="0.2606"/>
                  <dgm:constr type="ctrY" for="ch" forName="dotArrow5" refType="h" fact="0.0496"/>
                  <dgm:constr type="w" for="ch" forName="dotArrow5" refType="userD"/>
                  <dgm:constr type="h" for="ch" forName="dotArrow5" refType="userD"/>
                  <dgm:constr type="ctrX" for="ch" forName="dotArrow6" refType="w" fact="0.3083"/>
                  <dgm:constr type="ctrY" for="ch" forName="dotArrow6" refType="h" fact="0.052"/>
                  <dgm:constr type="w" for="ch" forName="dotArrow6" refType="userD"/>
                  <dgm:constr type="h" for="ch" forName="dotArrow6" refType="userD"/>
                  <dgm:constr type="ctrX" for="ch" forName="dotArrow7" refType="w" fact="0.3083"/>
                  <dgm:constr type="ctrY" for="ch" forName="dotArrow7" refType="h" fact="0.0972"/>
                  <dgm:constr type="w" for="ch" forName="dotArrow7" refType="userD"/>
                  <dgm:constr type="h" for="ch" forName="dotArrow7" refType="userD"/>
                  <dgm:constr type="r" for="ch" forName="parTx1" refType="w" fact="0.8207"/>
                  <dgm:constr type="t" for="ch" forName="parTx1" refType="h" fact="0.9064"/>
                  <dgm:constr type="w" for="ch" forName="parTx1" refType="w" fact="0.3595"/>
                  <dgm:constr type="h" for="ch" forName="parTx1" refType="h" fact="0.1222"/>
                  <dgm:constr type="ctrX" for="ch" forName="picture1" refType="w" fact="0.837"/>
                  <dgm:constr type="ctrY" for="ch" forName="picture1" refType="h" fact="0.8922"/>
                  <dgm:constr type="w" for="ch" forName="picture1" refType="w" fact="0.1667"/>
                  <dgm:constr type="h" for="ch" forName="picture1" refType="h" fact="0.2113"/>
                  <dgm:constr type="r" for="ch" forName="parTx2" refType="w" fact="0.498"/>
                  <dgm:constr type="t" for="ch" forName="parTx2" refType="h" fact="0.7589"/>
                  <dgm:constr type="w" for="ch" forName="parTx2" refType="w" fact="0.3595"/>
                  <dgm:constr type="h" for="ch" forName="parTx2" refType="h" fact="0.1222"/>
                  <dgm:constr type="ctrX" for="ch" forName="picture2" refType="w" fact="0.5143"/>
                  <dgm:constr type="ctrY" for="ch" forName="picture2" refType="h" fact="0.7447"/>
                  <dgm:constr type="w" for="ch" forName="picture2" refType="w" fact="0.1667"/>
                  <dgm:constr type="h" for="ch" forName="picture2" refType="h" fact="0.2113"/>
                  <dgm:constr type="r" for="ch" forName="parTx3" refType="w" fact="0.3606"/>
                  <dgm:constr type="t" for="ch" forName="parTx3" refType="h" fact="0.5263"/>
                  <dgm:constr type="w" for="ch" forName="parTx3" refType="w" fact="0.3595"/>
                  <dgm:constr type="h" for="ch" forName="parTx3" refType="h" fact="0.1222"/>
                  <dgm:constr type="ctrX" for="ch" forName="picture3" refType="w" fact="0.3769"/>
                  <dgm:constr type="ctrY" for="ch" forName="picture3" refType="h" fact="0.5121"/>
                  <dgm:constr type="w" for="ch" forName="picture3" refType="w" fact="0.1667"/>
                  <dgm:constr type="h" for="ch" forName="picture3" refType="h" fact="0.2113"/>
                  <dgm:constr type="r" for="ch" forName="parTx4" refType="w" fact="0.3003"/>
                  <dgm:constr type="t" for="ch" forName="parTx4" refType="h" fact="0.2492"/>
                  <dgm:constr type="w" for="ch" forName="parTx4" refType="w" fact="0.3595"/>
                  <dgm:constr type="h" for="ch" forName="parTx4" refType="h" fact="0.1222"/>
                  <dgm:constr type="ctrX" for="ch" forName="picture4" refType="w" fact="0.3166"/>
                  <dgm:constr type="ctrY" for="ch" forName="picture4" refType="h" fact="0.235"/>
                  <dgm:constr type="w" for="ch" forName="picture4" refType="w" fact="0.1667"/>
                  <dgm:constr type="h" for="ch" forName="picture4" refType="h" fact="0.2113"/>
                </dgm:constrLst>
              </dgm:else>
            </dgm:choose>
          </dgm:else>
        </dgm:choose>
      </dgm:if>
      <dgm:if name="Name42" axis="ch" ptType="node" func="cnt" op="equ" val="5">
        <dgm:choose name="Name43">
          <dgm:if name="Name44" func="var" arg="dir" op="equ" val="norm">
            <dgm:choose name="Name45">
              <dgm:if name="Name46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3263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001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2733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462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69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484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5549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601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577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5951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6123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629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6467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6123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6123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1746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1631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3982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3866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194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5078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827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5712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18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6064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47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3951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3634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331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2981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681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43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672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7278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6999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7207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741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7624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7832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741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741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l" for="ch" forName="parTx1" refType="w" fact="0.211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197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l" for="ch" forName="parTx2" refType="w" fact="0.4822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4682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l" for="ch" forName="parTx3" refType="w" fact="0.629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61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l" for="ch" forName="parTx4" refType="w" fact="0.7057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6917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l" for="ch" forName="parTx5" refType="w" fact="0.7484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7344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if>
          <dgm:else name="Name48">
            <dgm:choose name="Name49">
              <dgm:if name="Name50" axis="des" func="maxDepth" op="gt" val="1">
                <dgm:alg type="composite">
                  <dgm:param type="ar" val="1.41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userD" refType="w" fact="0.0118"/>
                  <dgm:constr type="ctrX" for="ch" forName="dot1" refType="w" fact="0.6737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999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7267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538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530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5516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4451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399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422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4049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3877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3705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3533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3877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3877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8254"/>
                  <dgm:constr type="t" for="ch" forName="parTx1" refType="h" fact="0.9304"/>
                  <dgm:constr type="w" for="ch" forName="parTx1" refType="w" fact="0.2544"/>
                  <dgm:constr type="h" for="ch" forName="parTx1" refType="h" fact="0.0962"/>
                  <dgm:constr type="ctrX" for="ch" forName="picture1" refType="w" fact="0.8369"/>
                  <dgm:constr type="ctrY" for="ch" forName="picture1" refType="h" fact="0.9169"/>
                  <dgm:constr type="w" for="ch" forName="picture1" refType="w" fact="0.118"/>
                  <dgm:constr type="h" for="ch" forName="picture1" refType="h" fact="0.166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6018"/>
                  <dgm:constr type="t" for="ch" forName="parTx2" refType="h" fact="0.8167"/>
                  <dgm:constr type="w" for="ch" forName="parTx2" refType="w" fact="0.2544"/>
                  <dgm:constr type="h" for="ch" forName="parTx2" refType="h" fact="0.0962"/>
                  <dgm:constr type="ctrX" for="ch" forName="picture2" refType="w" fact="0.6134"/>
                  <dgm:constr type="ctrY" for="ch" forName="picture2" refType="h" fact="0.8032"/>
                  <dgm:constr type="w" for="ch" forName="picture2" refType="w" fact="0.118"/>
                  <dgm:constr type="h" for="ch" forName="picture2" refType="h" fact="0.166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806"/>
                  <dgm:constr type="t" for="ch" forName="parTx3" refType="h" fact="0.6524"/>
                  <dgm:constr type="w" for="ch" forName="parTx3" refType="w" fact="0.2544"/>
                  <dgm:constr type="h" for="ch" forName="parTx3" refType="h" fact="0.0962"/>
                  <dgm:constr type="ctrX" for="ch" forName="picture3" refType="w" fact="0.4922"/>
                  <dgm:constr type="ctrY" for="ch" forName="picture3" refType="h" fact="0.6389"/>
                  <dgm:constr type="w" for="ch" forName="picture3" refType="w" fact="0.118"/>
                  <dgm:constr type="h" for="ch" forName="picture3" refType="h" fact="0.166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173"/>
                  <dgm:constr type="t" for="ch" forName="parTx4" refType="h" fact="0.4412"/>
                  <dgm:constr type="w" for="ch" forName="parTx4" refType="w" fact="0.2544"/>
                  <dgm:constr type="h" for="ch" forName="parTx4" refType="h" fact="0.0962"/>
                  <dgm:constr type="ctrX" for="ch" forName="picture4" refType="w" fact="0.4288"/>
                  <dgm:constr type="ctrY" for="ch" forName="picture4" refType="h" fact="0.4277"/>
                  <dgm:constr type="w" for="ch" forName="picture4" refType="w" fact="0.118"/>
                  <dgm:constr type="h" for="ch" forName="picture4" refType="h" fact="0.166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82"/>
                  <dgm:constr type="t" for="ch" forName="parTx5" refType="h" fact="0.2262"/>
                  <dgm:constr type="w" for="ch" forName="parTx5" refType="w" fact="0.2544"/>
                  <dgm:constr type="h" for="ch" forName="parTx5" refType="h" fact="0.0962"/>
                  <dgm:constr type="ctrX" for="ch" forName="picture5" refType="w" fact="0.3936"/>
                  <dgm:constr type="ctrY" for="ch" forName="picture5" refType="h" fact="0.2127"/>
                  <dgm:constr type="w" for="ch" forName="picture5" refType="w" fact="0.118"/>
                  <dgm:constr type="h" for="ch" forName="picture5" refType="h" fact="0.166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</dgm:constrLst>
              </dgm:if>
              <dgm:else name="Name51">
                <dgm:alg type="composite">
                  <dgm:param type="ar" val="1.164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userD" refType="w" fact="0.0143"/>
                  <dgm:constr type="ctrX" for="ch" forName="dot1" refType="w" fact="0.6049"/>
                  <dgm:constr type="ctrY" for="ch" forName="dot1" refType="h" fact="0.8674"/>
                  <dgm:constr type="w" for="ch" forName="dot1" refType="userD"/>
                  <dgm:constr type="h" for="ch" forName="dot1" refType="userD"/>
                  <dgm:constr type="ctrX" for="ch" forName="dot2" refType="w" fact="0.6366"/>
                  <dgm:constr type="ctrY" for="ch" forName="dot2" refType="h" fact="0.8824"/>
                  <dgm:constr type="w" for="ch" forName="dot2" refType="userD"/>
                  <dgm:constr type="h" for="ch" forName="dot2" refType="userD"/>
                  <dgm:constr type="ctrX" for="ch" forName="dot3" refType="w" fact="0.669"/>
                  <dgm:constr type="ctrY" for="ch" forName="dot3" refType="h" fact="0.8948"/>
                  <dgm:constr type="w" for="ch" forName="dot3" refType="userD"/>
                  <dgm:constr type="h" for="ch" forName="dot3" refType="userD"/>
                  <dgm:constr type="ctrX" for="ch" forName="dot4" refType="w" fact="0.7019"/>
                  <dgm:constr type="ctrY" for="ch" forName="dot4" refType="h" fact="0.9044"/>
                  <dgm:constr type="w" for="ch" forName="dot4" refType="userD"/>
                  <dgm:constr type="h" for="ch" forName="dot4" refType="userD"/>
                  <dgm:constr type="ctrX" for="ch" forName="dot5" refType="w" fact="0.4319"/>
                  <dgm:constr type="ctrY" for="ch" forName="dot5" refType="h" fact="0.7222"/>
                  <dgm:constr type="w" for="ch" forName="dot5" refType="userD"/>
                  <dgm:constr type="h" for="ch" forName="dot5" refType="userD"/>
                  <dgm:constr type="ctrX" for="ch" forName="dot6" refType="w" fact="0.457"/>
                  <dgm:constr type="ctrY" for="ch" forName="dot6" refType="h" fact="0.7518"/>
                  <dgm:constr type="w" for="ch" forName="dot6" refType="userD"/>
                  <dgm:constr type="h" for="ch" forName="dot6" refType="userD"/>
                  <dgm:constr type="ctrX" for="ch" forName="dot7" refType="w" fact="0.328"/>
                  <dgm:constr type="ctrY" for="ch" forName="dot7" refType="h" fact="0.5422"/>
                  <dgm:constr type="w" for="ch" forName="dot7" refType="userD"/>
                  <dgm:constr type="h" for="ch" forName="dot7" refType="userD"/>
                  <dgm:constr type="ctrX" for="ch" forName="dot8" refType="w" fact="0.2722"/>
                  <dgm:constr type="ctrY" for="ch" forName="dot8" refType="h" fact="0.3229"/>
                  <dgm:constr type="w" for="ch" forName="dot8" refType="userD"/>
                  <dgm:constr type="h" for="ch" forName="dot8" refType="userD"/>
                  <dgm:constr type="ctrX" for="ch" forName="dotArrow1" refType="w" fact="0.3001"/>
                  <dgm:constr type="ctrY" for="ch" forName="dotArrow1" refType="h" fact="0.0635"/>
                  <dgm:constr type="w" for="ch" forName="dotArrow1" refType="userD"/>
                  <dgm:constr type="h" for="ch" forName="dotArrow1" refType="userD"/>
                  <dgm:constr type="ctrX" for="ch" forName="dotArrow2" refType="w" fact="0.2793"/>
                  <dgm:constr type="ctrY" for="ch" forName="dotArrow2" refType="h" fact="0.0448"/>
                  <dgm:constr type="w" for="ch" forName="dotArrow2" refType="userD"/>
                  <dgm:constr type="h" for="ch" forName="dotArrow2" refType="userD"/>
                  <dgm:constr type="ctrX" for="ch" forName="dotArrow3" refType="w" fact="0.2585"/>
                  <dgm:constr type="ctrY" for="ch" forName="dotArrow3" refType="h" fact="0.026"/>
                  <dgm:constr type="w" for="ch" forName="dotArrow3" refType="userD"/>
                  <dgm:constr type="h" for="ch" forName="dotArrow3" refType="userD"/>
                  <dgm:constr type="ctrX" for="ch" forName="dotArrow4" refType="w" fact="0.2376"/>
                  <dgm:constr type="ctrY" for="ch" forName="dotArrow4" refType="h" fact="0.0448"/>
                  <dgm:constr type="w" for="ch" forName="dotArrow4" refType="userD"/>
                  <dgm:constr type="h" for="ch" forName="dotArrow4" refType="userD"/>
                  <dgm:constr type="ctrX" for="ch" forName="dotArrow5" refType="w" fact="0.2168"/>
                  <dgm:constr type="ctrY" for="ch" forName="dotArrow5" refType="h" fact="0.0635"/>
                  <dgm:constr type="w" for="ch" forName="dotArrow5" refType="userD"/>
                  <dgm:constr type="h" for="ch" forName="dotArrow5" refType="userD"/>
                  <dgm:constr type="ctrX" for="ch" forName="dotArrow6" refType="w" fact="0.2585"/>
                  <dgm:constr type="ctrY" for="ch" forName="dotArrow6" refType="h" fact="0.0656"/>
                  <dgm:constr type="w" for="ch" forName="dotArrow6" refType="userD"/>
                  <dgm:constr type="h" for="ch" forName="dotArrow6" refType="userD"/>
                  <dgm:constr type="ctrX" for="ch" forName="dotArrow7" refType="w" fact="0.2585"/>
                  <dgm:constr type="ctrY" for="ch" forName="dotArrow7" refType="h" fact="0.1052"/>
                  <dgm:constr type="w" for="ch" forName="dotArrow7" refType="userD"/>
                  <dgm:constr type="h" for="ch" forName="dotArrow7" refType="userD"/>
                  <dgm:constr type="r" for="ch" forName="parTx1" refType="w" fact="0.7885"/>
                  <dgm:constr type="t" for="ch" forName="parTx1" refType="h" fact="0.928"/>
                  <dgm:constr type="w" for="ch" forName="parTx1" refType="w" fact="0.3081"/>
                  <dgm:constr type="h" for="ch" forName="parTx1" refType="h" fact="0.0962"/>
                  <dgm:constr type="ctrX" for="ch" forName="picture1" refType="w" fact="0.8025"/>
                  <dgm:constr type="ctrY" for="ch" forName="picture1" refType="h" fact="0.9169"/>
                  <dgm:constr type="w" for="ch" forName="picture1" refType="w" fact="0.1429"/>
                  <dgm:constr type="h" for="ch" forName="picture1" refType="h" fact="0.1663"/>
                  <dgm:constr type="r" for="ch" forName="parTx2" refType="w" fact="0.5178"/>
                  <dgm:constr type="t" for="ch" forName="parTx2" refType="h" fact="0.8143"/>
                  <dgm:constr type="w" for="ch" forName="parTx2" refType="w" fact="0.3081"/>
                  <dgm:constr type="h" for="ch" forName="parTx2" refType="h" fact="0.0962"/>
                  <dgm:constr type="ctrX" for="ch" forName="picture2" refType="w" fact="0.5318"/>
                  <dgm:constr type="ctrY" for="ch" forName="picture2" refType="h" fact="0.8032"/>
                  <dgm:constr type="w" for="ch" forName="picture2" refType="w" fact="0.1429"/>
                  <dgm:constr type="h" for="ch" forName="picture2" refType="h" fact="0.1663"/>
                  <dgm:constr type="r" for="ch" forName="parTx3" refType="w" fact="0.371"/>
                  <dgm:constr type="t" for="ch" forName="parTx3" refType="h" fact="0.65"/>
                  <dgm:constr type="w" for="ch" forName="parTx3" refType="w" fact="0.3081"/>
                  <dgm:constr type="h" for="ch" forName="parTx3" refType="h" fact="0.0962"/>
                  <dgm:constr type="ctrX" for="ch" forName="picture3" refType="w" fact="0.385"/>
                  <dgm:constr type="ctrY" for="ch" forName="picture3" refType="h" fact="0.6389"/>
                  <dgm:constr type="w" for="ch" forName="picture3" refType="w" fact="0.1429"/>
                  <dgm:constr type="h" for="ch" forName="picture3" refType="h" fact="0.1663"/>
                  <dgm:constr type="r" for="ch" forName="parTx4" refType="w" fact="0.2943"/>
                  <dgm:constr type="t" for="ch" forName="parTx4" refType="h" fact="0.4388"/>
                  <dgm:constr type="w" for="ch" forName="parTx4" refType="w" fact="0.3081"/>
                  <dgm:constr type="h" for="ch" forName="parTx4" refType="h" fact="0.0962"/>
                  <dgm:constr type="ctrX" for="ch" forName="picture4" refType="w" fact="0.3083"/>
                  <dgm:constr type="ctrY" for="ch" forName="picture4" refType="h" fact="0.4277"/>
                  <dgm:constr type="w" for="ch" forName="picture4" refType="w" fact="0.1429"/>
                  <dgm:constr type="h" for="ch" forName="picture4" refType="h" fact="0.1663"/>
                  <dgm:constr type="r" for="ch" forName="parTx5" refType="w" fact="0.2516"/>
                  <dgm:constr type="t" for="ch" forName="parTx5" refType="h" fact="0.2238"/>
                  <dgm:constr type="w" for="ch" forName="parTx5" refType="w" fact="0.3081"/>
                  <dgm:constr type="h" for="ch" forName="parTx5" refType="h" fact="0.0962"/>
                  <dgm:constr type="ctrX" for="ch" forName="picture5" refType="w" fact="0.2656"/>
                  <dgm:constr type="ctrY" for="ch" forName="picture5" refType="h" fact="0.2127"/>
                  <dgm:constr type="w" for="ch" forName="picture5" refType="w" fact="0.1429"/>
                  <dgm:constr type="h" for="ch" forName="picture5" refType="h" fact="0.1663"/>
                </dgm:constrLst>
              </dgm:else>
            </dgm:choose>
          </dgm:else>
        </dgm:choose>
      </dgm:if>
      <dgm:if name="Name52" axis="ch" ptType="node" func="cnt" op="equ" val="6">
        <dgm:choose name="Name53">
          <dgm:if name="Name54" func="var" arg="dir" op="equ" val="norm">
            <dgm:choose name="Name55">
              <dgm:if name="Name56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3608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3384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15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2923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2688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883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69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5696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624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6509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6281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6437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6593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67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690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6593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6593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091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1988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273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4169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349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524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5998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5894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416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6313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644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6541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57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4276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401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3739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3464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3186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786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564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67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740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7714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7443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7628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7814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7999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818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7814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7814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l" for="ch" forName="parTx1" refType="w" fact="0.2479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2356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l" for="ch" forName="parTx2" refType="w" fact="0.5064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4941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l" for="ch" forName="parTx3" refType="w" fact="0.6339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6216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l" for="ch" forName="parTx4" refType="w" fact="0.7108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698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l" for="ch" forName="parTx5" refType="w" fact="0.7604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7481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l" for="ch" forName="parTx6" refType="w" fact="0.7874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7751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if>
          <dgm:else name="Name58">
            <dgm:choose name="Name59">
              <dgm:if name="Name60" axis="des" func="maxDepth" op="gt" val="1">
                <dgm:alg type="composite">
                  <dgm:param type="ar" val="1.3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userD" refType="w" fact="0.0105"/>
                  <dgm:constr type="ctrX" for="ch" forName="dot1" refType="w" fact="0.6392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6616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845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7077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7312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5117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5305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4304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3753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3491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3719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3563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340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325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3094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340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340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909"/>
                  <dgm:constr type="t" for="ch" forName="parTx1" refType="h" fact="0.9433"/>
                  <dgm:constr type="w" for="ch" forName="parTx1" refType="w" fact="0.2275"/>
                  <dgm:constr type="h" for="ch" forName="parTx1" refType="h" fact="0.0811"/>
                  <dgm:constr type="ctrX" for="ch" forName="picture1" refType="w" fact="0.8012"/>
                  <dgm:constr type="ctrY" for="ch" forName="picture1" refType="h" fact="0.9322"/>
                  <dgm:constr type="w" for="ch" forName="picture1" refType="w" fact="0.1055"/>
                  <dgm:constr type="h" for="ch" forName="picture1" refType="h" fact="0.1403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727"/>
                  <dgm:constr type="t" for="ch" forName="parTx2" refType="h" fact="0.8468"/>
                  <dgm:constr type="w" for="ch" forName="parTx2" refType="w" fact="0.2275"/>
                  <dgm:constr type="h" for="ch" forName="parTx2" refType="h" fact="0.0811"/>
                  <dgm:constr type="ctrX" for="ch" forName="picture2" refType="w" fact="0.5831"/>
                  <dgm:constr type="ctrY" for="ch" forName="picture2" refType="h" fact="0.8357"/>
                  <dgm:constr type="w" for="ch" forName="picture2" refType="w" fact="0.1055"/>
                  <dgm:constr type="h" for="ch" forName="picture2" refType="h" fact="0.1403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651"/>
                  <dgm:constr type="t" for="ch" forName="parTx3" refType="h" fact="0.7023"/>
                  <dgm:constr type="w" for="ch" forName="parTx3" refType="w" fact="0.2275"/>
                  <dgm:constr type="h" for="ch" forName="parTx3" refType="h" fact="0.0811"/>
                  <dgm:constr type="ctrX" for="ch" forName="picture3" refType="w" fact="0.4755"/>
                  <dgm:constr type="ctrY" for="ch" forName="picture3" refType="h" fact="0.6912"/>
                  <dgm:constr type="w" for="ch" forName="picture3" refType="w" fact="0.1055"/>
                  <dgm:constr type="h" for="ch" forName="picture3" refType="h" fact="0.1403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4002"/>
                  <dgm:constr type="t" for="ch" forName="parTx4" refType="h" fact="0.5441"/>
                  <dgm:constr type="w" for="ch" forName="parTx4" refType="w" fact="0.2275"/>
                  <dgm:constr type="h" for="ch" forName="parTx4" refType="h" fact="0.0811"/>
                  <dgm:constr type="ctrX" for="ch" forName="picture4" refType="w" fact="0.4106"/>
                  <dgm:constr type="ctrY" for="ch" forName="picture4" refType="h" fact="0.533"/>
                  <dgm:constr type="w" for="ch" forName="picture4" refType="w" fact="0.1055"/>
                  <dgm:constr type="h" for="ch" forName="picture4" refType="h" fact="0.1403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584"/>
                  <dgm:constr type="t" for="ch" forName="parTx5" refType="h" fact="0.3737"/>
                  <dgm:constr type="w" for="ch" forName="parTx5" refType="w" fact="0.2275"/>
                  <dgm:constr type="h" for="ch" forName="parTx5" refType="h" fact="0.0811"/>
                  <dgm:constr type="ctrX" for="ch" forName="picture5" refType="w" fact="0.3687"/>
                  <dgm:constr type="ctrY" for="ch" forName="picture5" refType="h" fact="0.3626"/>
                  <dgm:constr type="w" for="ch" forName="picture5" refType="w" fact="0.1055"/>
                  <dgm:constr type="h" for="ch" forName="picture5" refType="h" fact="0.1403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356"/>
                  <dgm:constr type="t" for="ch" forName="parTx6" refType="h" fact="0.2061"/>
                  <dgm:constr type="w" for="ch" forName="parTx6" refType="w" fact="0.2275"/>
                  <dgm:constr type="h" for="ch" forName="parTx6" refType="h" fact="0.0811"/>
                  <dgm:constr type="ctrX" for="ch" forName="picture6" refType="w" fact="0.3459"/>
                  <dgm:constr type="ctrY" for="ch" forName="picture6" refType="h" fact="0.195"/>
                  <dgm:constr type="w" for="ch" forName="picture6" refType="w" fact="0.1055"/>
                  <dgm:constr type="h" for="ch" forName="picture6" refType="h" fact="0.1403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</dgm:constrLst>
              </dgm:if>
              <dgm:else name="Name61">
                <dgm:alg type="composite">
                  <dgm:param type="ar" val="1.1223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userD" refType="w" fact="0.0125"/>
                  <dgm:constr type="ctrX" for="ch" forName="dot1" refType="w" fact="0.5724"/>
                  <dgm:constr type="ctrY" for="ch" forName="dot1" refType="h" fact="0.8839"/>
                  <dgm:constr type="w" for="ch" forName="dot1" refType="userD"/>
                  <dgm:constr type="h" for="ch" forName="dot1" refType="userD"/>
                  <dgm:constr type="ctrX" for="ch" forName="dot2" refType="w" fact="0.599"/>
                  <dgm:constr type="ctrY" for="ch" forName="dot2" refType="h" fact="0.8967"/>
                  <dgm:constr type="w" for="ch" forName="dot2" refType="userD"/>
                  <dgm:constr type="h" for="ch" forName="dot2" refType="userD"/>
                  <dgm:constr type="ctrX" for="ch" forName="dot3" refType="w" fact="0.6261"/>
                  <dgm:constr type="ctrY" for="ch" forName="dot3" refType="h" fact="0.9076"/>
                  <dgm:constr type="w" for="ch" forName="dot3" refType="userD"/>
                  <dgm:constr type="h" for="ch" forName="dot3" refType="userD"/>
                  <dgm:constr type="ctrX" for="ch" forName="dot4" refType="w" fact="0.6536"/>
                  <dgm:constr type="ctrY" for="ch" forName="dot4" refType="h" fact="0.9165"/>
                  <dgm:constr type="w" for="ch" forName="dot4" refType="userD"/>
                  <dgm:constr type="h" for="ch" forName="dot4" refType="userD"/>
                  <dgm:constr type="ctrX" for="ch" forName="dot5" refType="w" fact="0.6814"/>
                  <dgm:constr type="ctrY" for="ch" forName="dot5" refType="h" fact="0.9234"/>
                  <dgm:constr type="w" for="ch" forName="dot5" refType="userD"/>
                  <dgm:constr type="h" for="ch" forName="dot5" refType="userD"/>
                  <dgm:constr type="ctrX" for="ch" forName="dot6" refType="w" fact="0.4214"/>
                  <dgm:constr type="ctrY" for="ch" forName="dot6" refType="h" fact="0.764"/>
                  <dgm:constr type="w" for="ch" forName="dot6" refType="userD"/>
                  <dgm:constr type="h" for="ch" forName="dot6" refType="userD"/>
                  <dgm:constr type="ctrX" for="ch" forName="dot7" refType="w" fact="0.4436"/>
                  <dgm:constr type="ctrY" for="ch" forName="dot7" refType="h" fact="0.7878"/>
                  <dgm:constr type="w" for="ch" forName="dot7" refType="userD"/>
                  <dgm:constr type="h" for="ch" forName="dot7" refType="userD"/>
                  <dgm:constr type="ctrX" for="ch" forName="dot8" refType="w" fact="0.325"/>
                  <dgm:constr type="ctrY" for="ch" forName="dot8" refType="h" fact="0.6227"/>
                  <dgm:constr type="w" for="ch" forName="dot8" refType="userD"/>
                  <dgm:constr type="h" for="ch" forName="dot8" refType="userD"/>
                  <dgm:constr type="ctrX" for="ch" forName="dot9" refType="w" fact="0.2597"/>
                  <dgm:constr type="ctrY" for="ch" forName="dot9" refType="h" fact="0.4556"/>
                  <dgm:constr type="w" for="ch" forName="dot9" refType="userD"/>
                  <dgm:constr type="h" for="ch" forName="dot9" refType="userD"/>
                  <dgm:constr type="ctrX" for="ch" forName="dot10" refType="w" fact="0.2286"/>
                  <dgm:constr type="ctrY" for="ch" forName="dot10" refType="h" fact="0.2816"/>
                  <dgm:constr type="w" for="ch" forName="dot10" refType="userD"/>
                  <dgm:constr type="h" for="ch" forName="dot10" refType="userD"/>
                  <dgm:constr type="ctrX" for="ch" forName="dotArrow1" refType="w" fact="0.2557"/>
                  <dgm:constr type="ctrY" for="ch" forName="dotArrow1" refType="h" fact="0.0748"/>
                  <dgm:constr type="w" for="ch" forName="dotArrow1" refType="userD"/>
                  <dgm:constr type="h" for="ch" forName="dotArrow1" refType="userD"/>
                  <dgm:constr type="ctrX" for="ch" forName="dotArrow2" refType="w" fact="0.2372"/>
                  <dgm:constr type="ctrY" for="ch" forName="dotArrow2" refType="h" fact="0.0581"/>
                  <dgm:constr type="w" for="ch" forName="dotArrow2" refType="userD"/>
                  <dgm:constr type="h" for="ch" forName="dotArrow2" refType="userD"/>
                  <dgm:constr type="ctrX" for="ch" forName="dotArrow3" refType="w" fact="0.2187"/>
                  <dgm:constr type="ctrY" for="ch" forName="dotArrow3" refType="h" fact="0.0414"/>
                  <dgm:constr type="w" for="ch" forName="dotArrow3" refType="userD"/>
                  <dgm:constr type="h" for="ch" forName="dotArrow3" refType="userD"/>
                  <dgm:constr type="ctrX" for="ch" forName="dotArrow4" refType="w" fact="0.2001"/>
                  <dgm:constr type="ctrY" for="ch" forName="dotArrow4" refType="h" fact="0.0581"/>
                  <dgm:constr type="w" for="ch" forName="dotArrow4" refType="userD"/>
                  <dgm:constr type="h" for="ch" forName="dotArrow4" refType="userD"/>
                  <dgm:constr type="ctrX" for="ch" forName="dotArrow5" refType="w" fact="0.1816"/>
                  <dgm:constr type="ctrY" for="ch" forName="dotArrow5" refType="h" fact="0.0748"/>
                  <dgm:constr type="w" for="ch" forName="dotArrow5" refType="userD"/>
                  <dgm:constr type="h" for="ch" forName="dotArrow5" refType="userD"/>
                  <dgm:constr type="ctrX" for="ch" forName="dotArrow6" refType="w" fact="0.2187"/>
                  <dgm:constr type="ctrY" for="ch" forName="dotArrow6" refType="h" fact="0.0766"/>
                  <dgm:constr type="w" for="ch" forName="dotArrow6" refType="userD"/>
                  <dgm:constr type="h" for="ch" forName="dotArrow6" refType="userD"/>
                  <dgm:constr type="ctrX" for="ch" forName="dotArrow7" refType="w" fact="0.2187"/>
                  <dgm:constr type="ctrY" for="ch" forName="dotArrow7" refType="h" fact="0.1118"/>
                  <dgm:constr type="w" for="ch" forName="dotArrow7" refType="userD"/>
                  <dgm:constr type="h" for="ch" forName="dotArrow7" refType="userD"/>
                  <dgm:constr type="r" for="ch" forName="parTx1" refType="w" fact="0.7522"/>
                  <dgm:constr type="t" for="ch" forName="parTx1" refType="h" fact="0.9416"/>
                  <dgm:constr type="w" for="ch" forName="parTx1" refType="w" fact="0.2696"/>
                  <dgm:constr type="h" for="ch" forName="parTx1" refType="h" fact="0.0811"/>
                  <dgm:constr type="ctrX" for="ch" forName="picture1" refType="w" fact="0.7644"/>
                  <dgm:constr type="ctrY" for="ch" forName="picture1" refType="h" fact="0.9322"/>
                  <dgm:constr type="w" for="ch" forName="picture1" refType="w" fact="0.125"/>
                  <dgm:constr type="h" for="ch" forName="picture1" refType="h" fact="0.1403"/>
                  <dgm:constr type="r" for="ch" forName="parTx2" refType="w" fact="0.4937"/>
                  <dgm:constr type="t" for="ch" forName="parTx2" refType="h" fact="0.8451"/>
                  <dgm:constr type="w" for="ch" forName="parTx2" refType="w" fact="0.2696"/>
                  <dgm:constr type="h" for="ch" forName="parTx2" refType="h" fact="0.0811"/>
                  <dgm:constr type="ctrX" for="ch" forName="picture2" refType="w" fact="0.5059"/>
                  <dgm:constr type="ctrY" for="ch" forName="picture2" refType="h" fact="0.8357"/>
                  <dgm:constr type="w" for="ch" forName="picture2" refType="w" fact="0.125"/>
                  <dgm:constr type="h" for="ch" forName="picture2" refType="h" fact="0.1403"/>
                  <dgm:constr type="r" for="ch" forName="parTx3" refType="w" fact="0.3662"/>
                  <dgm:constr type="t" for="ch" forName="parTx3" refType="h" fact="0.7006"/>
                  <dgm:constr type="w" for="ch" forName="parTx3" refType="w" fact="0.2696"/>
                  <dgm:constr type="h" for="ch" forName="parTx3" refType="h" fact="0.0811"/>
                  <dgm:constr type="ctrX" for="ch" forName="picture3" refType="w" fact="0.3784"/>
                  <dgm:constr type="ctrY" for="ch" forName="picture3" refType="h" fact="0.6912"/>
                  <dgm:constr type="w" for="ch" forName="picture3" refType="w" fact="0.125"/>
                  <dgm:constr type="h" for="ch" forName="picture3" refType="h" fact="0.1403"/>
                  <dgm:constr type="r" for="ch" forName="parTx4" refType="w" fact="0.2893"/>
                  <dgm:constr type="t" for="ch" forName="parTx4" refType="h" fact="0.5424"/>
                  <dgm:constr type="w" for="ch" forName="parTx4" refType="w" fact="0.2696"/>
                  <dgm:constr type="h" for="ch" forName="parTx4" refType="h" fact="0.0811"/>
                  <dgm:constr type="ctrX" for="ch" forName="picture4" refType="w" fact="0.3015"/>
                  <dgm:constr type="ctrY" for="ch" forName="picture4" refType="h" fact="0.533"/>
                  <dgm:constr type="w" for="ch" forName="picture4" refType="w" fact="0.125"/>
                  <dgm:constr type="h" for="ch" forName="picture4" refType="h" fact="0.1403"/>
                  <dgm:constr type="r" for="ch" forName="parTx5" refType="w" fact="0.2397"/>
                  <dgm:constr type="t" for="ch" forName="parTx5" refType="h" fact="0.372"/>
                  <dgm:constr type="w" for="ch" forName="parTx5" refType="w" fact="0.2696"/>
                  <dgm:constr type="h" for="ch" forName="parTx5" refType="h" fact="0.0811"/>
                  <dgm:constr type="ctrX" for="ch" forName="picture5" refType="w" fact="0.2519"/>
                  <dgm:constr type="ctrY" for="ch" forName="picture5" refType="h" fact="0.3626"/>
                  <dgm:constr type="w" for="ch" forName="picture5" refType="w" fact="0.125"/>
                  <dgm:constr type="h" for="ch" forName="picture5" refType="h" fact="0.1403"/>
                  <dgm:constr type="r" for="ch" forName="parTx6" refType="w" fact="0.2127"/>
                  <dgm:constr type="t" for="ch" forName="parTx6" refType="h" fact="0.2044"/>
                  <dgm:constr type="w" for="ch" forName="parTx6" refType="w" fact="0.2696"/>
                  <dgm:constr type="h" for="ch" forName="parTx6" refType="h" fact="0.0811"/>
                  <dgm:constr type="ctrX" for="ch" forName="picture6" refType="w" fact="0.2249"/>
                  <dgm:constr type="ctrY" for="ch" forName="picture6" refType="h" fact="0.195"/>
                  <dgm:constr type="w" for="ch" forName="picture6" refType="w" fact="0.125"/>
                  <dgm:constr type="h" for="ch" forName="picture6" refType="h" fact="0.1403"/>
                </dgm:constrLst>
              </dgm:else>
            </dgm:choose>
          </dgm:else>
        </dgm:choose>
      </dgm:if>
      <dgm:else name="Name62">
        <dgm:choose name="Name63">
          <dgm:if name="Name64" func="var" arg="dir" op="equ" val="norm">
            <dgm:choose name="Name65">
              <dgm:if name="Name66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390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3721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353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337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142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088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926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583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6371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6701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6853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6627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6773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6919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706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7212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6919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6919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556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246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l" for="ch" forName="desTx1" refType="r" refFor="ch" refForName="parTx1"/>
                  <dgm:constr type="r" for="ch" forName="desTx1" refType="w"/>
                  <dgm:constr type="t" for="ch" forName="desTx1" refType="t" refFor="ch" refForName="parTx1"/>
                  <dgm:constr type="h" for="ch" forName="desTx1" refType="h" refFor="ch" refForName="parTx1"/>
                  <dgm:constr type="l" for="ch" forName="parTx2" refType="w" fact="0.453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4439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l" for="ch" forName="desTx2" refType="r" refFor="ch" refForName="parTx2"/>
                  <dgm:constr type="r" for="ch" forName="desTx2" refType="w"/>
                  <dgm:constr type="t" for="ch" forName="desTx2" refType="t" refFor="ch" refForName="parTx2"/>
                  <dgm:constr type="h" for="ch" forName="desTx2" refType="h" refFor="ch" refForName="parTx2"/>
                  <dgm:constr type="l" for="ch" forName="parTx3" refType="w" fact="0.5511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541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l" for="ch" forName="desTx3" refType="r" refFor="ch" refForName="parTx3"/>
                  <dgm:constr type="r" for="ch" forName="desTx3" refType="w"/>
                  <dgm:constr type="t" for="ch" forName="desTx3" refType="t" refFor="ch" refForName="parTx3"/>
                  <dgm:constr type="h" for="ch" forName="desTx3" refType="h" refFor="ch" refForName="parTx3"/>
                  <dgm:constr type="l" for="ch" forName="parTx4" refType="w" fact="0.6132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6037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l" for="ch" forName="desTx4" refType="r" refFor="ch" refForName="parTx4"/>
                  <dgm:constr type="r" for="ch" forName="desTx4" refType="w"/>
                  <dgm:constr type="t" for="ch" forName="desTx4" refType="t" refFor="ch" refForName="parTx4"/>
                  <dgm:constr type="h" for="ch" forName="desTx4" refType="h" refFor="ch" refForName="parTx4"/>
                  <dgm:constr type="l" for="ch" forName="parTx5" refType="w" fact="0.6576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648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l" for="ch" forName="desTx5" refType="r" refFor="ch" refForName="parTx5"/>
                  <dgm:constr type="r" for="ch" forName="desTx5" refType="w"/>
                  <dgm:constr type="t" for="ch" forName="desTx5" refType="t" refFor="ch" refForName="parTx5"/>
                  <dgm:constr type="h" for="ch" forName="desTx5" refType="h" refFor="ch" refForName="parTx5"/>
                  <dgm:constr type="l" for="ch" forName="parTx6" refType="w" fact="0.6828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6733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l" for="ch" forName="desTx6" refType="r" refFor="ch" refForName="parTx6"/>
                  <dgm:constr type="r" for="ch" forName="desTx6" refType="w"/>
                  <dgm:constr type="t" for="ch" forName="desTx6" refType="t" refFor="ch" refForName="parTx6"/>
                  <dgm:constr type="h" for="ch" forName="desTx6" refType="h" refFor="ch" refForName="parTx6"/>
                  <dgm:constr type="l" for="ch" forName="parTx7" refType="w" fact="0.6966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6871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l" for="ch" forName="desTx7" refType="r" refFor="ch" refForName="parTx7"/>
                  <dgm:constr type="r" for="ch" forName="desTx7" refType="w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67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4459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4244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4026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3806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3584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5803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618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6656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7266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7643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7816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7558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772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7892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8058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822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7892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7892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l" for="ch" forName="parTx1" refType="w" fact="0.291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2806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l" for="ch" forName="parTx2" refType="w" fact="0.5172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5063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l" for="ch" forName="parTx3" refType="w" fact="0.628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6176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l" for="ch" forName="parTx4" refType="w" fact="0.6994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688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l" for="ch" forName="parTx5" refType="w" fact="0.7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7391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l" for="ch" forName="parTx6" refType="w" fact="0.7788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7679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l" for="ch" forName="parTx7" refType="w" fact="0.794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7836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if>
          <dgm:else name="Name68">
            <dgm:choose name="Name69">
              <dgm:if name="Name70" axis="des" func="maxDepth" op="gt" val="1">
                <dgm:alg type="composite">
                  <dgm:param type="ar" val="1.25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primFontSz" for="ch" forName="desTx1" op="equ" val="65"/>
                  <dgm:constr type="primFontSz" for="ch" forName="desTx2" refType="primFontSz" refFor="ch" refForName="desTx1" op="equ"/>
                  <dgm:constr type="primFontSz" for="ch" forName="desTx3" refType="primFontSz" refFor="ch" refForName="desTx1" op="equ"/>
                  <dgm:constr type="primFontSz" for="ch" forName="desTx4" refType="primFontSz" refFor="ch" refForName="desTx1" op="equ"/>
                  <dgm:constr type="primFontSz" for="ch" forName="desTx5" refType="primFontSz" refFor="ch" refForName="desTx1" op="equ"/>
                  <dgm:constr type="primFontSz" for="ch" forName="desTx6" refType="primFontSz" refFor="ch" refForName="desTx1" op="equ"/>
                  <dgm:constr type="primFontSz" for="ch" forName="desTx7" refType="primFontSz" refFor="ch" refForName="desTx1" op="equ"/>
                  <dgm:constr type="userD" refType="w" fact="0.0097"/>
                  <dgm:constr type="ctrX" for="ch" forName="dot1" refType="w" fact="0.609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6279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647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663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858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912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5074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416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3629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3299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3147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3373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3227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3081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2935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2788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3081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3081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444"/>
                  <dgm:constr type="t" for="ch" forName="parTx1" refType="h" fact="0.8856"/>
                  <dgm:constr type="w" for="ch" forName="parTx1" refType="w" fact="0.2101"/>
                  <dgm:constr type="h" for="ch" forName="parTx1" refType="h" fact="0.0704"/>
                  <dgm:constr type="ctrX" for="ch" forName="picture1" refType="w" fact="0.754"/>
                  <dgm:constr type="ctrY" for="ch" forName="picture1" refType="h" fact="0.8769"/>
                  <dgm:constr type="w" for="ch" forName="picture1" refType="w" fact="0.0974"/>
                  <dgm:constr type="h" for="ch" forName="picture1" refType="h" fact="0.1218"/>
                  <dgm:constr type="r" for="ch" forName="desTx1" refType="l" refFor="ch" refForName="parTx1"/>
                  <dgm:constr type="l" for="ch" forName="desTx1"/>
                  <dgm:constr type="t" for="ch" forName="desTx1" refType="t" refFor="ch" refForName="parTx1"/>
                  <dgm:constr type="h" for="ch" forName="desTx1" refType="h" refFor="ch" refForName="parTx1"/>
                  <dgm:constr type="r" for="ch" forName="parTx2" refType="w" fact="0.5465"/>
                  <dgm:constr type="t" for="ch" forName="parTx2" refType="h" fact="0.7956"/>
                  <dgm:constr type="w" for="ch" forName="parTx2" refType="w" fact="0.2101"/>
                  <dgm:constr type="h" for="ch" forName="parTx2" refType="h" fact="0.0704"/>
                  <dgm:constr type="ctrX" for="ch" forName="picture2" refType="w" fact="0.5561"/>
                  <dgm:constr type="ctrY" for="ch" forName="picture2" refType="h" fact="0.787"/>
                  <dgm:constr type="w" for="ch" forName="picture2" refType="w" fact="0.0974"/>
                  <dgm:constr type="h" for="ch" forName="picture2" refType="h" fact="0.1218"/>
                  <dgm:constr type="r" for="ch" forName="desTx2" refType="l" refFor="ch" refForName="parTx2"/>
                  <dgm:constr type="l" for="ch" forName="desTx2"/>
                  <dgm:constr type="t" for="ch" forName="desTx2" refType="t" refFor="ch" refForName="parTx2"/>
                  <dgm:constr type="h" for="ch" forName="desTx2" refType="h" refFor="ch" refForName="parTx2"/>
                  <dgm:constr type="r" for="ch" forName="parTx3" refType="w" fact="0.4489"/>
                  <dgm:constr type="t" for="ch" forName="parTx3" refType="h" fact="0.673"/>
                  <dgm:constr type="w" for="ch" forName="parTx3" refType="w" fact="0.2101"/>
                  <dgm:constr type="h" for="ch" forName="parTx3" refType="h" fact="0.0704"/>
                  <dgm:constr type="ctrX" for="ch" forName="picture3" refType="w" fact="0.4585"/>
                  <dgm:constr type="ctrY" for="ch" forName="picture3" refType="h" fact="0.6644"/>
                  <dgm:constr type="w" for="ch" forName="picture3" refType="w" fact="0.0974"/>
                  <dgm:constr type="h" for="ch" forName="picture3" refType="h" fact="0.1218"/>
                  <dgm:constr type="r" for="ch" forName="desTx3" refType="l" refFor="ch" refForName="parTx3"/>
                  <dgm:constr type="l" for="ch" forName="desTx3"/>
                  <dgm:constr type="t" for="ch" forName="desTx3" refType="t" refFor="ch" refForName="parTx3"/>
                  <dgm:constr type="h" for="ch" forName="desTx3" refType="h" refFor="ch" refForName="parTx3"/>
                  <dgm:constr type="r" for="ch" forName="parTx4" refType="w" fact="0.3868"/>
                  <dgm:constr type="t" for="ch" forName="parTx4" refType="h" fact="0.538"/>
                  <dgm:constr type="w" for="ch" forName="parTx4" refType="w" fact="0.2101"/>
                  <dgm:constr type="h" for="ch" forName="parTx4" refType="h" fact="0.0704"/>
                  <dgm:constr type="ctrX" for="ch" forName="picture4" refType="w" fact="0.3963"/>
                  <dgm:constr type="ctrY" for="ch" forName="picture4" refType="h" fact="0.5294"/>
                  <dgm:constr type="w" for="ch" forName="picture4" refType="w" fact="0.0974"/>
                  <dgm:constr type="h" for="ch" forName="picture4" refType="h" fact="0.1218"/>
                  <dgm:constr type="r" for="ch" forName="desTx4" refType="l" refFor="ch" refForName="parTx4"/>
                  <dgm:constr type="l" for="ch" forName="desTx4"/>
                  <dgm:constr type="t" for="ch" forName="desTx4" refType="t" refFor="ch" refForName="parTx4"/>
                  <dgm:constr type="h" for="ch" forName="desTx4" refType="h" refFor="ch" refForName="parTx4"/>
                  <dgm:constr type="r" for="ch" forName="parTx5" refType="w" fact="0.3424"/>
                  <dgm:constr type="t" for="ch" forName="parTx5" refType="h" fact="0.3951"/>
                  <dgm:constr type="w" for="ch" forName="parTx5" refType="w" fact="0.2101"/>
                  <dgm:constr type="h" for="ch" forName="parTx5" refType="h" fact="0.0704"/>
                  <dgm:constr type="ctrX" for="ch" forName="picture5" refType="w" fact="0.352"/>
                  <dgm:constr type="ctrY" for="ch" forName="picture5" refType="h" fact="0.3864"/>
                  <dgm:constr type="w" for="ch" forName="picture5" refType="w" fact="0.0974"/>
                  <dgm:constr type="h" for="ch" forName="picture5" refType="h" fact="0.1218"/>
                  <dgm:constr type="r" for="ch" forName="desTx5" refType="l" refFor="ch" refForName="parTx5"/>
                  <dgm:constr type="l" for="ch" forName="desTx5"/>
                  <dgm:constr type="t" for="ch" forName="desTx5" refType="t" refFor="ch" refForName="parTx5"/>
                  <dgm:constr type="h" for="ch" forName="desTx5" refType="h" refFor="ch" refForName="parTx5"/>
                  <dgm:constr type="r" for="ch" forName="parTx6" refType="w" fact="0.3172"/>
                  <dgm:constr type="t" for="ch" forName="parTx6" refType="h" fact="0.2531"/>
                  <dgm:constr type="w" for="ch" forName="parTx6" refType="w" fact="0.2101"/>
                  <dgm:constr type="h" for="ch" forName="parTx6" refType="h" fact="0.0704"/>
                  <dgm:constr type="ctrX" for="ch" forName="picture6" refType="w" fact="0.3267"/>
                  <dgm:constr type="ctrY" for="ch" forName="picture6" refType="h" fact="0.2444"/>
                  <dgm:constr type="w" for="ch" forName="picture6" refType="w" fact="0.0974"/>
                  <dgm:constr type="h" for="ch" forName="picture6" refType="h" fact="0.1218"/>
                  <dgm:constr type="r" for="ch" forName="desTx6" refType="l" refFor="ch" refForName="parTx6"/>
                  <dgm:constr type="l" for="ch" forName="desTx6"/>
                  <dgm:constr type="t" for="ch" forName="desTx6" refType="t" refFor="ch" refForName="parTx6"/>
                  <dgm:constr type="h" for="ch" forName="desTx6" refType="h" refFor="ch" refForName="parTx6"/>
                  <dgm:constr type="r" for="ch" forName="parTx7" refType="w" fact="0.3034"/>
                  <dgm:constr type="t" for="ch" forName="parTx7" refType="h" fact="0.1162"/>
                  <dgm:constr type="w" for="ch" forName="parTx7" refType="w" fact="0.2101"/>
                  <dgm:constr type="h" for="ch" forName="parTx7" refType="h" fact="0.0704"/>
                  <dgm:constr type="ctrX" for="ch" forName="picture7" refType="w" fact="0.3129"/>
                  <dgm:constr type="ctrY" for="ch" forName="picture7" refType="h" fact="0.1075"/>
                  <dgm:constr type="w" for="ch" forName="picture7" refType="w" fact="0.0974"/>
                  <dgm:constr type="h" for="ch" forName="picture7" refType="h" fact="0.1218"/>
                  <dgm:constr type="r" for="ch" forName="desTx7" refType="l" refFor="ch" refForName="parTx7"/>
                  <dgm:constr type="l" for="ch" forName="desTx7"/>
                  <dgm:constr type="t" for="ch" forName="desTx7" refType="t" refFor="ch" refForName="parTx7"/>
                  <dgm:constr type="h" for="ch" forName="desTx7" refType="h" refFor="ch" refForName="parTx7"/>
                </dgm:constrLst>
              </dgm:if>
              <dgm:else name="Name71">
                <dgm:alg type="composite">
                  <dgm:param type="ar" val="1.096"/>
                </dgm:alg>
                <dgm:constrLst>
                  <dgm:constr type="primFontSz" for="ch" forName="parTx1" op="equ" val="65"/>
                  <dgm:constr type="primFontSz" for="ch" forName="parTx2" refType="primFontSz" refFor="ch" refForName="parTx1" op="equ"/>
                  <dgm:constr type="primFontSz" for="ch" forName="parTx3" refType="primFontSz" refFor="ch" refForName="parTx1" op="equ"/>
                  <dgm:constr type="primFontSz" for="ch" forName="parTx4" refType="primFontSz" refFor="ch" refForName="parTx1" op="equ"/>
                  <dgm:constr type="primFontSz" for="ch" forName="parTx5" refType="primFontSz" refFor="ch" refForName="parTx1" op="equ"/>
                  <dgm:constr type="primFontSz" for="ch" forName="parTx6" refType="primFontSz" refFor="ch" refForName="parTx1" op="equ"/>
                  <dgm:constr type="primFontSz" for="ch" forName="parTx7" refType="primFontSz" refFor="ch" refForName="parTx1" op="equ"/>
                  <dgm:constr type="userD" refType="w" fact="0.0111"/>
                  <dgm:constr type="ctrX" for="ch" forName="dot1" refType="w" fact="0.5541"/>
                  <dgm:constr type="ctrY" for="ch" forName="dot1" refType="h" fact="0.8342"/>
                  <dgm:constr type="w" for="ch" forName="dot1" refType="userD"/>
                  <dgm:constr type="h" for="ch" forName="dot1" refType="userD"/>
                  <dgm:constr type="ctrX" for="ch" forName="dot2" refType="w" fact="0.5756"/>
                  <dgm:constr type="ctrY" for="ch" forName="dot2" refType="h" fact="0.8448"/>
                  <dgm:constr type="w" for="ch" forName="dot2" refType="userD"/>
                  <dgm:constr type="h" for="ch" forName="dot2" refType="userD"/>
                  <dgm:constr type="ctrX" for="ch" forName="dot3" refType="w" fact="0.5974"/>
                  <dgm:constr type="ctrY" for="ch" forName="dot3" refType="h" fact="0.8539"/>
                  <dgm:constr type="w" for="ch" forName="dot3" refType="userD"/>
                  <dgm:constr type="h" for="ch" forName="dot3" refType="userD"/>
                  <dgm:constr type="ctrX" for="ch" forName="dot4" refType="w" fact="0.6194"/>
                  <dgm:constr type="ctrY" for="ch" forName="dot4" refType="h" fact="0.8615"/>
                  <dgm:constr type="w" for="ch" forName="dot4" refType="userD"/>
                  <dgm:constr type="h" for="ch" forName="dot4" refType="userD"/>
                  <dgm:constr type="ctrX" for="ch" forName="dot5" refType="w" fact="0.6416"/>
                  <dgm:constr type="ctrY" for="ch" forName="dot5" refType="h" fact="0.8676"/>
                  <dgm:constr type="w" for="ch" forName="dot5" refType="userD"/>
                  <dgm:constr type="h" for="ch" forName="dot5" refType="userD"/>
                  <dgm:constr type="ctrX" for="ch" forName="dot6" refType="w" fact="0.4197"/>
                  <dgm:constr type="ctrY" for="ch" forName="dot6" refType="h" fact="0.7255"/>
                  <dgm:constr type="w" for="ch" forName="dot6" refType="userD"/>
                  <dgm:constr type="h" for="ch" forName="dot6" refType="userD"/>
                  <dgm:constr type="ctrX" for="ch" forName="dot7" refType="w" fact="0.4382"/>
                  <dgm:constr type="ctrY" for="ch" forName="dot7" refType="h" fact="0.7454"/>
                  <dgm:constr type="w" for="ch" forName="dot7" refType="userD"/>
                  <dgm:constr type="h" for="ch" forName="dot7" refType="userD"/>
                  <dgm:constr type="ctrX" for="ch" forName="dot8" refType="w" fact="0.3344"/>
                  <dgm:constr type="ctrY" for="ch" forName="dot8" refType="h" fact="0.6026"/>
                  <dgm:constr type="w" for="ch" forName="dot8" refType="userD"/>
                  <dgm:constr type="h" for="ch" forName="dot8" refType="userD"/>
                  <dgm:constr type="ctrX" for="ch" forName="dot9" refType="w" fact="0.2734"/>
                  <dgm:constr type="ctrY" for="ch" forName="dot9" refType="h" fact="0.4632"/>
                  <dgm:constr type="w" for="ch" forName="dot9" refType="userD"/>
                  <dgm:constr type="h" for="ch" forName="dot9" refType="userD"/>
                  <dgm:constr type="ctrX" for="ch" forName="dot10" refType="w" fact="0.2357"/>
                  <dgm:constr type="ctrY" for="ch" forName="dot10" refType="h" fact="0.3187"/>
                  <dgm:constr type="w" for="ch" forName="dot10" refType="userD"/>
                  <dgm:constr type="h" for="ch" forName="dot10" refType="userD"/>
                  <dgm:constr type="ctrX" for="ch" forName="dot11" refType="w" fact="0.2184"/>
                  <dgm:constr type="ctrY" for="ch" forName="dot11" refType="h" fact="0.1763"/>
                  <dgm:constr type="w" for="ch" forName="dot11" refType="userD"/>
                  <dgm:constr type="h" for="ch" forName="dot11" refType="userD"/>
                  <dgm:constr type="ctrX" for="ch" forName="dotArrow1" refType="w" fact="0.2442"/>
                  <dgm:constr type="ctrY" for="ch" forName="dotArrow1" refType="h" fact="-0.0099"/>
                  <dgm:constr type="w" for="ch" forName="dotArrow1" refType="userD"/>
                  <dgm:constr type="h" for="ch" forName="dotArrow1" refType="userD"/>
                  <dgm:constr type="ctrX" for="ch" forName="dotArrow2" refType="w" fact="0.2275"/>
                  <dgm:constr type="ctrY" for="ch" forName="dotArrow2" refType="h" fact="-0.0239"/>
                  <dgm:constr type="w" for="ch" forName="dotArrow2" refType="userD"/>
                  <dgm:constr type="h" for="ch" forName="dotArrow2" refType="userD"/>
                  <dgm:constr type="ctrX" for="ch" forName="dotArrow3" refType="w" fact="0.2108"/>
                  <dgm:constr type="ctrY" for="ch" forName="dotArrow3" refType="h" fact="-0.0378"/>
                  <dgm:constr type="w" for="ch" forName="dotArrow3" refType="userD"/>
                  <dgm:constr type="h" for="ch" forName="dotArrow3" refType="userD"/>
                  <dgm:constr type="ctrX" for="ch" forName="dotArrow4" refType="w" fact="0.1942"/>
                  <dgm:constr type="ctrY" for="ch" forName="dotArrow4" refType="h" fact="-0.0239"/>
                  <dgm:constr type="w" for="ch" forName="dotArrow4" refType="userD"/>
                  <dgm:constr type="h" for="ch" forName="dotArrow4" refType="userD"/>
                  <dgm:constr type="ctrX" for="ch" forName="dotArrow5" refType="w" fact="0.1775"/>
                  <dgm:constr type="ctrY" for="ch" forName="dotArrow5" refType="h" fact="-0.0099"/>
                  <dgm:constr type="w" for="ch" forName="dotArrow5" refType="userD"/>
                  <dgm:constr type="h" for="ch" forName="dotArrow5" refType="userD"/>
                  <dgm:constr type="ctrX" for="ch" forName="dotArrow6" refType="w" fact="0.2108"/>
                  <dgm:constr type="ctrY" for="ch" forName="dotArrow6" refType="h" fact="-0.0084"/>
                  <dgm:constr type="w" for="ch" forName="dotArrow6" refType="userD"/>
                  <dgm:constr type="h" for="ch" forName="dotArrow6" refType="userD"/>
                  <dgm:constr type="ctrX" for="ch" forName="dotArrow7" refType="w" fact="0.2108"/>
                  <dgm:constr type="ctrY" for="ch" forName="dotArrow7" refType="h" fact="0.0211"/>
                  <dgm:constr type="w" for="ch" forName="dotArrow7" refType="userD"/>
                  <dgm:constr type="h" for="ch" forName="dotArrow7" refType="userD"/>
                  <dgm:constr type="r" for="ch" forName="parTx1" refType="w" fact="0.7085"/>
                  <dgm:constr type="t" for="ch" forName="parTx1" refType="h" fact="0.8845"/>
                  <dgm:constr type="w" for="ch" forName="parTx1" refType="w" fact="0.2396"/>
                  <dgm:constr type="h" for="ch" forName="parTx1" refType="h" fact="0.0704"/>
                  <dgm:constr type="ctrX" for="ch" forName="picture1" refType="w" fact="0.7194"/>
                  <dgm:constr type="ctrY" for="ch" forName="picture1" refType="h" fact="0.8769"/>
                  <dgm:constr type="w" for="ch" forName="picture1" refType="w" fact="0.1111"/>
                  <dgm:constr type="h" for="ch" forName="picture1" refType="h" fact="0.1218"/>
                  <dgm:constr type="r" for="ch" forName="parTx2" refType="w" fact="0.4828"/>
                  <dgm:constr type="t" for="ch" forName="parTx2" refType="h" fact="0.7946"/>
                  <dgm:constr type="w" for="ch" forName="parTx2" refType="w" fact="0.2396"/>
                  <dgm:constr type="h" for="ch" forName="parTx2" refType="h" fact="0.0704"/>
                  <dgm:constr type="ctrX" for="ch" forName="picture2" refType="w" fact="0.4937"/>
                  <dgm:constr type="ctrY" for="ch" forName="picture2" refType="h" fact="0.787"/>
                  <dgm:constr type="w" for="ch" forName="picture2" refType="w" fact="0.1111"/>
                  <dgm:constr type="h" for="ch" forName="picture2" refType="h" fact="0.1218"/>
                  <dgm:constr type="r" for="ch" forName="parTx3" refType="w" fact="0.3715"/>
                  <dgm:constr type="t" for="ch" forName="parTx3" refType="h" fact="0.672"/>
                  <dgm:constr type="w" for="ch" forName="parTx3" refType="w" fact="0.2396"/>
                  <dgm:constr type="h" for="ch" forName="parTx3" refType="h" fact="0.0704"/>
                  <dgm:constr type="ctrX" for="ch" forName="picture3" refType="w" fact="0.3824"/>
                  <dgm:constr type="ctrY" for="ch" forName="picture3" refType="h" fact="0.6644"/>
                  <dgm:constr type="w" for="ch" forName="picture3" refType="w" fact="0.1111"/>
                  <dgm:constr type="h" for="ch" forName="picture3" refType="h" fact="0.1218"/>
                  <dgm:constr type="r" for="ch" forName="parTx4" refType="w" fact="0.3006"/>
                  <dgm:constr type="t" for="ch" forName="parTx4" refType="h" fact="0.5369"/>
                  <dgm:constr type="w" for="ch" forName="parTx4" refType="w" fact="0.2396"/>
                  <dgm:constr type="h" for="ch" forName="parTx4" refType="h" fact="0.0704"/>
                  <dgm:constr type="ctrX" for="ch" forName="picture4" refType="w" fact="0.3115"/>
                  <dgm:constr type="ctrY" for="ch" forName="picture4" refType="h" fact="0.5294"/>
                  <dgm:constr type="w" for="ch" forName="picture4" refType="w" fact="0.1111"/>
                  <dgm:constr type="h" for="ch" forName="picture4" refType="h" fact="0.1218"/>
                  <dgm:constr type="r" for="ch" forName="parTx5" refType="w" fact="0.25"/>
                  <dgm:constr type="t" for="ch" forName="parTx5" refType="h" fact="0.394"/>
                  <dgm:constr type="w" for="ch" forName="parTx5" refType="w" fact="0.2396"/>
                  <dgm:constr type="h" for="ch" forName="parTx5" refType="h" fact="0.0704"/>
                  <dgm:constr type="ctrX" for="ch" forName="picture5" refType="w" fact="0.2609"/>
                  <dgm:constr type="ctrY" for="ch" forName="picture5" refType="h" fact="0.3864"/>
                  <dgm:constr type="w" for="ch" forName="picture5" refType="w" fact="0.1111"/>
                  <dgm:constr type="h" for="ch" forName="picture5" refType="h" fact="0.1218"/>
                  <dgm:constr type="r" for="ch" forName="parTx6" refType="w" fact="0.2212"/>
                  <dgm:constr type="t" for="ch" forName="parTx6" refType="h" fact="0.252"/>
                  <dgm:constr type="w" for="ch" forName="parTx6" refType="w" fact="0.2396"/>
                  <dgm:constr type="h" for="ch" forName="parTx6" refType="h" fact="0.0704"/>
                  <dgm:constr type="ctrX" for="ch" forName="picture6" refType="w" fact="0.2321"/>
                  <dgm:constr type="ctrY" for="ch" forName="picture6" refType="h" fact="0.2444"/>
                  <dgm:constr type="w" for="ch" forName="picture6" refType="w" fact="0.1111"/>
                  <dgm:constr type="h" for="ch" forName="picture6" refType="h" fact="0.1218"/>
                  <dgm:constr type="r" for="ch" forName="parTx7" refType="w" fact="0.2055"/>
                  <dgm:constr type="t" for="ch" forName="parTx7" refType="h" fact="0.1151"/>
                  <dgm:constr type="w" for="ch" forName="parTx7" refType="w" fact="0.2396"/>
                  <dgm:constr type="h" for="ch" forName="parTx7" refType="h" fact="0.0704"/>
                  <dgm:constr type="ctrX" for="ch" forName="picture7" refType="w" fact="0.2164"/>
                  <dgm:constr type="ctrY" for="ch" forName="picture7" refType="h" fact="0.1075"/>
                  <dgm:constr type="w" for="ch" forName="picture7" refType="w" fact="0.1111"/>
                  <dgm:constr type="h" for="ch" forName="picture7" refType="h" fact="0.1218"/>
                </dgm:constrLst>
              </dgm:else>
            </dgm:choose>
          </dgm:else>
        </dgm:choose>
      </dgm:else>
    </dgm:choose>
    <dgm:forEach name="wrapper" axis="self" ptType="parTrans">
      <dgm:forEach name="wrapper2" axis="self" ptType="sibTrans" st="2">
        <dgm:forEach name="imageRepeat" axis="self">
          <dgm:layoutNode name="imageRepeat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 axis="self"/>
          </dgm:layoutNode>
        </dgm:forEach>
      </dgm:forEach>
    </dgm:forEach>
    <dgm:choose name="Name72">
      <dgm:if name="Name73" axis="ch" ptType="node" func="cnt" op="gte" val="2">
        <dgm:layoutNode name="dot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4"/>
    </dgm:choose>
    <dgm:choose name="Name75">
      <dgm:if name="Name76" axis="ch" ptType="node" func="cnt" op="gte" val="3">
        <dgm:layoutNode name="dot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77"/>
    </dgm:choose>
    <dgm:choose name="Name78">
      <dgm:if name="Name79" axis="ch" ptType="node" func="cnt" op="gte" val="4">
        <dgm:layoutNode name="dot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0"/>
    </dgm:choose>
    <dgm:choose name="Name81">
      <dgm:if name="Name82" axis="ch" ptType="node" func="cnt" op="gte" val="5">
        <dgm:layoutNode name="dot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8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3"/>
    </dgm:choose>
    <dgm:choose name="Name84">
      <dgm:if name="Name85" axis="ch" ptType="node" func="cnt" op="gte" val="6">
        <dgm:layoutNode name="dot9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10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6"/>
    </dgm:choose>
    <dgm:choose name="Name87">
      <dgm:if name="Name88" axis="ch" ptType="node" func="cnt" op="gte" val="7">
        <dgm:layoutNode name="dot1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89"/>
    </dgm:choose>
    <dgm:choose name="Name90">
      <dgm:if name="Name91" axis="ch" ptType="node" func="cnt" op="gte" val="2">
        <dgm:layoutNode name="dotArrow1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2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3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4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5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6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dotArrow7" styleLbl="alignNode1">
          <dgm:alg type="sp"/>
          <dgm:shape xmlns:r="http://schemas.openxmlformats.org/officeDocument/2006/relationships" type="ellipse" r:blip="">
            <dgm:adjLst/>
          </dgm:shape>
          <dgm:presOf/>
        </dgm:layoutNode>
      </dgm:if>
      <dgm:else name="Name92"/>
    </dgm:choose>
    <dgm:forEach name="Name93" axis="ch" ptType="node" cnt="1">
      <dgm:layoutNode name="parTx1">
        <dgm:choose name="Name94">
          <dgm:if name="Name95" func="var" arg="dir" op="equ" val="norm">
            <dgm:alg type="tx">
              <dgm:param type="parTxLTRAlign" val="l"/>
              <dgm:param type="parTxRTLAlign" val="r"/>
            </dgm:alg>
          </dgm:if>
          <dgm:else name="Name96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97">
          <dgm:if name="Name98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99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00">
        <dgm:if name="Name101" axis="ch" ptType="node" func="cnt" op="gte" val="1">
          <dgm:layoutNode name="desTx1" styleLbl="revTx">
            <dgm:varLst>
              <dgm:bulletEnabled val="1"/>
            </dgm:varLst>
            <dgm:choose name="Name102">
              <dgm:if name="Name103" func="var" arg="dir" op="equ" val="norm">
                <dgm:choose name="Name104">
                  <dgm:if name="Name105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06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07">
                <dgm:choose name="Name108">
                  <dgm:if name="Name109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10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11"/>
      </dgm:choose>
    </dgm:forEach>
    <dgm:forEach name="Name112" axis="ch" ptType="sibTrans" hideLastTrans="0" cnt="1">
      <dgm:layoutNode name="picture1">
        <dgm:alg type="sp"/>
        <dgm:shape xmlns:r="http://schemas.openxmlformats.org/officeDocument/2006/relationships" r:blip="">
          <dgm:adjLst/>
        </dgm:shape>
        <dgm:presOf/>
        <dgm:constrLst/>
        <dgm:forEach name="Name113" ref="imageRepeat"/>
      </dgm:layoutNode>
    </dgm:forEach>
    <dgm:forEach name="Name114" axis="ch" ptType="node" st="2" cnt="1">
      <dgm:layoutNode name="parTx2">
        <dgm:choose name="Name115">
          <dgm:if name="Name116" func="var" arg="dir" op="equ" val="norm">
            <dgm:alg type="tx">
              <dgm:param type="parTxLTRAlign" val="l"/>
              <dgm:param type="parTxRTLAlign" val="r"/>
            </dgm:alg>
          </dgm:if>
          <dgm:else name="Name117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18">
          <dgm:if name="Name119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20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21">
        <dgm:if name="Name122" axis="ch" ptType="node" func="cnt" op="gte" val="1">
          <dgm:layoutNode name="desTx2" styleLbl="revTx">
            <dgm:varLst>
              <dgm:bulletEnabled val="1"/>
            </dgm:varLst>
            <dgm:choose name="Name123">
              <dgm:if name="Name124" func="var" arg="dir" op="equ" val="norm">
                <dgm:choose name="Name125">
                  <dgm:if name="Name126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27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28">
                <dgm:choose name="Name129">
                  <dgm:if name="Name130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31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32"/>
      </dgm:choose>
    </dgm:forEach>
    <dgm:forEach name="Name133" axis="ch" ptType="sibTrans" hideLastTrans="0" st="2" cnt="1">
      <dgm:layoutNode name="picture2">
        <dgm:alg type="sp"/>
        <dgm:shape xmlns:r="http://schemas.openxmlformats.org/officeDocument/2006/relationships" r:blip="">
          <dgm:adjLst/>
        </dgm:shape>
        <dgm:presOf/>
        <dgm:constrLst/>
        <dgm:forEach name="Name134" ref="imageRepeat"/>
      </dgm:layoutNode>
    </dgm:forEach>
    <dgm:forEach name="Name135" axis="ch" ptType="node" st="3" cnt="1">
      <dgm:layoutNode name="parTx3">
        <dgm:choose name="Name136">
          <dgm:if name="Name137" func="var" arg="dir" op="equ" val="norm">
            <dgm:alg type="tx">
              <dgm:param type="parTxLTRAlign" val="l"/>
              <dgm:param type="parTxRTLAlign" val="r"/>
            </dgm:alg>
          </dgm:if>
          <dgm:else name="Name138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39">
          <dgm:if name="Name140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41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42">
        <dgm:if name="Name143" axis="ch" ptType="node" func="cnt" op="gte" val="1">
          <dgm:layoutNode name="desTx3" styleLbl="revTx">
            <dgm:varLst>
              <dgm:bulletEnabled val="1"/>
            </dgm:varLst>
            <dgm:choose name="Name144">
              <dgm:if name="Name145" func="var" arg="dir" op="equ" val="norm">
                <dgm:choose name="Name146">
                  <dgm:if name="Name147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48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49">
                <dgm:choose name="Name150">
                  <dgm:if name="Name151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5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53"/>
      </dgm:choose>
    </dgm:forEach>
    <dgm:forEach name="Name154" axis="ch" ptType="sibTrans" hideLastTrans="0" st="3" cnt="1">
      <dgm:layoutNode name="picture3">
        <dgm:alg type="sp"/>
        <dgm:shape xmlns:r="http://schemas.openxmlformats.org/officeDocument/2006/relationships" r:blip="">
          <dgm:adjLst/>
        </dgm:shape>
        <dgm:presOf/>
        <dgm:constrLst/>
        <dgm:forEach name="Name155" ref="imageRepeat"/>
      </dgm:layoutNode>
    </dgm:forEach>
    <dgm:forEach name="Name156" axis="ch" ptType="node" st="4" cnt="1">
      <dgm:layoutNode name="parTx4">
        <dgm:choose name="Name157">
          <dgm:if name="Name158" func="var" arg="dir" op="equ" val="norm">
            <dgm:alg type="tx">
              <dgm:param type="parTxLTRAlign" val="l"/>
              <dgm:param type="parTxRTLAlign" val="r"/>
            </dgm:alg>
          </dgm:if>
          <dgm:else name="Name159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60">
          <dgm:if name="Name161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62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63">
        <dgm:if name="Name164" axis="ch" ptType="node" func="cnt" op="gte" val="1">
          <dgm:layoutNode name="desTx4" styleLbl="revTx">
            <dgm:varLst>
              <dgm:bulletEnabled val="1"/>
            </dgm:varLst>
            <dgm:choose name="Name165">
              <dgm:if name="Name166" func="var" arg="dir" op="equ" val="norm">
                <dgm:choose name="Name167">
                  <dgm:if name="Name168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69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70">
                <dgm:choose name="Name171">
                  <dgm:if name="Name172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73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74"/>
      </dgm:choose>
    </dgm:forEach>
    <dgm:forEach name="Name175" axis="ch" ptType="sibTrans" hideLastTrans="0" st="4" cnt="1">
      <dgm:layoutNode name="picture4">
        <dgm:alg type="sp"/>
        <dgm:shape xmlns:r="http://schemas.openxmlformats.org/officeDocument/2006/relationships" r:blip="">
          <dgm:adjLst/>
        </dgm:shape>
        <dgm:presOf/>
        <dgm:constrLst/>
        <dgm:forEach name="Name176" ref="imageRepeat"/>
      </dgm:layoutNode>
    </dgm:forEach>
    <dgm:forEach name="Name177" axis="ch" ptType="node" st="5" cnt="1">
      <dgm:layoutNode name="parTx5">
        <dgm:choose name="Name178">
          <dgm:if name="Name179" func="var" arg="dir" op="equ" val="norm">
            <dgm:alg type="tx">
              <dgm:param type="parTxLTRAlign" val="l"/>
              <dgm:param type="parTxRTLAlign" val="r"/>
            </dgm:alg>
          </dgm:if>
          <dgm:else name="Name180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181">
          <dgm:if name="Name182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183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184">
        <dgm:if name="Name185" axis="ch" ptType="node" func="cnt" op="gte" val="1">
          <dgm:layoutNode name="desTx5" styleLbl="revTx">
            <dgm:varLst>
              <dgm:bulletEnabled val="1"/>
            </dgm:varLst>
            <dgm:choose name="Name186">
              <dgm:if name="Name187" func="var" arg="dir" op="equ" val="norm">
                <dgm:choose name="Name188">
                  <dgm:if name="Name189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190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191">
                <dgm:choose name="Name192">
                  <dgm:if name="Name193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194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195"/>
      </dgm:choose>
    </dgm:forEach>
    <dgm:forEach name="Name196" axis="ch" ptType="sibTrans" hideLastTrans="0" st="5" cnt="1">
      <dgm:layoutNode name="picture5">
        <dgm:alg type="sp"/>
        <dgm:shape xmlns:r="http://schemas.openxmlformats.org/officeDocument/2006/relationships" r:blip="">
          <dgm:adjLst/>
        </dgm:shape>
        <dgm:presOf/>
        <dgm:constrLst/>
        <dgm:forEach name="Name197" ref="imageRepeat"/>
      </dgm:layoutNode>
    </dgm:forEach>
    <dgm:forEach name="Name198" axis="ch" ptType="node" st="6" cnt="1">
      <dgm:layoutNode name="parTx6">
        <dgm:choose name="Name199">
          <dgm:if name="Name200" func="var" arg="dir" op="equ" val="norm">
            <dgm:alg type="tx">
              <dgm:param type="parTxLTRAlign" val="l"/>
              <dgm:param type="parTxRTLAlign" val="r"/>
            </dgm:alg>
          </dgm:if>
          <dgm:else name="Name201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02">
          <dgm:if name="Name203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04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05">
        <dgm:if name="Name206" axis="ch" ptType="node" func="cnt" op="gte" val="1">
          <dgm:layoutNode name="desTx6" styleLbl="revTx">
            <dgm:varLst>
              <dgm:bulletEnabled val="1"/>
            </dgm:varLst>
            <dgm:choose name="Name207">
              <dgm:if name="Name208" func="var" arg="dir" op="equ" val="norm">
                <dgm:choose name="Name209">
                  <dgm:if name="Name210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11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12">
                <dgm:choose name="Name213">
                  <dgm:if name="Name214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15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16"/>
      </dgm:choose>
    </dgm:forEach>
    <dgm:forEach name="Name217" axis="ch" ptType="sibTrans" hideLastTrans="0" st="6" cnt="1">
      <dgm:layoutNode name="picture6">
        <dgm:alg type="sp"/>
        <dgm:shape xmlns:r="http://schemas.openxmlformats.org/officeDocument/2006/relationships" r:blip="">
          <dgm:adjLst/>
        </dgm:shape>
        <dgm:presOf/>
        <dgm:constrLst/>
        <dgm:forEach name="Name218" ref="imageRepeat"/>
      </dgm:layoutNode>
    </dgm:forEach>
    <dgm:forEach name="Name219" axis="ch" ptType="node" st="7" cnt="1">
      <dgm:layoutNode name="parTx7">
        <dgm:choose name="Name220">
          <dgm:if name="Name221" func="var" arg="dir" op="equ" val="norm">
            <dgm:alg type="tx">
              <dgm:param type="parTxLTRAlign" val="l"/>
              <dgm:param type="parTxRTLAlign" val="r"/>
            </dgm:alg>
          </dgm:if>
          <dgm:else name="Name222">
            <dgm:alg type="tx">
              <dgm:param type="parTxLTRAlign" val="r"/>
              <dgm:param type="parTxRTLAlign" val="l"/>
            </dgm:alg>
          </dgm:else>
        </dgm:choose>
        <dgm:shape xmlns:r="http://schemas.openxmlformats.org/officeDocument/2006/relationships" type="roundRect" r:blip="">
          <dgm:adjLst/>
        </dgm:shape>
        <dgm:presOf axis="self" ptType="node"/>
        <dgm:choose name="Name223">
          <dgm:if name="Name224" func="var" arg="dir" op="equ" val="norm">
            <dgm:constrLst>
              <dgm:constr type="lMarg" refType="w" fact="0.6"/>
              <dgm:constr type="rMarg" refType="primFontSz" fact="0.3"/>
              <dgm:constr type="tMarg" refType="primFontSz" fact="0.3"/>
              <dgm:constr type="bMarg" refType="primFontSz" fact="0.3"/>
            </dgm:constrLst>
          </dgm:if>
          <dgm:else name="Name225">
            <dgm:constrLst>
              <dgm:constr type="rMarg" refType="w" fact="0.6"/>
              <dgm:constr type="lMarg" refType="primFontSz" fact="0.3"/>
              <dgm:constr type="tMarg" refType="primFontSz" fact="0.3"/>
              <dgm:constr type="bMarg" refType="primFontSz" fact="0.3"/>
            </dgm:constrLst>
          </dgm:else>
        </dgm:choose>
        <dgm:ruleLst>
          <dgm:rule type="primFontSz" val="5" fact="NaN" max="NaN"/>
        </dgm:ruleLst>
      </dgm:layoutNode>
      <dgm:choose name="Name226">
        <dgm:if name="Name227" axis="ch" ptType="node" func="cnt" op="gte" val="1">
          <dgm:layoutNode name="desTx7" styleLbl="revTx">
            <dgm:varLst>
              <dgm:bulletEnabled val="1"/>
            </dgm:varLst>
            <dgm:choose name="Name228">
              <dgm:if name="Name229" func="var" arg="dir" op="equ" val="norm">
                <dgm:choose name="Name230">
                  <dgm:if name="Name231" axis="ch" ptType="node" func="cnt" op="gte" val="2">
                    <dgm:alg type="tx">
                      <dgm:param type="parTxLTRAlign" val="l"/>
                      <dgm:param type="parTxRTLAlign" val="l"/>
                      <dgm:param type="stBulletLvl" val="1"/>
                    </dgm:alg>
                  </dgm:if>
                  <dgm:else name="Name232">
                    <dgm:alg type="tx">
                      <dgm:param type="parTxLTRAlign" val="l"/>
                      <dgm:param type="parTxRTLAlign" val="l"/>
                    </dgm:alg>
                  </dgm:else>
                </dgm:choose>
              </dgm:if>
              <dgm:else name="Name233">
                <dgm:choose name="Name234">
                  <dgm:if name="Name235" axis="ch" ptType="node" func="cnt" op="gte" val="2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  <dgm:param type="stBulletLvl" val="1"/>
                    </dgm:alg>
                  </dgm:if>
                  <dgm:else name="Name236">
                    <dgm:alg type="tx">
                      <dgm:param type="parTxLTRAlign" val="r"/>
                      <dgm:param type="parTxRTLAlign" val="r"/>
                      <dgm:param type="shpTxLTRAlignCh" val="r"/>
                      <dgm:param type="shpTxRTLAlignCh" val="r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if>
        <dgm:else name="Name237"/>
      </dgm:choose>
    </dgm:forEach>
    <dgm:forEach name="Name238" axis="ch" ptType="sibTrans" hideLastTrans="0" st="7" cnt="1">
      <dgm:layoutNode name="picture7">
        <dgm:alg type="sp"/>
        <dgm:shape xmlns:r="http://schemas.openxmlformats.org/officeDocument/2006/relationships" r:blip="">
          <dgm:adjLst/>
        </dgm:shape>
        <dgm:presOf/>
        <dgm:constrLst/>
        <dgm:forEach name="Name239" ref="imageRepeat"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B6A5A-77F8-463B-B9FF-8FD6005680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6E0525-8BEA-C1C9-DCF0-0BA3923BEA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06B97-6A00-AE58-CDC2-510D54DE5B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43C91E-E505-029A-8970-EA54BB767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D60135-A925-D850-CD15-DC3B4ADB8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331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0E5ED-B4A1-022F-C5DC-0B2DCD9A4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341EF-CB53-5A77-FEE8-B46EC402D8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48CF8-1362-A8F4-A100-61B014983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70C0C-8A07-F39E-6D40-EB14E755E2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6BD2E5-5EFE-57AD-97F8-52082DF9A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621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2845-53BB-DEF9-AC46-B534A7109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7BCB2D-2848-DA32-4967-FA2D2A42F1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9A619A-B258-52A2-3F12-8DBAE1696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1712F-A011-3FAB-560A-617FE56D6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BA9253-A00F-474B-7D6C-B44ABB0E4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735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FCCE5-755B-9974-06F3-9FA8B5EAD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F3786-EE0E-6205-34BE-51B7F346DF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1454FF-DAC1-4BB5-F38C-90EB58906A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981E78-4A60-4E28-0FDA-88731F4B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5A24CE-B9B1-3216-ABEB-AA733EBFE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C10124-5E52-A5A9-607D-F41C86322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6692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C0770-FACF-4715-E32E-AA3EB3434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BF5722-AF76-02A5-A6FD-0EDFF31545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C8F90D-6418-201D-1041-7C55F915A5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B78161-C855-927D-6648-F8583281DC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CBC7BF-EBD4-5C6F-B9A3-52B9B274A2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6788A7-14D9-C601-EB79-2E71D0855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13941D-5DFC-15EF-FF0B-D3824DC99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AF61C5-E6D1-19C8-2E34-1D0FFA5E8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59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1AF51-B63A-56F0-22DB-59F090961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5B9447-11BD-A843-F266-CEE8D6047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9AF727C-2A04-7C9F-08EE-FB93E8377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72FA47-B512-6796-24FC-373D7A247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612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70759B-FE04-5A79-7DE4-D6A0372ED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C2A747-7050-4782-FC00-EF57864BA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68FE86-EA67-1C1F-65CD-609054E61F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51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6A69C-7FE5-00E7-35C8-1C7A1B760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30318F-6F4B-56A1-761E-FF2FB26C37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41DF7-8A55-7F8D-9BD6-B2870C1158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72903A-8B67-B613-9490-240EC4D68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E9B85C-4447-07C3-47D4-2F6DC5C6A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648AE6-7DFE-776E-CDBF-D220AB730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118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7F1CB-057B-68D1-EA42-BB4AD52A1A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B4603D-1B38-D158-045E-A483AD809C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A98C54-E036-5473-C641-8614C9812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075FD6-F2B0-327D-0E36-A9A9ED9D2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AC5180-6A61-8E77-3EC1-D01E4B022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6DAAD5-09A3-1BC0-4920-753C0F6B5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985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A6FA0-65F2-2941-C7F2-D001D7F08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89756A-3730-493B-9319-CAAFE6ECC5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21DE4-7E8B-71B6-67C6-6325E77EC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F0B5A-78C5-71A2-176E-FBCD2C13D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1F86C9-7C48-4439-A17E-7FD768EEE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938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697B45-649E-3B96-E3C1-ADFC94177B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CEC16D-A02A-D53D-E79A-AAB41B33EC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D4869-7BFC-C0E4-5287-88496216D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5C3DC-4506-CE5B-93EA-0C52AF617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C3B40-198C-CE4E-E2D7-9E6A27A8C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998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2103DE-EBAB-C08A-E834-A19A4BBB5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FFBBEF-517A-2131-5997-6D41003FD5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0456BA-562E-EA1B-5BD7-4CBDAB960C0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DC9482-1CB9-4AC7-BC60-59D271471DF7}" type="datetimeFigureOut">
              <a:rPr lang="en-GB" smtClean="0"/>
              <a:t>17/07/2024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835CA-E439-6189-50F9-4A082DE342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81027A-85B1-3256-1119-3680B4B182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E4468F-5D02-4234-8244-6844BFE5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598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5219498-D544-41AC-98FE-8F956EF66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500DBFC-17A9-4E0A-AEE2-A49F9AEEF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BCEE79-A6B8-69B7-6F2D-D33E926BDE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3369" y="1933096"/>
            <a:ext cx="5987066" cy="1929914"/>
          </a:xfrm>
        </p:spPr>
        <p:txBody>
          <a:bodyPr anchor="t">
            <a:normAutofit/>
          </a:bodyPr>
          <a:lstStyle/>
          <a:p>
            <a:pPr algn="l"/>
            <a:r>
              <a:rPr lang="en-GB" sz="2400" b="1" dirty="0">
                <a:solidFill>
                  <a:schemeClr val="tx2"/>
                </a:solidFill>
              </a:rPr>
              <a:t>The Importance of Emotional Intelligence in the Workplace</a:t>
            </a:r>
            <a:br>
              <a:rPr lang="en-GB" sz="1600" dirty="0">
                <a:solidFill>
                  <a:schemeClr val="tx2"/>
                </a:solidFill>
              </a:rPr>
            </a:br>
            <a:r>
              <a:rPr lang="en-GB" sz="1600" dirty="0">
                <a:solidFill>
                  <a:schemeClr val="tx2"/>
                </a:solidFill>
              </a:rPr>
              <a:t> Exploring EI Models and Their Impact on Organizational Success</a:t>
            </a:r>
            <a:br>
              <a:rPr lang="en-GB" sz="1600" dirty="0">
                <a:solidFill>
                  <a:schemeClr val="tx2"/>
                </a:solidFill>
              </a:rPr>
            </a:br>
            <a:endParaRPr lang="en-GB" sz="16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27A594-49CB-6B94-5B44-57A2F6C7B3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963" y="4118823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1300" b="1" dirty="0">
                <a:solidFill>
                  <a:schemeClr val="tx2"/>
                </a:solidFill>
              </a:rPr>
              <a:t>Student Name:</a:t>
            </a:r>
            <a:r>
              <a:rPr lang="en-GB" sz="1300" dirty="0">
                <a:solidFill>
                  <a:schemeClr val="tx2"/>
                </a:solidFill>
              </a:rPr>
              <a:t> Lucian-Daniel </a:t>
            </a:r>
            <a:r>
              <a:rPr lang="en-GB" sz="1300" dirty="0" err="1">
                <a:solidFill>
                  <a:schemeClr val="tx2"/>
                </a:solidFill>
              </a:rPr>
              <a:t>Oprea</a:t>
            </a:r>
            <a:br>
              <a:rPr lang="en-GB" sz="1300" dirty="0">
                <a:solidFill>
                  <a:schemeClr val="tx2"/>
                </a:solidFill>
              </a:rPr>
            </a:br>
            <a:r>
              <a:rPr lang="en-GB" sz="1300" b="1" dirty="0">
                <a:solidFill>
                  <a:schemeClr val="tx2"/>
                </a:solidFill>
              </a:rPr>
              <a:t>Student ID number:</a:t>
            </a:r>
            <a:r>
              <a:rPr lang="en-GB" sz="1300" dirty="0">
                <a:solidFill>
                  <a:schemeClr val="tx2"/>
                </a:solidFill>
              </a:rPr>
              <a:t> 2107118</a:t>
            </a:r>
            <a:br>
              <a:rPr lang="en-GB" sz="1300" dirty="0">
                <a:solidFill>
                  <a:schemeClr val="tx2"/>
                </a:solidFill>
              </a:rPr>
            </a:br>
            <a:r>
              <a:rPr lang="en-GB" sz="1300" b="1" dirty="0">
                <a:solidFill>
                  <a:schemeClr val="tx2"/>
                </a:solidFill>
              </a:rPr>
              <a:t>Course:</a:t>
            </a:r>
            <a:r>
              <a:rPr lang="en-GB" sz="1300" dirty="0">
                <a:solidFill>
                  <a:schemeClr val="tx2"/>
                </a:solidFill>
              </a:rPr>
              <a:t> Developing Emotional Intelligence Skills for the Workplace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D74613BB-817C-4C4F-8A24-4936F2F064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1023" y="52996"/>
            <a:ext cx="6093363" cy="6805005"/>
            <a:chOff x="6101023" y="52996"/>
            <a:chExt cx="6093363" cy="6805005"/>
          </a:xfrm>
        </p:grpSpPr>
        <p:sp>
          <p:nvSpPr>
            <p:cNvPr id="22" name="Freeform: Shape 14">
              <a:extLst>
                <a:ext uri="{FF2B5EF4-FFF2-40B4-BE49-F238E27FC236}">
                  <a16:creationId xmlns:a16="http://schemas.microsoft.com/office/drawing/2014/main" id="{926C820D-9A01-44F0-AE18-C2DAB089B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3517682 w 5890490"/>
                <a:gd name="connsiteY0" fmla="*/ 0 h 6578439"/>
                <a:gd name="connsiteX1" fmla="*/ 5849513 w 5890490"/>
                <a:gd name="connsiteY1" fmla="*/ 841730 h 6578439"/>
                <a:gd name="connsiteX2" fmla="*/ 5890490 w 5890490"/>
                <a:gd name="connsiteY2" fmla="*/ 879060 h 6578439"/>
                <a:gd name="connsiteX3" fmla="*/ 5890490 w 5890490"/>
                <a:gd name="connsiteY3" fmla="*/ 1816052 h 6578439"/>
                <a:gd name="connsiteX4" fmla="*/ 5856961 w 5890490"/>
                <a:gd name="connsiteY4" fmla="*/ 1771023 h 6578439"/>
                <a:gd name="connsiteX5" fmla="*/ 5655397 w 5890490"/>
                <a:gd name="connsiteY5" fmla="*/ 1548813 h 6578439"/>
                <a:gd name="connsiteX6" fmla="*/ 3517682 w 5890490"/>
                <a:gd name="connsiteY6" fmla="*/ 658717 h 6578439"/>
                <a:gd name="connsiteX7" fmla="*/ 2395696 w 5890490"/>
                <a:gd name="connsiteY7" fmla="*/ 850721 h 6578439"/>
                <a:gd name="connsiteX8" fmla="*/ 1519955 w 5890490"/>
                <a:gd name="connsiteY8" fmla="*/ 1450441 h 6578439"/>
                <a:gd name="connsiteX9" fmla="*/ 1223630 w 5890490"/>
                <a:gd name="connsiteY9" fmla="*/ 1841430 h 6578439"/>
                <a:gd name="connsiteX10" fmla="*/ 1075857 w 5890490"/>
                <a:gd name="connsiteY10" fmla="*/ 2329343 h 6578439"/>
                <a:gd name="connsiteX11" fmla="*/ 731010 w 5890490"/>
                <a:gd name="connsiteY11" fmla="*/ 3483744 h 6578439"/>
                <a:gd name="connsiteX12" fmla="*/ 741000 w 5890490"/>
                <a:gd name="connsiteY12" fmla="*/ 4479719 h 6578439"/>
                <a:gd name="connsiteX13" fmla="*/ 1315615 w 5890490"/>
                <a:gd name="connsiteY13" fmla="*/ 5443827 h 6578439"/>
                <a:gd name="connsiteX14" fmla="*/ 2277503 w 5890490"/>
                <a:gd name="connsiteY14" fmla="*/ 6259386 h 6578439"/>
                <a:gd name="connsiteX15" fmla="*/ 3439448 w 5890490"/>
                <a:gd name="connsiteY15" fmla="*/ 6551739 h 6578439"/>
                <a:gd name="connsiteX16" fmla="*/ 4408732 w 5890490"/>
                <a:gd name="connsiteY16" fmla="*/ 6255172 h 6578439"/>
                <a:gd name="connsiteX17" fmla="*/ 5343243 w 5890490"/>
                <a:gd name="connsiteY17" fmla="*/ 5442509 h 6578439"/>
                <a:gd name="connsiteX18" fmla="*/ 5745566 w 5890490"/>
                <a:gd name="connsiteY18" fmla="*/ 5056656 h 6578439"/>
                <a:gd name="connsiteX19" fmla="*/ 5890490 w 5890490"/>
                <a:gd name="connsiteY19" fmla="*/ 4920880 h 6578439"/>
                <a:gd name="connsiteX20" fmla="*/ 5890490 w 5890490"/>
                <a:gd name="connsiteY20" fmla="*/ 5821966 h 6578439"/>
                <a:gd name="connsiteX21" fmla="*/ 5802002 w 5890490"/>
                <a:gd name="connsiteY21" fmla="*/ 5907904 h 6578439"/>
                <a:gd name="connsiteX22" fmla="*/ 5294358 w 5890490"/>
                <a:gd name="connsiteY22" fmla="*/ 6397505 h 6578439"/>
                <a:gd name="connsiteX23" fmla="*/ 5077178 w 5890490"/>
                <a:gd name="connsiteY23" fmla="*/ 6578439 h 6578439"/>
                <a:gd name="connsiteX24" fmla="*/ 1567290 w 5890490"/>
                <a:gd name="connsiteY24" fmla="*/ 6578439 h 6578439"/>
                <a:gd name="connsiteX25" fmla="*/ 1508588 w 5890490"/>
                <a:gd name="connsiteY25" fmla="*/ 6535186 h 6578439"/>
                <a:gd name="connsiteX26" fmla="*/ 826498 w 5890490"/>
                <a:gd name="connsiteY26" fmla="*/ 5876034 h 6578439"/>
                <a:gd name="connsiteX27" fmla="*/ 122403 w 5890490"/>
                <a:gd name="connsiteY27" fmla="*/ 3255655 h 6578439"/>
                <a:gd name="connsiteX28" fmla="*/ 1061197 w 5890490"/>
                <a:gd name="connsiteY28" fmla="*/ 984650 h 6578439"/>
                <a:gd name="connsiteX29" fmla="*/ 3517682 w 5890490"/>
                <a:gd name="connsiteY29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890490" h="6578439">
                  <a:moveTo>
                    <a:pt x="3517682" y="0"/>
                  </a:moveTo>
                  <a:cubicBezTo>
                    <a:pt x="4402016" y="0"/>
                    <a:pt x="5213741" y="315483"/>
                    <a:pt x="5849513" y="841730"/>
                  </a:cubicBezTo>
                  <a:lnTo>
                    <a:pt x="5890490" y="879060"/>
                  </a:lnTo>
                  <a:lnTo>
                    <a:pt x="5890490" y="1816052"/>
                  </a:lnTo>
                  <a:lnTo>
                    <a:pt x="5856961" y="1771023"/>
                  </a:lnTo>
                  <a:cubicBezTo>
                    <a:pt x="5793650" y="1694076"/>
                    <a:pt x="5726429" y="1619959"/>
                    <a:pt x="5655397" y="1548813"/>
                  </a:cubicBezTo>
                  <a:cubicBezTo>
                    <a:pt x="5082208" y="974906"/>
                    <a:pt x="4322973" y="658717"/>
                    <a:pt x="3517682" y="658717"/>
                  </a:cubicBezTo>
                  <a:cubicBezTo>
                    <a:pt x="3085520" y="658717"/>
                    <a:pt x="2718488" y="721533"/>
                    <a:pt x="2395696" y="850721"/>
                  </a:cubicBezTo>
                  <a:cubicBezTo>
                    <a:pt x="2079132" y="977407"/>
                    <a:pt x="1792668" y="1173626"/>
                    <a:pt x="1519955" y="1450441"/>
                  </a:cubicBezTo>
                  <a:cubicBezTo>
                    <a:pt x="1330275" y="1642840"/>
                    <a:pt x="1263719" y="1756094"/>
                    <a:pt x="1223630" y="1841430"/>
                  </a:cubicBezTo>
                  <a:cubicBezTo>
                    <a:pt x="1166545" y="1962981"/>
                    <a:pt x="1128532" y="2116663"/>
                    <a:pt x="1075857" y="2329343"/>
                  </a:cubicBezTo>
                  <a:cubicBezTo>
                    <a:pt x="1008652" y="2601153"/>
                    <a:pt x="916537" y="2973574"/>
                    <a:pt x="731010" y="3483744"/>
                  </a:cubicBezTo>
                  <a:cubicBezTo>
                    <a:pt x="617488" y="3795981"/>
                    <a:pt x="620731" y="4121653"/>
                    <a:pt x="741000" y="4479719"/>
                  </a:cubicBezTo>
                  <a:cubicBezTo>
                    <a:pt x="847257" y="4796172"/>
                    <a:pt x="1045888" y="5129481"/>
                    <a:pt x="1315615" y="5443827"/>
                  </a:cubicBezTo>
                  <a:cubicBezTo>
                    <a:pt x="1630753" y="5810980"/>
                    <a:pt x="1945371" y="6077784"/>
                    <a:pt x="2277503" y="6259386"/>
                  </a:cubicBezTo>
                  <a:cubicBezTo>
                    <a:pt x="2637530" y="6456133"/>
                    <a:pt x="3017536" y="6551739"/>
                    <a:pt x="3439448" y="6551739"/>
                  </a:cubicBezTo>
                  <a:cubicBezTo>
                    <a:pt x="3781571" y="6551739"/>
                    <a:pt x="4089573" y="6457449"/>
                    <a:pt x="4408732" y="6255172"/>
                  </a:cubicBezTo>
                  <a:cubicBezTo>
                    <a:pt x="4738010" y="6046310"/>
                    <a:pt x="5050941" y="5739207"/>
                    <a:pt x="5343243" y="5442509"/>
                  </a:cubicBezTo>
                  <a:cubicBezTo>
                    <a:pt x="5479860" y="5303970"/>
                    <a:pt x="5614918" y="5178206"/>
                    <a:pt x="5745566" y="5056656"/>
                  </a:cubicBezTo>
                  <a:lnTo>
                    <a:pt x="5890490" y="4920880"/>
                  </a:lnTo>
                  <a:lnTo>
                    <a:pt x="5890490" y="5821966"/>
                  </a:lnTo>
                  <a:lnTo>
                    <a:pt x="5802002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15">
              <a:extLst>
                <a:ext uri="{FF2B5EF4-FFF2-40B4-BE49-F238E27FC236}">
                  <a16:creationId xmlns:a16="http://schemas.microsoft.com/office/drawing/2014/main" id="{458B604F-996E-4349-B131-E04ED285D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5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5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6">
              <a:extLst>
                <a:ext uri="{FF2B5EF4-FFF2-40B4-BE49-F238E27FC236}">
                  <a16:creationId xmlns:a16="http://schemas.microsoft.com/office/drawing/2014/main" id="{27CCEAF3-651B-4605-AE58-F96E227036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3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/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D519330-E5F1-4248-B58C-1AA0D9E6DA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01024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 flip="none" rotWithShape="1"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5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5" name="Graphic 24" descr="Head with Gears">
            <a:extLst>
              <a:ext uri="{FF2B5EF4-FFF2-40B4-BE49-F238E27FC236}">
                <a16:creationId xmlns:a16="http://schemas.microsoft.com/office/drawing/2014/main" id="{F63DA456-EF38-2347-84FE-94304C551B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29652" y="1859078"/>
            <a:ext cx="3821102" cy="3821102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309624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7F5DB-52C1-1DFC-AB2B-E82BDCAA0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Emotional Intelligence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B22A304-1FEC-6F4A-0FCE-9439E7E6E4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8697128"/>
              </p:ext>
            </p:extLst>
          </p:nvPr>
        </p:nvGraphicFramePr>
        <p:xfrm>
          <a:off x="838200" y="1825625"/>
          <a:ext cx="6351104" cy="27596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03594CED-80AE-0194-D84F-559A88F808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826075"/>
              </p:ext>
            </p:extLst>
          </p:nvPr>
        </p:nvGraphicFramePr>
        <p:xfrm>
          <a:off x="7083287" y="1690688"/>
          <a:ext cx="4316896" cy="42473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044725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C9C0B-D0AF-38AA-48D0-8EA109E3E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358" y="546791"/>
            <a:ext cx="5986668" cy="354150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Impact on Individual Performance</a:t>
            </a:r>
          </a:p>
          <a:p>
            <a:pPr marL="0" indent="0">
              <a:buNone/>
            </a:pPr>
            <a:r>
              <a:rPr lang="en-GB" dirty="0"/>
              <a:t>Individuals with high EI are better at:</a:t>
            </a:r>
          </a:p>
          <a:p>
            <a:r>
              <a:rPr lang="en-GB" dirty="0"/>
              <a:t>Managing stress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Communicating effectively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Resolving conflicts</a:t>
            </a:r>
            <a:br>
              <a:rPr lang="en-GB" dirty="0"/>
            </a:br>
            <a:r>
              <a:rPr lang="en-GB" dirty="0"/>
              <a:t>(Goleman, 1998)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3613AA-F722-EA59-8B17-C2791498C6EA}"/>
              </a:ext>
            </a:extLst>
          </p:cNvPr>
          <p:cNvSpPr txBox="1"/>
          <p:nvPr/>
        </p:nvSpPr>
        <p:spPr>
          <a:xfrm>
            <a:off x="6838121" y="3597965"/>
            <a:ext cx="5184913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Role in Leadership</a:t>
            </a:r>
          </a:p>
          <a:p>
            <a:pPr marL="0" indent="0">
              <a:buNone/>
            </a:pPr>
            <a:r>
              <a:rPr lang="en-GB" sz="2400" dirty="0"/>
              <a:t>Effective leaders often exhibit high levels of EI, enabling them to: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Inspire and motivate their teams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Make informed decisions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Navigate complex social dynamics</a:t>
            </a:r>
            <a:br>
              <a:rPr lang="en-GB" sz="2400" dirty="0"/>
            </a:br>
            <a:r>
              <a:rPr lang="en-GB" sz="2400" dirty="0"/>
              <a:t>(Goleman, 2000)</a:t>
            </a:r>
          </a:p>
          <a:p>
            <a:endParaRPr lang="en-GB" b="1" dirty="0"/>
          </a:p>
        </p:txBody>
      </p:sp>
      <p:pic>
        <p:nvPicPr>
          <p:cNvPr id="8" name="Picture 7" descr="A person in a suit yelling at a person in a classroom&#10;&#10;Description automatically generated">
            <a:extLst>
              <a:ext uri="{FF2B5EF4-FFF2-40B4-BE49-F238E27FC236}">
                <a16:creationId xmlns:a16="http://schemas.microsoft.com/office/drawing/2014/main" id="{72F207C9-68DA-B33B-6FB2-AF3AF38E8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8888" y="318052"/>
            <a:ext cx="5184913" cy="31109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9" descr="A cartoon characters walking towards a red figure&#10;&#10;Description automatically generated">
            <a:extLst>
              <a:ext uri="{FF2B5EF4-FFF2-40B4-BE49-F238E27FC236}">
                <a16:creationId xmlns:a16="http://schemas.microsoft.com/office/drawing/2014/main" id="{EB1557E5-F512-F5A7-5624-037D2D29A6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16563" y1="57800" x2="16016" y2="56000"/>
                        <a14:foregroundMark x1="16406" y1="55000" x2="17734" y2="56400"/>
                        <a14:foregroundMark x1="17813" y1="36200" x2="17478" y2="40485"/>
                        <a14:foregroundMark x1="18633" y1="28792" x2="18281" y2="29400"/>
                        <a14:foregroundMark x1="19289" y1="27656" x2="18945" y2="28251"/>
                        <a14:foregroundMark x1="19063" y1="28000" x2="19063" y2="27046"/>
                        <a14:foregroundMark x1="20781" y1="25000" x2="19375" y2="29600"/>
                        <a14:foregroundMark x1="18767" y1="26246" x2="18594" y2="26600"/>
                        <a14:foregroundMark x1="27031" y1="64600" x2="31094" y2="66400"/>
                        <a14:foregroundMark x1="44922" y1="76200" x2="48203" y2="77000"/>
                        <a14:foregroundMark x1="55469" y1="77800" x2="57969" y2="79000"/>
                        <a14:foregroundMark x1="57344" y1="83600" x2="61250" y2="84800"/>
                        <a14:foregroundMark x1="73516" y1="22200" x2="74141" y2="21200"/>
                        <a14:foregroundMark x1="16953" y1="40800" x2="16797" y2="45200"/>
                        <a14:foregroundMark x1="16719" y1="44600" x2="16719" y2="48200"/>
                        <a14:foregroundMark x1="18594" y1="25800" x2="20469" y2="24200"/>
                        <a14:foregroundMark x1="21016" y1="24400" x2="18125" y2="27200"/>
                        <a14:foregroundMark x1="20625" y1="24400" x2="16797" y2="32400"/>
                        <a14:foregroundMark x1="16797" y1="32400" x2="16797" y2="32600"/>
                        <a14:foregroundMark x1="42344" y1="37200" x2="44766" y2="51400"/>
                        <a14:foregroundMark x1="44766" y1="51400" x2="44766" y2="51800"/>
                        <a14:foregroundMark x1="39609" y1="38800" x2="37109" y2="47400"/>
                        <a14:foregroundMark x1="37109" y1="47400" x2="37578" y2="48600"/>
                        <a14:foregroundMark x1="37422" y1="45600" x2="39609" y2="32600"/>
                        <a14:foregroundMark x1="39609" y1="32600" x2="41875" y2="37200"/>
                        <a14:foregroundMark x1="23125" y1="56000" x2="24375" y2="64600"/>
                        <a14:foregroundMark x1="21016" y1="25200" x2="18125" y2="28600"/>
                        <a14:foregroundMark x1="18359" y1="28000" x2="21719" y2="26400"/>
                        <a14:foregroundMark x1="21406" y1="25400" x2="19453" y2="23000"/>
                        <a14:backgroundMark x1="30703" y1="43200" x2="30781" y2="58200"/>
                        <a14:backgroundMark x1="35609" y1="52559" x2="36797" y2="59400"/>
                        <a14:backgroundMark x1="35234" y1="50400" x2="35333" y2="50971"/>
                        <a14:backgroundMark x1="26016" y1="55200" x2="26231" y2="57867"/>
                        <a14:backgroundMark x1="22813" y1="50800" x2="22969" y2="56142"/>
                        <a14:backgroundMark x1="18668" y1="48200" x2="18750" y2="49400"/>
                        <a14:backgroundMark x1="18125" y1="40200" x2="18185" y2="410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03513" y="2838656"/>
            <a:ext cx="10289521" cy="4019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717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67492-3101-2AB7-860D-6A3C1BBB5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966" y="255243"/>
            <a:ext cx="5668617" cy="3879436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Team Dynamics and Collaboration</a:t>
            </a:r>
          </a:p>
          <a:p>
            <a:pPr marL="0" indent="0">
              <a:buNone/>
            </a:pPr>
            <a:r>
              <a:rPr lang="en-GB" dirty="0"/>
              <a:t>Teams with high collective EI show: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Greater cooperation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Enhanced problem-solving abilities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Reduced conflict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Druskat</a:t>
            </a:r>
            <a:r>
              <a:rPr lang="en-GB" dirty="0"/>
              <a:t> &amp; Wolff, 2001)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1CBAA1-47A8-4777-65B8-4F3392DFF70F}"/>
              </a:ext>
            </a:extLst>
          </p:cNvPr>
          <p:cNvSpPr txBox="1"/>
          <p:nvPr/>
        </p:nvSpPr>
        <p:spPr>
          <a:xfrm>
            <a:off x="6513444" y="3419200"/>
            <a:ext cx="582433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Employee Well-being and Job Satisfaction</a:t>
            </a:r>
          </a:p>
          <a:p>
            <a:pPr marL="0" indent="0">
              <a:buNone/>
            </a:pPr>
            <a:r>
              <a:rPr lang="en-GB" sz="2400" dirty="0"/>
              <a:t>High EI correlates with:</a:t>
            </a:r>
          </a:p>
          <a:p>
            <a:r>
              <a:rPr lang="en-GB" sz="2400" dirty="0"/>
              <a:t>Lower turnover rates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Higher job satisfaction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Improved employee well-being</a:t>
            </a:r>
            <a:br>
              <a:rPr lang="en-GB" sz="2400" dirty="0"/>
            </a:br>
            <a:r>
              <a:rPr lang="en-GB" sz="2400" dirty="0"/>
              <a:t>(</a:t>
            </a:r>
            <a:r>
              <a:rPr lang="en-GB" sz="2400" dirty="0" err="1"/>
              <a:t>Carmeli</a:t>
            </a:r>
            <a:r>
              <a:rPr lang="en-GB" sz="2400" dirty="0"/>
              <a:t>, 2003)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A group of people working on laptops&#10;&#10;Description automatically generated">
            <a:extLst>
              <a:ext uri="{FF2B5EF4-FFF2-40B4-BE49-F238E27FC236}">
                <a16:creationId xmlns:a16="http://schemas.microsoft.com/office/drawing/2014/main" id="{E04C9EC2-B2C0-9AC5-E96B-4CEF1977FA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763" b="10057"/>
          <a:stretch/>
        </p:blipFill>
        <p:spPr>
          <a:xfrm>
            <a:off x="5890593" y="134258"/>
            <a:ext cx="5910468" cy="31742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 descr="A person sitting on a table with a scale&#10;&#10;Description automatically generated">
            <a:extLst>
              <a:ext uri="{FF2B5EF4-FFF2-40B4-BE49-F238E27FC236}">
                <a16:creationId xmlns:a16="http://schemas.microsoft.com/office/drawing/2014/main" id="{DA6F6B92-CAAB-3EFF-7B31-779131B22E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176" y="3335021"/>
            <a:ext cx="6060889" cy="34000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590961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BF001-3995-6304-4E21-5E733D1B6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Popular EI Models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0F92284-609D-DA7B-478F-94B2FF348A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161754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9613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4D2A37-9141-7B69-2D0F-D30E365AE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Goleman's Model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439C3A00-BEF0-1AE0-F7A1-5354D131DC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304729"/>
              </p:ext>
            </p:extLst>
          </p:nvPr>
        </p:nvGraphicFramePr>
        <p:xfrm>
          <a:off x="390939" y="1371600"/>
          <a:ext cx="11628783" cy="54002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2740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998A3-9676-5052-DC0E-2CC512F69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1918"/>
          </a:xfrm>
        </p:spPr>
        <p:txBody>
          <a:bodyPr>
            <a:normAutofit fontScale="90000"/>
          </a:bodyPr>
          <a:lstStyle/>
          <a:p>
            <a:r>
              <a:rPr lang="en-GB" dirty="0"/>
              <a:t>Measurement and Development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D61996D4-FA17-64C6-844F-742B164585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3296559"/>
              </p:ext>
            </p:extLst>
          </p:nvPr>
        </p:nvGraphicFramePr>
        <p:xfrm>
          <a:off x="380999" y="1332236"/>
          <a:ext cx="5015948" cy="22532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B4B0D193-21FF-7751-D383-7269363BD6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6541806"/>
              </p:ext>
            </p:extLst>
          </p:nvPr>
        </p:nvGraphicFramePr>
        <p:xfrm>
          <a:off x="6096000" y="894236"/>
          <a:ext cx="5963479" cy="3637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FB8FD0A5-AD88-036B-D88E-4481885878A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13303387"/>
              </p:ext>
            </p:extLst>
          </p:nvPr>
        </p:nvGraphicFramePr>
        <p:xfrm>
          <a:off x="422413" y="4187113"/>
          <a:ext cx="10648122" cy="24588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8484757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DAD47-3CA9-677D-1751-A3EBBDC59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Analysis of EI in the Workplace</a:t>
            </a:r>
            <a:endParaRPr lang="en-GB" sz="18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296E0F1-3C19-5287-3CE0-E95E076B8B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5857020"/>
              </p:ext>
            </p:extLst>
          </p:nvPr>
        </p:nvGraphicFramePr>
        <p:xfrm>
          <a:off x="606287" y="1690688"/>
          <a:ext cx="4681330" cy="4018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45B46C78-8AD2-7391-0829-B29FF37448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0618870"/>
              </p:ext>
            </p:extLst>
          </p:nvPr>
        </p:nvGraphicFramePr>
        <p:xfrm>
          <a:off x="6003235" y="1690688"/>
          <a:ext cx="5718314" cy="37651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057369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5A630EF-017D-1BFE-6900-5D19C3E5DA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043262"/>
              </p:ext>
            </p:extLst>
          </p:nvPr>
        </p:nvGraphicFramePr>
        <p:xfrm>
          <a:off x="-821635" y="397565"/>
          <a:ext cx="13709374" cy="5459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F8BD97D0-48BB-7A3F-2B04-29A35D4E4026}"/>
              </a:ext>
            </a:extLst>
          </p:cNvPr>
          <p:cNvSpPr/>
          <p:nvPr/>
        </p:nvSpPr>
        <p:spPr>
          <a:xfrm>
            <a:off x="3850193" y="5041300"/>
            <a:ext cx="44916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0"/>
            <a:r>
              <a:rPr lang="en-GB" sz="54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Future Trends</a:t>
            </a:r>
          </a:p>
        </p:txBody>
      </p:sp>
    </p:spTree>
    <p:extLst>
      <p:ext uri="{BB962C8B-B14F-4D97-AF65-F5344CB8AC3E}">
        <p14:creationId xmlns:p14="http://schemas.microsoft.com/office/powerpoint/2010/main" val="6640108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04C0041-FA92-3464-1C82-0B49FF1D4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0019645"/>
              </p:ext>
            </p:extLst>
          </p:nvPr>
        </p:nvGraphicFramePr>
        <p:xfrm>
          <a:off x="558248" y="822498"/>
          <a:ext cx="10432774" cy="35449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D4B4963-970F-918D-7D6B-5F478780C0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73707218"/>
              </p:ext>
            </p:extLst>
          </p:nvPr>
        </p:nvGraphicFramePr>
        <p:xfrm>
          <a:off x="1099929" y="4658138"/>
          <a:ext cx="8435009" cy="1846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79F8F2BE-D09E-A409-88C9-5FC38F9C6EC8}"/>
              </a:ext>
            </a:extLst>
          </p:cNvPr>
          <p:cNvSpPr/>
          <p:nvPr/>
        </p:nvSpPr>
        <p:spPr>
          <a:xfrm>
            <a:off x="1020416" y="174312"/>
            <a:ext cx="9475384" cy="11079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Summary of Key Points</a:t>
            </a:r>
          </a:p>
        </p:txBody>
      </p:sp>
    </p:spTree>
    <p:extLst>
      <p:ext uri="{BB962C8B-B14F-4D97-AF65-F5344CB8AC3E}">
        <p14:creationId xmlns:p14="http://schemas.microsoft.com/office/powerpoint/2010/main" val="2302166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658D110C-4D4C-D58C-2E8B-CC88E9FA13D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199" y="1323638"/>
            <a:ext cx="9869557" cy="535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Carmeli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A. (2003). The relationship between emotional intelligence and work attitudes, behavior and outcomes: An examination among senior managers. Journal of Managerial Psychology, 18(8), 788-813.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Druskat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V. U., &amp; Wolff, S. B. (2001). Building the emotional intelligence of groups. Harvard Business Review, 79(3), 80-90.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Goleman, D. (1995). Emotional Intelligence: Why It Can Matter More Than IQ. Bantam Books.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Goleman, D. (1998). Working with Emotional Intelligence. Bantam Books.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Goleman, D. (2000). Leadership that gets results. Harvard Business Review, 78(2), 78-90.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Goleman, D. (2001). An EI-based theory of performance. In C.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Cherniss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&amp; D. Goleman (Eds.), The Emotionally Intelligent Workplace. Jossey-Bass.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Bradberry, T., &amp; Greaves, J. (2009). Emotional Intelligence 2.0.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TalentSmart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Landy, F. J. (2005). Some historical and scientific issues related to research on emotional intelligence. Journal of Organizational Behavior, 26(4), 411-424.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Mayer, J. D., Roberts, R. D., &amp;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Barsade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S. G. (2008). Human abilities: Emotional intelligence. Annual Review of Psychology, 59, 507-536.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Zeidner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M., Roberts, R. D., &amp; Matthews, G. (2008). The science of emotional intelligence: Current consensus and controversies. European Psychologist, 13(1), 64-78.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4D5E88-A64B-89A7-0FDE-44DCCAD95B03}"/>
              </a:ext>
            </a:extLst>
          </p:cNvPr>
          <p:cNvSpPr/>
          <p:nvPr/>
        </p:nvSpPr>
        <p:spPr>
          <a:xfrm>
            <a:off x="637770" y="157874"/>
            <a:ext cx="619868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9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References</a:t>
            </a:r>
            <a:endParaRPr lang="en-GB" sz="5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46300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916</Words>
  <Application>Microsoft Office PowerPoint</Application>
  <PresentationFormat>Widescreen</PresentationFormat>
  <Paragraphs>109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The Importance of Emotional Intelligence in the Workplace  Exploring EI Models and Their Impact on Organizational Success </vt:lpstr>
      <vt:lpstr>Definition of Emotional Intelligence</vt:lpstr>
      <vt:lpstr>PowerPoint Presentation</vt:lpstr>
      <vt:lpstr>PowerPoint Presentation</vt:lpstr>
      <vt:lpstr>Introduction to Popular EI Models</vt:lpstr>
      <vt:lpstr>Goleman's Model</vt:lpstr>
      <vt:lpstr>Measurement and Development</vt:lpstr>
      <vt:lpstr>Critical Analysis of EI in the Workplace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Lucian Oprea</dc:creator>
  <cp:lastModifiedBy>Dalina Popov</cp:lastModifiedBy>
  <cp:revision>1</cp:revision>
  <dcterms:created xsi:type="dcterms:W3CDTF">2024-07-17T16:56:20Z</dcterms:created>
  <dcterms:modified xsi:type="dcterms:W3CDTF">2024-07-17T17:50:33Z</dcterms:modified>
</cp:coreProperties>
</file>