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CA6CE4-708A-445E-955A-FED1DBC68870}" v="123" dt="2025-11-09T18:09:18.5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66" d="100"/>
          <a:sy n="66" d="100"/>
        </p:scale>
        <p:origin x="1330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Brescan (2439097)" userId="114344d7-3f51-4214-ab9a-53c3b21e62f8" providerId="ADAL" clId="{C4D7AC43-28A8-4738-8002-1C6BB2ADE740}"/>
    <pc:docChg chg="undo custSel delSld modSld">
      <pc:chgData name="David Brescan (2439097)" userId="114344d7-3f51-4214-ab9a-53c3b21e62f8" providerId="ADAL" clId="{C4D7AC43-28A8-4738-8002-1C6BB2ADE740}" dt="2025-11-09T18:11:12.101" v="1906" actId="1076"/>
      <pc:docMkLst>
        <pc:docMk/>
      </pc:docMkLst>
      <pc:sldChg chg="addSp delSp modSp mod setBg addAnim delAnim delDesignElem">
        <pc:chgData name="David Brescan (2439097)" userId="114344d7-3f51-4214-ab9a-53c3b21e62f8" providerId="ADAL" clId="{C4D7AC43-28A8-4738-8002-1C6BB2ADE740}" dt="2025-11-08T15:54:58.713" v="212" actId="2711"/>
        <pc:sldMkLst>
          <pc:docMk/>
          <pc:sldMk cId="2563627717" sldId="256"/>
        </pc:sldMkLst>
        <pc:spChg chg="mod">
          <ac:chgData name="David Brescan (2439097)" userId="114344d7-3f51-4214-ab9a-53c3b21e62f8" providerId="ADAL" clId="{C4D7AC43-28A8-4738-8002-1C6BB2ADE740}" dt="2025-11-08T15:54:58.713" v="212" actId="2711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David Brescan (2439097)" userId="114344d7-3f51-4214-ab9a-53c3b21e62f8" providerId="ADAL" clId="{C4D7AC43-28A8-4738-8002-1C6BB2ADE740}" dt="2025-11-08T15:43:21.128" v="152" actId="26606"/>
          <ac:spMkLst>
            <pc:docMk/>
            <pc:sldMk cId="2563627717" sldId="256"/>
            <ac:spMk id="4" creationId="{934F1179-B481-4F9E-BCA3-AFB972070F83}"/>
          </ac:spMkLst>
        </pc:spChg>
        <pc:spChg chg="add del">
          <ac:chgData name="David Brescan (2439097)" userId="114344d7-3f51-4214-ab9a-53c3b21e62f8" providerId="ADAL" clId="{C4D7AC43-28A8-4738-8002-1C6BB2ADE740}" dt="2025-11-08T15:43:21.128" v="152" actId="26606"/>
          <ac:spMkLst>
            <pc:docMk/>
            <pc:sldMk cId="2563627717" sldId="256"/>
            <ac:spMk id="5" creationId="{827DC2C4-B485-428A-BF4A-472D2967F47F}"/>
          </ac:spMkLst>
        </pc:spChg>
        <pc:spChg chg="add del">
          <ac:chgData name="David Brescan (2439097)" userId="114344d7-3f51-4214-ab9a-53c3b21e62f8" providerId="ADAL" clId="{C4D7AC43-28A8-4738-8002-1C6BB2ADE740}" dt="2025-11-08T15:43:21.128" v="152" actId="26606"/>
          <ac:spMkLst>
            <pc:docMk/>
            <pc:sldMk cId="2563627717" sldId="256"/>
            <ac:spMk id="6" creationId="{EE04B5EB-F158-4507-90DD-BD23620C7CC9}"/>
          </ac:spMkLst>
        </pc:spChg>
        <pc:spChg chg="add del">
          <ac:chgData name="David Brescan (2439097)" userId="114344d7-3f51-4214-ab9a-53c3b21e62f8" providerId="ADAL" clId="{C4D7AC43-28A8-4738-8002-1C6BB2ADE740}" dt="2025-11-08T11:28:33.455" v="9" actId="26606"/>
          <ac:spMkLst>
            <pc:docMk/>
            <pc:sldMk cId="2563627717" sldId="256"/>
            <ac:spMk id="7" creationId="{4522B21E-B2B9-4C72-9A71-C87EFD137480}"/>
          </ac:spMkLst>
        </pc:spChg>
        <pc:spChg chg="add del">
          <ac:chgData name="David Brescan (2439097)" userId="114344d7-3f51-4214-ab9a-53c3b21e62f8" providerId="ADAL" clId="{C4D7AC43-28A8-4738-8002-1C6BB2ADE740}" dt="2025-11-08T15:43:24.225" v="154" actId="26606"/>
          <ac:spMkLst>
            <pc:docMk/>
            <pc:sldMk cId="2563627717" sldId="256"/>
            <ac:spMk id="8" creationId="{FFD48BC7-DC40-47DE-87EE-9F4B6ECB9ABB}"/>
          </ac:spMkLst>
        </pc:spChg>
        <pc:spChg chg="add del">
          <ac:chgData name="David Brescan (2439097)" userId="114344d7-3f51-4214-ab9a-53c3b21e62f8" providerId="ADAL" clId="{C4D7AC43-28A8-4738-8002-1C6BB2ADE740}" dt="2025-11-08T11:28:33.455" v="9" actId="26606"/>
          <ac:spMkLst>
            <pc:docMk/>
            <pc:sldMk cId="2563627717" sldId="256"/>
            <ac:spMk id="9" creationId="{5EB7D2A2-F448-44D4-938C-DC84CBCB3B1E}"/>
          </ac:spMkLst>
        </pc:spChg>
        <pc:spChg chg="add del">
          <ac:chgData name="David Brescan (2439097)" userId="114344d7-3f51-4214-ab9a-53c3b21e62f8" providerId="ADAL" clId="{C4D7AC43-28A8-4738-8002-1C6BB2ADE740}" dt="2025-11-08T15:43:24.225" v="154" actId="26606"/>
          <ac:spMkLst>
            <pc:docMk/>
            <pc:sldMk cId="2563627717" sldId="256"/>
            <ac:spMk id="10" creationId="{E502BBC7-2C76-46F3-BC24-5985BC13DB88}"/>
          </ac:spMkLst>
        </pc:spChg>
        <pc:spChg chg="add del">
          <ac:chgData name="David Brescan (2439097)" userId="114344d7-3f51-4214-ab9a-53c3b21e62f8" providerId="ADAL" clId="{C4D7AC43-28A8-4738-8002-1C6BB2ADE740}" dt="2025-11-08T11:28:33.455" v="9" actId="26606"/>
          <ac:spMkLst>
            <pc:docMk/>
            <pc:sldMk cId="2563627717" sldId="256"/>
            <ac:spMk id="11" creationId="{871AEA07-1E14-44B4-8E55-64EF049CD66F}"/>
          </ac:spMkLst>
        </pc:spChg>
        <pc:spChg chg="add del">
          <ac:chgData name="David Brescan (2439097)" userId="114344d7-3f51-4214-ab9a-53c3b21e62f8" providerId="ADAL" clId="{C4D7AC43-28A8-4738-8002-1C6BB2ADE740}" dt="2025-11-08T15:43:24.225" v="154" actId="26606"/>
          <ac:spMkLst>
            <pc:docMk/>
            <pc:sldMk cId="2563627717" sldId="256"/>
            <ac:spMk id="12" creationId="{C7F28D52-2A5F-4D23-81AE-7CB8B591C7AF}"/>
          </ac:spMkLst>
        </pc:spChg>
        <pc:spChg chg="add del">
          <ac:chgData name="David Brescan (2439097)" userId="114344d7-3f51-4214-ab9a-53c3b21e62f8" providerId="ADAL" clId="{C4D7AC43-28A8-4738-8002-1C6BB2ADE740}" dt="2025-11-08T15:43:24.225" v="154" actId="26606"/>
          <ac:spMkLst>
            <pc:docMk/>
            <pc:sldMk cId="2563627717" sldId="256"/>
            <ac:spMk id="14" creationId="{3629484E-3792-4B3D-89AD-7C8A1ED0E0D4}"/>
          </ac:spMkLst>
        </pc:spChg>
        <pc:spChg chg="add del">
          <ac:chgData name="David Brescan (2439097)" userId="114344d7-3f51-4214-ab9a-53c3b21e62f8" providerId="ADAL" clId="{C4D7AC43-28A8-4738-8002-1C6BB2ADE740}" dt="2025-11-08T14:34:55.035" v="12"/>
          <ac:spMkLst>
            <pc:docMk/>
            <pc:sldMk cId="2563627717" sldId="256"/>
            <ac:spMk id="15" creationId="{FFD48BC7-DC40-47DE-87EE-9F4B6ECB9ABB}"/>
          </ac:spMkLst>
        </pc:spChg>
        <pc:spChg chg="add del">
          <ac:chgData name="David Brescan (2439097)" userId="114344d7-3f51-4214-ab9a-53c3b21e62f8" providerId="ADAL" clId="{C4D7AC43-28A8-4738-8002-1C6BB2ADE740}" dt="2025-11-08T14:34:55.035" v="12"/>
          <ac:spMkLst>
            <pc:docMk/>
            <pc:sldMk cId="2563627717" sldId="256"/>
            <ac:spMk id="16" creationId="{E502BBC7-2C76-46F3-BC24-5985BC13DB88}"/>
          </ac:spMkLst>
        </pc:spChg>
        <pc:spChg chg="add del">
          <ac:chgData name="David Brescan (2439097)" userId="114344d7-3f51-4214-ab9a-53c3b21e62f8" providerId="ADAL" clId="{C4D7AC43-28A8-4738-8002-1C6BB2ADE740}" dt="2025-11-08T14:34:55.035" v="12"/>
          <ac:spMkLst>
            <pc:docMk/>
            <pc:sldMk cId="2563627717" sldId="256"/>
            <ac:spMk id="17" creationId="{C7F28D52-2A5F-4D23-81AE-7CB8B591C7AF}"/>
          </ac:spMkLst>
        </pc:spChg>
        <pc:spChg chg="add del">
          <ac:chgData name="David Brescan (2439097)" userId="114344d7-3f51-4214-ab9a-53c3b21e62f8" providerId="ADAL" clId="{C4D7AC43-28A8-4738-8002-1C6BB2ADE740}" dt="2025-11-08T14:34:55.035" v="12"/>
          <ac:spMkLst>
            <pc:docMk/>
            <pc:sldMk cId="2563627717" sldId="256"/>
            <ac:spMk id="18" creationId="{3629484E-3792-4B3D-89AD-7C8A1ED0E0D4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19" creationId="{6F5A5072-7B47-4D32-B52A-4EBBF590B8A5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20" creationId="{9715DAF0-AE1B-46C9-8A6B-DB2AA05AB91D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21" creationId="{6016219D-510E-4184-9090-6D5578A87BD1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22" creationId="{AFF4A713-7B75-4B21-90D7-5AB19547C728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23" creationId="{DC631C0B-6DA6-4E57-8231-CE32B3434A7E}"/>
          </ac:spMkLst>
        </pc:spChg>
        <pc:spChg chg="add del">
          <ac:chgData name="David Brescan (2439097)" userId="114344d7-3f51-4214-ab9a-53c3b21e62f8" providerId="ADAL" clId="{C4D7AC43-28A8-4738-8002-1C6BB2ADE740}" dt="2025-11-08T15:43:28.117" v="156" actId="26606"/>
          <ac:spMkLst>
            <pc:docMk/>
            <pc:sldMk cId="2563627717" sldId="256"/>
            <ac:spMk id="24" creationId="{C29501E6-A978-4A61-9689-9085AF97A53A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26" creationId="{1A3C89F8-0D2F-47FF-B903-151248265F47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27" creationId="{C5CB530E-515E-412C-9DF1-5F8FFBD6F383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28" creationId="{712D4376-A578-4FF1-94FC-245E7A6A489F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29" creationId="{AEA7509D-F04F-40CB-A0B3-EEF16499CC9F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31" creationId="{508BEF50-7B1E-49A4-BC19-5F4F1D755E64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32" creationId="{3FBAD350-5664-4811-A208-657FB882D350}"/>
          </ac:spMkLst>
        </pc:spChg>
        <pc:spChg chg="add del">
          <ac:chgData name="David Brescan (2439097)" userId="114344d7-3f51-4214-ab9a-53c3b21e62f8" providerId="ADAL" clId="{C4D7AC43-28A8-4738-8002-1C6BB2ADE740}" dt="2025-11-08T15:44:13.339" v="169" actId="26606"/>
          <ac:spMkLst>
            <pc:docMk/>
            <pc:sldMk cId="2563627717" sldId="256"/>
            <ac:spMk id="33" creationId="{C39ADB8F-D187-49D7-BDCF-C1B6DC727068}"/>
          </ac:spMkLst>
        </pc:spChg>
        <pc:spChg chg="add del">
          <ac:chgData name="David Brescan (2439097)" userId="114344d7-3f51-4214-ab9a-53c3b21e62f8" providerId="ADAL" clId="{C4D7AC43-28A8-4738-8002-1C6BB2ADE740}" dt="2025-11-08T15:43:44.681" v="160" actId="26606"/>
          <ac:spMkLst>
            <pc:docMk/>
            <pc:sldMk cId="2563627717" sldId="256"/>
            <ac:spMk id="38" creationId="{C3896A03-3945-419A-B66B-4EE266EDD152}"/>
          </ac:spMkLst>
        </pc:spChg>
        <pc:spChg chg="add del">
          <ac:chgData name="David Brescan (2439097)" userId="114344d7-3f51-4214-ab9a-53c3b21e62f8" providerId="ADAL" clId="{C4D7AC43-28A8-4738-8002-1C6BB2ADE740}" dt="2025-11-08T15:43:44.681" v="160" actId="26606"/>
          <ac:spMkLst>
            <pc:docMk/>
            <pc:sldMk cId="2563627717" sldId="256"/>
            <ac:spMk id="40" creationId="{B34F5AD2-EDBD-4BBD-A55C-EAFFD0C7097A}"/>
          </ac:spMkLst>
        </pc:spChg>
        <pc:spChg chg="add del">
          <ac:chgData name="David Brescan (2439097)" userId="114344d7-3f51-4214-ab9a-53c3b21e62f8" providerId="ADAL" clId="{C4D7AC43-28A8-4738-8002-1C6BB2ADE740}" dt="2025-11-08T15:44:12.474" v="167" actId="26606"/>
          <ac:spMkLst>
            <pc:docMk/>
            <pc:sldMk cId="2563627717" sldId="256"/>
            <ac:spMk id="42" creationId="{B0651F5E-0457-4065-ACB2-8B81590C204B}"/>
          </ac:spMkLst>
        </pc:spChg>
        <pc:spChg chg="add del">
          <ac:chgData name="David Brescan (2439097)" userId="114344d7-3f51-4214-ab9a-53c3b21e62f8" providerId="ADAL" clId="{C4D7AC43-28A8-4738-8002-1C6BB2ADE740}" dt="2025-11-08T15:44:12.474" v="167" actId="26606"/>
          <ac:spMkLst>
            <pc:docMk/>
            <pc:sldMk cId="2563627717" sldId="256"/>
            <ac:spMk id="43" creationId="{FEC7823C-FDD6-429C-986C-063FDEBF9EAA}"/>
          </ac:spMkLst>
        </pc:spChg>
        <pc:spChg chg="add del">
          <ac:chgData name="David Brescan (2439097)" userId="114344d7-3f51-4214-ab9a-53c3b21e62f8" providerId="ADAL" clId="{C4D7AC43-28A8-4738-8002-1C6BB2ADE740}" dt="2025-11-08T15:44:12.474" v="167" actId="26606"/>
          <ac:spMkLst>
            <pc:docMk/>
            <pc:sldMk cId="2563627717" sldId="256"/>
            <ac:spMk id="44" creationId="{9CF7FE1C-8BC5-4B0C-A2BC-93AB72C90FDD}"/>
          </ac:spMkLst>
        </pc:spChg>
        <pc:cxnChg chg="add del">
          <ac:chgData name="David Brescan (2439097)" userId="114344d7-3f51-4214-ab9a-53c3b21e62f8" providerId="ADAL" clId="{C4D7AC43-28A8-4738-8002-1C6BB2ADE740}" dt="2025-11-08T11:28:33.455" v="9" actId="26606"/>
          <ac:cxnSpMkLst>
            <pc:docMk/>
            <pc:sldMk cId="2563627717" sldId="256"/>
            <ac:cxnSpMk id="13" creationId="{F7C8EA93-3210-4C62-99E9-153C275E3A87}"/>
          </ac:cxnSpMkLst>
        </pc:cxnChg>
        <pc:cxnChg chg="add del">
          <ac:chgData name="David Brescan (2439097)" userId="114344d7-3f51-4214-ab9a-53c3b21e62f8" providerId="ADAL" clId="{C4D7AC43-28A8-4738-8002-1C6BB2ADE740}" dt="2025-11-08T15:44:13.339" v="169" actId="26606"/>
          <ac:cxnSpMkLst>
            <pc:docMk/>
            <pc:sldMk cId="2563627717" sldId="256"/>
            <ac:cxnSpMk id="30" creationId="{56020367-4FD5-4596-8E10-C5F095CD8DBF}"/>
          </ac:cxnSpMkLst>
        </pc:cxnChg>
      </pc:sldChg>
      <pc:sldChg chg="modSp mod">
        <pc:chgData name="David Brescan (2439097)" userId="114344d7-3f51-4214-ab9a-53c3b21e62f8" providerId="ADAL" clId="{C4D7AC43-28A8-4738-8002-1C6BB2ADE740}" dt="2025-11-09T17:43:18.880" v="1480" actId="20577"/>
        <pc:sldMkLst>
          <pc:docMk/>
          <pc:sldMk cId="2715806010" sldId="257"/>
        </pc:sldMkLst>
        <pc:spChg chg="mod">
          <ac:chgData name="David Brescan (2439097)" userId="114344d7-3f51-4214-ab9a-53c3b21e62f8" providerId="ADAL" clId="{C4D7AC43-28A8-4738-8002-1C6BB2ADE740}" dt="2025-11-08T17:45:37.508" v="491" actId="20577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David Brescan (2439097)" userId="114344d7-3f51-4214-ab9a-53c3b21e62f8" providerId="ADAL" clId="{C4D7AC43-28A8-4738-8002-1C6BB2ADE740}" dt="2025-11-09T17:43:18.880" v="1480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David Brescan (2439097)" userId="114344d7-3f51-4214-ab9a-53c3b21e62f8" providerId="ADAL" clId="{C4D7AC43-28A8-4738-8002-1C6BB2ADE740}" dt="2025-11-08T17:45:15.308" v="482" actId="2711"/>
        <pc:sldMkLst>
          <pc:docMk/>
          <pc:sldMk cId="2897957523" sldId="258"/>
        </pc:sldMkLst>
        <pc:spChg chg="mod">
          <ac:chgData name="David Brescan (2439097)" userId="114344d7-3f51-4214-ab9a-53c3b21e62f8" providerId="ADAL" clId="{C4D7AC43-28A8-4738-8002-1C6BB2ADE740}" dt="2025-11-08T17:45:15.308" v="482" actId="2711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David Brescan (2439097)" userId="114344d7-3f51-4214-ab9a-53c3b21e62f8" providerId="ADAL" clId="{C4D7AC43-28A8-4738-8002-1C6BB2ADE740}" dt="2025-11-08T15:56:32.576" v="232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David Brescan (2439097)" userId="114344d7-3f51-4214-ab9a-53c3b21e62f8" providerId="ADAL" clId="{C4D7AC43-28A8-4738-8002-1C6BB2ADE740}" dt="2025-11-08T17:45:05.417" v="481" actId="2711"/>
        <pc:sldMkLst>
          <pc:docMk/>
          <pc:sldMk cId="1748499028" sldId="259"/>
        </pc:sldMkLst>
        <pc:spChg chg="mod">
          <ac:chgData name="David Brescan (2439097)" userId="114344d7-3f51-4214-ab9a-53c3b21e62f8" providerId="ADAL" clId="{C4D7AC43-28A8-4738-8002-1C6BB2ADE740}" dt="2025-11-08T17:45:05.417" v="481" actId="2711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David Brescan (2439097)" userId="114344d7-3f51-4214-ab9a-53c3b21e62f8" providerId="ADAL" clId="{C4D7AC43-28A8-4738-8002-1C6BB2ADE740}" dt="2025-11-08T17:25:18.195" v="274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">
        <pc:chgData name="David Brescan (2439097)" userId="114344d7-3f51-4214-ab9a-53c3b21e62f8" providerId="ADAL" clId="{C4D7AC43-28A8-4738-8002-1C6BB2ADE740}" dt="2025-11-09T18:10:13.605" v="1905" actId="113"/>
        <pc:sldMkLst>
          <pc:docMk/>
          <pc:sldMk cId="1424087263" sldId="260"/>
        </pc:sldMkLst>
        <pc:spChg chg="mod">
          <ac:chgData name="David Brescan (2439097)" userId="114344d7-3f51-4214-ab9a-53c3b21e62f8" providerId="ADAL" clId="{C4D7AC43-28A8-4738-8002-1C6BB2ADE740}" dt="2025-11-09T18:08:54.106" v="1895" actId="1076"/>
          <ac:spMkLst>
            <pc:docMk/>
            <pc:sldMk cId="1424087263" sldId="260"/>
            <ac:spMk id="2" creationId="{3DD839E5-539A-6BA2-F020-0AEF28846AB2}"/>
          </ac:spMkLst>
        </pc:spChg>
        <pc:spChg chg="del mod">
          <ac:chgData name="David Brescan (2439097)" userId="114344d7-3f51-4214-ab9a-53c3b21e62f8" providerId="ADAL" clId="{C4D7AC43-28A8-4738-8002-1C6BB2ADE740}" dt="2025-11-09T18:07:04.419" v="1582" actId="21"/>
          <ac:spMkLst>
            <pc:docMk/>
            <pc:sldMk cId="1424087263" sldId="260"/>
            <ac:spMk id="3" creationId="{E73EC453-8E6E-AAA5-639A-7F2EB8FCDBC5}"/>
          </ac:spMkLst>
        </pc:spChg>
        <pc:spChg chg="add del mod">
          <ac:chgData name="David Brescan (2439097)" userId="114344d7-3f51-4214-ab9a-53c3b21e62f8" providerId="ADAL" clId="{C4D7AC43-28A8-4738-8002-1C6BB2ADE740}" dt="2025-11-09T18:07:09.702" v="1583" actId="21"/>
          <ac:spMkLst>
            <pc:docMk/>
            <pc:sldMk cId="1424087263" sldId="260"/>
            <ac:spMk id="6" creationId="{66250C98-430E-6568-2626-DD1F9E828228}"/>
          </ac:spMkLst>
        </pc:spChg>
        <pc:spChg chg="add mod">
          <ac:chgData name="David Brescan (2439097)" userId="114344d7-3f51-4214-ab9a-53c3b21e62f8" providerId="ADAL" clId="{C4D7AC43-28A8-4738-8002-1C6BB2ADE740}" dt="2025-11-09T18:10:13.605" v="1905" actId="113"/>
          <ac:spMkLst>
            <pc:docMk/>
            <pc:sldMk cId="1424087263" sldId="260"/>
            <ac:spMk id="7" creationId="{663F9B8C-9C49-21B2-A037-C6BAAA9D06C0}"/>
          </ac:spMkLst>
        </pc:spChg>
        <pc:graphicFrameChg chg="add mod modGraphic">
          <ac:chgData name="David Brescan (2439097)" userId="114344d7-3f51-4214-ab9a-53c3b21e62f8" providerId="ADAL" clId="{C4D7AC43-28A8-4738-8002-1C6BB2ADE740}" dt="2025-11-09T18:08:14.827" v="1893"/>
          <ac:graphicFrameMkLst>
            <pc:docMk/>
            <pc:sldMk cId="1424087263" sldId="260"/>
            <ac:graphicFrameMk id="4" creationId="{70F84A85-7969-ECA8-30F7-FC4EA70F70EF}"/>
          </ac:graphicFrameMkLst>
        </pc:graphicFrameChg>
      </pc:sldChg>
      <pc:sldChg chg="modSp mod">
        <pc:chgData name="David Brescan (2439097)" userId="114344d7-3f51-4214-ab9a-53c3b21e62f8" providerId="ADAL" clId="{C4D7AC43-28A8-4738-8002-1C6BB2ADE740}" dt="2025-11-08T18:08:19.205" v="795" actId="20577"/>
        <pc:sldMkLst>
          <pc:docMk/>
          <pc:sldMk cId="1382716628" sldId="262"/>
        </pc:sldMkLst>
        <pc:spChg chg="mod">
          <ac:chgData name="David Brescan (2439097)" userId="114344d7-3f51-4214-ab9a-53c3b21e62f8" providerId="ADAL" clId="{C4D7AC43-28A8-4738-8002-1C6BB2ADE740}" dt="2025-11-08T18:00:04.333" v="634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David Brescan (2439097)" userId="114344d7-3f51-4214-ab9a-53c3b21e62f8" providerId="ADAL" clId="{C4D7AC43-28A8-4738-8002-1C6BB2ADE740}" dt="2025-11-08T18:08:19.205" v="795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delSp modSp mod">
        <pc:chgData name="David Brescan (2439097)" userId="114344d7-3f51-4214-ab9a-53c3b21e62f8" providerId="ADAL" clId="{C4D7AC43-28A8-4738-8002-1C6BB2ADE740}" dt="2025-11-09T17:42:04.019" v="1468" actId="21"/>
        <pc:sldMkLst>
          <pc:docMk/>
          <pc:sldMk cId="3970473306" sldId="264"/>
        </pc:sldMkLst>
        <pc:spChg chg="mod">
          <ac:chgData name="David Brescan (2439097)" userId="114344d7-3f51-4214-ab9a-53c3b21e62f8" providerId="ADAL" clId="{C4D7AC43-28A8-4738-8002-1C6BB2ADE740}" dt="2025-11-09T17:42:01.762" v="1467" actId="1076"/>
          <ac:spMkLst>
            <pc:docMk/>
            <pc:sldMk cId="3970473306" sldId="264"/>
            <ac:spMk id="2" creationId="{42D99987-98D1-706D-2E63-5B8DDBF317C6}"/>
          </ac:spMkLst>
        </pc:spChg>
        <pc:spChg chg="del mod">
          <ac:chgData name="David Brescan (2439097)" userId="114344d7-3f51-4214-ab9a-53c3b21e62f8" providerId="ADAL" clId="{C4D7AC43-28A8-4738-8002-1C6BB2ADE740}" dt="2025-11-09T17:42:04.019" v="1468" actId="21"/>
          <ac:spMkLst>
            <pc:docMk/>
            <pc:sldMk cId="3970473306" sldId="264"/>
            <ac:spMk id="3" creationId="{4A53051C-8483-F6FD-7AB5-FC885653EC99}"/>
          </ac:spMkLst>
        </pc:spChg>
      </pc:sldChg>
      <pc:sldChg chg="addSp modSp mod">
        <pc:chgData name="David Brescan (2439097)" userId="114344d7-3f51-4214-ab9a-53c3b21e62f8" providerId="ADAL" clId="{C4D7AC43-28A8-4738-8002-1C6BB2ADE740}" dt="2025-11-09T18:11:12.101" v="1906" actId="1076"/>
        <pc:sldMkLst>
          <pc:docMk/>
          <pc:sldMk cId="359125969" sldId="265"/>
        </pc:sldMkLst>
        <pc:spChg chg="mod">
          <ac:chgData name="David Brescan (2439097)" userId="114344d7-3f51-4214-ab9a-53c3b21e62f8" providerId="ADAL" clId="{C4D7AC43-28A8-4738-8002-1C6BB2ADE740}" dt="2025-11-09T18:11:12.101" v="1906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David Brescan (2439097)" userId="114344d7-3f51-4214-ab9a-53c3b21e62f8" providerId="ADAL" clId="{C4D7AC43-28A8-4738-8002-1C6BB2ADE740}" dt="2025-11-09T17:55:40.012" v="1521" actId="12"/>
          <ac:spMkLst>
            <pc:docMk/>
            <pc:sldMk cId="359125969" sldId="265"/>
            <ac:spMk id="3" creationId="{5F8D0C3B-0DFC-3E5A-28D7-AC7CD95B6A10}"/>
          </ac:spMkLst>
        </pc:spChg>
        <pc:spChg chg="add">
          <ac:chgData name="David Brescan (2439097)" userId="114344d7-3f51-4214-ab9a-53c3b21e62f8" providerId="ADAL" clId="{C4D7AC43-28A8-4738-8002-1C6BB2ADE740}" dt="2025-11-09T17:47:14.285" v="1486"/>
          <ac:spMkLst>
            <pc:docMk/>
            <pc:sldMk cId="359125969" sldId="265"/>
            <ac:spMk id="4" creationId="{F79BE82B-9C72-4CDF-15A6-D4F9B7D9EFB8}"/>
          </ac:spMkLst>
        </pc:spChg>
      </pc:sldChg>
      <pc:sldChg chg="delSp del delDesignElem">
        <pc:chgData name="David Brescan (2439097)" userId="114344d7-3f51-4214-ab9a-53c3b21e62f8" providerId="ADAL" clId="{C4D7AC43-28A8-4738-8002-1C6BB2ADE740}" dt="2025-11-09T17:43:32.535" v="1481" actId="2696"/>
        <pc:sldMkLst>
          <pc:docMk/>
          <pc:sldMk cId="2850782885" sldId="266"/>
        </pc:sldMkLst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067" creationId="{97A5CE44-9D07-4AD7-B94C-7C93513677DA}"/>
          </ac:spMkLst>
        </pc:spChg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069" creationId="{1A703601-C9B7-448F-B403-01CBCB088B29}"/>
          </ac:spMkLst>
        </pc:spChg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099" creationId="{E15F4FDF-1B24-4F56-AF01-4D0645A83005}"/>
          </ac:spMkLst>
        </pc:spChg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101" creationId="{4FD76CDA-1C6B-40B2-9A61-FD38CE1B4DCF}"/>
          </ac:spMkLst>
        </pc:spChg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123" creationId="{DE91395A-2D18-4AF6-A0AC-AAA7189FED11}"/>
          </ac:spMkLst>
        </pc:spChg>
        <pc:spChg chg="del">
          <ac:chgData name="David Brescan (2439097)" userId="114344d7-3f51-4214-ab9a-53c3b21e62f8" providerId="ADAL" clId="{C4D7AC43-28A8-4738-8002-1C6BB2ADE740}" dt="2025-11-08T11:28:18.342" v="1"/>
          <ac:spMkLst>
            <pc:docMk/>
            <pc:sldMk cId="2850782885" sldId="266"/>
            <ac:spMk id="1124" creationId="{7BD08880-457D-4C62-A3B5-6A9B0878C7E9}"/>
          </ac:spMkLst>
        </pc:spChg>
        <pc:grpChg chg="del">
          <ac:chgData name="David Brescan (2439097)" userId="114344d7-3f51-4214-ab9a-53c3b21e62f8" providerId="ADAL" clId="{C4D7AC43-28A8-4738-8002-1C6BB2ADE740}" dt="2025-11-08T11:28:18.342" v="1"/>
          <ac:grpSpMkLst>
            <pc:docMk/>
            <pc:sldMk cId="2850782885" sldId="266"/>
            <ac:grpSpMk id="1068" creationId="{7398C59F-5A18-487B-91D6-B955AACF2E50}"/>
          </ac:grpSpMkLst>
        </pc:grpChg>
        <pc:grpChg chg="del">
          <ac:chgData name="David Brescan (2439097)" userId="114344d7-3f51-4214-ab9a-53c3b21e62f8" providerId="ADAL" clId="{C4D7AC43-28A8-4738-8002-1C6BB2ADE740}" dt="2025-11-08T11:28:18.342" v="1"/>
          <ac:grpSpMkLst>
            <pc:docMk/>
            <pc:sldMk cId="2850782885" sldId="266"/>
            <ac:grpSpMk id="1071" creationId="{7923CDCA-D161-4CE7-BA92-92AE20B96D6D}"/>
          </ac:grpSpMkLst>
        </pc:grpChg>
        <pc:grpChg chg="del">
          <ac:chgData name="David Brescan (2439097)" userId="114344d7-3f51-4214-ab9a-53c3b21e62f8" providerId="ADAL" clId="{C4D7AC43-28A8-4738-8002-1C6BB2ADE740}" dt="2025-11-08T11:28:18.342" v="1"/>
          <ac:grpSpMkLst>
            <pc:docMk/>
            <pc:sldMk cId="2850782885" sldId="266"/>
            <ac:grpSpMk id="1085" creationId="{B28C8CE4-C5A6-4B6C-B428-1D2852C394FC}"/>
          </ac:grpSpMkLst>
        </pc:grpChg>
        <pc:grpChg chg="del">
          <ac:chgData name="David Brescan (2439097)" userId="114344d7-3f51-4214-ab9a-53c3b21e62f8" providerId="ADAL" clId="{C4D7AC43-28A8-4738-8002-1C6BB2ADE740}" dt="2025-11-08T11:28:18.342" v="1"/>
          <ac:grpSpMkLst>
            <pc:docMk/>
            <pc:sldMk cId="2850782885" sldId="266"/>
            <ac:grpSpMk id="1110" creationId="{520234FB-542E-4550-9C2F-1B56FD41A1CA}"/>
          </ac:grpSpMkLst>
        </pc:grpChg>
      </pc:sldChg>
      <pc:sldChg chg="modSp mod">
        <pc:chgData name="David Brescan (2439097)" userId="114344d7-3f51-4214-ab9a-53c3b21e62f8" providerId="ADAL" clId="{C4D7AC43-28A8-4738-8002-1C6BB2ADE740}" dt="2025-11-08T18:15:54.142" v="864" actId="20577"/>
        <pc:sldMkLst>
          <pc:docMk/>
          <pc:sldMk cId="1917974163" sldId="267"/>
        </pc:sldMkLst>
        <pc:spChg chg="mod">
          <ac:chgData name="David Brescan (2439097)" userId="114344d7-3f51-4214-ab9a-53c3b21e62f8" providerId="ADAL" clId="{C4D7AC43-28A8-4738-8002-1C6BB2ADE740}" dt="2025-11-08T18:01:22.945" v="642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David Brescan (2439097)" userId="114344d7-3f51-4214-ab9a-53c3b21e62f8" providerId="ADAL" clId="{C4D7AC43-28A8-4738-8002-1C6BB2ADE740}" dt="2025-11-08T18:15:54.142" v="864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David Brescan (2439097)" userId="114344d7-3f51-4214-ab9a-53c3b21e62f8" providerId="ADAL" clId="{C4D7AC43-28A8-4738-8002-1C6BB2ADE740}" dt="2025-11-09T17:40:51.054" v="1450" actId="1076"/>
        <pc:sldMkLst>
          <pc:docMk/>
          <pc:sldMk cId="3645478630" sldId="268"/>
        </pc:sldMkLst>
        <pc:spChg chg="mod">
          <ac:chgData name="David Brescan (2439097)" userId="114344d7-3f51-4214-ab9a-53c3b21e62f8" providerId="ADAL" clId="{C4D7AC43-28A8-4738-8002-1C6BB2ADE740}" dt="2025-11-09T17:08:57.427" v="1053" actId="14100"/>
          <ac:spMkLst>
            <pc:docMk/>
            <pc:sldMk cId="3645478630" sldId="268"/>
            <ac:spMk id="2" creationId="{3FC915AA-9AD6-9DEC-20C0-9E11999F2E2F}"/>
          </ac:spMkLst>
        </pc:spChg>
        <pc:spChg chg="del mod">
          <ac:chgData name="David Brescan (2439097)" userId="114344d7-3f51-4214-ab9a-53c3b21e62f8" providerId="ADAL" clId="{C4D7AC43-28A8-4738-8002-1C6BB2ADE740}" dt="2025-11-09T17:06:10.335" v="896" actId="21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David Brescan (2439097)" userId="114344d7-3f51-4214-ab9a-53c3b21e62f8" providerId="ADAL" clId="{C4D7AC43-28A8-4738-8002-1C6BB2ADE740}" dt="2025-11-09T17:17:14.627" v="1072" actId="1076"/>
          <ac:spMkLst>
            <pc:docMk/>
            <pc:sldMk cId="3645478630" sldId="268"/>
            <ac:spMk id="4" creationId="{882986AF-9F13-2F43-122D-61B993927ED5}"/>
          </ac:spMkLst>
        </pc:spChg>
        <pc:spChg chg="add mod">
          <ac:chgData name="David Brescan (2439097)" userId="114344d7-3f51-4214-ab9a-53c3b21e62f8" providerId="ADAL" clId="{C4D7AC43-28A8-4738-8002-1C6BB2ADE740}" dt="2025-11-09T17:17:11.035" v="1071" actId="1076"/>
          <ac:spMkLst>
            <pc:docMk/>
            <pc:sldMk cId="3645478630" sldId="268"/>
            <ac:spMk id="5" creationId="{2407C8E6-67EF-D7BA-C3F5-09726EB1D6C9}"/>
          </ac:spMkLst>
        </pc:spChg>
        <pc:spChg chg="add">
          <ac:chgData name="David Brescan (2439097)" userId="114344d7-3f51-4214-ab9a-53c3b21e62f8" providerId="ADAL" clId="{C4D7AC43-28A8-4738-8002-1C6BB2ADE740}" dt="2025-11-09T17:10:06.723" v="1056" actId="11529"/>
          <ac:spMkLst>
            <pc:docMk/>
            <pc:sldMk cId="3645478630" sldId="268"/>
            <ac:spMk id="8" creationId="{701D0160-85B9-02DB-4A99-418859700BF7}"/>
          </ac:spMkLst>
        </pc:spChg>
        <pc:spChg chg="add mod">
          <ac:chgData name="David Brescan (2439097)" userId="114344d7-3f51-4214-ab9a-53c3b21e62f8" providerId="ADAL" clId="{C4D7AC43-28A8-4738-8002-1C6BB2ADE740}" dt="2025-11-09T17:23:26.078" v="1087" actId="1076"/>
          <ac:spMkLst>
            <pc:docMk/>
            <pc:sldMk cId="3645478630" sldId="268"/>
            <ac:spMk id="16" creationId="{A6AF1214-8B2C-12BC-E9D0-534C6749C425}"/>
          </ac:spMkLst>
        </pc:spChg>
        <pc:spChg chg="add mod">
          <ac:chgData name="David Brescan (2439097)" userId="114344d7-3f51-4214-ab9a-53c3b21e62f8" providerId="ADAL" clId="{C4D7AC43-28A8-4738-8002-1C6BB2ADE740}" dt="2025-11-09T17:23:22.682" v="1086" actId="1076"/>
          <ac:spMkLst>
            <pc:docMk/>
            <pc:sldMk cId="3645478630" sldId="268"/>
            <ac:spMk id="17" creationId="{6DC44900-949F-2434-ADC9-3F285705ED95}"/>
          </ac:spMkLst>
        </pc:spChg>
        <pc:spChg chg="add mod">
          <ac:chgData name="David Brescan (2439097)" userId="114344d7-3f51-4214-ab9a-53c3b21e62f8" providerId="ADAL" clId="{C4D7AC43-28A8-4738-8002-1C6BB2ADE740}" dt="2025-11-09T17:26:26.738" v="1164" actId="1076"/>
          <ac:spMkLst>
            <pc:docMk/>
            <pc:sldMk cId="3645478630" sldId="268"/>
            <ac:spMk id="18" creationId="{110B29BB-ACC2-C1D2-A79C-CF827F8A83D7}"/>
          </ac:spMkLst>
        </pc:spChg>
        <pc:spChg chg="add mod">
          <ac:chgData name="David Brescan (2439097)" userId="114344d7-3f51-4214-ab9a-53c3b21e62f8" providerId="ADAL" clId="{C4D7AC43-28A8-4738-8002-1C6BB2ADE740}" dt="2025-11-09T17:27:55.020" v="1186" actId="1076"/>
          <ac:spMkLst>
            <pc:docMk/>
            <pc:sldMk cId="3645478630" sldId="268"/>
            <ac:spMk id="19" creationId="{72671944-7D4E-2940-03BA-015634ED2E4C}"/>
          </ac:spMkLst>
        </pc:spChg>
        <pc:spChg chg="add del mod">
          <ac:chgData name="David Brescan (2439097)" userId="114344d7-3f51-4214-ab9a-53c3b21e62f8" providerId="ADAL" clId="{C4D7AC43-28A8-4738-8002-1C6BB2ADE740}" dt="2025-11-09T17:24:30.337" v="1096"/>
          <ac:spMkLst>
            <pc:docMk/>
            <pc:sldMk cId="3645478630" sldId="268"/>
            <ac:spMk id="20" creationId="{5885135B-0B28-B54E-1092-EFF243A39AE9}"/>
          </ac:spMkLst>
        </pc:spChg>
        <pc:spChg chg="add mod">
          <ac:chgData name="David Brescan (2439097)" userId="114344d7-3f51-4214-ab9a-53c3b21e62f8" providerId="ADAL" clId="{C4D7AC43-28A8-4738-8002-1C6BB2ADE740}" dt="2025-11-09T17:33:04.323" v="1212" actId="1076"/>
          <ac:spMkLst>
            <pc:docMk/>
            <pc:sldMk cId="3645478630" sldId="268"/>
            <ac:spMk id="21" creationId="{12E85C19-3604-BF4C-AAE7-B7C008A7445F}"/>
          </ac:spMkLst>
        </pc:spChg>
        <pc:spChg chg="add del mod">
          <ac:chgData name="David Brescan (2439097)" userId="114344d7-3f51-4214-ab9a-53c3b21e62f8" providerId="ADAL" clId="{C4D7AC43-28A8-4738-8002-1C6BB2ADE740}" dt="2025-11-09T17:25:24.035" v="1118" actId="478"/>
          <ac:spMkLst>
            <pc:docMk/>
            <pc:sldMk cId="3645478630" sldId="268"/>
            <ac:spMk id="22" creationId="{466968F0-CBA0-D219-3D5A-8C9B0B796B8D}"/>
          </ac:spMkLst>
        </pc:spChg>
        <pc:spChg chg="add mod">
          <ac:chgData name="David Brescan (2439097)" userId="114344d7-3f51-4214-ab9a-53c3b21e62f8" providerId="ADAL" clId="{C4D7AC43-28A8-4738-8002-1C6BB2ADE740}" dt="2025-11-09T17:28:21.319" v="1189" actId="1076"/>
          <ac:spMkLst>
            <pc:docMk/>
            <pc:sldMk cId="3645478630" sldId="268"/>
            <ac:spMk id="23" creationId="{788810FC-463E-714E-0DB0-EA7C6BC78C52}"/>
          </ac:spMkLst>
        </pc:spChg>
        <pc:spChg chg="add mod">
          <ac:chgData name="David Brescan (2439097)" userId="114344d7-3f51-4214-ab9a-53c3b21e62f8" providerId="ADAL" clId="{C4D7AC43-28A8-4738-8002-1C6BB2ADE740}" dt="2025-11-09T17:28:15.262" v="1188" actId="1076"/>
          <ac:spMkLst>
            <pc:docMk/>
            <pc:sldMk cId="3645478630" sldId="268"/>
            <ac:spMk id="24" creationId="{2FE405F9-DAAB-C03D-8D80-FD5A977A8C4F}"/>
          </ac:spMkLst>
        </pc:spChg>
        <pc:spChg chg="add mod">
          <ac:chgData name="David Brescan (2439097)" userId="114344d7-3f51-4214-ab9a-53c3b21e62f8" providerId="ADAL" clId="{C4D7AC43-28A8-4738-8002-1C6BB2ADE740}" dt="2025-11-09T17:28:35.660" v="1191" actId="1076"/>
          <ac:spMkLst>
            <pc:docMk/>
            <pc:sldMk cId="3645478630" sldId="268"/>
            <ac:spMk id="25" creationId="{4AEAC7A7-D9DF-A730-3699-89066DBE2954}"/>
          </ac:spMkLst>
        </pc:spChg>
        <pc:spChg chg="add mod">
          <ac:chgData name="David Brescan (2439097)" userId="114344d7-3f51-4214-ab9a-53c3b21e62f8" providerId="ADAL" clId="{C4D7AC43-28A8-4738-8002-1C6BB2ADE740}" dt="2025-11-09T17:30:31.303" v="1194"/>
          <ac:spMkLst>
            <pc:docMk/>
            <pc:sldMk cId="3645478630" sldId="268"/>
            <ac:spMk id="28" creationId="{2E1FD581-AD6F-0EFD-0E16-1A6397D90574}"/>
          </ac:spMkLst>
        </pc:spChg>
        <pc:spChg chg="add del mod">
          <ac:chgData name="David Brescan (2439097)" userId="114344d7-3f51-4214-ab9a-53c3b21e62f8" providerId="ADAL" clId="{C4D7AC43-28A8-4738-8002-1C6BB2ADE740}" dt="2025-11-09T17:35:00.194" v="1217"/>
          <ac:spMkLst>
            <pc:docMk/>
            <pc:sldMk cId="3645478630" sldId="268"/>
            <ac:spMk id="36" creationId="{1801ECC5-3105-5734-6DC4-33C0FDA4E406}"/>
          </ac:spMkLst>
        </pc:spChg>
        <pc:spChg chg="add mod">
          <ac:chgData name="David Brescan (2439097)" userId="114344d7-3f51-4214-ab9a-53c3b21e62f8" providerId="ADAL" clId="{C4D7AC43-28A8-4738-8002-1C6BB2ADE740}" dt="2025-11-09T17:37:29.226" v="1318" actId="1076"/>
          <ac:spMkLst>
            <pc:docMk/>
            <pc:sldMk cId="3645478630" sldId="268"/>
            <ac:spMk id="37" creationId="{B2ACD96E-A965-84FA-746A-D823FFCF08CD}"/>
          </ac:spMkLst>
        </pc:spChg>
        <pc:spChg chg="add mod">
          <ac:chgData name="David Brescan (2439097)" userId="114344d7-3f51-4214-ab9a-53c3b21e62f8" providerId="ADAL" clId="{C4D7AC43-28A8-4738-8002-1C6BB2ADE740}" dt="2025-11-09T17:38:01.486" v="1329" actId="1076"/>
          <ac:spMkLst>
            <pc:docMk/>
            <pc:sldMk cId="3645478630" sldId="268"/>
            <ac:spMk id="38" creationId="{D4EE87FF-B00A-8483-A852-CA452A928511}"/>
          </ac:spMkLst>
        </pc:spChg>
        <pc:spChg chg="add mod">
          <ac:chgData name="David Brescan (2439097)" userId="114344d7-3f51-4214-ab9a-53c3b21e62f8" providerId="ADAL" clId="{C4D7AC43-28A8-4738-8002-1C6BB2ADE740}" dt="2025-11-09T17:37:35.322" v="1319" actId="1076"/>
          <ac:spMkLst>
            <pc:docMk/>
            <pc:sldMk cId="3645478630" sldId="268"/>
            <ac:spMk id="39" creationId="{B04E888E-8C77-362D-6146-25574BFA9D0F}"/>
          </ac:spMkLst>
        </pc:spChg>
        <pc:spChg chg="add mod">
          <ac:chgData name="David Brescan (2439097)" userId="114344d7-3f51-4214-ab9a-53c3b21e62f8" providerId="ADAL" clId="{C4D7AC43-28A8-4738-8002-1C6BB2ADE740}" dt="2025-11-09T17:38:31.634" v="1361" actId="1076"/>
          <ac:spMkLst>
            <pc:docMk/>
            <pc:sldMk cId="3645478630" sldId="268"/>
            <ac:spMk id="40" creationId="{C4FF6CF6-22D4-FBCA-613C-2E062B3C92AB}"/>
          </ac:spMkLst>
        </pc:spChg>
        <pc:spChg chg="add mod">
          <ac:chgData name="David Brescan (2439097)" userId="114344d7-3f51-4214-ab9a-53c3b21e62f8" providerId="ADAL" clId="{C4D7AC43-28A8-4738-8002-1C6BB2ADE740}" dt="2025-11-09T17:39:27.118" v="1405" actId="1076"/>
          <ac:spMkLst>
            <pc:docMk/>
            <pc:sldMk cId="3645478630" sldId="268"/>
            <ac:spMk id="41" creationId="{3AD6CE43-4CFC-F557-7ED3-2E0B01C3C45B}"/>
          </ac:spMkLst>
        </pc:spChg>
        <pc:spChg chg="add mod">
          <ac:chgData name="David Brescan (2439097)" userId="114344d7-3f51-4214-ab9a-53c3b21e62f8" providerId="ADAL" clId="{C4D7AC43-28A8-4738-8002-1C6BB2ADE740}" dt="2025-11-09T17:40:17.262" v="1420" actId="1076"/>
          <ac:spMkLst>
            <pc:docMk/>
            <pc:sldMk cId="3645478630" sldId="268"/>
            <ac:spMk id="42" creationId="{A7A4C182-ABF4-CCA8-E06B-2D9B71652FCC}"/>
          </ac:spMkLst>
        </pc:spChg>
        <pc:spChg chg="add mod">
          <ac:chgData name="David Brescan (2439097)" userId="114344d7-3f51-4214-ab9a-53c3b21e62f8" providerId="ADAL" clId="{C4D7AC43-28A8-4738-8002-1C6BB2ADE740}" dt="2025-11-09T17:40:35.127" v="1432" actId="1076"/>
          <ac:spMkLst>
            <pc:docMk/>
            <pc:sldMk cId="3645478630" sldId="268"/>
            <ac:spMk id="43" creationId="{48AA9EBF-7BB2-C52A-117A-5DBED9FBF21D}"/>
          </ac:spMkLst>
        </pc:spChg>
        <pc:spChg chg="add mod">
          <ac:chgData name="David Brescan (2439097)" userId="114344d7-3f51-4214-ab9a-53c3b21e62f8" providerId="ADAL" clId="{C4D7AC43-28A8-4738-8002-1C6BB2ADE740}" dt="2025-11-09T17:40:51.054" v="1450" actId="1076"/>
          <ac:spMkLst>
            <pc:docMk/>
            <pc:sldMk cId="3645478630" sldId="268"/>
            <ac:spMk id="44" creationId="{C88074FF-A0E9-63E0-A32E-AE4925811EE2}"/>
          </ac:spMkLst>
        </pc:spChg>
        <pc:cxnChg chg="add del">
          <ac:chgData name="David Brescan (2439097)" userId="114344d7-3f51-4214-ab9a-53c3b21e62f8" providerId="ADAL" clId="{C4D7AC43-28A8-4738-8002-1C6BB2ADE740}" dt="2025-11-09T17:09:22.929" v="1055" actId="11529"/>
          <ac:cxnSpMkLst>
            <pc:docMk/>
            <pc:sldMk cId="3645478630" sldId="268"/>
            <ac:cxnSpMk id="7" creationId="{BFF6F734-040E-B2CD-7802-0580F94052E4}"/>
          </ac:cxnSpMkLst>
        </pc:cxnChg>
        <pc:cxnChg chg="add mod">
          <ac:chgData name="David Brescan (2439097)" userId="114344d7-3f51-4214-ab9a-53c3b21e62f8" providerId="ADAL" clId="{C4D7AC43-28A8-4738-8002-1C6BB2ADE740}" dt="2025-11-09T17:13:11.438" v="1060" actId="208"/>
          <ac:cxnSpMkLst>
            <pc:docMk/>
            <pc:sldMk cId="3645478630" sldId="268"/>
            <ac:cxnSpMk id="10" creationId="{6395B411-CBDD-7105-B591-6302747B17A1}"/>
          </ac:cxnSpMkLst>
        </pc:cxnChg>
        <pc:cxnChg chg="add mod">
          <ac:chgData name="David Brescan (2439097)" userId="114344d7-3f51-4214-ab9a-53c3b21e62f8" providerId="ADAL" clId="{C4D7AC43-28A8-4738-8002-1C6BB2ADE740}" dt="2025-11-09T17:20:37.311" v="1075" actId="1076"/>
          <ac:cxnSpMkLst>
            <pc:docMk/>
            <pc:sldMk cId="3645478630" sldId="268"/>
            <ac:cxnSpMk id="11" creationId="{4AD00BC2-787D-AF8B-1D4D-5B65BEE66A28}"/>
          </ac:cxnSpMkLst>
        </pc:cxnChg>
        <pc:cxnChg chg="add del mod">
          <ac:chgData name="David Brescan (2439097)" userId="114344d7-3f51-4214-ab9a-53c3b21e62f8" providerId="ADAL" clId="{C4D7AC43-28A8-4738-8002-1C6BB2ADE740}" dt="2025-11-09T17:14:58.314" v="1065" actId="21"/>
          <ac:cxnSpMkLst>
            <pc:docMk/>
            <pc:sldMk cId="3645478630" sldId="268"/>
            <ac:cxnSpMk id="12" creationId="{C55B9E98-C774-69CA-CA7B-8205F2A4704A}"/>
          </ac:cxnSpMkLst>
        </pc:cxnChg>
        <pc:cxnChg chg="add mod">
          <ac:chgData name="David Brescan (2439097)" userId="114344d7-3f51-4214-ab9a-53c3b21e62f8" providerId="ADAL" clId="{C4D7AC43-28A8-4738-8002-1C6BB2ADE740}" dt="2025-11-09T17:20:45.082" v="1076" actId="1076"/>
          <ac:cxnSpMkLst>
            <pc:docMk/>
            <pc:sldMk cId="3645478630" sldId="268"/>
            <ac:cxnSpMk id="14" creationId="{6B52FFB4-2BFB-F1D4-DCD0-E38EB76DDC6F}"/>
          </ac:cxnSpMkLst>
        </pc:cxnChg>
        <pc:cxnChg chg="add mod">
          <ac:chgData name="David Brescan (2439097)" userId="114344d7-3f51-4214-ab9a-53c3b21e62f8" providerId="ADAL" clId="{C4D7AC43-28A8-4738-8002-1C6BB2ADE740}" dt="2025-11-09T17:19:37.139" v="1074" actId="1076"/>
          <ac:cxnSpMkLst>
            <pc:docMk/>
            <pc:sldMk cId="3645478630" sldId="268"/>
            <ac:cxnSpMk id="15" creationId="{0FA08366-D36F-960F-4E94-3F1FAF26B1DA}"/>
          </ac:cxnSpMkLst>
        </pc:cxnChg>
        <pc:cxnChg chg="add mod">
          <ac:chgData name="David Brescan (2439097)" userId="114344d7-3f51-4214-ab9a-53c3b21e62f8" providerId="ADAL" clId="{C4D7AC43-28A8-4738-8002-1C6BB2ADE740}" dt="2025-11-09T17:30:16.660" v="1193" actId="13822"/>
          <ac:cxnSpMkLst>
            <pc:docMk/>
            <pc:sldMk cId="3645478630" sldId="268"/>
            <ac:cxnSpMk id="27" creationId="{9C35AAAE-FAF9-44F0-1006-FC22F718E112}"/>
          </ac:cxnSpMkLst>
        </pc:cxnChg>
        <pc:cxnChg chg="add mod">
          <ac:chgData name="David Brescan (2439097)" userId="114344d7-3f51-4214-ab9a-53c3b21e62f8" providerId="ADAL" clId="{C4D7AC43-28A8-4738-8002-1C6BB2ADE740}" dt="2025-11-09T17:31:10.958" v="1202" actId="1076"/>
          <ac:cxnSpMkLst>
            <pc:docMk/>
            <pc:sldMk cId="3645478630" sldId="268"/>
            <ac:cxnSpMk id="29" creationId="{951D51F4-904D-137A-A101-A447F04F1EDB}"/>
          </ac:cxnSpMkLst>
        </pc:cxnChg>
        <pc:cxnChg chg="add mod">
          <ac:chgData name="David Brescan (2439097)" userId="114344d7-3f51-4214-ab9a-53c3b21e62f8" providerId="ADAL" clId="{C4D7AC43-28A8-4738-8002-1C6BB2ADE740}" dt="2025-11-09T17:31:26.275" v="1203" actId="1076"/>
          <ac:cxnSpMkLst>
            <pc:docMk/>
            <pc:sldMk cId="3645478630" sldId="268"/>
            <ac:cxnSpMk id="30" creationId="{C52CCDAE-CAF5-E0D8-7E9E-B69631F0E63B}"/>
          </ac:cxnSpMkLst>
        </pc:cxnChg>
        <pc:cxnChg chg="add mod">
          <ac:chgData name="David Brescan (2439097)" userId="114344d7-3f51-4214-ab9a-53c3b21e62f8" providerId="ADAL" clId="{C4D7AC43-28A8-4738-8002-1C6BB2ADE740}" dt="2025-11-09T17:31:37.401" v="1204" actId="1076"/>
          <ac:cxnSpMkLst>
            <pc:docMk/>
            <pc:sldMk cId="3645478630" sldId="268"/>
            <ac:cxnSpMk id="31" creationId="{3CECDCF6-96C4-44B9-667F-D6131C6228DC}"/>
          </ac:cxnSpMkLst>
        </pc:cxnChg>
        <pc:cxnChg chg="add mod">
          <ac:chgData name="David Brescan (2439097)" userId="114344d7-3f51-4214-ab9a-53c3b21e62f8" providerId="ADAL" clId="{C4D7AC43-28A8-4738-8002-1C6BB2ADE740}" dt="2025-11-09T17:31:44.770" v="1205" actId="1076"/>
          <ac:cxnSpMkLst>
            <pc:docMk/>
            <pc:sldMk cId="3645478630" sldId="268"/>
            <ac:cxnSpMk id="32" creationId="{84EAD998-E202-0AA2-BFD2-F59C8E5BBFCD}"/>
          </ac:cxnSpMkLst>
        </pc:cxnChg>
        <pc:cxnChg chg="add mod">
          <ac:chgData name="David Brescan (2439097)" userId="114344d7-3f51-4214-ab9a-53c3b21e62f8" providerId="ADAL" clId="{C4D7AC43-28A8-4738-8002-1C6BB2ADE740}" dt="2025-11-09T17:32:19.307" v="1209" actId="1076"/>
          <ac:cxnSpMkLst>
            <pc:docMk/>
            <pc:sldMk cId="3645478630" sldId="268"/>
            <ac:cxnSpMk id="33" creationId="{9B53CC2E-A6D8-C6C8-BFBC-26912C216021}"/>
          </ac:cxnSpMkLst>
        </pc:cxnChg>
        <pc:cxnChg chg="add mod">
          <ac:chgData name="David Brescan (2439097)" userId="114344d7-3f51-4214-ab9a-53c3b21e62f8" providerId="ADAL" clId="{C4D7AC43-28A8-4738-8002-1C6BB2ADE740}" dt="2025-11-09T17:32:36.207" v="1211" actId="1076"/>
          <ac:cxnSpMkLst>
            <pc:docMk/>
            <pc:sldMk cId="3645478630" sldId="268"/>
            <ac:cxnSpMk id="34" creationId="{1908401F-871A-A513-C4B9-333B5C6B19BB}"/>
          </ac:cxnSpMkLst>
        </pc:cxnChg>
        <pc:cxnChg chg="add mod">
          <ac:chgData name="David Brescan (2439097)" userId="114344d7-3f51-4214-ab9a-53c3b21e62f8" providerId="ADAL" clId="{C4D7AC43-28A8-4738-8002-1C6BB2ADE740}" dt="2025-11-09T17:32:29.510" v="1210" actId="1076"/>
          <ac:cxnSpMkLst>
            <pc:docMk/>
            <pc:sldMk cId="3645478630" sldId="268"/>
            <ac:cxnSpMk id="35" creationId="{B0903281-1C2C-02CC-D082-A502ECD5C77A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570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1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63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38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68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06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248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62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42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575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81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9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sicertified.com/wp-content/uploads/2024/02/The-5W2H-Problem-Solving-Method.pdf?utm_source=chatgpt.com" TargetMode="External"/><Relationship Id="rId2" Type="http://schemas.openxmlformats.org/officeDocument/2006/relationships/hyperlink" Target="https://www.thinkleansixsigma.com/article/what-is-5w2h?utm_source=chatgpt.com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asq.org/quality-resources/fishbone" TargetMode="External"/><Relationship Id="rId5" Type="http://schemas.openxmlformats.org/officeDocument/2006/relationships/hyperlink" Target="https://www.researchgate.net/publication/349506325_Critical_examination_of_the_PESTEL_Analysis_Model?utm_source=chatgpt.com" TargetMode="External"/><Relationship Id="rId4" Type="http://schemas.openxmlformats.org/officeDocument/2006/relationships/hyperlink" Target="https://ssrn.com/abstract=52665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8486" y="767255"/>
            <a:ext cx="9144000" cy="4090981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PROBLEM SOLVING &amp; DECISION MAKING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LCLM 4004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DAVID BRESCAN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2439097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RICHARD ASHAYE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1: Presentation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Date: 08.11.2025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248" y="650530"/>
            <a:ext cx="7442366" cy="8686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Green Haven Florists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Questions?</a:t>
            </a:r>
          </a:p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84631"/>
            <a:ext cx="6470704" cy="7766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        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9714" y="2732689"/>
            <a:ext cx="10232571" cy="33104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111111"/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</a:rPr>
              <a:t>This presentation focuses on problem solving and decision-making, using Green Haven Florists as a case study. It includes the application of analytical tools such as the 5W2H method, the PESTLE analysis, and the Fishbone diagram.</a:t>
            </a:r>
            <a:endParaRPr lang="en-GB" dirty="0">
              <a:solidFill>
                <a:srgbClr val="111111"/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Owners: 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Liam and Priya Pate</a:t>
            </a:r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Sells: bespoke floral arrangements,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Eco-friendly packaging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Wide range of customers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286" y="432283"/>
            <a:ext cx="8119427" cy="7132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Problem: nature and scope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F84A85-7969-ECA8-30F7-FC4EA70F70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336800"/>
              </p:ext>
            </p:extLst>
          </p:nvPr>
        </p:nvGraphicFramePr>
        <p:xfrm>
          <a:off x="958924" y="2441981"/>
          <a:ext cx="10274152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9624">
                  <a:extLst>
                    <a:ext uri="{9D8B030D-6E8A-4147-A177-3AD203B41FA5}">
                      <a16:colId xmlns:a16="http://schemas.microsoft.com/office/drawing/2014/main" val="3821405736"/>
                    </a:ext>
                  </a:extLst>
                </a:gridCol>
                <a:gridCol w="7944528">
                  <a:extLst>
                    <a:ext uri="{9D8B030D-6E8A-4147-A177-3AD203B41FA5}">
                      <a16:colId xmlns:a16="http://schemas.microsoft.com/office/drawing/2014/main" val="1697433689"/>
                    </a:ext>
                  </a:extLst>
                </a:gridCol>
              </a:tblGrid>
              <a:tr h="297929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Who: 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lt"/>
                          <a:cs typeface="+mn-lt"/>
                        </a:rPr>
                        <a:t>Liam and Priya Patel and stakeholders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239560474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What: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Sales decline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41755978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Where: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Norwich, UK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453112679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Why: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Downturn in foot traffic and low online presence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603403158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When: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In the last year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11846890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How: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Expensive materials and two new competitors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37800876"/>
                  </a:ext>
                </a:extLst>
              </a:tr>
              <a:tr h="502678">
                <a:tc>
                  <a:txBody>
                    <a:bodyPr/>
                    <a:lstStyle/>
                    <a:p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How much: </a:t>
                      </a:r>
                      <a:endParaRPr lang="en-GB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30% decline in sales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0">
                          <a:schemeClr val="accent1">
                            <a:lumMod val="45000"/>
                            <a:lumOff val="55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46023579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63F9B8C-9C49-21B2-A037-C6BAAA9D06C0}"/>
              </a:ext>
            </a:extLst>
          </p:cNvPr>
          <p:cNvSpPr txBox="1"/>
          <p:nvPr/>
        </p:nvSpPr>
        <p:spPr>
          <a:xfrm>
            <a:off x="933926" y="1734095"/>
            <a:ext cx="2204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5W2H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360" y="94593"/>
            <a:ext cx="9988449" cy="1697098"/>
          </a:xfrm>
        </p:spPr>
        <p:txBody>
          <a:bodyPr>
            <a:normAutofit fontScale="90000"/>
          </a:bodyPr>
          <a:lstStyle/>
          <a:p>
            <a:br>
              <a:rPr lang="en-US" dirty="0">
                <a:solidFill>
                  <a:srgbClr val="000000"/>
                </a:solidFill>
              </a:rPr>
            </a:br>
            <a:br>
              <a:rPr lang="en-US" dirty="0">
                <a:solidFill>
                  <a:srgbClr val="000000"/>
                </a:solidFill>
              </a:rPr>
            </a:br>
            <a:br>
              <a:rPr lang="en-US" dirty="0">
                <a:solidFill>
                  <a:srgbClr val="000000"/>
                </a:solidFill>
              </a:rPr>
            </a:br>
            <a:br>
              <a:rPr lang="en-US" dirty="0">
                <a:solidFill>
                  <a:srgbClr val="000000"/>
                </a:solidFill>
              </a:rPr>
            </a:br>
            <a:br>
              <a:rPr lang="en-US" dirty="0">
                <a:solidFill>
                  <a:srgbClr val="000000"/>
                </a:solidFill>
              </a:rPr>
            </a:br>
            <a:br>
              <a:rPr lang="en-US" dirty="0">
                <a:solidFill>
                  <a:srgbClr val="000000"/>
                </a:solidFill>
              </a:rPr>
            </a:b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Green Haven Florists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6909" y="1891862"/>
            <a:ext cx="9409329" cy="46238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Foreign trade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restrictions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 growth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 rates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Lifestyle attitudes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behaviour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10" y="651642"/>
            <a:ext cx="9970103" cy="1471448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510" y="1957387"/>
            <a:ext cx="9634011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trends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awareness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H&amp;S laws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Employment laws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materials</a:t>
            </a:r>
          </a:p>
          <a:p>
            <a:pPr marL="0" indent="0">
              <a:buNone/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policies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745" y="239588"/>
            <a:ext cx="10636469" cy="2356467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analysis: Fishbone diagram</a:t>
            </a:r>
            <a:endParaRPr lang="en-US" sz="5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2986AF-9F13-2F43-122D-61B993927ED5}"/>
              </a:ext>
            </a:extLst>
          </p:cNvPr>
          <p:cNvSpPr/>
          <p:nvPr/>
        </p:nvSpPr>
        <p:spPr>
          <a:xfrm>
            <a:off x="9627477" y="3817909"/>
            <a:ext cx="1776248" cy="64633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07C8E6-67EF-D7BA-C3F5-09726EB1D6C9}"/>
              </a:ext>
            </a:extLst>
          </p:cNvPr>
          <p:cNvSpPr txBox="1"/>
          <p:nvPr/>
        </p:nvSpPr>
        <p:spPr>
          <a:xfrm>
            <a:off x="9718128" y="3840769"/>
            <a:ext cx="1776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30% SALES DECLINE</a:t>
            </a:r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01D0160-85B9-02DB-4A99-418859700BF7}"/>
              </a:ext>
            </a:extLst>
          </p:cNvPr>
          <p:cNvSpPr/>
          <p:nvPr/>
        </p:nvSpPr>
        <p:spPr>
          <a:xfrm>
            <a:off x="840828" y="4141076"/>
            <a:ext cx="8776138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395B411-CBDD-7105-B591-6302747B17A1}"/>
              </a:ext>
            </a:extLst>
          </p:cNvPr>
          <p:cNvCxnSpPr/>
          <p:nvPr/>
        </p:nvCxnSpPr>
        <p:spPr>
          <a:xfrm>
            <a:off x="7157545" y="2596055"/>
            <a:ext cx="1040524" cy="154502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AD00BC2-787D-AF8B-1D4D-5B65BEE66A28}"/>
              </a:ext>
            </a:extLst>
          </p:cNvPr>
          <p:cNvCxnSpPr/>
          <p:nvPr/>
        </p:nvCxnSpPr>
        <p:spPr>
          <a:xfrm>
            <a:off x="2601309" y="2618913"/>
            <a:ext cx="1040524" cy="154502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B52FFB4-2BFB-F1D4-DCD0-E38EB76DDC6F}"/>
              </a:ext>
            </a:extLst>
          </p:cNvPr>
          <p:cNvCxnSpPr/>
          <p:nvPr/>
        </p:nvCxnSpPr>
        <p:spPr>
          <a:xfrm flipH="1" flipV="1">
            <a:off x="5575738" y="4207814"/>
            <a:ext cx="1040524" cy="156604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FA08366-D36F-960F-4E94-3F1FAF26B1DA}"/>
              </a:ext>
            </a:extLst>
          </p:cNvPr>
          <p:cNvCxnSpPr/>
          <p:nvPr/>
        </p:nvCxnSpPr>
        <p:spPr>
          <a:xfrm flipH="1" flipV="1">
            <a:off x="1523999" y="4186795"/>
            <a:ext cx="1040524" cy="156604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A6AF1214-8B2C-12BC-E9D0-534C6749C425}"/>
              </a:ext>
            </a:extLst>
          </p:cNvPr>
          <p:cNvSpPr/>
          <p:nvPr/>
        </p:nvSpPr>
        <p:spPr>
          <a:xfrm>
            <a:off x="6261538" y="2175641"/>
            <a:ext cx="1792014" cy="42041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C44900-949F-2434-ADC9-3F285705ED95}"/>
              </a:ext>
            </a:extLst>
          </p:cNvPr>
          <p:cNvSpPr/>
          <p:nvPr/>
        </p:nvSpPr>
        <p:spPr>
          <a:xfrm>
            <a:off x="5720255" y="5794875"/>
            <a:ext cx="1792014" cy="42041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0B29BB-ACC2-C1D2-A79C-CF827F8A83D7}"/>
              </a:ext>
            </a:extLst>
          </p:cNvPr>
          <p:cNvSpPr/>
          <p:nvPr/>
        </p:nvSpPr>
        <p:spPr>
          <a:xfrm>
            <a:off x="1705302" y="5773856"/>
            <a:ext cx="1792014" cy="42041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V</a:t>
            </a:r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671944-7D4E-2940-03BA-015634ED2E4C}"/>
              </a:ext>
            </a:extLst>
          </p:cNvPr>
          <p:cNvSpPr/>
          <p:nvPr/>
        </p:nvSpPr>
        <p:spPr>
          <a:xfrm>
            <a:off x="1717128" y="2186151"/>
            <a:ext cx="1792014" cy="42041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2E85C19-3604-BF4C-AAE7-B7C008A7445F}"/>
              </a:ext>
            </a:extLst>
          </p:cNvPr>
          <p:cNvSpPr txBox="1"/>
          <p:nvPr/>
        </p:nvSpPr>
        <p:spPr>
          <a:xfrm>
            <a:off x="6003506" y="5799397"/>
            <a:ext cx="1792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EXTERNAL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88810FC-463E-714E-0DB0-EA7C6BC78C52}"/>
              </a:ext>
            </a:extLst>
          </p:cNvPr>
          <p:cNvSpPr txBox="1"/>
          <p:nvPr/>
        </p:nvSpPr>
        <p:spPr>
          <a:xfrm>
            <a:off x="6513787" y="2195193"/>
            <a:ext cx="1792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MATERIAL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FE405F9-DAAB-C03D-8D80-FD5A977A8C4F}"/>
              </a:ext>
            </a:extLst>
          </p:cNvPr>
          <p:cNvSpPr txBox="1"/>
          <p:nvPr/>
        </p:nvSpPr>
        <p:spPr>
          <a:xfrm>
            <a:off x="2044261" y="2219518"/>
            <a:ext cx="1792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PEOPLE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AEAC7A7-D9DF-A730-3699-89066DBE2954}"/>
              </a:ext>
            </a:extLst>
          </p:cNvPr>
          <p:cNvSpPr txBox="1"/>
          <p:nvPr/>
        </p:nvSpPr>
        <p:spPr>
          <a:xfrm>
            <a:off x="1931273" y="5773856"/>
            <a:ext cx="1792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LOCATION</a:t>
            </a:r>
            <a:endParaRPr lang="en-GB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C35AAAE-FAF9-44F0-1006-FC22F718E112}"/>
              </a:ext>
            </a:extLst>
          </p:cNvPr>
          <p:cNvCxnSpPr/>
          <p:nvPr/>
        </p:nvCxnSpPr>
        <p:spPr>
          <a:xfrm>
            <a:off x="2827280" y="294436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51D51F4-904D-137A-A101-A447F04F1EDB}"/>
              </a:ext>
            </a:extLst>
          </p:cNvPr>
          <p:cNvCxnSpPr/>
          <p:nvPr/>
        </p:nvCxnSpPr>
        <p:spPr>
          <a:xfrm>
            <a:off x="7409794" y="294436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52CCDAE-CAF5-E0D8-7E9E-B69631F0E63B}"/>
              </a:ext>
            </a:extLst>
          </p:cNvPr>
          <p:cNvCxnSpPr/>
          <p:nvPr/>
        </p:nvCxnSpPr>
        <p:spPr>
          <a:xfrm>
            <a:off x="2299344" y="533196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CECDCF6-96C4-44B9-667F-D6131C6228DC}"/>
              </a:ext>
            </a:extLst>
          </p:cNvPr>
          <p:cNvCxnSpPr/>
          <p:nvPr/>
        </p:nvCxnSpPr>
        <p:spPr>
          <a:xfrm>
            <a:off x="6321552" y="533196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4EAD998-E202-0AA2-BFD2-F59C8E5BBFCD}"/>
              </a:ext>
            </a:extLst>
          </p:cNvPr>
          <p:cNvCxnSpPr/>
          <p:nvPr/>
        </p:nvCxnSpPr>
        <p:spPr>
          <a:xfrm>
            <a:off x="7795520" y="352348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B53CC2E-A6D8-C6C8-BFBC-26912C216021}"/>
              </a:ext>
            </a:extLst>
          </p:cNvPr>
          <p:cNvCxnSpPr/>
          <p:nvPr/>
        </p:nvCxnSpPr>
        <p:spPr>
          <a:xfrm>
            <a:off x="3221209" y="352348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908401F-871A-A513-C4B9-333B5C6B19BB}"/>
              </a:ext>
            </a:extLst>
          </p:cNvPr>
          <p:cNvCxnSpPr/>
          <p:nvPr/>
        </p:nvCxnSpPr>
        <p:spPr>
          <a:xfrm>
            <a:off x="5946400" y="474268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B0903281-1C2C-02CC-D082-A502ECD5C77A}"/>
              </a:ext>
            </a:extLst>
          </p:cNvPr>
          <p:cNvCxnSpPr/>
          <p:nvPr/>
        </p:nvCxnSpPr>
        <p:spPr>
          <a:xfrm>
            <a:off x="1882488" y="4742688"/>
            <a:ext cx="25798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B2ACD96E-A965-84FA-746A-D823FFCF08CD}"/>
              </a:ext>
            </a:extLst>
          </p:cNvPr>
          <p:cNvSpPr txBox="1"/>
          <p:nvPr/>
        </p:nvSpPr>
        <p:spPr>
          <a:xfrm>
            <a:off x="7704869" y="3185951"/>
            <a:ext cx="257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Sustainable materials</a:t>
            </a:r>
          </a:p>
          <a:p>
            <a:r>
              <a:rPr lang="en-US" dirty="0"/>
              <a:t>     price up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4EE87FF-B00A-8483-A852-CA452A928511}"/>
              </a:ext>
            </a:extLst>
          </p:cNvPr>
          <p:cNvSpPr txBox="1"/>
          <p:nvPr/>
        </p:nvSpPr>
        <p:spPr>
          <a:xfrm>
            <a:off x="5900541" y="4382658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Inflation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04E888E-8C77-362D-6146-25574BFA9D0F}"/>
              </a:ext>
            </a:extLst>
          </p:cNvPr>
          <p:cNvSpPr txBox="1"/>
          <p:nvPr/>
        </p:nvSpPr>
        <p:spPr>
          <a:xfrm>
            <a:off x="7351987" y="2615352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Fresh flower price up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4FF6CF6-22D4-FBCA-613C-2E062B3C92AB}"/>
              </a:ext>
            </a:extLst>
          </p:cNvPr>
          <p:cNvSpPr txBox="1"/>
          <p:nvPr/>
        </p:nvSpPr>
        <p:spPr>
          <a:xfrm>
            <a:off x="6283682" y="4985113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Supply chain disruption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AD6CE43-4CFC-F557-7ED3-2E0B01C3C45B}"/>
              </a:ext>
            </a:extLst>
          </p:cNvPr>
          <p:cNvSpPr txBox="1"/>
          <p:nvPr/>
        </p:nvSpPr>
        <p:spPr>
          <a:xfrm>
            <a:off x="2839734" y="2605468"/>
            <a:ext cx="257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trained staff for</a:t>
            </a:r>
          </a:p>
          <a:p>
            <a:r>
              <a:rPr lang="en-US" dirty="0"/>
              <a:t>     online presence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7A4C182-ABF4-CCA8-E06B-2D9B71652FCC}"/>
              </a:ext>
            </a:extLst>
          </p:cNvPr>
          <p:cNvSpPr txBox="1"/>
          <p:nvPr/>
        </p:nvSpPr>
        <p:spPr>
          <a:xfrm>
            <a:off x="3147370" y="3215851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Less customers</a:t>
            </a:r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8AA9EBF-7BB2-C52A-117A-5DBED9FBF21D}"/>
              </a:ext>
            </a:extLst>
          </p:cNvPr>
          <p:cNvSpPr txBox="1"/>
          <p:nvPr/>
        </p:nvSpPr>
        <p:spPr>
          <a:xfrm>
            <a:off x="1831276" y="4412189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Competition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88074FF-A0E9-63E0-A32E-AE4925811EE2}"/>
              </a:ext>
            </a:extLst>
          </p:cNvPr>
          <p:cNvSpPr txBox="1"/>
          <p:nvPr/>
        </p:nvSpPr>
        <p:spPr>
          <a:xfrm>
            <a:off x="2220936" y="4988549"/>
            <a:ext cx="257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Less foot traffic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9293" y="2654808"/>
            <a:ext cx="5193348" cy="932688"/>
          </a:xfrm>
        </p:spPr>
        <p:txBody>
          <a:bodyPr/>
          <a:lstStyle/>
          <a:p>
            <a:r>
              <a:rPr lang="en-GB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2605" y="294640"/>
            <a:ext cx="3506788" cy="860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9934" y="1264920"/>
            <a:ext cx="10712131" cy="529844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Cancian, M. (2017) </a:t>
            </a:r>
            <a:r>
              <a:rPr lang="en-US" sz="2000" i="1" dirty="0">
                <a:solidFill>
                  <a:schemeClr val="tx1"/>
                </a:solidFill>
              </a:rPr>
              <a:t>What is 5W2H? Discover this revolutionary tool</a:t>
            </a:r>
            <a:r>
              <a:rPr lang="en-US" sz="2000" dirty="0">
                <a:solidFill>
                  <a:schemeClr val="tx1"/>
                </a:solidFill>
              </a:rPr>
              <a:t>. Lean Sigma, 14 August. Available at: </a:t>
            </a:r>
            <a:r>
              <a:rPr lang="en-US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https://www.thinkleansixsigma.com/article/what-is-5w2h</a:t>
            </a:r>
            <a:r>
              <a:rPr lang="en-US" sz="2000" dirty="0">
                <a:solidFill>
                  <a:schemeClr val="tx1"/>
                </a:solidFill>
              </a:rPr>
              <a:t> (Accessed: 9 November 2025).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Management and Strategy Institute (2024) </a:t>
            </a:r>
            <a:r>
              <a:rPr lang="en-US" sz="2000" i="1" dirty="0">
                <a:solidFill>
                  <a:schemeClr val="tx1"/>
                </a:solidFill>
              </a:rPr>
              <a:t>The 5W2H Problem-Solving Method</a:t>
            </a:r>
            <a:r>
              <a:rPr lang="en-US" sz="2000" dirty="0">
                <a:solidFill>
                  <a:schemeClr val="tx1"/>
                </a:solidFill>
              </a:rPr>
              <a:t>. MSI Certified. Available at: </a:t>
            </a:r>
            <a:r>
              <a:rPr lang="en-US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https://www.msicertified.com/wp-content/uploads/2024/02/The-5W2H-Problem-Solving-Method.pdf</a:t>
            </a:r>
            <a:r>
              <a:rPr lang="en-US" sz="2000" dirty="0">
                <a:solidFill>
                  <a:schemeClr val="tx1"/>
                </a:solidFill>
              </a:rPr>
              <a:t> (Accessed: 9 November 2025).</a:t>
            </a:r>
            <a:endParaRPr lang="en-GB" sz="2000" b="1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Andersen, P.D. (2025) </a:t>
            </a:r>
            <a:r>
              <a:rPr lang="en-US" sz="2000" i="1" dirty="0">
                <a:solidFill>
                  <a:schemeClr val="tx1"/>
                </a:solidFill>
              </a:rPr>
              <a:t>The PESTEL Framework and its Variants for </a:t>
            </a:r>
            <a:r>
              <a:rPr lang="en-US" sz="2000" i="1" dirty="0" err="1">
                <a:solidFill>
                  <a:schemeClr val="tx1"/>
                </a:solidFill>
              </a:rPr>
              <a:t>Analysing</a:t>
            </a:r>
            <a:r>
              <a:rPr lang="en-US" sz="2000" i="1" dirty="0">
                <a:solidFill>
                  <a:schemeClr val="tx1"/>
                </a:solidFill>
              </a:rPr>
              <a:t> the Strategic Environment: Evolution, Limitations and Adoption in Energy Policy Research</a:t>
            </a:r>
            <a:r>
              <a:rPr lang="en-US" sz="2000" dirty="0">
                <a:solidFill>
                  <a:schemeClr val="tx1"/>
                </a:solidFill>
              </a:rPr>
              <a:t>. Technical University of Denmark. Available at: </a:t>
            </a:r>
            <a:r>
              <a:rPr lang="en-US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SSRN https://ssrn.com/abstract=5266562 </a:t>
            </a:r>
            <a:r>
              <a:rPr lang="en-US" sz="2000" dirty="0">
                <a:solidFill>
                  <a:schemeClr val="tx1"/>
                </a:solidFill>
              </a:rPr>
              <a:t>(Accessed: 9 November 2025).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Buye, R. (2021) ‘Critical examination of the PESTEL Analysis Model’, unpublished article uploaded to ResearchGate, 6 May. Available at: </a:t>
            </a:r>
            <a:r>
              <a:rPr lang="en-US" sz="2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https://www.researchgate.net/publication/349506325_Critical_examination_of_the_PESTEL_Analysis_Model</a:t>
            </a:r>
            <a:r>
              <a:rPr lang="en-US" sz="2000" dirty="0">
                <a:solidFill>
                  <a:schemeClr val="tx1"/>
                </a:solidFill>
              </a:rPr>
              <a:t> (Accessed: 9 November 202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</a:rPr>
              <a:t>American Society for Quality (ASQ) (n.d.) </a:t>
            </a:r>
            <a:r>
              <a:rPr lang="en-US" sz="2000" i="1" dirty="0">
                <a:solidFill>
                  <a:schemeClr val="tx1"/>
                </a:solidFill>
              </a:rPr>
              <a:t>What is a Fishbone Diagram? Ishikawa Cause &amp; Effect</a:t>
            </a:r>
            <a:r>
              <a:rPr lang="en-US" sz="2000" dirty="0">
                <a:solidFill>
                  <a:schemeClr val="tx1"/>
                </a:solidFill>
              </a:rPr>
              <a:t>. Available at: </a:t>
            </a:r>
            <a:r>
              <a:rPr lang="en-US" sz="2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https://asq.org/quality-resources/fishbone</a:t>
            </a:r>
            <a:r>
              <a:rPr lang="en-US" sz="2000" dirty="0">
                <a:solidFill>
                  <a:schemeClr val="tx1"/>
                </a:solidFill>
              </a:rPr>
              <a:t> (Accessed: 9 November 2025).</a:t>
            </a:r>
            <a:endParaRPr lang="en-GB" sz="20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10e6dc88b98eac35e4c82943eba42d69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8e5cb0eb5175f809585e5deb1e37f5c6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5B925900-57CF-497D-AB24-500632C369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7B3ED9-99FF-43DD-BBB0-1C80094C54F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28581B-2CF6-4FDF-9E99-A0FAB07F3226}">
  <ds:schemaRefs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metadata/properties"/>
    <ds:schemaRef ds:uri="http://schemas.microsoft.com/office/infopath/2007/PartnerControls"/>
    <ds:schemaRef ds:uri="aff4f36f-8ef1-4cda-9937-423737be097f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531</Words>
  <Application>Microsoft Office PowerPoint</Application>
  <PresentationFormat>Widescreen</PresentationFormat>
  <Paragraphs>80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Roboto</vt:lpstr>
      <vt:lpstr>Times New Roman</vt:lpstr>
      <vt:lpstr>Office Theme</vt:lpstr>
      <vt:lpstr>MODULE NAME: PROBLEM SOLVING &amp; DECISION MAKING MODULE CODE: LCLM 4004 STUDENT NAME: DAVID BRESCAN STUDENT ID: 2439097 LECTURER: RICHARD ASHAYE  Assignment 1: Presentation Date: 08.11.2025</vt:lpstr>
      <vt:lpstr>Overview</vt:lpstr>
      <vt:lpstr>         Introduction</vt:lpstr>
      <vt:lpstr>Company background</vt:lpstr>
      <vt:lpstr>Problem: nature and scope</vt:lpstr>
      <vt:lpstr>      PESTLE ANALYSIS: Green Haven Florists</vt:lpstr>
      <vt:lpstr>PESTLE ANALYSIS: Green Haven Florists </vt:lpstr>
      <vt:lpstr>Cause and effect analysis: Fishbone diagram </vt:lpstr>
      <vt:lpstr>Any 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David Brescan (2439097)</cp:lastModifiedBy>
  <cp:revision>90</cp:revision>
  <dcterms:created xsi:type="dcterms:W3CDTF">2024-10-08T15:58:04Z</dcterms:created>
  <dcterms:modified xsi:type="dcterms:W3CDTF">2025-11-09T18:11:22Z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