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78" r:id="rId4"/>
    <p:sldId id="260" r:id="rId5"/>
    <p:sldId id="263" r:id="rId6"/>
    <p:sldId id="257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7" r:id="rId19"/>
    <p:sldId id="275" r:id="rId20"/>
    <p:sldId id="276" r:id="rId2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121D3-1852-4DFB-B776-F82C29DECF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9B65EE-03F0-4432-8BD4-D6ADA1C16A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217D61-7481-45F8-9A0D-6F8B30CCDB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8AE090-5D34-4378-AE22-234A0616E6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D5FBE0-1E70-47BF-A42A-0545989146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08D4CD-A44D-44C9-9985-4FCD953A80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31DDA0-C7E0-4A6A-B21A-A5F4B8F154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661010-F7A1-4515-81EE-E2D07E4569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270D2B-CA74-4EAA-A355-1CA3BFC7034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FBF43B-D41D-4C5C-A3F3-AEFA8DAB9C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50ED68-2CD7-4134-828D-95CED7555E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CFF"/>
            </a:gs>
            <a:gs pos="100000">
              <a:srgbClr val="FFCCFF">
                <a:gamma/>
                <a:shade val="46275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6F313B7-0FBE-4274-82ED-E25ABD87309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ffectiveresponsiblegsmblingfeatures.blogspot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Caroline Jawad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The Survey Monkey Experience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Go to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2"/>
              </a:rPr>
              <a:t>www.effectiveresponsiblegamblingfeatures.blogspot.com</a:t>
            </a: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24000" y="-381000"/>
            <a:ext cx="12192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9</Words>
  <Application>Microsoft Office PowerPoint</Application>
  <PresentationFormat>On-screen Show (4:3)</PresentationFormat>
  <Paragraphs>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2" baseType="lpstr">
      <vt:lpstr>Arial</vt:lpstr>
      <vt:lpstr>Default Design</vt:lpstr>
      <vt:lpstr>Caroline Jawad</vt:lpstr>
      <vt:lpstr>Slide 2</vt:lpstr>
      <vt:lpstr>Go to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Caroline Jawad</dc:title>
  <dc:creator>george jawad</dc:creator>
  <cp:lastModifiedBy>Andy</cp:lastModifiedBy>
  <cp:revision>5</cp:revision>
  <dcterms:created xsi:type="dcterms:W3CDTF">2009-02-10T20:22:36Z</dcterms:created>
  <dcterms:modified xsi:type="dcterms:W3CDTF">2009-11-11T19:46:33Z</dcterms:modified>
</cp:coreProperties>
</file>