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3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C14EC-90BB-41AA-81DC-BC522C16FE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B6655C-F97B-4AE1-9B93-E1E2189B7F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411C87-71AD-49C2-94DB-63186FA5DA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Wednesday, August 11,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1AC0C-D8F7-45BB-84A2-36D0A8411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8DC7D-04BD-44E9-AF98-F108281C0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9073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03C6C-D667-47B2-AD68-71A4171B4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187F6-EE57-4FDE-8705-951ED41A3F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3770AC-D7A1-4CF1-B294-1D97E67A9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Wednesday, August 11,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02D53-43B1-4040-B368-2E2482B8A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09036-9C58-4021-89EE-649C7DB6D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131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46454-C7EA-40E2-939E-8CB77B7A7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EEAAA3-F7DD-40E4-BA75-25B3E3573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495EE-0CF7-459B-93BC-206678EF1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Wednesday, August 11,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A78EC7-7111-4E50-AACF-9463E5A31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8E9055-A96B-4A74-AB01-C1B42D3C3F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1577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06684-F7FE-4F09-A395-63B479C1C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65DDD-DA7C-436D-A1DA-99EC40E25F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DA5B50-931A-4DB9-92C0-BB96B8E4DA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0B7BC1-2D55-4B99-B0C3-D6CA1803F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Wednesday, August 11,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7C84E8-4511-4AF1-A7D2-DFFE91099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1D01E7-72C3-47D9-A2C6-19437A6DB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831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6EBEF-ADC5-4561-B08E-26E38D43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D1909B-2F94-48BF-A47E-D19F4C679C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50D440-A5C2-4173-B800-65D9539604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F7DD1D-C94F-4B24-AC45-DECF162AC9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FA03FD-952E-44DC-8F52-B81FF234BA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C3845E-2C8F-47F8-803A-DE92795FA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Wednesday, August 11, 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76CCA6-68E9-49F3-B667-DF5FC4BF2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2F6C89-72B1-49BF-8133-F893C5CB9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966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31886-E026-40BD-8949-04EF1AFD5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53208C-4681-46B3-A0EF-AA559FACA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Wednesday, August 11, 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3F646C-D29E-4022-ACCB-F476C498B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4B0576-02CA-4DD4-A651-9AB69A5E0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0411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49F3DA-0848-459C-BFDE-584E222C4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Wednesday, August 11, 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3B7311-416D-43B0-AC0B-E3AF28348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6767AF-066F-4F74-ADEE-547EC00B2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6154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F993E-FD11-4C07-8B49-052D2F2FF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D15B1-4AC2-4EF6-9854-483087B86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5F9719-7CBA-4F80-95EE-207D206257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297826-A067-4AC4-BEC1-6B0A94026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Wednesday, August 11,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95A933-1C60-455B-8777-83C59322D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2C18EE-8B5F-4506-BC43-8151CD30C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103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19A89-0548-4DB0-8D09-6CF84D1D5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E9C36C-39B7-44E9-AD0A-4368F8DC42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EECA7D-5111-4EDB-A804-572F8577D0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10EB54-AE3F-46D6-966A-562C5415C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Wednesday, August 11,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8A6AB-B2A8-40AD-9953-3C53DB192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275D87-52CE-4AFA-95D0-29F42F2BF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637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509EC-FC20-4B91-AB1A-16930EE1B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C31306-8391-433B-8837-547E550C39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53C31-ED92-4508-9BED-00C04C019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Wednesday, August 11,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E8BA2-7D12-4474-8050-71E84ED7E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ED6B96-5BE0-48B4-8798-B2A02B337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535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36CD51-05A7-42BA-BAB1-53420473EE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D13894-FA28-475E-B8A9-D869276C15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7B9CE5-B40A-4A16-A268-CC6AECEC1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Wednesday, August 11,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4551B8-94FC-4647-8A20-4B50C391A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A55769-29E3-4BCE-8CF1-F8B624344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1548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B126B8-59C6-4E2C-952F-3F33D560D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06DC29-7FB3-42BC-8FDE-D27C863319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B693E0-B7DD-494A-A64C-73905D0074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Wednesday, August 11,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A9735C-99D4-4C44-9D1A-5D804360B5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6DD862-DE4E-40A5-97CD-765482C62C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9624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f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f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5BE591AB-9E22-4F1D-9826-185C9E2B50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15" r="1286"/>
          <a:stretch/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4" name="Picture 3" descr="Abstract glowing blue wireframe">
            <a:extLst>
              <a:ext uri="{FF2B5EF4-FFF2-40B4-BE49-F238E27FC236}">
                <a16:creationId xmlns:a16="http://schemas.microsoft.com/office/drawing/2014/main" id="{0F102AAE-E060-4823-98F1-79A013358B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796" r="7720" b="-3"/>
          <a:stretch/>
        </p:blipFill>
        <p:spPr>
          <a:xfrm>
            <a:off x="5362779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10" name="Picture 9" descr="A black car on a road&#10;&#10;Description automatically generated with low confidence">
            <a:extLst>
              <a:ext uri="{FF2B5EF4-FFF2-40B4-BE49-F238E27FC236}">
                <a16:creationId xmlns:a16="http://schemas.microsoft.com/office/drawing/2014/main" id="{8DA70D13-3391-4B2C-8DB7-F3ECDED1EA9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49" r="-1" b="6812"/>
          <a:stretch/>
        </p:blipFill>
        <p:spPr>
          <a:xfrm>
            <a:off x="5168354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92" name="Freeform: Shape 91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94" name="Freeform: Shape 93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4D6BAD-03B1-43FF-8C9E-EB4804309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2142" y="-54854"/>
            <a:ext cx="4922338" cy="14691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400" b="1" u="sng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What was the challenges before modern technology </a:t>
            </a:r>
            <a:endParaRPr lang="en-US" sz="3400" b="1" u="sng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754D0B-FC65-4410-9853-BC25AFE4B2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075" y="1247776"/>
            <a:ext cx="5024255" cy="5325998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algn="l"/>
            <a:r>
              <a:rPr lang="en-US" sz="11200" b="1" u="sng" dirty="0">
                <a:solidFill>
                  <a:srgbClr val="FF0000"/>
                </a:solidFill>
              </a:rPr>
              <a:t>Negative  </a:t>
            </a:r>
            <a:r>
              <a:rPr lang="en-US" sz="11200" b="1" u="sng" dirty="0"/>
              <a:t>                                                       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chemeClr val="accent1"/>
                </a:solidFill>
              </a:rPr>
              <a:t>High repair cost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chemeClr val="accent1"/>
                </a:solidFill>
              </a:rPr>
              <a:t>Build quality and </a:t>
            </a:r>
            <a:r>
              <a:rPr lang="en-GB" sz="9600" b="1" dirty="0">
                <a:solidFill>
                  <a:schemeClr val="accent1"/>
                </a:solidFill>
              </a:rPr>
              <a:t>Performance </a:t>
            </a:r>
            <a:endParaRPr lang="en-US" sz="9600" b="1" dirty="0">
              <a:solidFill>
                <a:schemeClr val="accent1"/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chemeClr val="accent1"/>
                </a:solidFill>
              </a:rPr>
              <a:t>Battery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chemeClr val="accent1"/>
                </a:solidFill>
              </a:rPr>
              <a:t>Using more money before modern technology</a:t>
            </a:r>
          </a:p>
          <a:p>
            <a:pPr marL="114300" algn="l"/>
            <a:endParaRPr lang="en-US" sz="9600" b="1" dirty="0">
              <a:solidFill>
                <a:schemeClr val="accent1"/>
              </a:solidFill>
            </a:endParaRPr>
          </a:p>
          <a:p>
            <a:pPr marL="114300" algn="l"/>
            <a:endParaRPr lang="en-US" sz="1900" b="1" dirty="0">
              <a:solidFill>
                <a:schemeClr val="accent1"/>
              </a:solidFill>
            </a:endParaRPr>
          </a:p>
          <a:p>
            <a:pPr marL="114300" algn="l"/>
            <a:r>
              <a:rPr lang="en-US" sz="11200" b="1" u="sng" dirty="0">
                <a:solidFill>
                  <a:srgbClr val="FF0000"/>
                </a:solidFill>
              </a:rPr>
              <a:t>Positive  </a:t>
            </a:r>
          </a:p>
          <a:p>
            <a:pPr marL="114300" algn="l"/>
            <a:endParaRPr lang="en-US" sz="4000" dirty="0">
              <a:solidFill>
                <a:srgbClr val="FF0000"/>
              </a:solidFill>
            </a:endParaRPr>
          </a:p>
          <a:p>
            <a:pPr marL="685800" indent="-571500" algn="l">
              <a:buFont typeface="Arial" panose="020B0604020202020204" pitchFamily="34" charset="0"/>
              <a:buChar char="•"/>
            </a:pPr>
            <a:r>
              <a:rPr lang="en-US" sz="9600" b="1" dirty="0">
                <a:solidFill>
                  <a:schemeClr val="accent1"/>
                </a:solidFill>
              </a:rPr>
              <a:t>Auto pilot </a:t>
            </a:r>
          </a:p>
          <a:p>
            <a:pPr marL="685800" indent="-571500" algn="l">
              <a:buFont typeface="Arial" panose="020B0604020202020204" pitchFamily="34" charset="0"/>
              <a:buChar char="•"/>
            </a:pPr>
            <a:r>
              <a:rPr lang="en-GB" sz="9600" b="1" dirty="0">
                <a:solidFill>
                  <a:schemeClr val="accent1"/>
                </a:solidFill>
              </a:rPr>
              <a:t>Software </a:t>
            </a:r>
          </a:p>
          <a:p>
            <a:pPr marL="685800" indent="-571500" algn="l">
              <a:buFont typeface="Arial" panose="020B0604020202020204" pitchFamily="34" charset="0"/>
              <a:buChar char="•"/>
            </a:pPr>
            <a:r>
              <a:rPr lang="en-GB" sz="9600" b="1" dirty="0">
                <a:solidFill>
                  <a:schemeClr val="accent1"/>
                </a:solidFill>
              </a:rPr>
              <a:t>Smart phones </a:t>
            </a:r>
          </a:p>
          <a:p>
            <a:pPr marL="685800" indent="-571500" algn="l">
              <a:buFont typeface="Arial" panose="020B0604020202020204" pitchFamily="34" charset="0"/>
              <a:buChar char="•"/>
            </a:pPr>
            <a:r>
              <a:rPr lang="en-GB" sz="9600" b="1" dirty="0">
                <a:solidFill>
                  <a:schemeClr val="accent1"/>
                </a:solidFill>
              </a:rPr>
              <a:t>Artificial intelligence robots </a:t>
            </a:r>
          </a:p>
          <a:p>
            <a:pPr marL="685800" indent="-571500" algn="l">
              <a:buFont typeface="Arial" panose="020B0604020202020204" pitchFamily="34" charset="0"/>
              <a:buChar char="•"/>
            </a:pPr>
            <a:r>
              <a:rPr lang="en-GB" sz="9600" b="1" dirty="0">
                <a:solidFill>
                  <a:schemeClr val="accent1"/>
                </a:solidFill>
              </a:rPr>
              <a:t>Wireless power transmission </a:t>
            </a:r>
          </a:p>
          <a:p>
            <a:pPr marL="685800" indent="-571500" algn="l">
              <a:buFont typeface="Arial" panose="020B0604020202020204" pitchFamily="34" charset="0"/>
              <a:buChar char="•"/>
            </a:pPr>
            <a:endParaRPr lang="en-US" sz="4800" dirty="0">
              <a:solidFill>
                <a:schemeClr val="accent1"/>
              </a:solidFill>
            </a:endParaRPr>
          </a:p>
          <a:p>
            <a:pPr marL="685800" indent="-571500" algn="l">
              <a:buFont typeface="Arial" panose="020B0604020202020204" pitchFamily="34" charset="0"/>
              <a:buChar char="•"/>
            </a:pPr>
            <a:endParaRPr lang="en-US" sz="4800" dirty="0">
              <a:solidFill>
                <a:schemeClr val="accent1"/>
              </a:solidFill>
            </a:endParaRPr>
          </a:p>
          <a:p>
            <a:pPr marL="685800" indent="-571500" algn="l">
              <a:buFont typeface="Arial" panose="020B0604020202020204" pitchFamily="34" charset="0"/>
              <a:buChar char="•"/>
            </a:pPr>
            <a:endParaRPr lang="en-US" sz="4000" dirty="0">
              <a:solidFill>
                <a:srgbClr val="FF0000"/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800" b="1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800" b="1" u="sng" dirty="0"/>
              <a:t>      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800" b="1" u="sng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800" b="1" u="sng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800" b="1" u="sng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800" b="1" u="sng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800" b="1" u="sng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800" b="1" u="sng" dirty="0"/>
          </a:p>
          <a:p>
            <a:pPr marL="114300" indent="-228600" algn="l">
              <a:buFont typeface="Arial" panose="020B0604020202020204" pitchFamily="34" charset="0"/>
              <a:buChar char="•"/>
            </a:pPr>
            <a:r>
              <a:rPr lang="en-US" sz="800" b="1" u="sng" dirty="0"/>
              <a:t>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1704306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</TotalTime>
  <Words>36</Words>
  <Application>Microsoft Office PowerPoint</Application>
  <PresentationFormat>Widescreen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What was the challenges before modern technology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was the challenges before modern technology </dc:title>
  <dc:creator>christopher</dc:creator>
  <cp:lastModifiedBy>christopher</cp:lastModifiedBy>
  <cp:revision>2</cp:revision>
  <dcterms:created xsi:type="dcterms:W3CDTF">2021-08-08T19:34:00Z</dcterms:created>
  <dcterms:modified xsi:type="dcterms:W3CDTF">2021-08-11T11:05:34Z</dcterms:modified>
</cp:coreProperties>
</file>