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5" r:id="rId5"/>
    <p:sldId id="263" r:id="rId6"/>
    <p:sldId id="261" r:id="rId7"/>
    <p:sldId id="383" r:id="rId8"/>
    <p:sldId id="381" r:id="rId9"/>
    <p:sldId id="382" r:id="rId10"/>
    <p:sldId id="384" r:id="rId11"/>
    <p:sldId id="385" r:id="rId12"/>
    <p:sldId id="380" r:id="rId13"/>
    <p:sldId id="386" r:id="rId14"/>
    <p:sldId id="387" r:id="rId15"/>
    <p:sldId id="397" r:id="rId16"/>
    <p:sldId id="388" r:id="rId17"/>
    <p:sldId id="389" r:id="rId18"/>
    <p:sldId id="390" r:id="rId19"/>
    <p:sldId id="391" r:id="rId20"/>
    <p:sldId id="392" r:id="rId21"/>
    <p:sldId id="393" r:id="rId22"/>
    <p:sldId id="394" r:id="rId23"/>
    <p:sldId id="395" r:id="rId24"/>
    <p:sldId id="396" r:id="rId25"/>
    <p:sldId id="459" r:id="rId26"/>
    <p:sldId id="398" r:id="rId27"/>
    <p:sldId id="399" r:id="rId28"/>
    <p:sldId id="376" r:id="rId29"/>
    <p:sldId id="400" r:id="rId30"/>
    <p:sldId id="440" r:id="rId31"/>
    <p:sldId id="442" r:id="rId32"/>
    <p:sldId id="454" r:id="rId33"/>
    <p:sldId id="455" r:id="rId34"/>
    <p:sldId id="456" r:id="rId35"/>
    <p:sldId id="443" r:id="rId36"/>
    <p:sldId id="453" r:id="rId37"/>
    <p:sldId id="444" r:id="rId38"/>
    <p:sldId id="445" r:id="rId39"/>
    <p:sldId id="446" r:id="rId40"/>
    <p:sldId id="447" r:id="rId41"/>
    <p:sldId id="448" r:id="rId42"/>
    <p:sldId id="449" r:id="rId43"/>
    <p:sldId id="450" r:id="rId44"/>
    <p:sldId id="451" r:id="rId45"/>
    <p:sldId id="259" r:id="rId46"/>
    <p:sldId id="264" r:id="rId47"/>
    <p:sldId id="266" r:id="rId48"/>
    <p:sldId id="452" r:id="rId49"/>
    <p:sldId id="457" r:id="rId50"/>
    <p:sldId id="458" r:id="rId51"/>
    <p:sldId id="441" r:id="rId52"/>
    <p:sldId id="460" r:id="rId5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EBBB30D-BD83-4675-A664-ACB04BC6C270}">
          <p14:sldIdLst>
            <p14:sldId id="256"/>
            <p14:sldId id="257"/>
            <p14:sldId id="258"/>
            <p14:sldId id="265"/>
            <p14:sldId id="263"/>
            <p14:sldId id="261"/>
            <p14:sldId id="383"/>
            <p14:sldId id="381"/>
            <p14:sldId id="382"/>
            <p14:sldId id="384"/>
            <p14:sldId id="385"/>
            <p14:sldId id="380"/>
            <p14:sldId id="386"/>
            <p14:sldId id="387"/>
            <p14:sldId id="397"/>
            <p14:sldId id="388"/>
            <p14:sldId id="389"/>
            <p14:sldId id="390"/>
            <p14:sldId id="391"/>
            <p14:sldId id="392"/>
            <p14:sldId id="393"/>
            <p14:sldId id="394"/>
            <p14:sldId id="395"/>
            <p14:sldId id="396"/>
            <p14:sldId id="459"/>
            <p14:sldId id="398"/>
            <p14:sldId id="399"/>
            <p14:sldId id="376"/>
            <p14:sldId id="400"/>
            <p14:sldId id="440"/>
          </p14:sldIdLst>
        </p14:section>
        <p14:section name="Untitled Section" id="{06A2C7BD-DE59-4351-B0A5-9CF437523718}">
          <p14:sldIdLst>
            <p14:sldId id="442"/>
            <p14:sldId id="454"/>
            <p14:sldId id="455"/>
            <p14:sldId id="456"/>
            <p14:sldId id="443"/>
            <p14:sldId id="453"/>
            <p14:sldId id="444"/>
            <p14:sldId id="445"/>
            <p14:sldId id="446"/>
            <p14:sldId id="447"/>
            <p14:sldId id="448"/>
            <p14:sldId id="449"/>
            <p14:sldId id="450"/>
            <p14:sldId id="451"/>
            <p14:sldId id="259"/>
            <p14:sldId id="264"/>
            <p14:sldId id="266"/>
            <p14:sldId id="452"/>
            <p14:sldId id="457"/>
            <p14:sldId id="458"/>
            <p14:sldId id="441"/>
            <p14:sldId id="46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561" autoAdjust="0"/>
    <p:restoredTop sz="94660"/>
  </p:normalViewPr>
  <p:slideViewPr>
    <p:cSldViewPr snapToGrid="0">
      <p:cViewPr varScale="1">
        <p:scale>
          <a:sx n="71" d="100"/>
          <a:sy n="71" d="100"/>
        </p:scale>
        <p:origin x="57" y="79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lph Haeussler" userId="a33031a8bc7a0d8c" providerId="LiveId" clId="{AF11CC55-5DF9-4384-B354-84BE287ECEC2}"/>
    <pc:docChg chg="undo custSel addSld delSld modSld sldOrd modMainMaster">
      <pc:chgData name="Ralph Haeussler" userId="a33031a8bc7a0d8c" providerId="LiveId" clId="{AF11CC55-5DF9-4384-B354-84BE287ECEC2}" dt="2018-04-23T10:52:31.022" v="3390" actId="27636"/>
      <pc:docMkLst>
        <pc:docMk/>
      </pc:docMkLst>
      <pc:sldChg chg="addSp modSp mod modTransition setBg">
        <pc:chgData name="Ralph Haeussler" userId="a33031a8bc7a0d8c" providerId="LiveId" clId="{AF11CC55-5DF9-4384-B354-84BE287ECEC2}" dt="2018-04-23T04:18:46.544" v="532" actId="14100"/>
        <pc:sldMkLst>
          <pc:docMk/>
          <pc:sldMk cId="389192684" sldId="256"/>
        </pc:sldMkLst>
        <pc:spChg chg="mod">
          <ac:chgData name="Ralph Haeussler" userId="a33031a8bc7a0d8c" providerId="LiveId" clId="{AF11CC55-5DF9-4384-B354-84BE287ECEC2}" dt="2018-04-23T04:12:23.396" v="59" actId="20577"/>
          <ac:spMkLst>
            <pc:docMk/>
            <pc:sldMk cId="389192684" sldId="256"/>
            <ac:spMk id="2" creationId="{6BBC8ADE-A843-4034-AD70-4DC2C6DA9FB8}"/>
          </ac:spMkLst>
        </pc:spChg>
        <pc:spChg chg="mod">
          <ac:chgData name="Ralph Haeussler" userId="a33031a8bc7a0d8c" providerId="LiveId" clId="{AF11CC55-5DF9-4384-B354-84BE287ECEC2}" dt="2018-04-23T04:12:30.070" v="77" actId="20577"/>
          <ac:spMkLst>
            <pc:docMk/>
            <pc:sldMk cId="389192684" sldId="256"/>
            <ac:spMk id="3" creationId="{FB20D70B-A7A1-480B-8C47-5D5D3B8138FF}"/>
          </ac:spMkLst>
        </pc:spChg>
        <pc:picChg chg="add mod ord">
          <ac:chgData name="Ralph Haeussler" userId="a33031a8bc7a0d8c" providerId="LiveId" clId="{AF11CC55-5DF9-4384-B354-84BE287ECEC2}" dt="2018-04-23T04:12:13.454" v="55" actId="26606"/>
          <ac:picMkLst>
            <pc:docMk/>
            <pc:sldMk cId="389192684" sldId="256"/>
            <ac:picMk id="4" creationId="{68ACF833-BEB9-49CA-8CF2-80025571714B}"/>
          </ac:picMkLst>
        </pc:picChg>
      </pc:sldChg>
      <pc:sldChg chg="addSp delSp modSp add mod modTransition setBg modAnim">
        <pc:chgData name="Ralph Haeussler" userId="a33031a8bc7a0d8c" providerId="LiveId" clId="{AF11CC55-5DF9-4384-B354-84BE287ECEC2}" dt="2018-04-23T05:29:08.627" v="1473"/>
        <pc:sldMkLst>
          <pc:docMk/>
          <pc:sldMk cId="311140797" sldId="257"/>
        </pc:sldMkLst>
        <pc:spChg chg="mod">
          <ac:chgData name="Ralph Haeussler" userId="a33031a8bc7a0d8c" providerId="LiveId" clId="{AF11CC55-5DF9-4384-B354-84BE287ECEC2}" dt="2018-04-23T05:27:03.524" v="1466" actId="1035"/>
          <ac:spMkLst>
            <pc:docMk/>
            <pc:sldMk cId="311140797" sldId="257"/>
            <ac:spMk id="2" creationId="{24CE320A-F81B-4117-87D5-A0A6F742AADE}"/>
          </ac:spMkLst>
        </pc:spChg>
        <pc:spChg chg="mod">
          <ac:chgData name="Ralph Haeussler" userId="a33031a8bc7a0d8c" providerId="LiveId" clId="{AF11CC55-5DF9-4384-B354-84BE287ECEC2}" dt="2018-04-23T05:27:21.524" v="1472" actId="114"/>
          <ac:spMkLst>
            <pc:docMk/>
            <pc:sldMk cId="311140797" sldId="257"/>
            <ac:spMk id="3" creationId="{3FB5FE3A-9BCA-4110-8339-0A8B5F1242D3}"/>
          </ac:spMkLst>
        </pc:spChg>
        <pc:spChg chg="add">
          <ac:chgData name="Ralph Haeussler" userId="a33031a8bc7a0d8c" providerId="LiveId" clId="{AF11CC55-5DF9-4384-B354-84BE287ECEC2}" dt="2018-04-23T04:17:46.546" v="521" actId="26606"/>
          <ac:spMkLst>
            <pc:docMk/>
            <pc:sldMk cId="311140797" sldId="257"/>
            <ac:spMk id="9" creationId="{65A90F71-A42A-4C8F-B594-676618CAE009}"/>
          </ac:spMkLst>
        </pc:spChg>
        <pc:picChg chg="add del mod ord">
          <ac:chgData name="Ralph Haeussler" userId="a33031a8bc7a0d8c" providerId="LiveId" clId="{AF11CC55-5DF9-4384-B354-84BE287ECEC2}" dt="2018-04-23T04:18:01.248" v="522" actId="478"/>
          <ac:picMkLst>
            <pc:docMk/>
            <pc:sldMk cId="311140797" sldId="257"/>
            <ac:picMk id="4" creationId="{A5804CFC-40F0-4EDA-9BCC-C47824240FE6}"/>
          </ac:picMkLst>
        </pc:picChg>
        <pc:picChg chg="add mod ord modCrop">
          <ac:chgData name="Ralph Haeussler" userId="a33031a8bc7a0d8c" providerId="LiveId" clId="{AF11CC55-5DF9-4384-B354-84BE287ECEC2}" dt="2018-04-23T04:18:17.284" v="525" actId="732"/>
          <ac:picMkLst>
            <pc:docMk/>
            <pc:sldMk cId="311140797" sldId="257"/>
            <ac:picMk id="6" creationId="{9A44E336-936E-4FE8-9ADB-96FA2EA50A2B}"/>
          </ac:picMkLst>
        </pc:picChg>
      </pc:sldChg>
      <pc:sldChg chg="addSp delSp modSp add mod setBg modAnim">
        <pc:chgData name="Ralph Haeussler" userId="a33031a8bc7a0d8c" providerId="LiveId" clId="{AF11CC55-5DF9-4384-B354-84BE287ECEC2}" dt="2018-04-23T07:47:11.278" v="1474" actId="14100"/>
        <pc:sldMkLst>
          <pc:docMk/>
          <pc:sldMk cId="2488895642" sldId="258"/>
        </pc:sldMkLst>
        <pc:spChg chg="mod">
          <ac:chgData name="Ralph Haeussler" userId="a33031a8bc7a0d8c" providerId="LiveId" clId="{AF11CC55-5DF9-4384-B354-84BE287ECEC2}" dt="2018-04-23T04:36:15.350" v="792" actId="20577"/>
          <ac:spMkLst>
            <pc:docMk/>
            <pc:sldMk cId="2488895642" sldId="258"/>
            <ac:spMk id="2" creationId="{B374C47E-EDEA-4778-80FA-1E62431F9D5E}"/>
          </ac:spMkLst>
        </pc:spChg>
        <pc:spChg chg="del mod">
          <ac:chgData name="Ralph Haeussler" userId="a33031a8bc7a0d8c" providerId="LiveId" clId="{AF11CC55-5DF9-4384-B354-84BE287ECEC2}" dt="2018-04-23T04:52:00.521" v="859" actId="14100"/>
          <ac:spMkLst>
            <pc:docMk/>
            <pc:sldMk cId="2488895642" sldId="258"/>
            <ac:spMk id="3" creationId="{202736BC-BA56-4715-A24D-3CBFD28ACB85}"/>
          </ac:spMkLst>
        </pc:spChg>
        <pc:spChg chg="add del mod">
          <ac:chgData name="Ralph Haeussler" userId="a33031a8bc7a0d8c" providerId="LiveId" clId="{AF11CC55-5DF9-4384-B354-84BE287ECEC2}" dt="2018-04-23T04:51:59.158" v="858" actId="478"/>
          <ac:spMkLst>
            <pc:docMk/>
            <pc:sldMk cId="2488895642" sldId="258"/>
            <ac:spMk id="6" creationId="{619F83B5-B8F9-4FAF-8618-E3D198714BB7}"/>
          </ac:spMkLst>
        </pc:spChg>
        <pc:picChg chg="add mod ord">
          <ac:chgData name="Ralph Haeussler" userId="a33031a8bc7a0d8c" providerId="LiveId" clId="{AF11CC55-5DF9-4384-B354-84BE287ECEC2}" dt="2018-04-23T04:23:38.933" v="714" actId="26606"/>
          <ac:picMkLst>
            <pc:docMk/>
            <pc:sldMk cId="2488895642" sldId="258"/>
            <ac:picMk id="4" creationId="{8D32B4BD-CA98-4E3A-9700-61833DDE52EF}"/>
          </ac:picMkLst>
        </pc:picChg>
        <pc:picChg chg="add del mod">
          <ac:chgData name="Ralph Haeussler" userId="a33031a8bc7a0d8c" providerId="LiveId" clId="{AF11CC55-5DF9-4384-B354-84BE287ECEC2}" dt="2018-04-23T04:51:54.915" v="856" actId="478"/>
          <ac:picMkLst>
            <pc:docMk/>
            <pc:sldMk cId="2488895642" sldId="258"/>
            <ac:picMk id="5" creationId="{25175B9B-B21B-4E51-894D-BE0F8BCE9B9F}"/>
          </ac:picMkLst>
        </pc:picChg>
        <pc:picChg chg="add mod">
          <ac:chgData name="Ralph Haeussler" userId="a33031a8bc7a0d8c" providerId="LiveId" clId="{AF11CC55-5DF9-4384-B354-84BE287ECEC2}" dt="2018-04-23T07:47:11.278" v="1474" actId="14100"/>
          <ac:picMkLst>
            <pc:docMk/>
            <pc:sldMk cId="2488895642" sldId="258"/>
            <ac:picMk id="8" creationId="{5958F7F1-FD0D-4417-AE4F-6239364C87EF}"/>
          </ac:picMkLst>
        </pc:picChg>
      </pc:sldChg>
      <pc:sldChg chg="addSp delSp modSp add mod ord modTransition setBg modAnim">
        <pc:chgData name="Ralph Haeussler" userId="a33031a8bc7a0d8c" providerId="LiveId" clId="{AF11CC55-5DF9-4384-B354-84BE287ECEC2}" dt="2018-04-23T09:34:23.308" v="3051" actId="20577"/>
        <pc:sldMkLst>
          <pc:docMk/>
          <pc:sldMk cId="1084751626" sldId="259"/>
        </pc:sldMkLst>
        <pc:spChg chg="mod ord">
          <ac:chgData name="Ralph Haeussler" userId="a33031a8bc7a0d8c" providerId="LiveId" clId="{AF11CC55-5DF9-4384-B354-84BE287ECEC2}" dt="2018-04-23T09:34:07.166" v="3043" actId="27636"/>
          <ac:spMkLst>
            <pc:docMk/>
            <pc:sldMk cId="1084751626" sldId="259"/>
            <ac:spMk id="2" creationId="{42A545D4-644C-4280-A81C-E73E095E4D68}"/>
          </ac:spMkLst>
        </pc:spChg>
        <pc:spChg chg="del">
          <ac:chgData name="Ralph Haeussler" userId="a33031a8bc7a0d8c" providerId="LiveId" clId="{AF11CC55-5DF9-4384-B354-84BE287ECEC2}" dt="2018-04-23T04:24:28.406" v="716" actId="14100"/>
          <ac:spMkLst>
            <pc:docMk/>
            <pc:sldMk cId="1084751626" sldId="259"/>
            <ac:spMk id="3" creationId="{FE5AF1F4-A3AA-4180-803E-425A22D2BFC3}"/>
          </ac:spMkLst>
        </pc:spChg>
        <pc:spChg chg="add mod">
          <ac:chgData name="Ralph Haeussler" userId="a33031a8bc7a0d8c" providerId="LiveId" clId="{AF11CC55-5DF9-4384-B354-84BE287ECEC2}" dt="2018-04-23T09:34:23.308" v="3051" actId="20577"/>
          <ac:spMkLst>
            <pc:docMk/>
            <pc:sldMk cId="1084751626" sldId="259"/>
            <ac:spMk id="6" creationId="{1AA452FB-DC04-4305-A30D-30F78D1A0CA3}"/>
          </ac:spMkLst>
        </pc:spChg>
        <pc:picChg chg="add mod modCrop">
          <ac:chgData name="Ralph Haeussler" userId="a33031a8bc7a0d8c" providerId="LiveId" clId="{AF11CC55-5DF9-4384-B354-84BE287ECEC2}" dt="2018-04-23T04:25:02.682" v="726" actId="732"/>
          <ac:picMkLst>
            <pc:docMk/>
            <pc:sldMk cId="1084751626" sldId="259"/>
            <ac:picMk id="5" creationId="{31259D73-0EC1-43C4-9C0D-15115BA43A42}"/>
          </ac:picMkLst>
        </pc:picChg>
      </pc:sldChg>
      <pc:sldChg chg="addSp delSp modSp add del mod setBg">
        <pc:chgData name="Ralph Haeussler" userId="a33031a8bc7a0d8c" providerId="LiveId" clId="{AF11CC55-5DF9-4384-B354-84BE287ECEC2}" dt="2018-04-23T04:39:54.619" v="806" actId="2696"/>
        <pc:sldMkLst>
          <pc:docMk/>
          <pc:sldMk cId="1028902327" sldId="260"/>
        </pc:sldMkLst>
        <pc:spChg chg="mod">
          <ac:chgData name="Ralph Haeussler" userId="a33031a8bc7a0d8c" providerId="LiveId" clId="{AF11CC55-5DF9-4384-B354-84BE287ECEC2}" dt="2018-04-23T04:27:22.960" v="737" actId="26606"/>
          <ac:spMkLst>
            <pc:docMk/>
            <pc:sldMk cId="1028902327" sldId="260"/>
            <ac:spMk id="2" creationId="{B725DC22-A5B5-4377-BB6F-6D87466183D5}"/>
          </ac:spMkLst>
        </pc:spChg>
        <pc:spChg chg="del">
          <ac:chgData name="Ralph Haeussler" userId="a33031a8bc7a0d8c" providerId="LiveId" clId="{AF11CC55-5DF9-4384-B354-84BE287ECEC2}" dt="2018-04-23T04:27:16.307" v="734" actId="2696"/>
          <ac:spMkLst>
            <pc:docMk/>
            <pc:sldMk cId="1028902327" sldId="260"/>
            <ac:spMk id="3" creationId="{92A336B6-BE96-42E9-BA9C-30D48BFBDBBD}"/>
          </ac:spMkLst>
        </pc:spChg>
        <pc:spChg chg="add del mod">
          <ac:chgData name="Ralph Haeussler" userId="a33031a8bc7a0d8c" providerId="LiveId" clId="{AF11CC55-5DF9-4384-B354-84BE287ECEC2}" dt="2018-04-23T04:39:23.610" v="801" actId="2696"/>
          <ac:spMkLst>
            <pc:docMk/>
            <pc:sldMk cId="1028902327" sldId="260"/>
            <ac:spMk id="6" creationId="{D564C2F2-F5E0-4B21-AF26-AEA61D4915AF}"/>
          </ac:spMkLst>
        </pc:spChg>
        <pc:spChg chg="add">
          <ac:chgData name="Ralph Haeussler" userId="a33031a8bc7a0d8c" providerId="LiveId" clId="{AF11CC55-5DF9-4384-B354-84BE287ECEC2}" dt="2018-04-23T04:27:22.960" v="737" actId="26606"/>
          <ac:spMkLst>
            <pc:docMk/>
            <pc:sldMk cId="1028902327" sldId="260"/>
            <ac:spMk id="10" creationId="{FDF7AF5C-54E0-4212-A07F-8F158FB2F88B}"/>
          </ac:spMkLst>
        </pc:spChg>
        <pc:picChg chg="add del mod">
          <ac:chgData name="Ralph Haeussler" userId="a33031a8bc7a0d8c" providerId="LiveId" clId="{AF11CC55-5DF9-4384-B354-84BE287ECEC2}" dt="2018-04-23T04:27:22.960" v="737" actId="26606"/>
          <ac:picMkLst>
            <pc:docMk/>
            <pc:sldMk cId="1028902327" sldId="260"/>
            <ac:picMk id="5" creationId="{BE578B66-A020-4A24-9DA1-CA9ED371ED6F}"/>
          </ac:picMkLst>
        </pc:picChg>
        <pc:picChg chg="add del mod modCrop">
          <ac:chgData name="Ralph Haeussler" userId="a33031a8bc7a0d8c" providerId="LiveId" clId="{AF11CC55-5DF9-4384-B354-84BE287ECEC2}" dt="2018-04-23T04:35:42.074" v="767" actId="2696"/>
          <ac:picMkLst>
            <pc:docMk/>
            <pc:sldMk cId="1028902327" sldId="260"/>
            <ac:picMk id="8" creationId="{BE578B66-A020-4A24-9DA1-CA9ED371ED6F}"/>
          </ac:picMkLst>
        </pc:picChg>
      </pc:sldChg>
      <pc:sldChg chg="addSp delSp modSp add mod ord setBg modAnim">
        <pc:chgData name="Ralph Haeussler" userId="a33031a8bc7a0d8c" providerId="LiveId" clId="{AF11CC55-5DF9-4384-B354-84BE287ECEC2}" dt="2018-04-23T07:51:10.362" v="1553" actId="113"/>
        <pc:sldMkLst>
          <pc:docMk/>
          <pc:sldMk cId="3340117744" sldId="261"/>
        </pc:sldMkLst>
        <pc:spChg chg="mod ord">
          <ac:chgData name="Ralph Haeussler" userId="a33031a8bc7a0d8c" providerId="LiveId" clId="{AF11CC55-5DF9-4384-B354-84BE287ECEC2}" dt="2018-04-23T07:51:10.362" v="1553" actId="113"/>
          <ac:spMkLst>
            <pc:docMk/>
            <pc:sldMk cId="3340117744" sldId="261"/>
            <ac:spMk id="2" creationId="{73502DF4-E4EE-4E30-B62E-0E3481E6DC03}"/>
          </ac:spMkLst>
        </pc:spChg>
        <pc:spChg chg="del">
          <ac:chgData name="Ralph Haeussler" userId="a33031a8bc7a0d8c" providerId="LiveId" clId="{AF11CC55-5DF9-4384-B354-84BE287ECEC2}" dt="2018-04-23T04:38:51.854" v="796" actId="931"/>
          <ac:spMkLst>
            <pc:docMk/>
            <pc:sldMk cId="3340117744" sldId="261"/>
            <ac:spMk id="3" creationId="{EF28FB3C-315F-48CE-ABA2-036A7589EE57}"/>
          </ac:spMkLst>
        </pc:spChg>
        <pc:spChg chg="add mod">
          <ac:chgData name="Ralph Haeussler" userId="a33031a8bc7a0d8c" providerId="LiveId" clId="{AF11CC55-5DF9-4384-B354-84BE287ECEC2}" dt="2018-04-23T07:50:51.342" v="1543" actId="1076"/>
          <ac:spMkLst>
            <pc:docMk/>
            <pc:sldMk cId="3340117744" sldId="261"/>
            <ac:spMk id="7" creationId="{0A793111-D489-4E7D-B80D-A2AC34828089}"/>
          </ac:spMkLst>
        </pc:spChg>
        <pc:spChg chg="add mod">
          <ac:chgData name="Ralph Haeussler" userId="a33031a8bc7a0d8c" providerId="LiveId" clId="{AF11CC55-5DF9-4384-B354-84BE287ECEC2}" dt="2018-04-23T07:50:09.974" v="1533" actId="1076"/>
          <ac:spMkLst>
            <pc:docMk/>
            <pc:sldMk cId="3340117744" sldId="261"/>
            <ac:spMk id="11" creationId="{0C32DE37-6083-4C21-9241-206A2B8A4604}"/>
          </ac:spMkLst>
        </pc:spChg>
        <pc:picChg chg="add del">
          <ac:chgData name="Ralph Haeussler" userId="a33031a8bc7a0d8c" providerId="LiveId" clId="{AF11CC55-5DF9-4384-B354-84BE287ECEC2}" dt="2018-04-23T04:37:32.884" v="795" actId="478"/>
          <ac:picMkLst>
            <pc:docMk/>
            <pc:sldMk cId="3340117744" sldId="261"/>
            <ac:picMk id="4" creationId="{664E6B8B-20D3-417A-A8D5-6104CBE740F9}"/>
          </ac:picMkLst>
        </pc:picChg>
        <pc:picChg chg="add">
          <ac:chgData name="Ralph Haeussler" userId="a33031a8bc7a0d8c" providerId="LiveId" clId="{AF11CC55-5DF9-4384-B354-84BE287ECEC2}" dt="2018-04-23T07:49:23.849" v="1522"/>
          <ac:picMkLst>
            <pc:docMk/>
            <pc:sldMk cId="3340117744" sldId="261"/>
            <ac:picMk id="5" creationId="{A01564C8-D345-4939-931B-870F9A1E109D}"/>
          </ac:picMkLst>
        </pc:picChg>
        <pc:picChg chg="add mod">
          <ac:chgData name="Ralph Haeussler" userId="a33031a8bc7a0d8c" providerId="LiveId" clId="{AF11CC55-5DF9-4384-B354-84BE287ECEC2}" dt="2018-04-23T07:50:30.363" v="1539" actId="14100"/>
          <ac:picMkLst>
            <pc:docMk/>
            <pc:sldMk cId="3340117744" sldId="261"/>
            <ac:picMk id="6" creationId="{7FD5D24A-BEC9-4B57-AF2A-3AB46F857D9C}"/>
          </ac:picMkLst>
        </pc:picChg>
        <pc:picChg chg="add del mod">
          <ac:chgData name="Ralph Haeussler" userId="a33031a8bc7a0d8c" providerId="LiveId" clId="{AF11CC55-5DF9-4384-B354-84BE287ECEC2}" dt="2018-04-23T04:39:00.340" v="799" actId="26606"/>
          <ac:picMkLst>
            <pc:docMk/>
            <pc:sldMk cId="3340117744" sldId="261"/>
            <ac:picMk id="6" creationId="{FE869B1C-1D32-45B1-AE6F-C74D10D120BE}"/>
          </ac:picMkLst>
        </pc:picChg>
        <pc:picChg chg="add">
          <ac:chgData name="Ralph Haeussler" userId="a33031a8bc7a0d8c" providerId="LiveId" clId="{AF11CC55-5DF9-4384-B354-84BE287ECEC2}" dt="2018-04-23T04:39:00.340" v="799" actId="26606"/>
          <ac:picMkLst>
            <pc:docMk/>
            <pc:sldMk cId="3340117744" sldId="261"/>
            <ac:picMk id="9" creationId="{FE869B1C-1D32-45B1-AE6F-C74D10D120BE}"/>
          </ac:picMkLst>
        </pc:picChg>
      </pc:sldChg>
      <pc:sldChg chg="addSp delSp modSp add del modAnim">
        <pc:chgData name="Ralph Haeussler" userId="a33031a8bc7a0d8c" providerId="LiveId" clId="{AF11CC55-5DF9-4384-B354-84BE287ECEC2}" dt="2018-04-23T09:03:19.141" v="2633" actId="2696"/>
        <pc:sldMkLst>
          <pc:docMk/>
          <pc:sldMk cId="787484560" sldId="262"/>
        </pc:sldMkLst>
        <pc:spChg chg="mod">
          <ac:chgData name="Ralph Haeussler" userId="a33031a8bc7a0d8c" providerId="LiveId" clId="{AF11CC55-5DF9-4384-B354-84BE287ECEC2}" dt="2018-04-23T04:46:38.559" v="843" actId="14100"/>
          <ac:spMkLst>
            <pc:docMk/>
            <pc:sldMk cId="787484560" sldId="262"/>
            <ac:spMk id="2" creationId="{4B3494BC-8A4D-4232-848D-261F6CD15EF2}"/>
          </ac:spMkLst>
        </pc:spChg>
        <pc:picChg chg="add del">
          <ac:chgData name="Ralph Haeussler" userId="a33031a8bc7a0d8c" providerId="LiveId" clId="{AF11CC55-5DF9-4384-B354-84BE287ECEC2}" dt="2018-04-23T09:03:15.254" v="2632"/>
          <ac:picMkLst>
            <pc:docMk/>
            <pc:sldMk cId="787484560" sldId="262"/>
            <ac:picMk id="4" creationId="{55B9C77C-0330-4BFA-90A1-E21AD714A2BC}"/>
          </ac:picMkLst>
        </pc:picChg>
      </pc:sldChg>
      <pc:sldChg chg="addSp delSp modSp add ord modAnim">
        <pc:chgData name="Ralph Haeussler" userId="a33031a8bc7a0d8c" providerId="LiveId" clId="{AF11CC55-5DF9-4384-B354-84BE287ECEC2}" dt="2018-04-23T07:48:33.518" v="1482" actId="1076"/>
        <pc:sldMkLst>
          <pc:docMk/>
          <pc:sldMk cId="2353041209" sldId="263"/>
        </pc:sldMkLst>
        <pc:spChg chg="ord">
          <ac:chgData name="Ralph Haeussler" userId="a33031a8bc7a0d8c" providerId="LiveId" clId="{AF11CC55-5DF9-4384-B354-84BE287ECEC2}" dt="2018-04-23T04:45:01.361" v="831" actId="166"/>
          <ac:spMkLst>
            <pc:docMk/>
            <pc:sldMk cId="2353041209" sldId="263"/>
            <ac:spMk id="2" creationId="{B374C47E-EDEA-4778-80FA-1E62431F9D5E}"/>
          </ac:spMkLst>
        </pc:spChg>
        <pc:spChg chg="del mod">
          <ac:chgData name="Ralph Haeussler" userId="a33031a8bc7a0d8c" providerId="LiveId" clId="{AF11CC55-5DF9-4384-B354-84BE287ECEC2}" dt="2018-04-23T04:45:05.019" v="833" actId="478"/>
          <ac:spMkLst>
            <pc:docMk/>
            <pc:sldMk cId="2353041209" sldId="263"/>
            <ac:spMk id="6" creationId="{619F83B5-B8F9-4FAF-8618-E3D198714BB7}"/>
          </ac:spMkLst>
        </pc:spChg>
        <pc:picChg chg="del">
          <ac:chgData name="Ralph Haeussler" userId="a33031a8bc7a0d8c" providerId="LiveId" clId="{AF11CC55-5DF9-4384-B354-84BE287ECEC2}" dt="2018-04-23T04:44:46.162" v="826" actId="478"/>
          <ac:picMkLst>
            <pc:docMk/>
            <pc:sldMk cId="2353041209" sldId="263"/>
            <ac:picMk id="5" creationId="{25175B9B-B21B-4E51-894D-BE0F8BCE9B9F}"/>
          </ac:picMkLst>
        </pc:picChg>
        <pc:picChg chg="add mod">
          <ac:chgData name="Ralph Haeussler" userId="a33031a8bc7a0d8c" providerId="LiveId" clId="{AF11CC55-5DF9-4384-B354-84BE287ECEC2}" dt="2018-04-23T07:48:33.518" v="1482" actId="1076"/>
          <ac:picMkLst>
            <pc:docMk/>
            <pc:sldMk cId="2353041209" sldId="263"/>
            <ac:picMk id="7" creationId="{684FCF00-8AA8-4997-B15D-1CA03B68E01A}"/>
          </ac:picMkLst>
        </pc:picChg>
      </pc:sldChg>
      <pc:sldChg chg="addSp delSp modSp add mod ord modTransition setBg modAnim">
        <pc:chgData name="Ralph Haeussler" userId="a33031a8bc7a0d8c" providerId="LiveId" clId="{AF11CC55-5DF9-4384-B354-84BE287ECEC2}" dt="2018-04-23T09:25:59.106" v="2897"/>
        <pc:sldMkLst>
          <pc:docMk/>
          <pc:sldMk cId="1516997049" sldId="264"/>
        </pc:sldMkLst>
        <pc:spChg chg="mod">
          <ac:chgData name="Ralph Haeussler" userId="a33031a8bc7a0d8c" providerId="LiveId" clId="{AF11CC55-5DF9-4384-B354-84BE287ECEC2}" dt="2018-04-23T05:25:45.512" v="1433" actId="403"/>
          <ac:spMkLst>
            <pc:docMk/>
            <pc:sldMk cId="1516997049" sldId="264"/>
            <ac:spMk id="2" creationId="{97C8DAF7-2134-46C0-A8ED-3E13DA1A9FFA}"/>
          </ac:spMkLst>
        </pc:spChg>
        <pc:spChg chg="del mod">
          <ac:chgData name="Ralph Haeussler" userId="a33031a8bc7a0d8c" providerId="LiveId" clId="{AF11CC55-5DF9-4384-B354-84BE287ECEC2}" dt="2018-04-23T04:46:55.180" v="845" actId="26606"/>
          <ac:spMkLst>
            <pc:docMk/>
            <pc:sldMk cId="1516997049" sldId="264"/>
            <ac:spMk id="3" creationId="{3DA49C65-6FE9-4789-9DC7-455937AB2D28}"/>
          </ac:spMkLst>
        </pc:spChg>
        <pc:spChg chg="add del">
          <ac:chgData name="Ralph Haeussler" userId="a33031a8bc7a0d8c" providerId="LiveId" clId="{AF11CC55-5DF9-4384-B354-84BE287ECEC2}" dt="2018-04-23T04:46:55.180" v="845" actId="26606"/>
          <ac:spMkLst>
            <pc:docMk/>
            <pc:sldMk cId="1516997049" sldId="264"/>
            <ac:spMk id="6" creationId="{863E8215-399F-4241-8B38-BCE0275F992C}"/>
          </ac:spMkLst>
        </pc:spChg>
        <pc:picChg chg="add del">
          <ac:chgData name="Ralph Haeussler" userId="a33031a8bc7a0d8c" providerId="LiveId" clId="{AF11CC55-5DF9-4384-B354-84BE287ECEC2}" dt="2018-04-23T04:46:15.980" v="838" actId="20577"/>
          <ac:picMkLst>
            <pc:docMk/>
            <pc:sldMk cId="1516997049" sldId="264"/>
            <ac:picMk id="4" creationId="{61185815-EA2F-4DD1-A0BC-B18EED0CEB20}"/>
          </ac:picMkLst>
        </pc:picChg>
        <pc:picChg chg="add del mod ord">
          <ac:chgData name="Ralph Haeussler" userId="a33031a8bc7a0d8c" providerId="LiveId" clId="{AF11CC55-5DF9-4384-B354-84BE287ECEC2}" dt="2018-04-23T04:46:55.180" v="845" actId="26606"/>
          <ac:picMkLst>
            <pc:docMk/>
            <pc:sldMk cId="1516997049" sldId="264"/>
            <ac:picMk id="5" creationId="{7BA810B5-06E1-4AFB-B7AD-C61F7536A7BC}"/>
          </ac:picMkLst>
        </pc:picChg>
        <pc:picChg chg="add">
          <ac:chgData name="Ralph Haeussler" userId="a33031a8bc7a0d8c" providerId="LiveId" clId="{AF11CC55-5DF9-4384-B354-84BE287ECEC2}" dt="2018-04-23T04:46:55.180" v="845" actId="26606"/>
          <ac:picMkLst>
            <pc:docMk/>
            <pc:sldMk cId="1516997049" sldId="264"/>
            <ac:picMk id="9" creationId="{7BA810B5-06E1-4AFB-B7AD-C61F7536A7BC}"/>
          </ac:picMkLst>
        </pc:picChg>
      </pc:sldChg>
      <pc:sldChg chg="add modAnim">
        <pc:chgData name="Ralph Haeussler" userId="a33031a8bc7a0d8c" providerId="LiveId" clId="{AF11CC55-5DF9-4384-B354-84BE287ECEC2}" dt="2018-04-23T07:47:25.577" v="1476"/>
        <pc:sldMkLst>
          <pc:docMk/>
          <pc:sldMk cId="1916809915" sldId="265"/>
        </pc:sldMkLst>
      </pc:sldChg>
      <pc:sldChg chg="addSp modSp add ord modAnim">
        <pc:chgData name="Ralph Haeussler" userId="a33031a8bc7a0d8c" providerId="LiveId" clId="{AF11CC55-5DF9-4384-B354-84BE287ECEC2}" dt="2018-04-23T09:26:06.035" v="2898"/>
        <pc:sldMkLst>
          <pc:docMk/>
          <pc:sldMk cId="1904683682" sldId="266"/>
        </pc:sldMkLst>
        <pc:spChg chg="mod">
          <ac:chgData name="Ralph Haeussler" userId="a33031a8bc7a0d8c" providerId="LiveId" clId="{AF11CC55-5DF9-4384-B354-84BE287ECEC2}" dt="2018-04-23T05:20:40.485" v="999" actId="120"/>
          <ac:spMkLst>
            <pc:docMk/>
            <pc:sldMk cId="1904683682" sldId="266"/>
            <ac:spMk id="2" creationId="{97C8DAF7-2134-46C0-A8ED-3E13DA1A9FFA}"/>
          </ac:spMkLst>
        </pc:spChg>
        <pc:spChg chg="add mod">
          <ac:chgData name="Ralph Haeussler" userId="a33031a8bc7a0d8c" providerId="LiveId" clId="{AF11CC55-5DF9-4384-B354-84BE287ECEC2}" dt="2018-04-23T05:23:54.872" v="1294" actId="14100"/>
          <ac:spMkLst>
            <pc:docMk/>
            <pc:sldMk cId="1904683682" sldId="266"/>
            <ac:spMk id="3" creationId="{DB2E56FD-52CA-4745-84A1-83CF666E2EE5}"/>
          </ac:spMkLst>
        </pc:spChg>
        <pc:spChg chg="add mod">
          <ac:chgData name="Ralph Haeussler" userId="a33031a8bc7a0d8c" providerId="LiveId" clId="{AF11CC55-5DF9-4384-B354-84BE287ECEC2}" dt="2018-04-23T09:03:45.624" v="2645" actId="1076"/>
          <ac:spMkLst>
            <pc:docMk/>
            <pc:sldMk cId="1904683682" sldId="266"/>
            <ac:spMk id="5" creationId="{237EFADD-C7E8-4147-8D90-79DAB0362D54}"/>
          </ac:spMkLst>
        </pc:spChg>
        <pc:picChg chg="add mod">
          <ac:chgData name="Ralph Haeussler" userId="a33031a8bc7a0d8c" providerId="LiveId" clId="{AF11CC55-5DF9-4384-B354-84BE287ECEC2}" dt="2018-04-23T09:03:41.501" v="2644" actId="1076"/>
          <ac:picMkLst>
            <pc:docMk/>
            <pc:sldMk cId="1904683682" sldId="266"/>
            <ac:picMk id="6" creationId="{41C51717-0A10-4713-9FCA-1A5FD43E0E49}"/>
          </ac:picMkLst>
        </pc:picChg>
        <pc:picChg chg="mod">
          <ac:chgData name="Ralph Haeussler" userId="a33031a8bc7a0d8c" providerId="LiveId" clId="{AF11CC55-5DF9-4384-B354-84BE287ECEC2}" dt="2018-04-23T05:23:00.600" v="1200" actId="1076"/>
          <ac:picMkLst>
            <pc:docMk/>
            <pc:sldMk cId="1904683682" sldId="266"/>
            <ac:picMk id="9" creationId="{7BA810B5-06E1-4AFB-B7AD-C61F7536A7BC}"/>
          </ac:picMkLst>
        </pc:picChg>
      </pc:sldChg>
      <pc:sldChg chg="addSp delSp modSp add modTransition">
        <pc:chgData name="Ralph Haeussler" userId="a33031a8bc7a0d8c" providerId="LiveId" clId="{AF11CC55-5DF9-4384-B354-84BE287ECEC2}" dt="2018-04-23T08:58:50.921" v="2620" actId="167"/>
        <pc:sldMkLst>
          <pc:docMk/>
          <pc:sldMk cId="1297445049" sldId="376"/>
        </pc:sldMkLst>
        <pc:spChg chg="del">
          <ac:chgData name="Ralph Haeussler" userId="a33031a8bc7a0d8c" providerId="LiveId" clId="{AF11CC55-5DF9-4384-B354-84BE287ECEC2}" dt="2018-04-23T08:58:45.537" v="2618" actId="478"/>
          <ac:spMkLst>
            <pc:docMk/>
            <pc:sldMk cId="1297445049" sldId="376"/>
            <ac:spMk id="2" creationId="{00000000-0000-0000-0000-000000000000}"/>
          </ac:spMkLst>
        </pc:spChg>
        <pc:spChg chg="mod">
          <ac:chgData name="Ralph Haeussler" userId="a33031a8bc7a0d8c" providerId="LiveId" clId="{AF11CC55-5DF9-4384-B354-84BE287ECEC2}" dt="2018-04-23T08:57:45.049" v="2614" actId="1076"/>
          <ac:spMkLst>
            <pc:docMk/>
            <pc:sldMk cId="1297445049" sldId="376"/>
            <ac:spMk id="3" creationId="{00000000-0000-0000-0000-000000000000}"/>
          </ac:spMkLst>
        </pc:spChg>
        <pc:spChg chg="add mod">
          <ac:chgData name="Ralph Haeussler" userId="a33031a8bc7a0d8c" providerId="LiveId" clId="{AF11CC55-5DF9-4384-B354-84BE287ECEC2}" dt="2018-04-23T08:58:45.537" v="2618" actId="478"/>
          <ac:spMkLst>
            <pc:docMk/>
            <pc:sldMk cId="1297445049" sldId="376"/>
            <ac:spMk id="5" creationId="{BDC6EC30-5DDD-4FBE-A69A-8F9C54F4ADA9}"/>
          </ac:spMkLst>
        </pc:spChg>
        <pc:picChg chg="add ord">
          <ac:chgData name="Ralph Haeussler" userId="a33031a8bc7a0d8c" providerId="LiveId" clId="{AF11CC55-5DF9-4384-B354-84BE287ECEC2}" dt="2018-04-23T08:58:50.921" v="2620" actId="167"/>
          <ac:picMkLst>
            <pc:docMk/>
            <pc:sldMk cId="1297445049" sldId="376"/>
            <ac:picMk id="6" creationId="{DC97D2BB-8F1F-4A86-BFC1-16393E63AD08}"/>
          </ac:picMkLst>
        </pc:picChg>
      </pc:sldChg>
      <pc:sldChg chg="addSp delSp modSp add modTransition">
        <pc:chgData name="Ralph Haeussler" userId="a33031a8bc7a0d8c" providerId="LiveId" clId="{AF11CC55-5DF9-4384-B354-84BE287ECEC2}" dt="2018-04-23T08:19:49.911" v="2198" actId="1076"/>
        <pc:sldMkLst>
          <pc:docMk/>
          <pc:sldMk cId="1590480426" sldId="380"/>
        </pc:sldMkLst>
        <pc:spChg chg="mod">
          <ac:chgData name="Ralph Haeussler" userId="a33031a8bc7a0d8c" providerId="LiveId" clId="{AF11CC55-5DF9-4384-B354-84BE287ECEC2}" dt="2018-04-23T08:18:35.619" v="2187" actId="6549"/>
          <ac:spMkLst>
            <pc:docMk/>
            <pc:sldMk cId="1590480426" sldId="380"/>
            <ac:spMk id="2" creationId="{00000000-0000-0000-0000-000000000000}"/>
          </ac:spMkLst>
        </pc:spChg>
        <pc:spChg chg="del mod">
          <ac:chgData name="Ralph Haeussler" userId="a33031a8bc7a0d8c" providerId="LiveId" clId="{AF11CC55-5DF9-4384-B354-84BE287ECEC2}" dt="2018-04-23T07:50:42.161" v="1541"/>
          <ac:spMkLst>
            <pc:docMk/>
            <pc:sldMk cId="1590480426" sldId="380"/>
            <ac:spMk id="3" creationId="{00000000-0000-0000-0000-000000000000}"/>
          </ac:spMkLst>
        </pc:spChg>
        <pc:spChg chg="add mod">
          <ac:chgData name="Ralph Haeussler" userId="a33031a8bc7a0d8c" providerId="LiveId" clId="{AF11CC55-5DF9-4384-B354-84BE287ECEC2}" dt="2018-04-23T07:50:42.161" v="1541"/>
          <ac:spMkLst>
            <pc:docMk/>
            <pc:sldMk cId="1590480426" sldId="380"/>
            <ac:spMk id="4" creationId="{57BC76EB-EB5B-4DF0-8C30-1FFFD97FD95D}"/>
          </ac:spMkLst>
        </pc:spChg>
        <pc:spChg chg="add mod">
          <ac:chgData name="Ralph Haeussler" userId="a33031a8bc7a0d8c" providerId="LiveId" clId="{AF11CC55-5DF9-4384-B354-84BE287ECEC2}" dt="2018-04-23T08:19:49.911" v="2198" actId="1076"/>
          <ac:spMkLst>
            <pc:docMk/>
            <pc:sldMk cId="1590480426" sldId="380"/>
            <ac:spMk id="9" creationId="{4ED19AD5-126C-4D13-BF8F-8AD4AD219116}"/>
          </ac:spMkLst>
        </pc:spChg>
        <pc:picChg chg="add ord">
          <ac:chgData name="Ralph Haeussler" userId="a33031a8bc7a0d8c" providerId="LiveId" clId="{AF11CC55-5DF9-4384-B354-84BE287ECEC2}" dt="2018-04-23T08:18:48.255" v="2189" actId="167"/>
          <ac:picMkLst>
            <pc:docMk/>
            <pc:sldMk cId="1590480426" sldId="380"/>
            <ac:picMk id="6" creationId="{3E847A63-E495-4DAC-82B7-BED03618E821}"/>
          </ac:picMkLst>
        </pc:picChg>
        <pc:picChg chg="add mod">
          <ac:chgData name="Ralph Haeussler" userId="a33031a8bc7a0d8c" providerId="LiveId" clId="{AF11CC55-5DF9-4384-B354-84BE287ECEC2}" dt="2018-04-23T08:19:26.056" v="2193" actId="14100"/>
          <ac:picMkLst>
            <pc:docMk/>
            <pc:sldMk cId="1590480426" sldId="380"/>
            <ac:picMk id="7" creationId="{B7C3A6CD-9252-409E-A97C-0BB62F829167}"/>
          </ac:picMkLst>
        </pc:picChg>
        <pc:picChg chg="add mod">
          <ac:chgData name="Ralph Haeussler" userId="a33031a8bc7a0d8c" providerId="LiveId" clId="{AF11CC55-5DF9-4384-B354-84BE287ECEC2}" dt="2018-04-23T08:19:40.349" v="2196" actId="14100"/>
          <ac:picMkLst>
            <pc:docMk/>
            <pc:sldMk cId="1590480426" sldId="380"/>
            <ac:picMk id="8" creationId="{C8C23F07-AFC2-4AA9-9E3F-01F671D28394}"/>
          </ac:picMkLst>
        </pc:picChg>
        <pc:picChg chg="del mod">
          <ac:chgData name="Ralph Haeussler" userId="a33031a8bc7a0d8c" providerId="LiveId" clId="{AF11CC55-5DF9-4384-B354-84BE287ECEC2}" dt="2018-04-23T07:50:19.082" v="1536"/>
          <ac:picMkLst>
            <pc:docMk/>
            <pc:sldMk cId="1590480426" sldId="380"/>
            <ac:picMk id="13314" creationId="{00000000-0000-0000-0000-000000000000}"/>
          </ac:picMkLst>
        </pc:picChg>
      </pc:sldChg>
      <pc:sldChg chg="addSp delSp modSp add delAnim modAnim">
        <pc:chgData name="Ralph Haeussler" userId="a33031a8bc7a0d8c" providerId="LiveId" clId="{AF11CC55-5DF9-4384-B354-84BE287ECEC2}" dt="2018-04-23T07:53:12.752" v="1613"/>
        <pc:sldMkLst>
          <pc:docMk/>
          <pc:sldMk cId="3335244520" sldId="381"/>
        </pc:sldMkLst>
        <pc:spChg chg="mod">
          <ac:chgData name="Ralph Haeussler" userId="a33031a8bc7a0d8c" providerId="LiveId" clId="{AF11CC55-5DF9-4384-B354-84BE287ECEC2}" dt="2018-04-23T07:52:31.378" v="1563" actId="20577"/>
          <ac:spMkLst>
            <pc:docMk/>
            <pc:sldMk cId="3335244520" sldId="381"/>
            <ac:spMk id="2" creationId="{73502DF4-E4EE-4E30-B62E-0E3481E6DC03}"/>
          </ac:spMkLst>
        </pc:spChg>
        <pc:spChg chg="del mod">
          <ac:chgData name="Ralph Haeussler" userId="a33031a8bc7a0d8c" providerId="LiveId" clId="{AF11CC55-5DF9-4384-B354-84BE287ECEC2}" dt="2018-04-23T07:51:35.448" v="1557" actId="478"/>
          <ac:spMkLst>
            <pc:docMk/>
            <pc:sldMk cId="3335244520" sldId="381"/>
            <ac:spMk id="7" creationId="{0A793111-D489-4E7D-B80D-A2AC34828089}"/>
          </ac:spMkLst>
        </pc:spChg>
        <pc:spChg chg="mod">
          <ac:chgData name="Ralph Haeussler" userId="a33031a8bc7a0d8c" providerId="LiveId" clId="{AF11CC55-5DF9-4384-B354-84BE287ECEC2}" dt="2018-04-23T07:53:02.735" v="1608" actId="207"/>
          <ac:spMkLst>
            <pc:docMk/>
            <pc:sldMk cId="3335244520" sldId="381"/>
            <ac:spMk id="11" creationId="{0C32DE37-6083-4C21-9241-206A2B8A4604}"/>
          </ac:spMkLst>
        </pc:spChg>
        <pc:picChg chg="del">
          <ac:chgData name="Ralph Haeussler" userId="a33031a8bc7a0d8c" providerId="LiveId" clId="{AF11CC55-5DF9-4384-B354-84BE287ECEC2}" dt="2018-04-23T07:51:31.718" v="1555" actId="478"/>
          <ac:picMkLst>
            <pc:docMk/>
            <pc:sldMk cId="3335244520" sldId="381"/>
            <ac:picMk id="6" creationId="{7FD5D24A-BEC9-4B57-AF2A-3AB46F857D9C}"/>
          </ac:picMkLst>
        </pc:picChg>
        <pc:picChg chg="add ord">
          <ac:chgData name="Ralph Haeussler" userId="a33031a8bc7a0d8c" providerId="LiveId" clId="{AF11CC55-5DF9-4384-B354-84BE287ECEC2}" dt="2018-04-23T07:52:23.089" v="1561" actId="171"/>
          <ac:picMkLst>
            <pc:docMk/>
            <pc:sldMk cId="3335244520" sldId="381"/>
            <ac:picMk id="8" creationId="{48162035-A28D-4256-A13C-E118AA39EC5B}"/>
          </ac:picMkLst>
        </pc:picChg>
      </pc:sldChg>
      <pc:sldChg chg="addSp delSp modSp add modAnim">
        <pc:chgData name="Ralph Haeussler" userId="a33031a8bc7a0d8c" providerId="LiveId" clId="{AF11CC55-5DF9-4384-B354-84BE287ECEC2}" dt="2018-04-23T08:00:50.984" v="1720"/>
        <pc:sldMkLst>
          <pc:docMk/>
          <pc:sldMk cId="3402252978" sldId="382"/>
        </pc:sldMkLst>
        <pc:spChg chg="mod">
          <ac:chgData name="Ralph Haeussler" userId="a33031a8bc7a0d8c" providerId="LiveId" clId="{AF11CC55-5DF9-4384-B354-84BE287ECEC2}" dt="2018-04-23T07:59:54.811" v="1644" actId="26606"/>
          <ac:spMkLst>
            <pc:docMk/>
            <pc:sldMk cId="3402252978" sldId="382"/>
            <ac:spMk id="2" creationId="{73502DF4-E4EE-4E30-B62E-0E3481E6DC03}"/>
          </ac:spMkLst>
        </pc:spChg>
        <pc:spChg chg="mod">
          <ac:chgData name="Ralph Haeussler" userId="a33031a8bc7a0d8c" providerId="LiveId" clId="{AF11CC55-5DF9-4384-B354-84BE287ECEC2}" dt="2018-04-23T07:59:54.811" v="1644" actId="26606"/>
          <ac:spMkLst>
            <pc:docMk/>
            <pc:sldMk cId="3402252978" sldId="382"/>
            <ac:spMk id="11" creationId="{0C32DE37-6083-4C21-9241-206A2B8A4604}"/>
          </ac:spMkLst>
        </pc:spChg>
        <pc:spChg chg="add del">
          <ac:chgData name="Ralph Haeussler" userId="a33031a8bc7a0d8c" providerId="LiveId" clId="{AF11CC55-5DF9-4384-B354-84BE287ECEC2}" dt="2018-04-23T07:59:54.811" v="1644" actId="26606"/>
          <ac:spMkLst>
            <pc:docMk/>
            <pc:sldMk cId="3402252978" sldId="382"/>
            <ac:spMk id="16" creationId="{C8EF6D93-1B93-4729-BE9F-15AD9BDA4633}"/>
          </ac:spMkLst>
        </pc:spChg>
        <pc:spChg chg="add del">
          <ac:chgData name="Ralph Haeussler" userId="a33031a8bc7a0d8c" providerId="LiveId" clId="{AF11CC55-5DF9-4384-B354-84BE287ECEC2}" dt="2018-04-23T07:59:54.811" v="1644" actId="26606"/>
          <ac:spMkLst>
            <pc:docMk/>
            <pc:sldMk cId="3402252978" sldId="382"/>
            <ac:spMk id="18" creationId="{0C5A74AD-6227-41AD-AEC7-7A309833195F}"/>
          </ac:spMkLst>
        </pc:spChg>
        <pc:spChg chg="add del">
          <ac:chgData name="Ralph Haeussler" userId="a33031a8bc7a0d8c" providerId="LiveId" clId="{AF11CC55-5DF9-4384-B354-84BE287ECEC2}" dt="2018-04-23T07:59:54.811" v="1644" actId="26606"/>
          <ac:spMkLst>
            <pc:docMk/>
            <pc:sldMk cId="3402252978" sldId="382"/>
            <ac:spMk id="20" creationId="{02074185-2BAB-4BE1-A00A-E4585B5AFB55}"/>
          </ac:spMkLst>
        </pc:spChg>
        <pc:picChg chg="del">
          <ac:chgData name="Ralph Haeussler" userId="a33031a8bc7a0d8c" providerId="LiveId" clId="{AF11CC55-5DF9-4384-B354-84BE287ECEC2}" dt="2018-04-23T07:59:01.907" v="1641" actId="478"/>
          <ac:picMkLst>
            <pc:docMk/>
            <pc:sldMk cId="3402252978" sldId="382"/>
            <ac:picMk id="5" creationId="{A01564C8-D345-4939-931B-870F9A1E109D}"/>
          </ac:picMkLst>
        </pc:picChg>
        <pc:picChg chg="add mod ord">
          <ac:chgData name="Ralph Haeussler" userId="a33031a8bc7a0d8c" providerId="LiveId" clId="{AF11CC55-5DF9-4384-B354-84BE287ECEC2}" dt="2018-04-23T08:00:03.164" v="1647" actId="1076"/>
          <ac:picMkLst>
            <pc:docMk/>
            <pc:sldMk cId="3402252978" sldId="382"/>
            <ac:picMk id="7" creationId="{C0BE7A2F-ADEF-4346-879E-E79A0D961F4C}"/>
          </ac:picMkLst>
        </pc:picChg>
        <pc:picChg chg="mod">
          <ac:chgData name="Ralph Haeussler" userId="a33031a8bc7a0d8c" providerId="LiveId" clId="{AF11CC55-5DF9-4384-B354-84BE287ECEC2}" dt="2018-04-23T07:59:54.811" v="1644" actId="26606"/>
          <ac:picMkLst>
            <pc:docMk/>
            <pc:sldMk cId="3402252978" sldId="382"/>
            <ac:picMk id="8" creationId="{48162035-A28D-4256-A13C-E118AA39EC5B}"/>
          </ac:picMkLst>
        </pc:picChg>
        <pc:picChg chg="mod ord">
          <ac:chgData name="Ralph Haeussler" userId="a33031a8bc7a0d8c" providerId="LiveId" clId="{AF11CC55-5DF9-4384-B354-84BE287ECEC2}" dt="2018-04-23T07:59:55.406" v="1645" actId="27614"/>
          <ac:picMkLst>
            <pc:docMk/>
            <pc:sldMk cId="3402252978" sldId="382"/>
            <ac:picMk id="9" creationId="{FE869B1C-1D32-45B1-AE6F-C74D10D120BE}"/>
          </ac:picMkLst>
        </pc:picChg>
        <pc:picChg chg="add mod">
          <ac:chgData name="Ralph Haeussler" userId="a33031a8bc7a0d8c" providerId="LiveId" clId="{AF11CC55-5DF9-4384-B354-84BE287ECEC2}" dt="2018-04-23T08:00:23.885" v="1652" actId="14100"/>
          <ac:picMkLst>
            <pc:docMk/>
            <pc:sldMk cId="3402252978" sldId="382"/>
            <ac:picMk id="12" creationId="{6A54D7B7-B065-4B99-833E-3C5B109BB977}"/>
          </ac:picMkLst>
        </pc:picChg>
      </pc:sldChg>
      <pc:sldChg chg="addSp delSp modSp add modAnim">
        <pc:chgData name="Ralph Haeussler" userId="a33031a8bc7a0d8c" providerId="LiveId" clId="{AF11CC55-5DF9-4384-B354-84BE287ECEC2}" dt="2018-04-23T07:58:49.455" v="1640"/>
        <pc:sldMkLst>
          <pc:docMk/>
          <pc:sldMk cId="3652184864" sldId="383"/>
        </pc:sldMkLst>
        <pc:spChg chg="mod">
          <ac:chgData name="Ralph Haeussler" userId="a33031a8bc7a0d8c" providerId="LiveId" clId="{AF11CC55-5DF9-4384-B354-84BE287ECEC2}" dt="2018-04-23T07:58:32.322" v="1636" actId="14100"/>
          <ac:spMkLst>
            <pc:docMk/>
            <pc:sldMk cId="3652184864" sldId="383"/>
            <ac:spMk id="7" creationId="{0A793111-D489-4E7D-B80D-A2AC34828089}"/>
          </ac:spMkLst>
        </pc:spChg>
        <pc:spChg chg="ord">
          <ac:chgData name="Ralph Haeussler" userId="a33031a8bc7a0d8c" providerId="LiveId" clId="{AF11CC55-5DF9-4384-B354-84BE287ECEC2}" dt="2018-04-23T07:58:23.540" v="1634" actId="166"/>
          <ac:spMkLst>
            <pc:docMk/>
            <pc:sldMk cId="3652184864" sldId="383"/>
            <ac:spMk id="11" creationId="{0C32DE37-6083-4C21-9241-206A2B8A4604}"/>
          </ac:spMkLst>
        </pc:spChg>
        <pc:picChg chg="add mod">
          <ac:chgData name="Ralph Haeussler" userId="a33031a8bc7a0d8c" providerId="LiveId" clId="{AF11CC55-5DF9-4384-B354-84BE287ECEC2}" dt="2018-04-23T07:58:27.076" v="1635" actId="1076"/>
          <ac:picMkLst>
            <pc:docMk/>
            <pc:sldMk cId="3652184864" sldId="383"/>
            <ac:picMk id="4" creationId="{741263C3-D8B9-4462-B7D2-F358FAF89F40}"/>
          </ac:picMkLst>
        </pc:picChg>
        <pc:picChg chg="del">
          <ac:chgData name="Ralph Haeussler" userId="a33031a8bc7a0d8c" providerId="LiveId" clId="{AF11CC55-5DF9-4384-B354-84BE287ECEC2}" dt="2018-04-23T07:57:59.738" v="1617" actId="478"/>
          <ac:picMkLst>
            <pc:docMk/>
            <pc:sldMk cId="3652184864" sldId="383"/>
            <ac:picMk id="6" creationId="{7FD5D24A-BEC9-4B57-AF2A-3AB46F857D9C}"/>
          </ac:picMkLst>
        </pc:picChg>
      </pc:sldChg>
      <pc:sldChg chg="addSp delSp modSp add delAnim modAnim">
        <pc:chgData name="Ralph Haeussler" userId="a33031a8bc7a0d8c" providerId="LiveId" clId="{AF11CC55-5DF9-4384-B354-84BE287ECEC2}" dt="2018-04-23T08:12:51.294" v="2007" actId="14100"/>
        <pc:sldMkLst>
          <pc:docMk/>
          <pc:sldMk cId="601239847" sldId="384"/>
        </pc:sldMkLst>
        <pc:spChg chg="ord">
          <ac:chgData name="Ralph Haeussler" userId="a33031a8bc7a0d8c" providerId="LiveId" clId="{AF11CC55-5DF9-4384-B354-84BE287ECEC2}" dt="2018-04-23T08:02:07.420" v="1736" actId="166"/>
          <ac:spMkLst>
            <pc:docMk/>
            <pc:sldMk cId="601239847" sldId="384"/>
            <ac:spMk id="2" creationId="{73502DF4-E4EE-4E30-B62E-0E3481E6DC03}"/>
          </ac:spMkLst>
        </pc:spChg>
        <pc:spChg chg="add mod ord">
          <ac:chgData name="Ralph Haeussler" userId="a33031a8bc7a0d8c" providerId="LiveId" clId="{AF11CC55-5DF9-4384-B354-84BE287ECEC2}" dt="2018-04-23T08:12:41.348" v="2006" actId="20577"/>
          <ac:spMkLst>
            <pc:docMk/>
            <pc:sldMk cId="601239847" sldId="384"/>
            <ac:spMk id="3" creationId="{56D55A0D-A927-420D-916D-897673695B55}"/>
          </ac:spMkLst>
        </pc:spChg>
        <pc:spChg chg="ord">
          <ac:chgData name="Ralph Haeussler" userId="a33031a8bc7a0d8c" providerId="LiveId" clId="{AF11CC55-5DF9-4384-B354-84BE287ECEC2}" dt="2018-04-23T08:02:11.686" v="1737" actId="166"/>
          <ac:spMkLst>
            <pc:docMk/>
            <pc:sldMk cId="601239847" sldId="384"/>
            <ac:spMk id="11" creationId="{0C32DE37-6083-4C21-9241-206A2B8A4604}"/>
          </ac:spMkLst>
        </pc:spChg>
        <pc:spChg chg="add mod">
          <ac:chgData name="Ralph Haeussler" userId="a33031a8bc7a0d8c" providerId="LiveId" clId="{AF11CC55-5DF9-4384-B354-84BE287ECEC2}" dt="2018-04-23T08:10:12.567" v="1867" actId="1076"/>
          <ac:spMkLst>
            <pc:docMk/>
            <pc:sldMk cId="601239847" sldId="384"/>
            <ac:spMk id="13" creationId="{6F72CB67-1710-44A6-BA49-BC50F491954A}"/>
          </ac:spMkLst>
        </pc:spChg>
        <pc:picChg chg="add mod">
          <ac:chgData name="Ralph Haeussler" userId="a33031a8bc7a0d8c" providerId="LiveId" clId="{AF11CC55-5DF9-4384-B354-84BE287ECEC2}" dt="2018-04-23T08:12:51.294" v="2007" actId="14100"/>
          <ac:picMkLst>
            <pc:docMk/>
            <pc:sldMk cId="601239847" sldId="384"/>
            <ac:picMk id="5" creationId="{0610662E-E6A4-48E9-855D-9B2B68223C25}"/>
          </ac:picMkLst>
        </pc:picChg>
        <pc:picChg chg="del">
          <ac:chgData name="Ralph Haeussler" userId="a33031a8bc7a0d8c" providerId="LiveId" clId="{AF11CC55-5DF9-4384-B354-84BE287ECEC2}" dt="2018-04-23T08:01:24.197" v="1722" actId="478"/>
          <ac:picMkLst>
            <pc:docMk/>
            <pc:sldMk cId="601239847" sldId="384"/>
            <ac:picMk id="7" creationId="{C0BE7A2F-ADEF-4346-879E-E79A0D961F4C}"/>
          </ac:picMkLst>
        </pc:picChg>
        <pc:picChg chg="ord">
          <ac:chgData name="Ralph Haeussler" userId="a33031a8bc7a0d8c" providerId="LiveId" clId="{AF11CC55-5DF9-4384-B354-84BE287ECEC2}" dt="2018-04-23T08:02:03.139" v="1735" actId="166"/>
          <ac:picMkLst>
            <pc:docMk/>
            <pc:sldMk cId="601239847" sldId="384"/>
            <ac:picMk id="8" creationId="{48162035-A28D-4256-A13C-E118AA39EC5B}"/>
          </ac:picMkLst>
        </pc:picChg>
        <pc:picChg chg="mod">
          <ac:chgData name="Ralph Haeussler" userId="a33031a8bc7a0d8c" providerId="LiveId" clId="{AF11CC55-5DF9-4384-B354-84BE287ECEC2}" dt="2018-04-23T08:08:34.206" v="1864" actId="1076"/>
          <ac:picMkLst>
            <pc:docMk/>
            <pc:sldMk cId="601239847" sldId="384"/>
            <ac:picMk id="9" creationId="{FE869B1C-1D32-45B1-AE6F-C74D10D120BE}"/>
          </ac:picMkLst>
        </pc:picChg>
        <pc:picChg chg="add mod">
          <ac:chgData name="Ralph Haeussler" userId="a33031a8bc7a0d8c" providerId="LiveId" clId="{AF11CC55-5DF9-4384-B354-84BE287ECEC2}" dt="2018-04-23T08:03:11.999" v="1752" actId="1037"/>
          <ac:picMkLst>
            <pc:docMk/>
            <pc:sldMk cId="601239847" sldId="384"/>
            <ac:picMk id="10" creationId="{1EF90946-0566-4400-B4F5-FF69D9AD7E90}"/>
          </ac:picMkLst>
        </pc:picChg>
        <pc:picChg chg="del">
          <ac:chgData name="Ralph Haeussler" userId="a33031a8bc7a0d8c" providerId="LiveId" clId="{AF11CC55-5DF9-4384-B354-84BE287ECEC2}" dt="2018-04-23T08:01:25.959" v="1723" actId="478"/>
          <ac:picMkLst>
            <pc:docMk/>
            <pc:sldMk cId="601239847" sldId="384"/>
            <ac:picMk id="12" creationId="{6A54D7B7-B065-4B99-833E-3C5B109BB977}"/>
          </ac:picMkLst>
        </pc:picChg>
      </pc:sldChg>
      <pc:sldChg chg="addSp delSp modSp add modAnim">
        <pc:chgData name="Ralph Haeussler" userId="a33031a8bc7a0d8c" providerId="LiveId" clId="{AF11CC55-5DF9-4384-B354-84BE287ECEC2}" dt="2018-04-23T08:17:58.409" v="2142"/>
        <pc:sldMkLst>
          <pc:docMk/>
          <pc:sldMk cId="792078125" sldId="385"/>
        </pc:sldMkLst>
        <pc:spChg chg="ord">
          <ac:chgData name="Ralph Haeussler" userId="a33031a8bc7a0d8c" providerId="LiveId" clId="{AF11CC55-5DF9-4384-B354-84BE287ECEC2}" dt="2018-04-23T08:14:55.787" v="2021" actId="166"/>
          <ac:spMkLst>
            <pc:docMk/>
            <pc:sldMk cId="792078125" sldId="385"/>
            <ac:spMk id="2" creationId="{73502DF4-E4EE-4E30-B62E-0E3481E6DC03}"/>
          </ac:spMkLst>
        </pc:spChg>
        <pc:spChg chg="add mod">
          <ac:chgData name="Ralph Haeussler" userId="a33031a8bc7a0d8c" providerId="LiveId" clId="{AF11CC55-5DF9-4384-B354-84BE287ECEC2}" dt="2018-04-23T08:17:34.348" v="2137" actId="1076"/>
          <ac:spMkLst>
            <pc:docMk/>
            <pc:sldMk cId="792078125" sldId="385"/>
            <ac:spMk id="7" creationId="{0372917C-4DE6-4730-9CDD-FEC1FAAAD786}"/>
          </ac:spMkLst>
        </pc:spChg>
        <pc:spChg chg="mod ord">
          <ac:chgData name="Ralph Haeussler" userId="a33031a8bc7a0d8c" providerId="LiveId" clId="{AF11CC55-5DF9-4384-B354-84BE287ECEC2}" dt="2018-04-23T08:15:20.240" v="2063" actId="166"/>
          <ac:spMkLst>
            <pc:docMk/>
            <pc:sldMk cId="792078125" sldId="385"/>
            <ac:spMk id="11" creationId="{0C32DE37-6083-4C21-9241-206A2B8A4604}"/>
          </ac:spMkLst>
        </pc:spChg>
        <pc:spChg chg="del mod">
          <ac:chgData name="Ralph Haeussler" userId="a33031a8bc7a0d8c" providerId="LiveId" clId="{AF11CC55-5DF9-4384-B354-84BE287ECEC2}" dt="2018-04-23T08:14:31.782" v="2012" actId="478"/>
          <ac:spMkLst>
            <pc:docMk/>
            <pc:sldMk cId="792078125" sldId="385"/>
            <ac:spMk id="13" creationId="{6F72CB67-1710-44A6-BA49-BC50F491954A}"/>
          </ac:spMkLst>
        </pc:spChg>
        <pc:picChg chg="add mod">
          <ac:chgData name="Ralph Haeussler" userId="a33031a8bc7a0d8c" providerId="LiveId" clId="{AF11CC55-5DF9-4384-B354-84BE287ECEC2}" dt="2018-04-23T08:15:41.394" v="2068" actId="1076"/>
          <ac:picMkLst>
            <pc:docMk/>
            <pc:sldMk cId="792078125" sldId="385"/>
            <ac:picMk id="6" creationId="{DFD7AD9E-7EF1-4943-AF8F-6B1886A4D0D8}"/>
          </ac:picMkLst>
        </pc:picChg>
        <pc:picChg chg="del">
          <ac:chgData name="Ralph Haeussler" userId="a33031a8bc7a0d8c" providerId="LiveId" clId="{AF11CC55-5DF9-4384-B354-84BE287ECEC2}" dt="2018-04-23T08:14:48.053" v="2019" actId="478"/>
          <ac:picMkLst>
            <pc:docMk/>
            <pc:sldMk cId="792078125" sldId="385"/>
            <ac:picMk id="8" creationId="{48162035-A28D-4256-A13C-E118AA39EC5B}"/>
          </ac:picMkLst>
        </pc:picChg>
        <pc:picChg chg="del">
          <ac:chgData name="Ralph Haeussler" userId="a33031a8bc7a0d8c" providerId="LiveId" clId="{AF11CC55-5DF9-4384-B354-84BE287ECEC2}" dt="2018-04-23T08:14:28.748" v="2010" actId="478"/>
          <ac:picMkLst>
            <pc:docMk/>
            <pc:sldMk cId="792078125" sldId="385"/>
            <ac:picMk id="10" creationId="{1EF90946-0566-4400-B4F5-FF69D9AD7E90}"/>
          </ac:picMkLst>
        </pc:picChg>
        <pc:picChg chg="add del mod">
          <ac:chgData name="Ralph Haeussler" userId="a33031a8bc7a0d8c" providerId="LiveId" clId="{AF11CC55-5DF9-4384-B354-84BE287ECEC2}" dt="2018-04-23T08:17:49.976" v="2139" actId="478"/>
          <ac:picMkLst>
            <pc:docMk/>
            <pc:sldMk cId="792078125" sldId="385"/>
            <ac:picMk id="1026" creationId="{8235E11E-E458-43EA-B8D3-3C89A408D49F}"/>
          </ac:picMkLst>
        </pc:picChg>
        <pc:picChg chg="add del mod">
          <ac:chgData name="Ralph Haeussler" userId="a33031a8bc7a0d8c" providerId="LiveId" clId="{AF11CC55-5DF9-4384-B354-84BE287ECEC2}" dt="2018-04-23T08:17:49.976" v="2139" actId="478"/>
          <ac:picMkLst>
            <pc:docMk/>
            <pc:sldMk cId="792078125" sldId="385"/>
            <ac:picMk id="1027" creationId="{AEFF79D7-28F3-4D10-9747-CF8469D020EE}"/>
          </ac:picMkLst>
        </pc:picChg>
      </pc:sldChg>
      <pc:sldChg chg="addSp delSp modSp add">
        <pc:chgData name="Ralph Haeussler" userId="a33031a8bc7a0d8c" providerId="LiveId" clId="{AF11CC55-5DF9-4384-B354-84BE287ECEC2}" dt="2018-04-23T08:21:16.047" v="2219" actId="1076"/>
        <pc:sldMkLst>
          <pc:docMk/>
          <pc:sldMk cId="3541487279" sldId="386"/>
        </pc:sldMkLst>
        <pc:spChg chg="mod">
          <ac:chgData name="Ralph Haeussler" userId="a33031a8bc7a0d8c" providerId="LiveId" clId="{AF11CC55-5DF9-4384-B354-84BE287ECEC2}" dt="2018-04-23T08:20:29.733" v="2209" actId="20577"/>
          <ac:spMkLst>
            <pc:docMk/>
            <pc:sldMk cId="3541487279" sldId="386"/>
            <ac:spMk id="9" creationId="{4ED19AD5-126C-4D13-BF8F-8AD4AD219116}"/>
          </ac:spMkLst>
        </pc:spChg>
        <pc:picChg chg="del">
          <ac:chgData name="Ralph Haeussler" userId="a33031a8bc7a0d8c" providerId="LiveId" clId="{AF11CC55-5DF9-4384-B354-84BE287ECEC2}" dt="2018-04-23T08:20:18.388" v="2201" actId="478"/>
          <ac:picMkLst>
            <pc:docMk/>
            <pc:sldMk cId="3541487279" sldId="386"/>
            <ac:picMk id="7" creationId="{B7C3A6CD-9252-409E-A97C-0BB62F829167}"/>
          </ac:picMkLst>
        </pc:picChg>
        <pc:picChg chg="del">
          <ac:chgData name="Ralph Haeussler" userId="a33031a8bc7a0d8c" providerId="LiveId" clId="{AF11CC55-5DF9-4384-B354-84BE287ECEC2}" dt="2018-04-23T08:20:16.601" v="2200" actId="478"/>
          <ac:picMkLst>
            <pc:docMk/>
            <pc:sldMk cId="3541487279" sldId="386"/>
            <ac:picMk id="8" creationId="{C8C23F07-AFC2-4AA9-9E3F-01F671D28394}"/>
          </ac:picMkLst>
        </pc:picChg>
        <pc:picChg chg="add mod">
          <ac:chgData name="Ralph Haeussler" userId="a33031a8bc7a0d8c" providerId="LiveId" clId="{AF11CC55-5DF9-4384-B354-84BE287ECEC2}" dt="2018-04-23T08:21:13.865" v="2218" actId="14100"/>
          <ac:picMkLst>
            <pc:docMk/>
            <pc:sldMk cId="3541487279" sldId="386"/>
            <ac:picMk id="10" creationId="{EDA6E633-77E9-4A49-B57E-D7CF905D436D}"/>
          </ac:picMkLst>
        </pc:picChg>
        <pc:picChg chg="add mod">
          <ac:chgData name="Ralph Haeussler" userId="a33031a8bc7a0d8c" providerId="LiveId" clId="{AF11CC55-5DF9-4384-B354-84BE287ECEC2}" dt="2018-04-23T08:21:16.047" v="2219" actId="1076"/>
          <ac:picMkLst>
            <pc:docMk/>
            <pc:sldMk cId="3541487279" sldId="386"/>
            <ac:picMk id="11" creationId="{E4FAC5B8-35CD-4788-8B70-8D0414EF4551}"/>
          </ac:picMkLst>
        </pc:picChg>
      </pc:sldChg>
      <pc:sldChg chg="addSp modSp add">
        <pc:chgData name="Ralph Haeussler" userId="a33031a8bc7a0d8c" providerId="LiveId" clId="{AF11CC55-5DF9-4384-B354-84BE287ECEC2}" dt="2018-04-23T08:23:28.048" v="2223" actId="14100"/>
        <pc:sldMkLst>
          <pc:docMk/>
          <pc:sldMk cId="1794714253" sldId="387"/>
        </pc:sldMkLst>
        <pc:picChg chg="add mod">
          <ac:chgData name="Ralph Haeussler" userId="a33031a8bc7a0d8c" providerId="LiveId" clId="{AF11CC55-5DF9-4384-B354-84BE287ECEC2}" dt="2018-04-23T08:23:28.048" v="2223" actId="14100"/>
          <ac:picMkLst>
            <pc:docMk/>
            <pc:sldMk cId="1794714253" sldId="387"/>
            <ac:picMk id="4" creationId="{881ADE77-079B-4DD0-9CE5-7DACF8E34CC4}"/>
          </ac:picMkLst>
        </pc:picChg>
      </pc:sldChg>
      <pc:sldChg chg="addSp modSp add mod setBg modAnim">
        <pc:chgData name="Ralph Haeussler" userId="a33031a8bc7a0d8c" providerId="LiveId" clId="{AF11CC55-5DF9-4384-B354-84BE287ECEC2}" dt="2018-04-23T08:26:04.479" v="2247" actId="1076"/>
        <pc:sldMkLst>
          <pc:docMk/>
          <pc:sldMk cId="3347714672" sldId="388"/>
        </pc:sldMkLst>
        <pc:spChg chg="mod">
          <ac:chgData name="Ralph Haeussler" userId="a33031a8bc7a0d8c" providerId="LiveId" clId="{AF11CC55-5DF9-4384-B354-84BE287ECEC2}" dt="2018-04-23T08:23:54.269" v="2227"/>
          <ac:spMkLst>
            <pc:docMk/>
            <pc:sldMk cId="3347714672" sldId="388"/>
            <ac:spMk id="2" creationId="{D4ED31B1-2791-4B81-9D51-16183CD55A03}"/>
          </ac:spMkLst>
        </pc:spChg>
        <pc:spChg chg="mod">
          <ac:chgData name="Ralph Haeussler" userId="a33031a8bc7a0d8c" providerId="LiveId" clId="{AF11CC55-5DF9-4384-B354-84BE287ECEC2}" dt="2018-04-23T08:23:40.323" v="2226" actId="26606"/>
          <ac:spMkLst>
            <pc:docMk/>
            <pc:sldMk cId="3347714672" sldId="388"/>
            <ac:spMk id="3" creationId="{2A00651E-3AD8-42C9-B2BD-70A77EA876C2}"/>
          </ac:spMkLst>
        </pc:spChg>
        <pc:picChg chg="add mod ord">
          <ac:chgData name="Ralph Haeussler" userId="a33031a8bc7a0d8c" providerId="LiveId" clId="{AF11CC55-5DF9-4384-B354-84BE287ECEC2}" dt="2018-04-23T08:23:40.323" v="2226" actId="26606"/>
          <ac:picMkLst>
            <pc:docMk/>
            <pc:sldMk cId="3347714672" sldId="388"/>
            <ac:picMk id="4" creationId="{EEBC771B-1B13-4335-99AE-BDDBECB6877B}"/>
          </ac:picMkLst>
        </pc:picChg>
        <pc:picChg chg="add mod">
          <ac:chgData name="Ralph Haeussler" userId="a33031a8bc7a0d8c" providerId="LiveId" clId="{AF11CC55-5DF9-4384-B354-84BE287ECEC2}" dt="2018-04-23T08:25:56.977" v="2244" actId="1076"/>
          <ac:picMkLst>
            <pc:docMk/>
            <pc:sldMk cId="3347714672" sldId="388"/>
            <ac:picMk id="5" creationId="{5B2618D5-578A-4DAF-A120-7A023C77354C}"/>
          </ac:picMkLst>
        </pc:picChg>
        <pc:picChg chg="add mod">
          <ac:chgData name="Ralph Haeussler" userId="a33031a8bc7a0d8c" providerId="LiveId" clId="{AF11CC55-5DF9-4384-B354-84BE287ECEC2}" dt="2018-04-23T08:26:00.577" v="2245" actId="1076"/>
          <ac:picMkLst>
            <pc:docMk/>
            <pc:sldMk cId="3347714672" sldId="388"/>
            <ac:picMk id="6" creationId="{E941C799-0CFE-4B20-BAC4-690642EB9846}"/>
          </ac:picMkLst>
        </pc:picChg>
        <pc:picChg chg="add mod">
          <ac:chgData name="Ralph Haeussler" userId="a33031a8bc7a0d8c" providerId="LiveId" clId="{AF11CC55-5DF9-4384-B354-84BE287ECEC2}" dt="2018-04-23T08:26:04.479" v="2247" actId="1076"/>
          <ac:picMkLst>
            <pc:docMk/>
            <pc:sldMk cId="3347714672" sldId="388"/>
            <ac:picMk id="7" creationId="{238015D4-62B0-433A-86D9-87009F8C27F1}"/>
          </ac:picMkLst>
        </pc:picChg>
        <pc:picChg chg="add mod">
          <ac:chgData name="Ralph Haeussler" userId="a33031a8bc7a0d8c" providerId="LiveId" clId="{AF11CC55-5DF9-4384-B354-84BE287ECEC2}" dt="2018-04-23T08:26:02.278" v="2246" actId="1076"/>
          <ac:picMkLst>
            <pc:docMk/>
            <pc:sldMk cId="3347714672" sldId="388"/>
            <ac:picMk id="8" creationId="{FCBCCF3B-584E-4EC2-A834-8BE5D6A13C15}"/>
          </ac:picMkLst>
        </pc:picChg>
      </pc:sldChg>
      <pc:sldChg chg="addSp delSp modSp add">
        <pc:chgData name="Ralph Haeussler" userId="a33031a8bc7a0d8c" providerId="LiveId" clId="{AF11CC55-5DF9-4384-B354-84BE287ECEC2}" dt="2018-04-23T08:30:46.165" v="2284" actId="1076"/>
        <pc:sldMkLst>
          <pc:docMk/>
          <pc:sldMk cId="1064533698" sldId="389"/>
        </pc:sldMkLst>
        <pc:spChg chg="mod">
          <ac:chgData name="Ralph Haeussler" userId="a33031a8bc7a0d8c" providerId="LiveId" clId="{AF11CC55-5DF9-4384-B354-84BE287ECEC2}" dt="2018-04-23T08:28:33.241" v="2262"/>
          <ac:spMkLst>
            <pc:docMk/>
            <pc:sldMk cId="1064533698" sldId="389"/>
            <ac:spMk id="2" creationId="{71A08468-B88A-40D7-AA40-02BA417E7BFF}"/>
          </ac:spMkLst>
        </pc:spChg>
        <pc:spChg chg="del">
          <ac:chgData name="Ralph Haeussler" userId="a33031a8bc7a0d8c" providerId="LiveId" clId="{AF11CC55-5DF9-4384-B354-84BE287ECEC2}" dt="2018-04-23T08:27:27.520" v="2249"/>
          <ac:spMkLst>
            <pc:docMk/>
            <pc:sldMk cId="1064533698" sldId="389"/>
            <ac:spMk id="3" creationId="{8F1A0B2A-AF86-4C00-B09A-2A8972F9854C}"/>
          </ac:spMkLst>
        </pc:spChg>
        <pc:spChg chg="add mod">
          <ac:chgData name="Ralph Haeussler" userId="a33031a8bc7a0d8c" providerId="LiveId" clId="{AF11CC55-5DF9-4384-B354-84BE287ECEC2}" dt="2018-04-23T08:30:46.165" v="2284" actId="1076"/>
          <ac:spMkLst>
            <pc:docMk/>
            <pc:sldMk cId="1064533698" sldId="389"/>
            <ac:spMk id="6" creationId="{7918A024-2A4C-46E8-A4CC-E3130A610946}"/>
          </ac:spMkLst>
        </pc:spChg>
        <pc:picChg chg="add mod ord modCrop">
          <ac:chgData name="Ralph Haeussler" userId="a33031a8bc7a0d8c" providerId="LiveId" clId="{AF11CC55-5DF9-4384-B354-84BE287ECEC2}" dt="2018-04-23T08:28:21.721" v="2261" actId="167"/>
          <ac:picMkLst>
            <pc:docMk/>
            <pc:sldMk cId="1064533698" sldId="389"/>
            <ac:picMk id="5" creationId="{DE63ADFD-6F3D-43A0-8BAC-42B15CEFBC9D}"/>
          </ac:picMkLst>
        </pc:picChg>
      </pc:sldChg>
      <pc:sldChg chg="addSp delSp modSp add">
        <pc:chgData name="Ralph Haeussler" userId="a33031a8bc7a0d8c" providerId="LiveId" clId="{AF11CC55-5DF9-4384-B354-84BE287ECEC2}" dt="2018-04-23T08:30:20.305" v="2276" actId="171"/>
        <pc:sldMkLst>
          <pc:docMk/>
          <pc:sldMk cId="4015190722" sldId="390"/>
        </pc:sldMkLst>
        <pc:spChg chg="mod">
          <ac:chgData name="Ralph Haeussler" userId="a33031a8bc7a0d8c" providerId="LiveId" clId="{AF11CC55-5DF9-4384-B354-84BE287ECEC2}" dt="2018-04-23T08:28:45.907" v="2264"/>
          <ac:spMkLst>
            <pc:docMk/>
            <pc:sldMk cId="4015190722" sldId="390"/>
            <ac:spMk id="2" creationId="{4274D9A9-BBE6-4393-9CA2-3981AA363F80}"/>
          </ac:spMkLst>
        </pc:spChg>
        <pc:spChg chg="del">
          <ac:chgData name="Ralph Haeussler" userId="a33031a8bc7a0d8c" providerId="LiveId" clId="{AF11CC55-5DF9-4384-B354-84BE287ECEC2}" dt="2018-04-23T08:29:09.493" v="2265"/>
          <ac:spMkLst>
            <pc:docMk/>
            <pc:sldMk cId="4015190722" sldId="390"/>
            <ac:spMk id="3" creationId="{CD2B63F3-E5DE-42D6-9B6C-4955B7615BB7}"/>
          </ac:spMkLst>
        </pc:spChg>
        <pc:picChg chg="add mod ord">
          <ac:chgData name="Ralph Haeussler" userId="a33031a8bc7a0d8c" providerId="LiveId" clId="{AF11CC55-5DF9-4384-B354-84BE287ECEC2}" dt="2018-04-23T08:29:24.612" v="2270" actId="14100"/>
          <ac:picMkLst>
            <pc:docMk/>
            <pc:sldMk cId="4015190722" sldId="390"/>
            <ac:picMk id="5" creationId="{5FD79817-6669-4209-8C44-C2AB9AEDC65F}"/>
          </ac:picMkLst>
        </pc:picChg>
        <pc:picChg chg="add mod ord modCrop">
          <ac:chgData name="Ralph Haeussler" userId="a33031a8bc7a0d8c" providerId="LiveId" clId="{AF11CC55-5DF9-4384-B354-84BE287ECEC2}" dt="2018-04-23T08:30:20.305" v="2276" actId="171"/>
          <ac:picMkLst>
            <pc:docMk/>
            <pc:sldMk cId="4015190722" sldId="390"/>
            <ac:picMk id="7" creationId="{6CB9422D-9800-432B-A509-F8AFFA9DC90D}"/>
          </ac:picMkLst>
        </pc:picChg>
      </pc:sldChg>
      <pc:sldChg chg="addSp delSp modSp add">
        <pc:chgData name="Ralph Haeussler" userId="a33031a8bc7a0d8c" providerId="LiveId" clId="{AF11CC55-5DF9-4384-B354-84BE287ECEC2}" dt="2018-04-23T08:32:51.166" v="2307"/>
        <pc:sldMkLst>
          <pc:docMk/>
          <pc:sldMk cId="219410005" sldId="391"/>
        </pc:sldMkLst>
        <pc:spChg chg="mod">
          <ac:chgData name="Ralph Haeussler" userId="a33031a8bc7a0d8c" providerId="LiveId" clId="{AF11CC55-5DF9-4384-B354-84BE287ECEC2}" dt="2018-04-23T08:32:51.166" v="2307"/>
          <ac:spMkLst>
            <pc:docMk/>
            <pc:sldMk cId="219410005" sldId="391"/>
            <ac:spMk id="2" creationId="{FC9C926E-960C-475F-92FF-0A741D17071C}"/>
          </ac:spMkLst>
        </pc:spChg>
        <pc:spChg chg="del">
          <ac:chgData name="Ralph Haeussler" userId="a33031a8bc7a0d8c" providerId="LiveId" clId="{AF11CC55-5DF9-4384-B354-84BE287ECEC2}" dt="2018-04-23T08:31:39.485" v="2286"/>
          <ac:spMkLst>
            <pc:docMk/>
            <pc:sldMk cId="219410005" sldId="391"/>
            <ac:spMk id="3" creationId="{DF160B0A-C98D-48CC-B7F6-8E1545EEB3F6}"/>
          </ac:spMkLst>
        </pc:spChg>
        <pc:spChg chg="add mod">
          <ac:chgData name="Ralph Haeussler" userId="a33031a8bc7a0d8c" providerId="LiveId" clId="{AF11CC55-5DF9-4384-B354-84BE287ECEC2}" dt="2018-04-23T08:32:33.736" v="2305" actId="20577"/>
          <ac:spMkLst>
            <pc:docMk/>
            <pc:sldMk cId="219410005" sldId="391"/>
            <ac:spMk id="6" creationId="{F13825E0-8292-4DFD-BC21-71EEDEEBE004}"/>
          </ac:spMkLst>
        </pc:spChg>
        <pc:picChg chg="add mod ord modCrop">
          <ac:chgData name="Ralph Haeussler" userId="a33031a8bc7a0d8c" providerId="LiveId" clId="{AF11CC55-5DF9-4384-B354-84BE287ECEC2}" dt="2018-04-23T08:32:36.763" v="2306" actId="167"/>
          <ac:picMkLst>
            <pc:docMk/>
            <pc:sldMk cId="219410005" sldId="391"/>
            <ac:picMk id="5" creationId="{B0278249-5E94-443E-8818-734192441021}"/>
          </ac:picMkLst>
        </pc:picChg>
      </pc:sldChg>
      <pc:sldChg chg="addSp delSp modSp add">
        <pc:chgData name="Ralph Haeussler" userId="a33031a8bc7a0d8c" providerId="LiveId" clId="{AF11CC55-5DF9-4384-B354-84BE287ECEC2}" dt="2018-04-23T08:33:55.860" v="2312" actId="14100"/>
        <pc:sldMkLst>
          <pc:docMk/>
          <pc:sldMk cId="3171752666" sldId="392"/>
        </pc:sldMkLst>
        <pc:spChg chg="del">
          <ac:chgData name="Ralph Haeussler" userId="a33031a8bc7a0d8c" providerId="LiveId" clId="{AF11CC55-5DF9-4384-B354-84BE287ECEC2}" dt="2018-04-23T08:33:40.805" v="2309"/>
          <ac:spMkLst>
            <pc:docMk/>
            <pc:sldMk cId="3171752666" sldId="392"/>
            <ac:spMk id="3" creationId="{F285246D-207D-4735-A308-69E3EF3AF119}"/>
          </ac:spMkLst>
        </pc:spChg>
        <pc:picChg chg="add mod">
          <ac:chgData name="Ralph Haeussler" userId="a33031a8bc7a0d8c" providerId="LiveId" clId="{AF11CC55-5DF9-4384-B354-84BE287ECEC2}" dt="2018-04-23T08:33:55.860" v="2312" actId="14100"/>
          <ac:picMkLst>
            <pc:docMk/>
            <pc:sldMk cId="3171752666" sldId="392"/>
            <ac:picMk id="5" creationId="{ACB0DAFF-3B56-40D4-BB52-00B96FEBF58A}"/>
          </ac:picMkLst>
        </pc:picChg>
      </pc:sldChg>
      <pc:sldChg chg="addSp delSp modSp add mod setBg modAnim">
        <pc:chgData name="Ralph Haeussler" userId="a33031a8bc7a0d8c" providerId="LiveId" clId="{AF11CC55-5DF9-4384-B354-84BE287ECEC2}" dt="2018-04-23T08:39:24.464" v="2366"/>
        <pc:sldMkLst>
          <pc:docMk/>
          <pc:sldMk cId="95939884" sldId="393"/>
        </pc:sldMkLst>
        <pc:spChg chg="mod">
          <ac:chgData name="Ralph Haeussler" userId="a33031a8bc7a0d8c" providerId="LiveId" clId="{AF11CC55-5DF9-4384-B354-84BE287ECEC2}" dt="2018-04-23T08:34:12.541" v="2314" actId="26606"/>
          <ac:spMkLst>
            <pc:docMk/>
            <pc:sldMk cId="95939884" sldId="393"/>
            <ac:spMk id="2" creationId="{2DE2406B-FC5A-49AA-B4CE-1514188F7799}"/>
          </ac:spMkLst>
        </pc:spChg>
        <pc:spChg chg="add del">
          <ac:chgData name="Ralph Haeussler" userId="a33031a8bc7a0d8c" providerId="LiveId" clId="{AF11CC55-5DF9-4384-B354-84BE287ECEC2}" dt="2018-04-23T08:35:20.466" v="2315"/>
          <ac:spMkLst>
            <pc:docMk/>
            <pc:sldMk cId="95939884" sldId="393"/>
            <ac:spMk id="10" creationId="{7751C669-F3B1-44D4-8C20-75C2B1F3CCF1}"/>
          </ac:spMkLst>
        </pc:spChg>
        <pc:picChg chg="add mod modCrop">
          <ac:chgData name="Ralph Haeussler" userId="a33031a8bc7a0d8c" providerId="LiveId" clId="{AF11CC55-5DF9-4384-B354-84BE287ECEC2}" dt="2018-04-23T08:38:36.613" v="2358" actId="14100"/>
          <ac:picMkLst>
            <pc:docMk/>
            <pc:sldMk cId="95939884" sldId="393"/>
            <ac:picMk id="4" creationId="{81AA8C55-5FD7-4203-ADB3-7E167A9FAE34}"/>
          </ac:picMkLst>
        </pc:picChg>
        <pc:picChg chg="del">
          <ac:chgData name="Ralph Haeussler" userId="a33031a8bc7a0d8c" providerId="LiveId" clId="{AF11CC55-5DF9-4384-B354-84BE287ECEC2}" dt="2018-04-23T08:34:12.541" v="2314" actId="26606"/>
          <ac:picMkLst>
            <pc:docMk/>
            <pc:sldMk cId="95939884" sldId="393"/>
            <ac:picMk id="5" creationId="{ACB0DAFF-3B56-40D4-BB52-00B96FEBF58A}"/>
          </ac:picMkLst>
        </pc:picChg>
        <pc:picChg chg="add mod modCrop">
          <ac:chgData name="Ralph Haeussler" userId="a33031a8bc7a0d8c" providerId="LiveId" clId="{AF11CC55-5DF9-4384-B354-84BE287ECEC2}" dt="2018-04-23T08:39:01.533" v="2360" actId="1076"/>
          <ac:picMkLst>
            <pc:docMk/>
            <pc:sldMk cId="95939884" sldId="393"/>
            <ac:picMk id="7" creationId="{B0A69C14-3872-42B1-B132-2022F87FE2EB}"/>
          </ac:picMkLst>
        </pc:picChg>
        <pc:picChg chg="add">
          <ac:chgData name="Ralph Haeussler" userId="a33031a8bc7a0d8c" providerId="LiveId" clId="{AF11CC55-5DF9-4384-B354-84BE287ECEC2}" dt="2018-04-23T08:34:12.541" v="2314" actId="26606"/>
          <ac:picMkLst>
            <pc:docMk/>
            <pc:sldMk cId="95939884" sldId="393"/>
            <ac:picMk id="8" creationId="{ACB0DAFF-3B56-40D4-BB52-00B96FEBF58A}"/>
          </ac:picMkLst>
        </pc:picChg>
        <pc:picChg chg="add mod modCrop">
          <ac:chgData name="Ralph Haeussler" userId="a33031a8bc7a0d8c" providerId="LiveId" clId="{AF11CC55-5DF9-4384-B354-84BE287ECEC2}" dt="2018-04-23T08:37:18.882" v="2339" actId="1076"/>
          <ac:picMkLst>
            <pc:docMk/>
            <pc:sldMk cId="95939884" sldId="393"/>
            <ac:picMk id="11" creationId="{A6D605EF-0AA6-465E-871A-800ECAFF8531}"/>
          </ac:picMkLst>
        </pc:picChg>
        <pc:picChg chg="add mod modCrop">
          <ac:chgData name="Ralph Haeussler" userId="a33031a8bc7a0d8c" providerId="LiveId" clId="{AF11CC55-5DF9-4384-B354-84BE287ECEC2}" dt="2018-04-23T08:38:17.899" v="2354" actId="1076"/>
          <ac:picMkLst>
            <pc:docMk/>
            <pc:sldMk cId="95939884" sldId="393"/>
            <ac:picMk id="13" creationId="{95EA856E-225B-43CD-A7CC-AD74294A9680}"/>
          </ac:picMkLst>
        </pc:picChg>
      </pc:sldChg>
      <pc:sldChg chg="addSp delSp modSp add mod setBg modAnim">
        <pc:chgData name="Ralph Haeussler" userId="a33031a8bc7a0d8c" providerId="LiveId" clId="{AF11CC55-5DF9-4384-B354-84BE287ECEC2}" dt="2018-04-23T08:41:33.695" v="2493" actId="20577"/>
        <pc:sldMkLst>
          <pc:docMk/>
          <pc:sldMk cId="20364625" sldId="394"/>
        </pc:sldMkLst>
        <pc:spChg chg="del mod">
          <ac:chgData name="Ralph Haeussler" userId="a33031a8bc7a0d8c" providerId="LiveId" clId="{AF11CC55-5DF9-4384-B354-84BE287ECEC2}" dt="2018-04-23T08:41:06.928" v="2486" actId="478"/>
          <ac:spMkLst>
            <pc:docMk/>
            <pc:sldMk cId="20364625" sldId="394"/>
            <ac:spMk id="2" creationId="{BB494A9C-9F8C-4A1B-A8AB-B47EC882B9C4}"/>
          </ac:spMkLst>
        </pc:spChg>
        <pc:spChg chg="mod">
          <ac:chgData name="Ralph Haeussler" userId="a33031a8bc7a0d8c" providerId="LiveId" clId="{AF11CC55-5DF9-4384-B354-84BE287ECEC2}" dt="2018-04-23T08:40:02.767" v="2369" actId="26606"/>
          <ac:spMkLst>
            <pc:docMk/>
            <pc:sldMk cId="20364625" sldId="394"/>
            <ac:spMk id="3" creationId="{67EF0F68-D90B-47E1-B54D-D5E5863CB62F}"/>
          </ac:spMkLst>
        </pc:spChg>
        <pc:spChg chg="add">
          <ac:chgData name="Ralph Haeussler" userId="a33031a8bc7a0d8c" providerId="LiveId" clId="{AF11CC55-5DF9-4384-B354-84BE287ECEC2}" dt="2018-04-23T08:40:42.744" v="2370"/>
          <ac:spMkLst>
            <pc:docMk/>
            <pc:sldMk cId="20364625" sldId="394"/>
            <ac:spMk id="5" creationId="{884DAE15-F7EC-4AD8-8A8C-FFB28EFF8973}"/>
          </ac:spMkLst>
        </pc:spChg>
        <pc:spChg chg="add mod">
          <ac:chgData name="Ralph Haeussler" userId="a33031a8bc7a0d8c" providerId="LiveId" clId="{AF11CC55-5DF9-4384-B354-84BE287ECEC2}" dt="2018-04-23T08:41:25.556" v="2491" actId="1076"/>
          <ac:spMkLst>
            <pc:docMk/>
            <pc:sldMk cId="20364625" sldId="394"/>
            <ac:spMk id="6" creationId="{8B6EB9BC-1CFD-4B21-9413-609217821F32}"/>
          </ac:spMkLst>
        </pc:spChg>
        <pc:spChg chg="add mod">
          <ac:chgData name="Ralph Haeussler" userId="a33031a8bc7a0d8c" providerId="LiveId" clId="{AF11CC55-5DF9-4384-B354-84BE287ECEC2}" dt="2018-04-23T08:40:55.688" v="2440" actId="1038"/>
          <ac:spMkLst>
            <pc:docMk/>
            <pc:sldMk cId="20364625" sldId="394"/>
            <ac:spMk id="11" creationId="{1A3306D1-EFFD-46CB-9E74-DFCADDD4D500}"/>
          </ac:spMkLst>
        </pc:spChg>
        <pc:spChg chg="add mod">
          <ac:chgData name="Ralph Haeussler" userId="a33031a8bc7a0d8c" providerId="LiveId" clId="{AF11CC55-5DF9-4384-B354-84BE287ECEC2}" dt="2018-04-23T08:41:02.743" v="2484" actId="1037"/>
          <ac:spMkLst>
            <pc:docMk/>
            <pc:sldMk cId="20364625" sldId="394"/>
            <ac:spMk id="14" creationId="{7FBFBD88-2B03-4FEC-947C-EB559101A647}"/>
          </ac:spMkLst>
        </pc:spChg>
        <pc:spChg chg="add mod">
          <ac:chgData name="Ralph Haeussler" userId="a33031a8bc7a0d8c" providerId="LiveId" clId="{AF11CC55-5DF9-4384-B354-84BE287ECEC2}" dt="2018-04-23T08:41:33.695" v="2493" actId="20577"/>
          <ac:spMkLst>
            <pc:docMk/>
            <pc:sldMk cId="20364625" sldId="394"/>
            <ac:spMk id="15" creationId="{6F5C4E27-19E6-418A-8302-9417AF1FBB10}"/>
          </ac:spMkLst>
        </pc:spChg>
        <pc:picChg chg="add ord">
          <ac:chgData name="Ralph Haeussler" userId="a33031a8bc7a0d8c" providerId="LiveId" clId="{AF11CC55-5DF9-4384-B354-84BE287ECEC2}" dt="2018-04-23T08:40:02.767" v="2369" actId="26606"/>
          <ac:picMkLst>
            <pc:docMk/>
            <pc:sldMk cId="20364625" sldId="394"/>
            <ac:picMk id="4" creationId="{0D31EF31-0055-4B75-A3F5-3863AAE1A72D}"/>
          </ac:picMkLst>
        </pc:picChg>
        <pc:picChg chg="add mod">
          <ac:chgData name="Ralph Haeussler" userId="a33031a8bc7a0d8c" providerId="LiveId" clId="{AF11CC55-5DF9-4384-B354-84BE287ECEC2}" dt="2018-04-23T08:41:13.532" v="2487" actId="1076"/>
          <ac:picMkLst>
            <pc:docMk/>
            <pc:sldMk cId="20364625" sldId="394"/>
            <ac:picMk id="7" creationId="{818F6CB2-86D0-49BF-9218-5F1D23471BE6}"/>
          </ac:picMkLst>
        </pc:picChg>
        <pc:picChg chg="add mod">
          <ac:chgData name="Ralph Haeussler" userId="a33031a8bc7a0d8c" providerId="LiveId" clId="{AF11CC55-5DF9-4384-B354-84BE287ECEC2}" dt="2018-04-23T08:40:55.688" v="2440" actId="1038"/>
          <ac:picMkLst>
            <pc:docMk/>
            <pc:sldMk cId="20364625" sldId="394"/>
            <ac:picMk id="8" creationId="{C294EA7A-533D-4C96-A466-42997A783AFD}"/>
          </ac:picMkLst>
        </pc:picChg>
        <pc:picChg chg="add mod">
          <ac:chgData name="Ralph Haeussler" userId="a33031a8bc7a0d8c" providerId="LiveId" clId="{AF11CC55-5DF9-4384-B354-84BE287ECEC2}" dt="2018-04-23T08:40:55.688" v="2440" actId="1038"/>
          <ac:picMkLst>
            <pc:docMk/>
            <pc:sldMk cId="20364625" sldId="394"/>
            <ac:picMk id="9" creationId="{1E41777C-5439-456F-BEA2-7F771E5CC430}"/>
          </ac:picMkLst>
        </pc:picChg>
        <pc:picChg chg="add mod">
          <ac:chgData name="Ralph Haeussler" userId="a33031a8bc7a0d8c" providerId="LiveId" clId="{AF11CC55-5DF9-4384-B354-84BE287ECEC2}" dt="2018-04-23T08:40:55.688" v="2440" actId="1038"/>
          <ac:picMkLst>
            <pc:docMk/>
            <pc:sldMk cId="20364625" sldId="394"/>
            <ac:picMk id="10" creationId="{A262A8F8-860D-450D-9B76-FE3CA8728111}"/>
          </ac:picMkLst>
        </pc:picChg>
        <pc:picChg chg="add mod">
          <ac:chgData name="Ralph Haeussler" userId="a33031a8bc7a0d8c" providerId="LiveId" clId="{AF11CC55-5DF9-4384-B354-84BE287ECEC2}" dt="2018-04-23T08:40:55.688" v="2440" actId="1038"/>
          <ac:picMkLst>
            <pc:docMk/>
            <pc:sldMk cId="20364625" sldId="394"/>
            <ac:picMk id="12" creationId="{54BDCE8D-BDCD-4EF7-9BB7-8C9BD9754307}"/>
          </ac:picMkLst>
        </pc:picChg>
        <pc:picChg chg="add mod">
          <ac:chgData name="Ralph Haeussler" userId="a33031a8bc7a0d8c" providerId="LiveId" clId="{AF11CC55-5DF9-4384-B354-84BE287ECEC2}" dt="2018-04-23T08:41:02.743" v="2484" actId="1037"/>
          <ac:picMkLst>
            <pc:docMk/>
            <pc:sldMk cId="20364625" sldId="394"/>
            <ac:picMk id="13" creationId="{95F31E80-DD8B-4DA6-A2C9-65CC06DE79EA}"/>
          </ac:picMkLst>
        </pc:picChg>
        <pc:picChg chg="add mod">
          <ac:chgData name="Ralph Haeussler" userId="a33031a8bc7a0d8c" providerId="LiveId" clId="{AF11CC55-5DF9-4384-B354-84BE287ECEC2}" dt="2018-04-23T08:41:16.354" v="2488" actId="1076"/>
          <ac:picMkLst>
            <pc:docMk/>
            <pc:sldMk cId="20364625" sldId="394"/>
            <ac:picMk id="16" creationId="{27980760-A134-4A51-B9F9-AB1B190158F7}"/>
          </ac:picMkLst>
        </pc:picChg>
        <pc:picChg chg="add mod">
          <ac:chgData name="Ralph Haeussler" userId="a33031a8bc7a0d8c" providerId="LiveId" clId="{AF11CC55-5DF9-4384-B354-84BE287ECEC2}" dt="2018-04-23T08:41:02.743" v="2484" actId="1037"/>
          <ac:picMkLst>
            <pc:docMk/>
            <pc:sldMk cId="20364625" sldId="394"/>
            <ac:picMk id="17" creationId="{B82FE77A-3A5F-4E76-8922-79A8C4613FE1}"/>
          </ac:picMkLst>
        </pc:picChg>
      </pc:sldChg>
      <pc:sldChg chg="addSp delSp modSp add delAnim modAnim">
        <pc:chgData name="Ralph Haeussler" userId="a33031a8bc7a0d8c" providerId="LiveId" clId="{AF11CC55-5DF9-4384-B354-84BE287ECEC2}" dt="2018-04-23T08:43:16.227" v="2510" actId="478"/>
        <pc:sldMkLst>
          <pc:docMk/>
          <pc:sldMk cId="1996378737" sldId="395"/>
        </pc:sldMkLst>
        <pc:spChg chg="del">
          <ac:chgData name="Ralph Haeussler" userId="a33031a8bc7a0d8c" providerId="LiveId" clId="{AF11CC55-5DF9-4384-B354-84BE287ECEC2}" dt="2018-04-23T08:42:03.895" v="2495" actId="478"/>
          <ac:spMkLst>
            <pc:docMk/>
            <pc:sldMk cId="1996378737" sldId="395"/>
            <ac:spMk id="11" creationId="{1A3306D1-EFFD-46CB-9E74-DFCADDD4D500}"/>
          </ac:spMkLst>
        </pc:spChg>
        <pc:spChg chg="del">
          <ac:chgData name="Ralph Haeussler" userId="a33031a8bc7a0d8c" providerId="LiveId" clId="{AF11CC55-5DF9-4384-B354-84BE287ECEC2}" dt="2018-04-23T08:42:03.895" v="2495" actId="478"/>
          <ac:spMkLst>
            <pc:docMk/>
            <pc:sldMk cId="1996378737" sldId="395"/>
            <ac:spMk id="14" creationId="{7FBFBD88-2B03-4FEC-947C-EB559101A647}"/>
          </ac:spMkLst>
        </pc:spChg>
        <pc:spChg chg="del">
          <ac:chgData name="Ralph Haeussler" userId="a33031a8bc7a0d8c" providerId="LiveId" clId="{AF11CC55-5DF9-4384-B354-84BE287ECEC2}" dt="2018-04-23T08:42:07.926" v="2496" actId="478"/>
          <ac:spMkLst>
            <pc:docMk/>
            <pc:sldMk cId="1996378737" sldId="395"/>
            <ac:spMk id="15" creationId="{6F5C4E27-19E6-418A-8302-9417AF1FBB10}"/>
          </ac:spMkLst>
        </pc:spChg>
        <pc:spChg chg="add del mod">
          <ac:chgData name="Ralph Haeussler" userId="a33031a8bc7a0d8c" providerId="LiveId" clId="{AF11CC55-5DF9-4384-B354-84BE287ECEC2}" dt="2018-04-23T08:43:09.342" v="2508" actId="478"/>
          <ac:spMkLst>
            <pc:docMk/>
            <pc:sldMk cId="1996378737" sldId="395"/>
            <ac:spMk id="19" creationId="{8F712732-6A8D-4AA2-8261-8AC15B960722}"/>
          </ac:spMkLst>
        </pc:spChg>
        <pc:spChg chg="add mod">
          <ac:chgData name="Ralph Haeussler" userId="a33031a8bc7a0d8c" providerId="LiveId" clId="{AF11CC55-5DF9-4384-B354-84BE287ECEC2}" dt="2018-04-23T08:42:52.587" v="2506" actId="14100"/>
          <ac:spMkLst>
            <pc:docMk/>
            <pc:sldMk cId="1996378737" sldId="395"/>
            <ac:spMk id="20" creationId="{CB2C94E8-3E41-4CA6-8248-5973E6B26D12}"/>
          </ac:spMkLst>
        </pc:spChg>
        <pc:spChg chg="add mod">
          <ac:chgData name="Ralph Haeussler" userId="a33031a8bc7a0d8c" providerId="LiveId" clId="{AF11CC55-5DF9-4384-B354-84BE287ECEC2}" dt="2018-04-23T08:42:32.243" v="2502" actId="1076"/>
          <ac:spMkLst>
            <pc:docMk/>
            <pc:sldMk cId="1996378737" sldId="395"/>
            <ac:spMk id="21" creationId="{850F8DE0-DC1B-4A28-AD28-DEA4A1BBB942}"/>
          </ac:spMkLst>
        </pc:spChg>
        <pc:spChg chg="add del mod">
          <ac:chgData name="Ralph Haeussler" userId="a33031a8bc7a0d8c" providerId="LiveId" clId="{AF11CC55-5DF9-4384-B354-84BE287ECEC2}" dt="2018-04-23T08:43:16.227" v="2510" actId="478"/>
          <ac:spMkLst>
            <pc:docMk/>
            <pc:sldMk cId="1996378737" sldId="395"/>
            <ac:spMk id="22" creationId="{509D235E-11EC-4796-9757-719B1A25FCE2}"/>
          </ac:spMkLst>
        </pc:spChg>
        <pc:picChg chg="del">
          <ac:chgData name="Ralph Haeussler" userId="a33031a8bc7a0d8c" providerId="LiveId" clId="{AF11CC55-5DF9-4384-B354-84BE287ECEC2}" dt="2018-04-23T08:42:03.895" v="2495" actId="478"/>
          <ac:picMkLst>
            <pc:docMk/>
            <pc:sldMk cId="1996378737" sldId="395"/>
            <ac:picMk id="8" creationId="{C294EA7A-533D-4C96-A466-42997A783AFD}"/>
          </ac:picMkLst>
        </pc:picChg>
        <pc:picChg chg="del">
          <ac:chgData name="Ralph Haeussler" userId="a33031a8bc7a0d8c" providerId="LiveId" clId="{AF11CC55-5DF9-4384-B354-84BE287ECEC2}" dt="2018-04-23T08:42:03.895" v="2495" actId="478"/>
          <ac:picMkLst>
            <pc:docMk/>
            <pc:sldMk cId="1996378737" sldId="395"/>
            <ac:picMk id="9" creationId="{1E41777C-5439-456F-BEA2-7F771E5CC430}"/>
          </ac:picMkLst>
        </pc:picChg>
        <pc:picChg chg="del">
          <ac:chgData name="Ralph Haeussler" userId="a33031a8bc7a0d8c" providerId="LiveId" clId="{AF11CC55-5DF9-4384-B354-84BE287ECEC2}" dt="2018-04-23T08:42:03.895" v="2495" actId="478"/>
          <ac:picMkLst>
            <pc:docMk/>
            <pc:sldMk cId="1996378737" sldId="395"/>
            <ac:picMk id="10" creationId="{A262A8F8-860D-450D-9B76-FE3CA8728111}"/>
          </ac:picMkLst>
        </pc:picChg>
        <pc:picChg chg="del">
          <ac:chgData name="Ralph Haeussler" userId="a33031a8bc7a0d8c" providerId="LiveId" clId="{AF11CC55-5DF9-4384-B354-84BE287ECEC2}" dt="2018-04-23T08:42:03.895" v="2495" actId="478"/>
          <ac:picMkLst>
            <pc:docMk/>
            <pc:sldMk cId="1996378737" sldId="395"/>
            <ac:picMk id="12" creationId="{54BDCE8D-BDCD-4EF7-9BB7-8C9BD9754307}"/>
          </ac:picMkLst>
        </pc:picChg>
        <pc:picChg chg="del">
          <ac:chgData name="Ralph Haeussler" userId="a33031a8bc7a0d8c" providerId="LiveId" clId="{AF11CC55-5DF9-4384-B354-84BE287ECEC2}" dt="2018-04-23T08:42:03.895" v="2495" actId="478"/>
          <ac:picMkLst>
            <pc:docMk/>
            <pc:sldMk cId="1996378737" sldId="395"/>
            <ac:picMk id="13" creationId="{95F31E80-DD8B-4DA6-A2C9-65CC06DE79EA}"/>
          </ac:picMkLst>
        </pc:picChg>
        <pc:picChg chg="del">
          <ac:chgData name="Ralph Haeussler" userId="a33031a8bc7a0d8c" providerId="LiveId" clId="{AF11CC55-5DF9-4384-B354-84BE287ECEC2}" dt="2018-04-23T08:42:07.926" v="2496" actId="478"/>
          <ac:picMkLst>
            <pc:docMk/>
            <pc:sldMk cId="1996378737" sldId="395"/>
            <ac:picMk id="16" creationId="{27980760-A134-4A51-B9F9-AB1B190158F7}"/>
          </ac:picMkLst>
        </pc:picChg>
        <pc:picChg chg="del">
          <ac:chgData name="Ralph Haeussler" userId="a33031a8bc7a0d8c" providerId="LiveId" clId="{AF11CC55-5DF9-4384-B354-84BE287ECEC2}" dt="2018-04-23T08:42:10.324" v="2497" actId="478"/>
          <ac:picMkLst>
            <pc:docMk/>
            <pc:sldMk cId="1996378737" sldId="395"/>
            <ac:picMk id="17" creationId="{B82FE77A-3A5F-4E76-8922-79A8C4613FE1}"/>
          </ac:picMkLst>
        </pc:picChg>
        <pc:picChg chg="add mod">
          <ac:chgData name="Ralph Haeussler" userId="a33031a8bc7a0d8c" providerId="LiveId" clId="{AF11CC55-5DF9-4384-B354-84BE287ECEC2}" dt="2018-04-23T08:42:42.983" v="2504" actId="14100"/>
          <ac:picMkLst>
            <pc:docMk/>
            <pc:sldMk cId="1996378737" sldId="395"/>
            <ac:picMk id="18" creationId="{9E195DB3-4682-468F-B004-1598CE28975D}"/>
          </ac:picMkLst>
        </pc:picChg>
      </pc:sldChg>
      <pc:sldChg chg="addSp modSp add">
        <pc:chgData name="Ralph Haeussler" userId="a33031a8bc7a0d8c" providerId="LiveId" clId="{AF11CC55-5DF9-4384-B354-84BE287ECEC2}" dt="2018-04-23T08:43:59.691" v="2514" actId="1076"/>
        <pc:sldMkLst>
          <pc:docMk/>
          <pc:sldMk cId="2706389004" sldId="396"/>
        </pc:sldMkLst>
        <pc:spChg chg="add">
          <ac:chgData name="Ralph Haeussler" userId="a33031a8bc7a0d8c" providerId="LiveId" clId="{AF11CC55-5DF9-4384-B354-84BE287ECEC2}" dt="2018-04-23T08:43:42.694" v="2512"/>
          <ac:spMkLst>
            <pc:docMk/>
            <pc:sldMk cId="2706389004" sldId="396"/>
            <ac:spMk id="5" creationId="{92844613-1EFB-40C7-9F9C-251BF8DE453D}"/>
          </ac:spMkLst>
        </pc:spChg>
        <pc:spChg chg="add mod">
          <ac:chgData name="Ralph Haeussler" userId="a33031a8bc7a0d8c" providerId="LiveId" clId="{AF11CC55-5DF9-4384-B354-84BE287ECEC2}" dt="2018-04-23T08:43:59.691" v="2514" actId="1076"/>
          <ac:spMkLst>
            <pc:docMk/>
            <pc:sldMk cId="2706389004" sldId="396"/>
            <ac:spMk id="6" creationId="{AFCD5163-50FE-4C5C-BD2B-83256B634096}"/>
          </ac:spMkLst>
        </pc:spChg>
        <pc:picChg chg="add mod">
          <ac:chgData name="Ralph Haeussler" userId="a33031a8bc7a0d8c" providerId="LiveId" clId="{AF11CC55-5DF9-4384-B354-84BE287ECEC2}" dt="2018-04-23T08:43:54.109" v="2513" actId="14100"/>
          <ac:picMkLst>
            <pc:docMk/>
            <pc:sldMk cId="2706389004" sldId="396"/>
            <ac:picMk id="4" creationId="{B0BA5E41-C29B-444E-AFBF-5772DEBF1DB7}"/>
          </ac:picMkLst>
        </pc:picChg>
      </pc:sldChg>
      <pc:sldChg chg="addSp modSp add">
        <pc:chgData name="Ralph Haeussler" userId="a33031a8bc7a0d8c" providerId="LiveId" clId="{AF11CC55-5DF9-4384-B354-84BE287ECEC2}" dt="2018-04-23T08:45:59.154" v="2528" actId="1076"/>
        <pc:sldMkLst>
          <pc:docMk/>
          <pc:sldMk cId="2263878059" sldId="397"/>
        </pc:sldMkLst>
        <pc:spChg chg="add mod">
          <ac:chgData name="Ralph Haeussler" userId="a33031a8bc7a0d8c" providerId="LiveId" clId="{AF11CC55-5DF9-4384-B354-84BE287ECEC2}" dt="2018-04-23T08:45:59.154" v="2528" actId="1076"/>
          <ac:spMkLst>
            <pc:docMk/>
            <pc:sldMk cId="2263878059" sldId="397"/>
            <ac:spMk id="5" creationId="{310030DB-5ED1-4A8E-8ACD-E1E1FC2BFB41}"/>
          </ac:spMkLst>
        </pc:spChg>
        <pc:picChg chg="add mod">
          <ac:chgData name="Ralph Haeussler" userId="a33031a8bc7a0d8c" providerId="LiveId" clId="{AF11CC55-5DF9-4384-B354-84BE287ECEC2}" dt="2018-04-23T08:45:50.940" v="2526" actId="1076"/>
          <ac:picMkLst>
            <pc:docMk/>
            <pc:sldMk cId="2263878059" sldId="397"/>
            <ac:picMk id="4" creationId="{198F90B0-6421-4E0A-A5BB-C92986EF7E78}"/>
          </ac:picMkLst>
        </pc:picChg>
      </pc:sldChg>
      <pc:sldChg chg="addSp delSp modSp add modAnim">
        <pc:chgData name="Ralph Haeussler" userId="a33031a8bc7a0d8c" providerId="LiveId" clId="{AF11CC55-5DF9-4384-B354-84BE287ECEC2}" dt="2018-04-23T08:56:55.641" v="2609"/>
        <pc:sldMkLst>
          <pc:docMk/>
          <pc:sldMk cId="1497479193" sldId="398"/>
        </pc:sldMkLst>
        <pc:spChg chg="del">
          <ac:chgData name="Ralph Haeussler" userId="a33031a8bc7a0d8c" providerId="LiveId" clId="{AF11CC55-5DF9-4384-B354-84BE287ECEC2}" dt="2018-04-23T08:48:05.599" v="2539"/>
          <ac:spMkLst>
            <pc:docMk/>
            <pc:sldMk cId="1497479193" sldId="398"/>
            <ac:spMk id="3" creationId="{B2334549-6DED-4D7B-8C75-DACD47F221FC}"/>
          </ac:spMkLst>
        </pc:spChg>
        <pc:spChg chg="add">
          <ac:chgData name="Ralph Haeussler" userId="a33031a8bc7a0d8c" providerId="LiveId" clId="{AF11CC55-5DF9-4384-B354-84BE287ECEC2}" dt="2018-04-23T08:46:47.466" v="2530"/>
          <ac:spMkLst>
            <pc:docMk/>
            <pc:sldMk cId="1497479193" sldId="398"/>
            <ac:spMk id="4" creationId="{B3845EC8-AF05-4699-8E5C-99217FA2CC3D}"/>
          </ac:spMkLst>
        </pc:spChg>
        <pc:spChg chg="add mod">
          <ac:chgData name="Ralph Haeussler" userId="a33031a8bc7a0d8c" providerId="LiveId" clId="{AF11CC55-5DF9-4384-B354-84BE287ECEC2}" dt="2018-04-23T08:53:53.832" v="2586" actId="207"/>
          <ac:spMkLst>
            <pc:docMk/>
            <pc:sldMk cId="1497479193" sldId="398"/>
            <ac:spMk id="7" creationId="{3B7D5535-3705-4E34-9DF5-AEECA777F964}"/>
          </ac:spMkLst>
        </pc:spChg>
        <pc:spChg chg="add del mod">
          <ac:chgData name="Ralph Haeussler" userId="a33031a8bc7a0d8c" providerId="LiveId" clId="{AF11CC55-5DF9-4384-B354-84BE287ECEC2}" dt="2018-04-23T08:52:07.806" v="2570" actId="478"/>
          <ac:spMkLst>
            <pc:docMk/>
            <pc:sldMk cId="1497479193" sldId="398"/>
            <ac:spMk id="8" creationId="{6310A4A1-AA50-4947-8E53-B6212EA0AD69}"/>
          </ac:spMkLst>
        </pc:spChg>
        <pc:spChg chg="add mod">
          <ac:chgData name="Ralph Haeussler" userId="a33031a8bc7a0d8c" providerId="LiveId" clId="{AF11CC55-5DF9-4384-B354-84BE287ECEC2}" dt="2018-04-23T08:51:58.116" v="2566" actId="478"/>
          <ac:spMkLst>
            <pc:docMk/>
            <pc:sldMk cId="1497479193" sldId="398"/>
            <ac:spMk id="15" creationId="{A9671381-8A17-421E-A78B-F84EBCAA462F}"/>
          </ac:spMkLst>
        </pc:spChg>
        <pc:spChg chg="add mod">
          <ac:chgData name="Ralph Haeussler" userId="a33031a8bc7a0d8c" providerId="LiveId" clId="{AF11CC55-5DF9-4384-B354-84BE287ECEC2}" dt="2018-04-23T08:52:04.011" v="2568" actId="1076"/>
          <ac:spMkLst>
            <pc:docMk/>
            <pc:sldMk cId="1497479193" sldId="398"/>
            <ac:spMk id="17" creationId="{EBDC3879-0591-46C7-B029-D37676B147F8}"/>
          </ac:spMkLst>
        </pc:spChg>
        <pc:spChg chg="add mod">
          <ac:chgData name="Ralph Haeussler" userId="a33031a8bc7a0d8c" providerId="LiveId" clId="{AF11CC55-5DF9-4384-B354-84BE287ECEC2}" dt="2018-04-23T08:56:23.154" v="2594" actId="1076"/>
          <ac:spMkLst>
            <pc:docMk/>
            <pc:sldMk cId="1497479193" sldId="398"/>
            <ac:spMk id="18" creationId="{9CD95543-C0AB-4583-A86F-227C7C398600}"/>
          </ac:spMkLst>
        </pc:spChg>
        <pc:spChg chg="add mod">
          <ac:chgData name="Ralph Haeussler" userId="a33031a8bc7a0d8c" providerId="LiveId" clId="{AF11CC55-5DF9-4384-B354-84BE287ECEC2}" dt="2018-04-23T08:56:45.293" v="2599" actId="14100"/>
          <ac:spMkLst>
            <pc:docMk/>
            <pc:sldMk cId="1497479193" sldId="398"/>
            <ac:spMk id="20" creationId="{828FFF98-4FFA-46F8-BF04-4175C31C4213}"/>
          </ac:spMkLst>
        </pc:spChg>
        <pc:picChg chg="add del">
          <ac:chgData name="Ralph Haeussler" userId="a33031a8bc7a0d8c" providerId="LiveId" clId="{AF11CC55-5DF9-4384-B354-84BE287ECEC2}" dt="2018-04-23T08:46:54.474" v="2532" actId="478"/>
          <ac:picMkLst>
            <pc:docMk/>
            <pc:sldMk cId="1497479193" sldId="398"/>
            <ac:picMk id="5" creationId="{A6542A36-242D-46EA-B32E-2312C7A539D0}"/>
          </ac:picMkLst>
        </pc:picChg>
        <pc:picChg chg="add del mod">
          <ac:chgData name="Ralph Haeussler" userId="a33031a8bc7a0d8c" providerId="LiveId" clId="{AF11CC55-5DF9-4384-B354-84BE287ECEC2}" dt="2018-04-23T08:48:04.030" v="2538" actId="478"/>
          <ac:picMkLst>
            <pc:docMk/>
            <pc:sldMk cId="1497479193" sldId="398"/>
            <ac:picMk id="6" creationId="{121C41F7-DC38-4B78-BBC2-64BF7AF99752}"/>
          </ac:picMkLst>
        </pc:picChg>
        <pc:picChg chg="add del mod modCrop">
          <ac:chgData name="Ralph Haeussler" userId="a33031a8bc7a0d8c" providerId="LiveId" clId="{AF11CC55-5DF9-4384-B354-84BE287ECEC2}" dt="2018-04-23T08:51:58.116" v="2566" actId="478"/>
          <ac:picMkLst>
            <pc:docMk/>
            <pc:sldMk cId="1497479193" sldId="398"/>
            <ac:picMk id="10" creationId="{2A9A80C3-66D8-4F09-9EC5-DC4B90DF3AD7}"/>
          </ac:picMkLst>
        </pc:picChg>
        <pc:picChg chg="add mod">
          <ac:chgData name="Ralph Haeussler" userId="a33031a8bc7a0d8c" providerId="LiveId" clId="{AF11CC55-5DF9-4384-B354-84BE287ECEC2}" dt="2018-04-23T08:52:20.836" v="2573" actId="1076"/>
          <ac:picMkLst>
            <pc:docMk/>
            <pc:sldMk cId="1497479193" sldId="398"/>
            <ac:picMk id="12" creationId="{DB316B8C-0140-4075-92BE-CCFB789EECD6}"/>
          </ac:picMkLst>
        </pc:picChg>
        <pc:picChg chg="add ord">
          <ac:chgData name="Ralph Haeussler" userId="a33031a8bc7a0d8c" providerId="LiveId" clId="{AF11CC55-5DF9-4384-B354-84BE287ECEC2}" dt="2018-04-23T08:51:21.425" v="2564" actId="167"/>
          <ac:picMkLst>
            <pc:docMk/>
            <pc:sldMk cId="1497479193" sldId="398"/>
            <ac:picMk id="13" creationId="{42C2F134-0F6E-499E-ABBC-B3AF3DB60201}"/>
          </ac:picMkLst>
        </pc:picChg>
        <pc:picChg chg="add mod">
          <ac:chgData name="Ralph Haeussler" userId="a33031a8bc7a0d8c" providerId="LiveId" clId="{AF11CC55-5DF9-4384-B354-84BE287ECEC2}" dt="2018-04-23T08:53:32.311" v="2584" actId="1076"/>
          <ac:picMkLst>
            <pc:docMk/>
            <pc:sldMk cId="1497479193" sldId="398"/>
            <ac:picMk id="16" creationId="{16F4B30B-8141-4EC7-9D0A-B4DF431F878E}"/>
          </ac:picMkLst>
        </pc:picChg>
        <pc:picChg chg="add mod">
          <ac:chgData name="Ralph Haeussler" userId="a33031a8bc7a0d8c" providerId="LiveId" clId="{AF11CC55-5DF9-4384-B354-84BE287ECEC2}" dt="2018-04-23T08:56:28.437" v="2596" actId="1076"/>
          <ac:picMkLst>
            <pc:docMk/>
            <pc:sldMk cId="1497479193" sldId="398"/>
            <ac:picMk id="19" creationId="{A8A18496-7857-40B7-B22B-49D352017EF9}"/>
          </ac:picMkLst>
        </pc:picChg>
      </pc:sldChg>
      <pc:sldChg chg="delSp modSp add modAnim">
        <pc:chgData name="Ralph Haeussler" userId="a33031a8bc7a0d8c" providerId="LiveId" clId="{AF11CC55-5DF9-4384-B354-84BE287ECEC2}" dt="2018-04-23T08:52:46.675" v="2581"/>
        <pc:sldMkLst>
          <pc:docMk/>
          <pc:sldMk cId="3984558768" sldId="399"/>
        </pc:sldMkLst>
        <pc:picChg chg="mod">
          <ac:chgData name="Ralph Haeussler" userId="a33031a8bc7a0d8c" providerId="LiveId" clId="{AF11CC55-5DF9-4384-B354-84BE287ECEC2}" dt="2018-04-23T08:52:33.959" v="2576" actId="14100"/>
          <ac:picMkLst>
            <pc:docMk/>
            <pc:sldMk cId="3984558768" sldId="399"/>
            <ac:picMk id="10" creationId="{2A9A80C3-66D8-4F09-9EC5-DC4B90DF3AD7}"/>
          </ac:picMkLst>
        </pc:picChg>
        <pc:picChg chg="del">
          <ac:chgData name="Ralph Haeussler" userId="a33031a8bc7a0d8c" providerId="LiveId" clId="{AF11CC55-5DF9-4384-B354-84BE287ECEC2}" dt="2018-04-23T08:52:26.167" v="2574" actId="478"/>
          <ac:picMkLst>
            <pc:docMk/>
            <pc:sldMk cId="3984558768" sldId="399"/>
            <ac:picMk id="12" creationId="{DB316B8C-0140-4075-92BE-CCFB789EECD6}"/>
          </ac:picMkLst>
        </pc:picChg>
      </pc:sldChg>
      <pc:sldChg chg="addSp modSp add modTransition">
        <pc:chgData name="Ralph Haeussler" userId="a33031a8bc7a0d8c" providerId="LiveId" clId="{AF11CC55-5DF9-4384-B354-84BE287ECEC2}" dt="2018-04-23T08:59:01.911" v="2622" actId="167"/>
        <pc:sldMkLst>
          <pc:docMk/>
          <pc:sldMk cId="3494974205" sldId="400"/>
        </pc:sldMkLst>
        <pc:spChg chg="mod">
          <ac:chgData name="Ralph Haeussler" userId="a33031a8bc7a0d8c" providerId="LiveId" clId="{AF11CC55-5DF9-4384-B354-84BE287ECEC2}" dt="2018-04-23T08:58:06.609" v="2615" actId="14100"/>
          <ac:spMkLst>
            <pc:docMk/>
            <pc:sldMk cId="3494974205" sldId="400"/>
            <ac:spMk id="3" creationId="{00000000-0000-0000-0000-000000000000}"/>
          </ac:spMkLst>
        </pc:spChg>
        <pc:picChg chg="add ord">
          <ac:chgData name="Ralph Haeussler" userId="a33031a8bc7a0d8c" providerId="LiveId" clId="{AF11CC55-5DF9-4384-B354-84BE287ECEC2}" dt="2018-04-23T08:59:01.911" v="2622" actId="167"/>
          <ac:picMkLst>
            <pc:docMk/>
            <pc:sldMk cId="3494974205" sldId="400"/>
            <ac:picMk id="4" creationId="{85A739C8-8F28-46A5-BBEC-8601E392B09F}"/>
          </ac:picMkLst>
        </pc:picChg>
      </pc:sldChg>
      <pc:sldChg chg="addSp modSp add modTransition">
        <pc:chgData name="Ralph Haeussler" userId="a33031a8bc7a0d8c" providerId="LiveId" clId="{AF11CC55-5DF9-4384-B354-84BE287ECEC2}" dt="2018-04-23T08:59:14.031" v="2624" actId="167"/>
        <pc:sldMkLst>
          <pc:docMk/>
          <pc:sldMk cId="3432003621" sldId="440"/>
        </pc:sldMkLst>
        <pc:spChg chg="mod">
          <ac:chgData name="Ralph Haeussler" userId="a33031a8bc7a0d8c" providerId="LiveId" clId="{AF11CC55-5DF9-4384-B354-84BE287ECEC2}" dt="2018-04-23T08:58:28.481" v="2617" actId="14100"/>
          <ac:spMkLst>
            <pc:docMk/>
            <pc:sldMk cId="3432003621" sldId="440"/>
            <ac:spMk id="4" creationId="{00000000-0000-0000-0000-000000000000}"/>
          </ac:spMkLst>
        </pc:spChg>
        <pc:picChg chg="add ord">
          <ac:chgData name="Ralph Haeussler" userId="a33031a8bc7a0d8c" providerId="LiveId" clId="{AF11CC55-5DF9-4384-B354-84BE287ECEC2}" dt="2018-04-23T08:59:14.031" v="2624" actId="167"/>
          <ac:picMkLst>
            <pc:docMk/>
            <pc:sldMk cId="3432003621" sldId="440"/>
            <ac:picMk id="3" creationId="{0F839FD9-C11E-4194-A8FB-5BE23C7FD56E}"/>
          </ac:picMkLst>
        </pc:picChg>
      </pc:sldChg>
      <pc:sldChg chg="addSp delSp modSp add mod setBg modAnim">
        <pc:chgData name="Ralph Haeussler" userId="a33031a8bc7a0d8c" providerId="LiveId" clId="{AF11CC55-5DF9-4384-B354-84BE287ECEC2}" dt="2018-04-23T10:48:55.352" v="3163" actId="20577"/>
        <pc:sldMkLst>
          <pc:docMk/>
          <pc:sldMk cId="804683607" sldId="441"/>
        </pc:sldMkLst>
        <pc:spChg chg="mod">
          <ac:chgData name="Ralph Haeussler" userId="a33031a8bc7a0d8c" providerId="LiveId" clId="{AF11CC55-5DF9-4384-B354-84BE287ECEC2}" dt="2018-04-23T10:48:55.352" v="3163" actId="20577"/>
          <ac:spMkLst>
            <pc:docMk/>
            <pc:sldMk cId="804683607" sldId="441"/>
            <ac:spMk id="2" creationId="{8A8FBF5C-36D0-4684-A90E-4406CC83BE0C}"/>
          </ac:spMkLst>
        </pc:spChg>
        <pc:spChg chg="del">
          <ac:chgData name="Ralph Haeussler" userId="a33031a8bc7a0d8c" providerId="LiveId" clId="{AF11CC55-5DF9-4384-B354-84BE287ECEC2}" dt="2018-04-23T09:30:14.765" v="2960"/>
          <ac:spMkLst>
            <pc:docMk/>
            <pc:sldMk cId="804683607" sldId="441"/>
            <ac:spMk id="3" creationId="{46C671C7-E86E-495B-A2A9-E0986BAD6190}"/>
          </ac:spMkLst>
        </pc:spChg>
        <pc:spChg chg="add del">
          <ac:chgData name="Ralph Haeussler" userId="a33031a8bc7a0d8c" providerId="LiveId" clId="{AF11CC55-5DF9-4384-B354-84BE287ECEC2}" dt="2018-04-23T09:30:28.454" v="2964"/>
          <ac:spMkLst>
            <pc:docMk/>
            <pc:sldMk cId="804683607" sldId="441"/>
            <ac:spMk id="10" creationId="{920743B2-E79D-466F-ABD2-4AF02B0829D2}"/>
          </ac:spMkLst>
        </pc:spChg>
        <pc:picChg chg="add del mod">
          <ac:chgData name="Ralph Haeussler" userId="a33031a8bc7a0d8c" providerId="LiveId" clId="{AF11CC55-5DF9-4384-B354-84BE287ECEC2}" dt="2018-04-23T09:30:21.130" v="2963" actId="26606"/>
          <ac:picMkLst>
            <pc:docMk/>
            <pc:sldMk cId="804683607" sldId="441"/>
            <ac:picMk id="5" creationId="{E672C18D-0D8C-4DBB-B681-50EC2F9A11A6}"/>
          </ac:picMkLst>
        </pc:picChg>
        <pc:picChg chg="add mod">
          <ac:chgData name="Ralph Haeussler" userId="a33031a8bc7a0d8c" providerId="LiveId" clId="{AF11CC55-5DF9-4384-B354-84BE287ECEC2}" dt="2018-04-23T09:33:41.081" v="2979" actId="1076"/>
          <ac:picMkLst>
            <pc:docMk/>
            <pc:sldMk cId="804683607" sldId="441"/>
            <ac:picMk id="7" creationId="{2560A357-FDC9-43CF-97BF-CB28E6562F6E}"/>
          </ac:picMkLst>
        </pc:picChg>
        <pc:picChg chg="add mod">
          <ac:chgData name="Ralph Haeussler" userId="a33031a8bc7a0d8c" providerId="LiveId" clId="{AF11CC55-5DF9-4384-B354-84BE287ECEC2}" dt="2018-04-23T09:30:36.685" v="2970" actId="962"/>
          <ac:picMkLst>
            <pc:docMk/>
            <pc:sldMk cId="804683607" sldId="441"/>
            <ac:picMk id="8" creationId="{E672C18D-0D8C-4DBB-B681-50EC2F9A11A6}"/>
          </ac:picMkLst>
        </pc:picChg>
      </pc:sldChg>
      <pc:sldChg chg="addSp delSp modSp add">
        <pc:chgData name="Ralph Haeussler" userId="a33031a8bc7a0d8c" providerId="LiveId" clId="{AF11CC55-5DF9-4384-B354-84BE287ECEC2}" dt="2018-04-23T09:05:46.894" v="2658" actId="732"/>
        <pc:sldMkLst>
          <pc:docMk/>
          <pc:sldMk cId="2652750991" sldId="442"/>
        </pc:sldMkLst>
        <pc:spChg chg="add del mod">
          <ac:chgData name="Ralph Haeussler" userId="a33031a8bc7a0d8c" providerId="LiveId" clId="{AF11CC55-5DF9-4384-B354-84BE287ECEC2}" dt="2018-04-23T09:05:27.606" v="2654" actId="478"/>
          <ac:spMkLst>
            <pc:docMk/>
            <pc:sldMk cId="2652750991" sldId="442"/>
            <ac:spMk id="5" creationId="{8FCF6787-5B57-4F4B-9CB8-D06A73C3A774}"/>
          </ac:spMkLst>
        </pc:spChg>
        <pc:spChg chg="add mod">
          <ac:chgData name="Ralph Haeussler" userId="a33031a8bc7a0d8c" providerId="LiveId" clId="{AF11CC55-5DF9-4384-B354-84BE287ECEC2}" dt="2018-04-23T09:05:20.188" v="2652" actId="14100"/>
          <ac:spMkLst>
            <pc:docMk/>
            <pc:sldMk cId="2652750991" sldId="442"/>
            <ac:spMk id="6" creationId="{5FB4677D-21B5-479C-B270-6C5DFB041C15}"/>
          </ac:spMkLst>
        </pc:spChg>
        <pc:picChg chg="add mod modCrop">
          <ac:chgData name="Ralph Haeussler" userId="a33031a8bc7a0d8c" providerId="LiveId" clId="{AF11CC55-5DF9-4384-B354-84BE287ECEC2}" dt="2018-04-23T09:05:46.894" v="2658" actId="732"/>
          <ac:picMkLst>
            <pc:docMk/>
            <pc:sldMk cId="2652750991" sldId="442"/>
            <ac:picMk id="4" creationId="{EA0FC1A7-7ADE-4BD2-BD28-BC7628B204F0}"/>
          </ac:picMkLst>
        </pc:picChg>
      </pc:sldChg>
      <pc:sldChg chg="addSp delSp modSp add mod modTransition setBg modAnim">
        <pc:chgData name="Ralph Haeussler" userId="a33031a8bc7a0d8c" providerId="LiveId" clId="{AF11CC55-5DF9-4384-B354-84BE287ECEC2}" dt="2018-04-23T09:12:08.572" v="2770"/>
        <pc:sldMkLst>
          <pc:docMk/>
          <pc:sldMk cId="1461684456" sldId="443"/>
        </pc:sldMkLst>
        <pc:spChg chg="mod">
          <ac:chgData name="Ralph Haeussler" userId="a33031a8bc7a0d8c" providerId="LiveId" clId="{AF11CC55-5DF9-4384-B354-84BE287ECEC2}" dt="2018-04-23T09:09:28.685" v="2723" actId="20577"/>
          <ac:spMkLst>
            <pc:docMk/>
            <pc:sldMk cId="1461684456" sldId="443"/>
            <ac:spMk id="2" creationId="{76358E71-2E75-4ED2-958F-1B791595F169}"/>
          </ac:spMkLst>
        </pc:spChg>
        <pc:spChg chg="del">
          <ac:chgData name="Ralph Haeussler" userId="a33031a8bc7a0d8c" providerId="LiveId" clId="{AF11CC55-5DF9-4384-B354-84BE287ECEC2}" dt="2018-04-23T09:07:45.306" v="2660"/>
          <ac:spMkLst>
            <pc:docMk/>
            <pc:sldMk cId="1461684456" sldId="443"/>
            <ac:spMk id="3" creationId="{701D124D-7640-4F8D-8913-AEC9DC0A4683}"/>
          </ac:spMkLst>
        </pc:spChg>
        <pc:spChg chg="add mod">
          <ac:chgData name="Ralph Haeussler" userId="a33031a8bc7a0d8c" providerId="LiveId" clId="{AF11CC55-5DF9-4384-B354-84BE287ECEC2}" dt="2018-04-23T09:11:27.946" v="2759" actId="1076"/>
          <ac:spMkLst>
            <pc:docMk/>
            <pc:sldMk cId="1461684456" sldId="443"/>
            <ac:spMk id="9" creationId="{3A6E2524-C8BB-42CB-A53A-ECCEDBA54619}"/>
          </ac:spMkLst>
        </pc:spChg>
        <pc:spChg chg="add del">
          <ac:chgData name="Ralph Haeussler" userId="a33031a8bc7a0d8c" providerId="LiveId" clId="{AF11CC55-5DF9-4384-B354-84BE287ECEC2}" dt="2018-04-23T09:07:59.608" v="2665"/>
          <ac:spMkLst>
            <pc:docMk/>
            <pc:sldMk cId="1461684456" sldId="443"/>
            <ac:spMk id="10" creationId="{0195FF30-BF22-47DC-BC72-1B0C6664C587}"/>
          </ac:spMkLst>
        </pc:spChg>
        <pc:picChg chg="add del mod">
          <ac:chgData name="Ralph Haeussler" userId="a33031a8bc7a0d8c" providerId="LiveId" clId="{AF11CC55-5DF9-4384-B354-84BE287ECEC2}" dt="2018-04-23T09:07:53.044" v="2663" actId="26606"/>
          <ac:picMkLst>
            <pc:docMk/>
            <pc:sldMk cId="1461684456" sldId="443"/>
            <ac:picMk id="5" creationId="{1C964A59-E91D-438B-BEC1-536FE44832DC}"/>
          </ac:picMkLst>
        </pc:picChg>
        <pc:picChg chg="add mod">
          <ac:chgData name="Ralph Haeussler" userId="a33031a8bc7a0d8c" providerId="LiveId" clId="{AF11CC55-5DF9-4384-B354-84BE287ECEC2}" dt="2018-04-23T09:09:33.153" v="2724" actId="1076"/>
          <ac:picMkLst>
            <pc:docMk/>
            <pc:sldMk cId="1461684456" sldId="443"/>
            <ac:picMk id="7" creationId="{6270C34E-A69C-4B4F-81BF-7DDB851D9FAE}"/>
          </ac:picMkLst>
        </pc:picChg>
        <pc:picChg chg="add mod">
          <ac:chgData name="Ralph Haeussler" userId="a33031a8bc7a0d8c" providerId="LiveId" clId="{AF11CC55-5DF9-4384-B354-84BE287ECEC2}" dt="2018-04-23T09:07:57.816" v="2664" actId="27614"/>
          <ac:picMkLst>
            <pc:docMk/>
            <pc:sldMk cId="1461684456" sldId="443"/>
            <ac:picMk id="8" creationId="{1C964A59-E91D-438B-BEC1-536FE44832DC}"/>
          </ac:picMkLst>
        </pc:picChg>
        <pc:picChg chg="add mod">
          <ac:chgData name="Ralph Haeussler" userId="a33031a8bc7a0d8c" providerId="LiveId" clId="{AF11CC55-5DF9-4384-B354-84BE287ECEC2}" dt="2018-04-23T09:09:44.976" v="2727" actId="14100"/>
          <ac:picMkLst>
            <pc:docMk/>
            <pc:sldMk cId="1461684456" sldId="443"/>
            <ac:picMk id="2050" creationId="{82CC016E-E8DB-41B3-BFFB-7A666C87A7B8}"/>
          </ac:picMkLst>
        </pc:picChg>
        <pc:picChg chg="add del mod">
          <ac:chgData name="Ralph Haeussler" userId="a33031a8bc7a0d8c" providerId="LiveId" clId="{AF11CC55-5DF9-4384-B354-84BE287ECEC2}" dt="2018-04-23T09:09:49.444" v="2729" actId="478"/>
          <ac:picMkLst>
            <pc:docMk/>
            <pc:sldMk cId="1461684456" sldId="443"/>
            <ac:picMk id="2051" creationId="{29474938-16D8-4417-8770-388F2FB6D47A}"/>
          </ac:picMkLst>
        </pc:picChg>
        <pc:picChg chg="add del mod">
          <ac:chgData name="Ralph Haeussler" userId="a33031a8bc7a0d8c" providerId="LiveId" clId="{AF11CC55-5DF9-4384-B354-84BE287ECEC2}" dt="2018-04-23T09:09:47.518" v="2728" actId="478"/>
          <ac:picMkLst>
            <pc:docMk/>
            <pc:sldMk cId="1461684456" sldId="443"/>
            <ac:picMk id="2052" creationId="{115BB6F8-1071-465F-9202-019EA37BD3FF}"/>
          </ac:picMkLst>
        </pc:picChg>
      </pc:sldChg>
      <pc:sldChg chg="addSp delSp modSp add delAnim modAnim">
        <pc:chgData name="Ralph Haeussler" userId="a33031a8bc7a0d8c" providerId="LiveId" clId="{AF11CC55-5DF9-4384-B354-84BE287ECEC2}" dt="2018-04-23T09:13:25.842" v="2786" actId="1076"/>
        <pc:sldMkLst>
          <pc:docMk/>
          <pc:sldMk cId="2857285331" sldId="444"/>
        </pc:sldMkLst>
        <pc:spChg chg="mod">
          <ac:chgData name="Ralph Haeussler" userId="a33031a8bc7a0d8c" providerId="LiveId" clId="{AF11CC55-5DF9-4384-B354-84BE287ECEC2}" dt="2018-04-23T09:13:04.376" v="2783" actId="20577"/>
          <ac:spMkLst>
            <pc:docMk/>
            <pc:sldMk cId="2857285331" sldId="444"/>
            <ac:spMk id="2" creationId="{76358E71-2E75-4ED2-958F-1B791595F169}"/>
          </ac:spMkLst>
        </pc:spChg>
        <pc:spChg chg="add mod">
          <ac:chgData name="Ralph Haeussler" userId="a33031a8bc7a0d8c" providerId="LiveId" clId="{AF11CC55-5DF9-4384-B354-84BE287ECEC2}" dt="2018-04-23T09:12:27.215" v="2772" actId="478"/>
          <ac:spMkLst>
            <pc:docMk/>
            <pc:sldMk cId="2857285331" sldId="444"/>
            <ac:spMk id="4" creationId="{A4D5C561-4E4D-47FA-BD0C-921983DB44FC}"/>
          </ac:spMkLst>
        </pc:spChg>
        <pc:spChg chg="del">
          <ac:chgData name="Ralph Haeussler" userId="a33031a8bc7a0d8c" providerId="LiveId" clId="{AF11CC55-5DF9-4384-B354-84BE287ECEC2}" dt="2018-04-23T09:12:31.041" v="2773" actId="478"/>
          <ac:spMkLst>
            <pc:docMk/>
            <pc:sldMk cId="2857285331" sldId="444"/>
            <ac:spMk id="9" creationId="{3A6E2524-C8BB-42CB-A53A-ECCEDBA54619}"/>
          </ac:spMkLst>
        </pc:spChg>
        <pc:spChg chg="add">
          <ac:chgData name="Ralph Haeussler" userId="a33031a8bc7a0d8c" providerId="LiveId" clId="{AF11CC55-5DF9-4384-B354-84BE287ECEC2}" dt="2018-04-23T09:13:13.062" v="2785"/>
          <ac:spMkLst>
            <pc:docMk/>
            <pc:sldMk cId="2857285331" sldId="444"/>
            <ac:spMk id="10" creationId="{3A59A61D-BD70-4EDF-BC3E-A46C70F2BF3E}"/>
          </ac:spMkLst>
        </pc:spChg>
        <pc:spChg chg="add">
          <ac:chgData name="Ralph Haeussler" userId="a33031a8bc7a0d8c" providerId="LiveId" clId="{AF11CC55-5DF9-4384-B354-84BE287ECEC2}" dt="2018-04-23T09:13:13.062" v="2785"/>
          <ac:spMkLst>
            <pc:docMk/>
            <pc:sldMk cId="2857285331" sldId="444"/>
            <ac:spMk id="11" creationId="{5EA02F83-7DCD-4204-B703-15D6C94DF070}"/>
          </ac:spMkLst>
        </pc:spChg>
        <pc:picChg chg="del">
          <ac:chgData name="Ralph Haeussler" userId="a33031a8bc7a0d8c" providerId="LiveId" clId="{AF11CC55-5DF9-4384-B354-84BE287ECEC2}" dt="2018-04-23T09:12:27.215" v="2772" actId="478"/>
          <ac:picMkLst>
            <pc:docMk/>
            <pc:sldMk cId="2857285331" sldId="444"/>
            <ac:picMk id="7" creationId="{6270C34E-A69C-4B4F-81BF-7DDB851D9FAE}"/>
          </ac:picMkLst>
        </pc:picChg>
        <pc:picChg chg="add">
          <ac:chgData name="Ralph Haeussler" userId="a33031a8bc7a0d8c" providerId="LiveId" clId="{AF11CC55-5DF9-4384-B354-84BE287ECEC2}" dt="2018-04-23T09:13:13.062" v="2785"/>
          <ac:picMkLst>
            <pc:docMk/>
            <pc:sldMk cId="2857285331" sldId="444"/>
            <ac:picMk id="12" creationId="{EC35FAA3-9CB9-487B-881C-8C0D74B6A74D}"/>
          </ac:picMkLst>
        </pc:picChg>
        <pc:picChg chg="add mod">
          <ac:chgData name="Ralph Haeussler" userId="a33031a8bc7a0d8c" providerId="LiveId" clId="{AF11CC55-5DF9-4384-B354-84BE287ECEC2}" dt="2018-04-23T09:13:25.842" v="2786" actId="1076"/>
          <ac:picMkLst>
            <pc:docMk/>
            <pc:sldMk cId="2857285331" sldId="444"/>
            <ac:picMk id="13" creationId="{ACE76743-1659-4B80-B95B-959E8F4AA069}"/>
          </ac:picMkLst>
        </pc:picChg>
        <pc:picChg chg="del">
          <ac:chgData name="Ralph Haeussler" userId="a33031a8bc7a0d8c" providerId="LiveId" clId="{AF11CC55-5DF9-4384-B354-84BE287ECEC2}" dt="2018-04-23T09:13:07.311" v="2784" actId="478"/>
          <ac:picMkLst>
            <pc:docMk/>
            <pc:sldMk cId="2857285331" sldId="444"/>
            <ac:picMk id="2050" creationId="{82CC016E-E8DB-41B3-BFFB-7A666C87A7B8}"/>
          </ac:picMkLst>
        </pc:picChg>
      </pc:sldChg>
      <pc:sldChg chg="addSp delSp modSp add">
        <pc:chgData name="Ralph Haeussler" userId="a33031a8bc7a0d8c" providerId="LiveId" clId="{AF11CC55-5DF9-4384-B354-84BE287ECEC2}" dt="2018-04-23T10:38:34.628" v="3102" actId="167"/>
        <pc:sldMkLst>
          <pc:docMk/>
          <pc:sldMk cId="2343331132" sldId="445"/>
        </pc:sldMkLst>
        <pc:spChg chg="add">
          <ac:chgData name="Ralph Haeussler" userId="a33031a8bc7a0d8c" providerId="LiveId" clId="{AF11CC55-5DF9-4384-B354-84BE287ECEC2}" dt="2018-04-23T09:13:40.691" v="2788"/>
          <ac:spMkLst>
            <pc:docMk/>
            <pc:sldMk cId="2343331132" sldId="445"/>
            <ac:spMk id="5" creationId="{E319A37F-FBB1-4300-AFCE-C762DCDEE6F0}"/>
          </ac:spMkLst>
        </pc:spChg>
        <pc:spChg chg="add">
          <ac:chgData name="Ralph Haeussler" userId="a33031a8bc7a0d8c" providerId="LiveId" clId="{AF11CC55-5DF9-4384-B354-84BE287ECEC2}" dt="2018-04-23T09:13:40.691" v="2788"/>
          <ac:spMkLst>
            <pc:docMk/>
            <pc:sldMk cId="2343331132" sldId="445"/>
            <ac:spMk id="6" creationId="{1022B811-5AFD-4C02-85D4-73B796B46664}"/>
          </ac:spMkLst>
        </pc:spChg>
        <pc:picChg chg="add del">
          <ac:chgData name="Ralph Haeussler" userId="a33031a8bc7a0d8c" providerId="LiveId" clId="{AF11CC55-5DF9-4384-B354-84BE287ECEC2}" dt="2018-04-23T10:38:06.379" v="3099" actId="478"/>
          <ac:picMkLst>
            <pc:docMk/>
            <pc:sldMk cId="2343331132" sldId="445"/>
            <ac:picMk id="4" creationId="{A9EDD15C-FB90-48C1-8FA2-0D533EF83E6C}"/>
          </ac:picMkLst>
        </pc:picChg>
        <pc:picChg chg="add">
          <ac:chgData name="Ralph Haeussler" userId="a33031a8bc7a0d8c" providerId="LiveId" clId="{AF11CC55-5DF9-4384-B354-84BE287ECEC2}" dt="2018-04-23T10:38:07.250" v="3100"/>
          <ac:picMkLst>
            <pc:docMk/>
            <pc:sldMk cId="2343331132" sldId="445"/>
            <ac:picMk id="7" creationId="{F0998006-D27D-4412-A19F-82718C60C7CC}"/>
          </ac:picMkLst>
        </pc:picChg>
        <pc:picChg chg="add ord">
          <ac:chgData name="Ralph Haeussler" userId="a33031a8bc7a0d8c" providerId="LiveId" clId="{AF11CC55-5DF9-4384-B354-84BE287ECEC2}" dt="2018-04-23T10:38:34.628" v="3102" actId="167"/>
          <ac:picMkLst>
            <pc:docMk/>
            <pc:sldMk cId="2343331132" sldId="445"/>
            <ac:picMk id="8" creationId="{B12E63CD-D5EB-421E-A5F3-FE47D16A2443}"/>
          </ac:picMkLst>
        </pc:picChg>
      </pc:sldChg>
      <pc:sldChg chg="addSp delSp modSp add">
        <pc:chgData name="Ralph Haeussler" userId="a33031a8bc7a0d8c" providerId="LiveId" clId="{AF11CC55-5DF9-4384-B354-84BE287ECEC2}" dt="2018-04-23T10:39:06.651" v="3104" actId="167"/>
        <pc:sldMkLst>
          <pc:docMk/>
          <pc:sldMk cId="3171095247" sldId="446"/>
        </pc:sldMkLst>
        <pc:spChg chg="add">
          <ac:chgData name="Ralph Haeussler" userId="a33031a8bc7a0d8c" providerId="LiveId" clId="{AF11CC55-5DF9-4384-B354-84BE287ECEC2}" dt="2018-04-23T09:14:11.283" v="2790"/>
          <ac:spMkLst>
            <pc:docMk/>
            <pc:sldMk cId="3171095247" sldId="446"/>
            <ac:spMk id="5" creationId="{02FB208F-63A4-4902-9A85-813F51625F9B}"/>
          </ac:spMkLst>
        </pc:spChg>
        <pc:spChg chg="add mod">
          <ac:chgData name="Ralph Haeussler" userId="a33031a8bc7a0d8c" providerId="LiveId" clId="{AF11CC55-5DF9-4384-B354-84BE287ECEC2}" dt="2018-04-23T09:14:13.652" v="2791" actId="27636"/>
          <ac:spMkLst>
            <pc:docMk/>
            <pc:sldMk cId="3171095247" sldId="446"/>
            <ac:spMk id="6" creationId="{F9C8DB2A-F0E4-4365-A372-1D54DBB1C490}"/>
          </ac:spMkLst>
        </pc:spChg>
        <pc:picChg chg="add del">
          <ac:chgData name="Ralph Haeussler" userId="a33031a8bc7a0d8c" providerId="LiveId" clId="{AF11CC55-5DF9-4384-B354-84BE287ECEC2}" dt="2018-04-23T10:37:27.992" v="3097" actId="478"/>
          <ac:picMkLst>
            <pc:docMk/>
            <pc:sldMk cId="3171095247" sldId="446"/>
            <ac:picMk id="4" creationId="{432CDE8B-C554-4AC2-AC1D-9FD2F7C4CD3C}"/>
          </ac:picMkLst>
        </pc:picChg>
        <pc:picChg chg="add">
          <ac:chgData name="Ralph Haeussler" userId="a33031a8bc7a0d8c" providerId="LiveId" clId="{AF11CC55-5DF9-4384-B354-84BE287ECEC2}" dt="2018-04-23T10:37:29.253" v="3098"/>
          <ac:picMkLst>
            <pc:docMk/>
            <pc:sldMk cId="3171095247" sldId="446"/>
            <ac:picMk id="7" creationId="{849A79AE-A5BE-481F-AA10-75E33A560418}"/>
          </ac:picMkLst>
        </pc:picChg>
        <pc:picChg chg="add ord">
          <ac:chgData name="Ralph Haeussler" userId="a33031a8bc7a0d8c" providerId="LiveId" clId="{AF11CC55-5DF9-4384-B354-84BE287ECEC2}" dt="2018-04-23T10:39:06.651" v="3104" actId="167"/>
          <ac:picMkLst>
            <pc:docMk/>
            <pc:sldMk cId="3171095247" sldId="446"/>
            <ac:picMk id="8" creationId="{742A67AB-7513-4DCE-A428-BACDA1508BFD}"/>
          </ac:picMkLst>
        </pc:picChg>
      </pc:sldChg>
      <pc:sldChg chg="addSp modSp add modAnim">
        <pc:chgData name="Ralph Haeussler" userId="a33031a8bc7a0d8c" providerId="LiveId" clId="{AF11CC55-5DF9-4384-B354-84BE287ECEC2}" dt="2018-04-23T10:39:34.822" v="3106" actId="167"/>
        <pc:sldMkLst>
          <pc:docMk/>
          <pc:sldMk cId="4197127279" sldId="447"/>
        </pc:sldMkLst>
        <pc:spChg chg="add">
          <ac:chgData name="Ralph Haeussler" userId="a33031a8bc7a0d8c" providerId="LiveId" clId="{AF11CC55-5DF9-4384-B354-84BE287ECEC2}" dt="2018-04-23T09:14:23.921" v="2793"/>
          <ac:spMkLst>
            <pc:docMk/>
            <pc:sldMk cId="4197127279" sldId="447"/>
            <ac:spMk id="4" creationId="{40F04D88-EEB8-44B0-8CC7-72360A5DAC9A}"/>
          </ac:spMkLst>
        </pc:spChg>
        <pc:spChg chg="add">
          <ac:chgData name="Ralph Haeussler" userId="a33031a8bc7a0d8c" providerId="LiveId" clId="{AF11CC55-5DF9-4384-B354-84BE287ECEC2}" dt="2018-04-23T09:14:23.921" v="2793"/>
          <ac:spMkLst>
            <pc:docMk/>
            <pc:sldMk cId="4197127279" sldId="447"/>
            <ac:spMk id="6" creationId="{7C391132-C801-42E3-88A9-5EAD8AD4F83B}"/>
          </ac:spMkLst>
        </pc:spChg>
        <pc:picChg chg="add mod">
          <ac:chgData name="Ralph Haeussler" userId="a33031a8bc7a0d8c" providerId="LiveId" clId="{AF11CC55-5DF9-4384-B354-84BE287ECEC2}" dt="2018-04-23T10:37:17.312" v="3096" actId="1076"/>
          <ac:picMkLst>
            <pc:docMk/>
            <pc:sldMk cId="4197127279" sldId="447"/>
            <ac:picMk id="5" creationId="{C2AAB95E-1F5A-41E9-A15F-3071FB90FBA9}"/>
          </ac:picMkLst>
        </pc:picChg>
        <pc:picChg chg="add ord">
          <ac:chgData name="Ralph Haeussler" userId="a33031a8bc7a0d8c" providerId="LiveId" clId="{AF11CC55-5DF9-4384-B354-84BE287ECEC2}" dt="2018-04-23T10:39:34.822" v="3106" actId="167"/>
          <ac:picMkLst>
            <pc:docMk/>
            <pc:sldMk cId="4197127279" sldId="447"/>
            <ac:picMk id="7" creationId="{FE713C4E-CC36-4BF9-9213-2A23885DD228}"/>
          </ac:picMkLst>
        </pc:picChg>
      </pc:sldChg>
      <pc:sldChg chg="addSp modSp add">
        <pc:chgData name="Ralph Haeussler" userId="a33031a8bc7a0d8c" providerId="LiveId" clId="{AF11CC55-5DF9-4384-B354-84BE287ECEC2}" dt="2018-04-23T10:39:46.012" v="3108" actId="167"/>
        <pc:sldMkLst>
          <pc:docMk/>
          <pc:sldMk cId="201590376" sldId="448"/>
        </pc:sldMkLst>
        <pc:spChg chg="add">
          <ac:chgData name="Ralph Haeussler" userId="a33031a8bc7a0d8c" providerId="LiveId" clId="{AF11CC55-5DF9-4384-B354-84BE287ECEC2}" dt="2018-04-23T09:14:43.567" v="2795"/>
          <ac:spMkLst>
            <pc:docMk/>
            <pc:sldMk cId="201590376" sldId="448"/>
            <ac:spMk id="5" creationId="{D584A5B3-88EA-4382-9114-E862D64CEAA5}"/>
          </ac:spMkLst>
        </pc:spChg>
        <pc:spChg chg="add">
          <ac:chgData name="Ralph Haeussler" userId="a33031a8bc7a0d8c" providerId="LiveId" clId="{AF11CC55-5DF9-4384-B354-84BE287ECEC2}" dt="2018-04-23T09:14:43.567" v="2795"/>
          <ac:spMkLst>
            <pc:docMk/>
            <pc:sldMk cId="201590376" sldId="448"/>
            <ac:spMk id="6" creationId="{C0E25D36-2446-42BD-B988-5935E80CCFB6}"/>
          </ac:spMkLst>
        </pc:spChg>
        <pc:picChg chg="add mod">
          <ac:chgData name="Ralph Haeussler" userId="a33031a8bc7a0d8c" providerId="LiveId" clId="{AF11CC55-5DF9-4384-B354-84BE287ECEC2}" dt="2018-04-23T10:37:09.695" v="3095" actId="14100"/>
          <ac:picMkLst>
            <pc:docMk/>
            <pc:sldMk cId="201590376" sldId="448"/>
            <ac:picMk id="4" creationId="{6D8BCECE-A4FB-4DF8-8F4A-570BA11EEE8F}"/>
          </ac:picMkLst>
        </pc:picChg>
        <pc:picChg chg="add ord">
          <ac:chgData name="Ralph Haeussler" userId="a33031a8bc7a0d8c" providerId="LiveId" clId="{AF11CC55-5DF9-4384-B354-84BE287ECEC2}" dt="2018-04-23T10:39:46.012" v="3108" actId="167"/>
          <ac:picMkLst>
            <pc:docMk/>
            <pc:sldMk cId="201590376" sldId="448"/>
            <ac:picMk id="7" creationId="{10A982C4-F89D-41A1-AF9B-60D9B81F8C38}"/>
          </ac:picMkLst>
        </pc:picChg>
      </pc:sldChg>
      <pc:sldChg chg="addSp modSp add modTransition modAnim">
        <pc:chgData name="Ralph Haeussler" userId="a33031a8bc7a0d8c" providerId="LiveId" clId="{AF11CC55-5DF9-4384-B354-84BE287ECEC2}" dt="2018-04-23T10:40:31.381" v="3111" actId="1076"/>
        <pc:sldMkLst>
          <pc:docMk/>
          <pc:sldMk cId="2330384374" sldId="449"/>
        </pc:sldMkLst>
        <pc:spChg chg="add">
          <ac:chgData name="Ralph Haeussler" userId="a33031a8bc7a0d8c" providerId="LiveId" clId="{AF11CC55-5DF9-4384-B354-84BE287ECEC2}" dt="2018-04-23T09:14:55.046" v="2797"/>
          <ac:spMkLst>
            <pc:docMk/>
            <pc:sldMk cId="2330384374" sldId="449"/>
            <ac:spMk id="6" creationId="{9AE83795-9E2F-446D-8694-FB61929B69FE}"/>
          </ac:spMkLst>
        </pc:spChg>
        <pc:spChg chg="add">
          <ac:chgData name="Ralph Haeussler" userId="a33031a8bc7a0d8c" providerId="LiveId" clId="{AF11CC55-5DF9-4384-B354-84BE287ECEC2}" dt="2018-04-23T09:14:55.046" v="2797"/>
          <ac:spMkLst>
            <pc:docMk/>
            <pc:sldMk cId="2330384374" sldId="449"/>
            <ac:spMk id="7" creationId="{DBCB7A37-AE7F-4817-9166-E765A335C257}"/>
          </ac:spMkLst>
        </pc:spChg>
        <pc:picChg chg="add mod">
          <ac:chgData name="Ralph Haeussler" userId="a33031a8bc7a0d8c" providerId="LiveId" clId="{AF11CC55-5DF9-4384-B354-84BE287ECEC2}" dt="2018-04-23T10:40:31.381" v="3111" actId="1076"/>
          <ac:picMkLst>
            <pc:docMk/>
            <pc:sldMk cId="2330384374" sldId="449"/>
            <ac:picMk id="4" creationId="{A646B9AD-FDC3-4EE0-A407-B634D872E2E0}"/>
          </ac:picMkLst>
        </pc:picChg>
        <pc:picChg chg="add">
          <ac:chgData name="Ralph Haeussler" userId="a33031a8bc7a0d8c" providerId="LiveId" clId="{AF11CC55-5DF9-4384-B354-84BE287ECEC2}" dt="2018-04-23T09:14:55.046" v="2797"/>
          <ac:picMkLst>
            <pc:docMk/>
            <pc:sldMk cId="2330384374" sldId="449"/>
            <ac:picMk id="5" creationId="{5C3273C0-A403-408C-9CA8-455C9CE532B3}"/>
          </ac:picMkLst>
        </pc:picChg>
      </pc:sldChg>
      <pc:sldChg chg="addSp delSp modSp add">
        <pc:chgData name="Ralph Haeussler" userId="a33031a8bc7a0d8c" providerId="LiveId" clId="{AF11CC55-5DF9-4384-B354-84BE287ECEC2}" dt="2018-04-23T10:43:01.970" v="3128"/>
        <pc:sldMkLst>
          <pc:docMk/>
          <pc:sldMk cId="3110360201" sldId="450"/>
        </pc:sldMkLst>
        <pc:spChg chg="del">
          <ac:chgData name="Ralph Haeussler" userId="a33031a8bc7a0d8c" providerId="LiveId" clId="{AF11CC55-5DF9-4384-B354-84BE287ECEC2}" dt="2018-04-23T10:42:09.543" v="3113"/>
          <ac:spMkLst>
            <pc:docMk/>
            <pc:sldMk cId="3110360201" sldId="450"/>
            <ac:spMk id="3" creationId="{9BD3495E-2AFA-409A-948B-B77C0D6BD264}"/>
          </ac:spMkLst>
        </pc:spChg>
        <pc:spChg chg="add del mod">
          <ac:chgData name="Ralph Haeussler" userId="a33031a8bc7a0d8c" providerId="LiveId" clId="{AF11CC55-5DF9-4384-B354-84BE287ECEC2}" dt="2018-04-23T10:43:01.970" v="3128"/>
          <ac:spMkLst>
            <pc:docMk/>
            <pc:sldMk cId="3110360201" sldId="450"/>
            <ac:spMk id="5" creationId="{51557178-6AAA-4310-A3DF-34D4D4DE559A}"/>
          </ac:spMkLst>
        </pc:spChg>
        <pc:picChg chg="add">
          <ac:chgData name="Ralph Haeussler" userId="a33031a8bc7a0d8c" providerId="LiveId" clId="{AF11CC55-5DF9-4384-B354-84BE287ECEC2}" dt="2018-04-23T09:15:12.778" v="2799"/>
          <ac:picMkLst>
            <pc:docMk/>
            <pc:sldMk cId="3110360201" sldId="450"/>
            <ac:picMk id="4" creationId="{814E6D7E-D680-4530-B28D-0972ABD3A904}"/>
          </ac:picMkLst>
        </pc:picChg>
        <pc:picChg chg="add mod">
          <ac:chgData name="Ralph Haeussler" userId="a33031a8bc7a0d8c" providerId="LiveId" clId="{AF11CC55-5DF9-4384-B354-84BE287ECEC2}" dt="2018-04-23T10:42:40.979" v="3125"/>
          <ac:picMkLst>
            <pc:docMk/>
            <pc:sldMk cId="3110360201" sldId="450"/>
            <ac:picMk id="6" creationId="{46041D55-E6D3-47F6-881D-223387388808}"/>
          </ac:picMkLst>
        </pc:picChg>
        <pc:picChg chg="add mod">
          <ac:chgData name="Ralph Haeussler" userId="a33031a8bc7a0d8c" providerId="LiveId" clId="{AF11CC55-5DF9-4384-B354-84BE287ECEC2}" dt="2018-04-23T10:42:54.081" v="3126" actId="1076"/>
          <ac:picMkLst>
            <pc:docMk/>
            <pc:sldMk cId="3110360201" sldId="450"/>
            <ac:picMk id="8" creationId="{78FE59AD-CC6C-485C-BF7A-295D00DFABEB}"/>
          </ac:picMkLst>
        </pc:picChg>
      </pc:sldChg>
      <pc:sldChg chg="addSp modSp add">
        <pc:chgData name="Ralph Haeussler" userId="a33031a8bc7a0d8c" providerId="LiveId" clId="{AF11CC55-5DF9-4384-B354-84BE287ECEC2}" dt="2018-04-23T10:43:20.626" v="3129" actId="207"/>
        <pc:sldMkLst>
          <pc:docMk/>
          <pc:sldMk cId="4010467441" sldId="451"/>
        </pc:sldMkLst>
        <pc:spChg chg="add mod">
          <ac:chgData name="Ralph Haeussler" userId="a33031a8bc7a0d8c" providerId="LiveId" clId="{AF11CC55-5DF9-4384-B354-84BE287ECEC2}" dt="2018-04-23T10:43:20.626" v="3129" actId="207"/>
          <ac:spMkLst>
            <pc:docMk/>
            <pc:sldMk cId="4010467441" sldId="451"/>
            <ac:spMk id="5" creationId="{4E3C1F50-E936-4679-A8AF-8603DB2A895D}"/>
          </ac:spMkLst>
        </pc:spChg>
        <pc:spChg chg="add mod">
          <ac:chgData name="Ralph Haeussler" userId="a33031a8bc7a0d8c" providerId="LiveId" clId="{AF11CC55-5DF9-4384-B354-84BE287ECEC2}" dt="2018-04-23T10:36:37.311" v="3091" actId="14100"/>
          <ac:spMkLst>
            <pc:docMk/>
            <pc:sldMk cId="4010467441" sldId="451"/>
            <ac:spMk id="6" creationId="{139BA6BD-F4E4-4940-830B-F467178D5BC7}"/>
          </ac:spMkLst>
        </pc:spChg>
        <pc:picChg chg="add">
          <ac:chgData name="Ralph Haeussler" userId="a33031a8bc7a0d8c" providerId="LiveId" clId="{AF11CC55-5DF9-4384-B354-84BE287ECEC2}" dt="2018-04-23T09:15:21.873" v="2801"/>
          <ac:picMkLst>
            <pc:docMk/>
            <pc:sldMk cId="4010467441" sldId="451"/>
            <ac:picMk id="4" creationId="{BF6D0E45-429D-4B7F-80EB-046E6EA1D5F7}"/>
          </ac:picMkLst>
        </pc:picChg>
      </pc:sldChg>
      <pc:sldChg chg="addSp modSp add modAnim">
        <pc:chgData name="Ralph Haeussler" userId="a33031a8bc7a0d8c" providerId="LiveId" clId="{AF11CC55-5DF9-4384-B354-84BE287ECEC2}" dt="2018-04-23T09:27:57.549" v="2959" actId="6549"/>
        <pc:sldMkLst>
          <pc:docMk/>
          <pc:sldMk cId="2617243871" sldId="452"/>
        </pc:sldMkLst>
        <pc:spChg chg="add mod">
          <ac:chgData name="Ralph Haeussler" userId="a33031a8bc7a0d8c" providerId="LiveId" clId="{AF11CC55-5DF9-4384-B354-84BE287ECEC2}" dt="2018-04-23T09:27:57.549" v="2959" actId="6549"/>
          <ac:spMkLst>
            <pc:docMk/>
            <pc:sldMk cId="2617243871" sldId="452"/>
            <ac:spMk id="7" creationId="{663FFD97-3160-47D6-BAF0-ACF25D754A9F}"/>
          </ac:spMkLst>
        </pc:spChg>
        <pc:picChg chg="add mod ord">
          <ac:chgData name="Ralph Haeussler" userId="a33031a8bc7a0d8c" providerId="LiveId" clId="{AF11CC55-5DF9-4384-B354-84BE287ECEC2}" dt="2018-04-23T09:26:51.443" v="2905" actId="166"/>
          <ac:picMkLst>
            <pc:docMk/>
            <pc:sldMk cId="2617243871" sldId="452"/>
            <ac:picMk id="4" creationId="{BFB646F3-2B7A-4514-B0E5-B57DD23A961E}"/>
          </ac:picMkLst>
        </pc:picChg>
        <pc:picChg chg="add mod">
          <ac:chgData name="Ralph Haeussler" userId="a33031a8bc7a0d8c" providerId="LiveId" clId="{AF11CC55-5DF9-4384-B354-84BE287ECEC2}" dt="2018-04-23T09:26:42.696" v="2901" actId="1076"/>
          <ac:picMkLst>
            <pc:docMk/>
            <pc:sldMk cId="2617243871" sldId="452"/>
            <ac:picMk id="5" creationId="{840B8D91-6F33-4597-872E-312F152A8488}"/>
          </ac:picMkLst>
        </pc:picChg>
        <pc:picChg chg="add mod">
          <ac:chgData name="Ralph Haeussler" userId="a33031a8bc7a0d8c" providerId="LiveId" clId="{AF11CC55-5DF9-4384-B354-84BE287ECEC2}" dt="2018-04-23T09:26:59.832" v="2908" actId="14100"/>
          <ac:picMkLst>
            <pc:docMk/>
            <pc:sldMk cId="2617243871" sldId="452"/>
            <ac:picMk id="6" creationId="{FE33608B-69EE-49C7-A67B-BD12E1D11AD0}"/>
          </ac:picMkLst>
        </pc:picChg>
      </pc:sldChg>
      <pc:sldChg chg="add">
        <pc:chgData name="Ralph Haeussler" userId="a33031a8bc7a0d8c" providerId="LiveId" clId="{AF11CC55-5DF9-4384-B354-84BE287ECEC2}" dt="2018-04-23T09:17:13.907" v="2808"/>
        <pc:sldMkLst>
          <pc:docMk/>
          <pc:sldMk cId="4257183723" sldId="453"/>
        </pc:sldMkLst>
      </pc:sldChg>
      <pc:sldChg chg="addSp delSp modSp add">
        <pc:chgData name="Ralph Haeussler" userId="a33031a8bc7a0d8c" providerId="LiveId" clId="{AF11CC55-5DF9-4384-B354-84BE287ECEC2}" dt="2018-04-23T09:19:53.356" v="2828" actId="20577"/>
        <pc:sldMkLst>
          <pc:docMk/>
          <pc:sldMk cId="1998263450" sldId="454"/>
        </pc:sldMkLst>
        <pc:spChg chg="del">
          <ac:chgData name="Ralph Haeussler" userId="a33031a8bc7a0d8c" providerId="LiveId" clId="{AF11CC55-5DF9-4384-B354-84BE287ECEC2}" dt="2018-04-23T09:18:45.729" v="2812"/>
          <ac:spMkLst>
            <pc:docMk/>
            <pc:sldMk cId="1998263450" sldId="454"/>
            <ac:spMk id="3" creationId="{C2AF55E4-B70F-46F0-8E95-F6A93E1F9F3A}"/>
          </ac:spMkLst>
        </pc:spChg>
        <pc:spChg chg="add mod">
          <ac:chgData name="Ralph Haeussler" userId="a33031a8bc7a0d8c" providerId="LiveId" clId="{AF11CC55-5DF9-4384-B354-84BE287ECEC2}" dt="2018-04-23T09:19:53.356" v="2828" actId="20577"/>
          <ac:spMkLst>
            <pc:docMk/>
            <pc:sldMk cId="1998263450" sldId="454"/>
            <ac:spMk id="11" creationId="{A1A96BB5-4C8B-41BB-894D-AB6BA2E86FA9}"/>
          </ac:spMkLst>
        </pc:spChg>
        <pc:picChg chg="add del">
          <ac:chgData name="Ralph Haeussler" userId="a33031a8bc7a0d8c" providerId="LiveId" clId="{AF11CC55-5DF9-4384-B354-84BE287ECEC2}" dt="2018-04-23T09:17:26.986" v="2811"/>
          <ac:picMkLst>
            <pc:docMk/>
            <pc:sldMk cId="1998263450" sldId="454"/>
            <ac:picMk id="7" creationId="{2BD24DF9-DD6C-46E8-AC02-25EC76DA7EE4}"/>
          </ac:picMkLst>
        </pc:picChg>
        <pc:picChg chg="add mod">
          <ac:chgData name="Ralph Haeussler" userId="a33031a8bc7a0d8c" providerId="LiveId" clId="{AF11CC55-5DF9-4384-B354-84BE287ECEC2}" dt="2018-04-23T09:18:50.385" v="2814" actId="962"/>
          <ac:picMkLst>
            <pc:docMk/>
            <pc:sldMk cId="1998263450" sldId="454"/>
            <ac:picMk id="8" creationId="{3CAD8171-E712-4B83-AA3D-005CA554A7DD}"/>
          </ac:picMkLst>
        </pc:picChg>
        <pc:picChg chg="add mod">
          <ac:chgData name="Ralph Haeussler" userId="a33031a8bc7a0d8c" providerId="LiveId" clId="{AF11CC55-5DF9-4384-B354-84BE287ECEC2}" dt="2018-04-23T09:19:39.807" v="2821" actId="1076"/>
          <ac:picMkLst>
            <pc:docMk/>
            <pc:sldMk cId="1998263450" sldId="454"/>
            <ac:picMk id="10" creationId="{70C7FA69-F1B2-476C-B30B-31D13B56C4C3}"/>
          </ac:picMkLst>
        </pc:picChg>
      </pc:sldChg>
      <pc:sldChg chg="addSp delSp modSp add modAnim">
        <pc:chgData name="Ralph Haeussler" userId="a33031a8bc7a0d8c" providerId="LiveId" clId="{AF11CC55-5DF9-4384-B354-84BE287ECEC2}" dt="2018-04-23T09:22:24.478" v="2857" actId="1076"/>
        <pc:sldMkLst>
          <pc:docMk/>
          <pc:sldMk cId="2406961919" sldId="455"/>
        </pc:sldMkLst>
        <pc:spChg chg="add mod">
          <ac:chgData name="Ralph Haeussler" userId="a33031a8bc7a0d8c" providerId="LiveId" clId="{AF11CC55-5DF9-4384-B354-84BE287ECEC2}" dt="2018-04-23T09:20:13.567" v="2832" actId="478"/>
          <ac:spMkLst>
            <pc:docMk/>
            <pc:sldMk cId="2406961919" sldId="455"/>
            <ac:spMk id="5" creationId="{43E71810-7CCE-431C-BF8F-2904C2869659}"/>
          </ac:spMkLst>
        </pc:spChg>
        <pc:spChg chg="del">
          <ac:chgData name="Ralph Haeussler" userId="a33031a8bc7a0d8c" providerId="LiveId" clId="{AF11CC55-5DF9-4384-B354-84BE287ECEC2}" dt="2018-04-23T09:20:09.898" v="2831" actId="478"/>
          <ac:spMkLst>
            <pc:docMk/>
            <pc:sldMk cId="2406961919" sldId="455"/>
            <ac:spMk id="6" creationId="{5FB4677D-21B5-479C-B270-6C5DFB041C15}"/>
          </ac:spMkLst>
        </pc:spChg>
        <pc:spChg chg="mod">
          <ac:chgData name="Ralph Haeussler" userId="a33031a8bc7a0d8c" providerId="LiveId" clId="{AF11CC55-5DF9-4384-B354-84BE287ECEC2}" dt="2018-04-23T09:20:28.338" v="2847" actId="20577"/>
          <ac:spMkLst>
            <pc:docMk/>
            <pc:sldMk cId="2406961919" sldId="455"/>
            <ac:spMk id="11" creationId="{A1A96BB5-4C8B-41BB-894D-AB6BA2E86FA9}"/>
          </ac:spMkLst>
        </pc:spChg>
        <pc:spChg chg="add mod">
          <ac:chgData name="Ralph Haeussler" userId="a33031a8bc7a0d8c" providerId="LiveId" clId="{AF11CC55-5DF9-4384-B354-84BE287ECEC2}" dt="2018-04-23T09:22:24.478" v="2857" actId="1076"/>
          <ac:spMkLst>
            <pc:docMk/>
            <pc:sldMk cId="2406961919" sldId="455"/>
            <ac:spMk id="13" creationId="{988C9AA6-BED3-415E-87F9-F93A14361DDE}"/>
          </ac:spMkLst>
        </pc:spChg>
        <pc:picChg chg="del">
          <ac:chgData name="Ralph Haeussler" userId="a33031a8bc7a0d8c" providerId="LiveId" clId="{AF11CC55-5DF9-4384-B354-84BE287ECEC2}" dt="2018-04-23T09:20:06.667" v="2830" actId="478"/>
          <ac:picMkLst>
            <pc:docMk/>
            <pc:sldMk cId="2406961919" sldId="455"/>
            <ac:picMk id="4" creationId="{EA0FC1A7-7ADE-4BD2-BD28-BC7628B204F0}"/>
          </ac:picMkLst>
        </pc:picChg>
        <pc:picChg chg="del">
          <ac:chgData name="Ralph Haeussler" userId="a33031a8bc7a0d8c" providerId="LiveId" clId="{AF11CC55-5DF9-4384-B354-84BE287ECEC2}" dt="2018-04-23T09:20:13.567" v="2832" actId="478"/>
          <ac:picMkLst>
            <pc:docMk/>
            <pc:sldMk cId="2406961919" sldId="455"/>
            <ac:picMk id="8" creationId="{3CAD8171-E712-4B83-AA3D-005CA554A7DD}"/>
          </ac:picMkLst>
        </pc:picChg>
        <pc:picChg chg="add mod">
          <ac:chgData name="Ralph Haeussler" userId="a33031a8bc7a0d8c" providerId="LiveId" clId="{AF11CC55-5DF9-4384-B354-84BE287ECEC2}" dt="2018-04-23T09:20:48.111" v="2852" actId="14100"/>
          <ac:picMkLst>
            <pc:docMk/>
            <pc:sldMk cId="2406961919" sldId="455"/>
            <ac:picMk id="12" creationId="{005E40AD-3C87-4348-B097-911FA1D8B217}"/>
          </ac:picMkLst>
        </pc:picChg>
      </pc:sldChg>
      <pc:sldChg chg="addSp delSp modSp add modAnim">
        <pc:chgData name="Ralph Haeussler" userId="a33031a8bc7a0d8c" providerId="LiveId" clId="{AF11CC55-5DF9-4384-B354-84BE287ECEC2}" dt="2018-04-23T09:25:20.407" v="2896" actId="14100"/>
        <pc:sldMkLst>
          <pc:docMk/>
          <pc:sldMk cId="160104718" sldId="456"/>
        </pc:sldMkLst>
        <pc:spChg chg="add del mod">
          <ac:chgData name="Ralph Haeussler" userId="a33031a8bc7a0d8c" providerId="LiveId" clId="{AF11CC55-5DF9-4384-B354-84BE287ECEC2}" dt="2018-04-23T09:24:09.864" v="2878"/>
          <ac:spMkLst>
            <pc:docMk/>
            <pc:sldMk cId="160104718" sldId="456"/>
            <ac:spMk id="9" creationId="{85B261DC-C16B-4F86-9270-019BE8CC51ED}"/>
          </ac:spMkLst>
        </pc:spChg>
        <pc:spChg chg="mod">
          <ac:chgData name="Ralph Haeussler" userId="a33031a8bc7a0d8c" providerId="LiveId" clId="{AF11CC55-5DF9-4384-B354-84BE287ECEC2}" dt="2018-04-23T09:23:55.327" v="2872" actId="1076"/>
          <ac:spMkLst>
            <pc:docMk/>
            <pc:sldMk cId="160104718" sldId="456"/>
            <ac:spMk id="13" creationId="{988C9AA6-BED3-415E-87F9-F93A14361DDE}"/>
          </ac:spMkLst>
        </pc:spChg>
        <pc:spChg chg="add del">
          <ac:chgData name="Ralph Haeussler" userId="a33031a8bc7a0d8c" providerId="LiveId" clId="{AF11CC55-5DF9-4384-B354-84BE287ECEC2}" dt="2018-04-23T09:24:09.864" v="2878"/>
          <ac:spMkLst>
            <pc:docMk/>
            <pc:sldMk cId="160104718" sldId="456"/>
            <ac:spMk id="14" creationId="{17A955D1-4E72-40A5-B58D-BD5BC5ED6A9D}"/>
          </ac:spMkLst>
        </pc:spChg>
        <pc:spChg chg="add del">
          <ac:chgData name="Ralph Haeussler" userId="a33031a8bc7a0d8c" providerId="LiveId" clId="{AF11CC55-5DF9-4384-B354-84BE287ECEC2}" dt="2018-04-23T09:24:20.901" v="2880"/>
          <ac:spMkLst>
            <pc:docMk/>
            <pc:sldMk cId="160104718" sldId="456"/>
            <ac:spMk id="15" creationId="{CA029AE2-55F7-444B-8F63-7E9901B2C67F}"/>
          </ac:spMkLst>
        </pc:spChg>
        <pc:spChg chg="add del">
          <ac:chgData name="Ralph Haeussler" userId="a33031a8bc7a0d8c" providerId="LiveId" clId="{AF11CC55-5DF9-4384-B354-84BE287ECEC2}" dt="2018-04-23T09:24:20.901" v="2880"/>
          <ac:spMkLst>
            <pc:docMk/>
            <pc:sldMk cId="160104718" sldId="456"/>
            <ac:spMk id="16" creationId="{66448FB8-1895-4993-B9B3-605061DD3AC4}"/>
          </ac:spMkLst>
        </pc:spChg>
        <pc:spChg chg="add mod">
          <ac:chgData name="Ralph Haeussler" userId="a33031a8bc7a0d8c" providerId="LiveId" clId="{AF11CC55-5DF9-4384-B354-84BE287ECEC2}" dt="2018-04-23T09:25:05.839" v="2893" actId="1076"/>
          <ac:spMkLst>
            <pc:docMk/>
            <pc:sldMk cId="160104718" sldId="456"/>
            <ac:spMk id="17" creationId="{5926AF13-99CE-4074-94D5-FBFDA5761B7A}"/>
          </ac:spMkLst>
        </pc:spChg>
        <pc:spChg chg="add mod">
          <ac:chgData name="Ralph Haeussler" userId="a33031a8bc7a0d8c" providerId="LiveId" clId="{AF11CC55-5DF9-4384-B354-84BE287ECEC2}" dt="2018-04-23T09:25:05.839" v="2893" actId="1076"/>
          <ac:spMkLst>
            <pc:docMk/>
            <pc:sldMk cId="160104718" sldId="456"/>
            <ac:spMk id="18" creationId="{D75EB95C-7C18-44FB-8752-476DB3365A14}"/>
          </ac:spMkLst>
        </pc:spChg>
        <pc:picChg chg="add mod">
          <ac:chgData name="Ralph Haeussler" userId="a33031a8bc7a0d8c" providerId="LiveId" clId="{AF11CC55-5DF9-4384-B354-84BE287ECEC2}" dt="2018-04-23T09:25:20.407" v="2896" actId="14100"/>
          <ac:picMkLst>
            <pc:docMk/>
            <pc:sldMk cId="160104718" sldId="456"/>
            <ac:picMk id="8" creationId="{AA93C2F4-03FE-4D69-BE5C-8B459B975C97}"/>
          </ac:picMkLst>
        </pc:picChg>
        <pc:picChg chg="mod">
          <ac:chgData name="Ralph Haeussler" userId="a33031a8bc7a0d8c" providerId="LiveId" clId="{AF11CC55-5DF9-4384-B354-84BE287ECEC2}" dt="2018-04-23T09:24:05.391" v="2877" actId="1076"/>
          <ac:picMkLst>
            <pc:docMk/>
            <pc:sldMk cId="160104718" sldId="456"/>
            <ac:picMk id="10" creationId="{70C7FA69-F1B2-476C-B30B-31D13B56C4C3}"/>
          </ac:picMkLst>
        </pc:picChg>
        <pc:picChg chg="del mod">
          <ac:chgData name="Ralph Haeussler" userId="a33031a8bc7a0d8c" providerId="LiveId" clId="{AF11CC55-5DF9-4384-B354-84BE287ECEC2}" dt="2018-04-23T09:23:03.725" v="2860" actId="478"/>
          <ac:picMkLst>
            <pc:docMk/>
            <pc:sldMk cId="160104718" sldId="456"/>
            <ac:picMk id="12" creationId="{005E40AD-3C87-4348-B097-911FA1D8B217}"/>
          </ac:picMkLst>
        </pc:picChg>
      </pc:sldChg>
      <pc:sldChg chg="addSp modSp add">
        <pc:chgData name="Ralph Haeussler" userId="a33031a8bc7a0d8c" providerId="LiveId" clId="{AF11CC55-5DF9-4384-B354-84BE287ECEC2}" dt="2018-04-23T10:34:46.791" v="3088" actId="1076"/>
        <pc:sldMkLst>
          <pc:docMk/>
          <pc:sldMk cId="4191472224" sldId="457"/>
        </pc:sldMkLst>
        <pc:spChg chg="add">
          <ac:chgData name="Ralph Haeussler" userId="a33031a8bc7a0d8c" providerId="LiveId" clId="{AF11CC55-5DF9-4384-B354-84BE287ECEC2}" dt="2018-04-23T10:32:45.087" v="3053"/>
          <ac:spMkLst>
            <pc:docMk/>
            <pc:sldMk cId="4191472224" sldId="457"/>
            <ac:spMk id="5" creationId="{494AF003-D3DE-4751-BBE4-3799C9D58D88}"/>
          </ac:spMkLst>
        </pc:spChg>
        <pc:spChg chg="add">
          <ac:chgData name="Ralph Haeussler" userId="a33031a8bc7a0d8c" providerId="LiveId" clId="{AF11CC55-5DF9-4384-B354-84BE287ECEC2}" dt="2018-04-23T10:32:45.087" v="3053"/>
          <ac:spMkLst>
            <pc:docMk/>
            <pc:sldMk cId="4191472224" sldId="457"/>
            <ac:spMk id="6" creationId="{81EED502-4961-4919-8694-90B99FD9F8D7}"/>
          </ac:spMkLst>
        </pc:spChg>
        <pc:picChg chg="add mod">
          <ac:chgData name="Ralph Haeussler" userId="a33031a8bc7a0d8c" providerId="LiveId" clId="{AF11CC55-5DF9-4384-B354-84BE287ECEC2}" dt="2018-04-23T10:34:46.791" v="3088" actId="1076"/>
          <ac:picMkLst>
            <pc:docMk/>
            <pc:sldMk cId="4191472224" sldId="457"/>
            <ac:picMk id="4" creationId="{F778238A-EF44-4BBE-B8D7-D2983BA0607A}"/>
          </ac:picMkLst>
        </pc:picChg>
        <pc:picChg chg="add mod">
          <ac:chgData name="Ralph Haeussler" userId="a33031a8bc7a0d8c" providerId="LiveId" clId="{AF11CC55-5DF9-4384-B354-84BE287ECEC2}" dt="2018-04-23T10:33:20.942" v="3058" actId="1076"/>
          <ac:picMkLst>
            <pc:docMk/>
            <pc:sldMk cId="4191472224" sldId="457"/>
            <ac:picMk id="7" creationId="{584DBC2A-2142-4338-A6CC-95A3D8C0A5A4}"/>
          </ac:picMkLst>
        </pc:picChg>
      </pc:sldChg>
      <pc:sldChg chg="addSp modSp add modAnim">
        <pc:chgData name="Ralph Haeussler" userId="a33031a8bc7a0d8c" providerId="LiveId" clId="{AF11CC55-5DF9-4384-B354-84BE287ECEC2}" dt="2018-04-23T10:34:38.591" v="3087" actId="1076"/>
        <pc:sldMkLst>
          <pc:docMk/>
          <pc:sldMk cId="1390998214" sldId="458"/>
        </pc:sldMkLst>
        <pc:spChg chg="mod">
          <ac:chgData name="Ralph Haeussler" userId="a33031a8bc7a0d8c" providerId="LiveId" clId="{AF11CC55-5DF9-4384-B354-84BE287ECEC2}" dt="2018-04-23T10:34:17.874" v="3082" actId="404"/>
          <ac:spMkLst>
            <pc:docMk/>
            <pc:sldMk cId="1390998214" sldId="458"/>
            <ac:spMk id="2" creationId="{E52EF109-8C5A-4675-A0A0-96DD56E237D2}"/>
          </ac:spMkLst>
        </pc:spChg>
        <pc:spChg chg="add">
          <ac:chgData name="Ralph Haeussler" userId="a33031a8bc7a0d8c" providerId="LiveId" clId="{AF11CC55-5DF9-4384-B354-84BE287ECEC2}" dt="2018-04-23T10:33:31.395" v="3060"/>
          <ac:spMkLst>
            <pc:docMk/>
            <pc:sldMk cId="1390998214" sldId="458"/>
            <ac:spMk id="4" creationId="{928AE864-F919-4BB9-AF6C-384E867FF5C4}"/>
          </ac:spMkLst>
        </pc:spChg>
        <pc:spChg chg="add">
          <ac:chgData name="Ralph Haeussler" userId="a33031a8bc7a0d8c" providerId="LiveId" clId="{AF11CC55-5DF9-4384-B354-84BE287ECEC2}" dt="2018-04-23T10:33:31.395" v="3060"/>
          <ac:spMkLst>
            <pc:docMk/>
            <pc:sldMk cId="1390998214" sldId="458"/>
            <ac:spMk id="5" creationId="{3E8C2DB2-D197-4FFA-B1CE-8428D67207B4}"/>
          </ac:spMkLst>
        </pc:spChg>
        <pc:picChg chg="add mod">
          <ac:chgData name="Ralph Haeussler" userId="a33031a8bc7a0d8c" providerId="LiveId" clId="{AF11CC55-5DF9-4384-B354-84BE287ECEC2}" dt="2018-04-23T10:34:35.998" v="3086" actId="1076"/>
          <ac:picMkLst>
            <pc:docMk/>
            <pc:sldMk cId="1390998214" sldId="458"/>
            <ac:picMk id="6" creationId="{64D67BB3-D2EE-4293-B374-F1F0AD821F53}"/>
          </ac:picMkLst>
        </pc:picChg>
        <pc:picChg chg="add mod ord">
          <ac:chgData name="Ralph Haeussler" userId="a33031a8bc7a0d8c" providerId="LiveId" clId="{AF11CC55-5DF9-4384-B354-84BE287ECEC2}" dt="2018-04-23T10:34:28.610" v="3085" actId="167"/>
          <ac:picMkLst>
            <pc:docMk/>
            <pc:sldMk cId="1390998214" sldId="458"/>
            <ac:picMk id="7" creationId="{E004B2B1-781B-43DB-8300-693AD5F5CFCD}"/>
          </ac:picMkLst>
        </pc:picChg>
        <pc:picChg chg="add mod">
          <ac:chgData name="Ralph Haeussler" userId="a33031a8bc7a0d8c" providerId="LiveId" clId="{AF11CC55-5DF9-4384-B354-84BE287ECEC2}" dt="2018-04-23T10:34:38.591" v="3087" actId="1076"/>
          <ac:picMkLst>
            <pc:docMk/>
            <pc:sldMk cId="1390998214" sldId="458"/>
            <ac:picMk id="8" creationId="{B266C751-510B-44CA-B737-8A0188344A3A}"/>
          </ac:picMkLst>
        </pc:picChg>
        <pc:picChg chg="add mod">
          <ac:chgData name="Ralph Haeussler" userId="a33031a8bc7a0d8c" providerId="LiveId" clId="{AF11CC55-5DF9-4384-B354-84BE287ECEC2}" dt="2018-04-23T10:33:38.565" v="3061" actId="1076"/>
          <ac:picMkLst>
            <pc:docMk/>
            <pc:sldMk cId="1390998214" sldId="458"/>
            <ac:picMk id="9" creationId="{028D9610-533F-435E-B48E-BCBB6E885BEF}"/>
          </ac:picMkLst>
        </pc:picChg>
      </pc:sldChg>
      <pc:sldChg chg="addSp delSp modSp add modAnim">
        <pc:chgData name="Ralph Haeussler" userId="a33031a8bc7a0d8c" providerId="LiveId" clId="{AF11CC55-5DF9-4384-B354-84BE287ECEC2}" dt="2018-04-23T10:48:40.821" v="3151"/>
        <pc:sldMkLst>
          <pc:docMk/>
          <pc:sldMk cId="3237036341" sldId="459"/>
        </pc:sldMkLst>
        <pc:spChg chg="del">
          <ac:chgData name="Ralph Haeussler" userId="a33031a8bc7a0d8c" providerId="LiveId" clId="{AF11CC55-5DF9-4384-B354-84BE287ECEC2}" dt="2018-04-23T10:46:31.559" v="3131"/>
          <ac:spMkLst>
            <pc:docMk/>
            <pc:sldMk cId="3237036341" sldId="459"/>
            <ac:spMk id="3" creationId="{3ECA0405-93B4-415F-ACB4-320FB87DC7BD}"/>
          </ac:spMkLst>
        </pc:spChg>
        <pc:picChg chg="mod ord">
          <ac:chgData name="Ralph Haeussler" userId="a33031a8bc7a0d8c" providerId="LiveId" clId="{AF11CC55-5DF9-4384-B354-84BE287ECEC2}" dt="2018-04-23T10:46:48.766" v="3136" actId="167"/>
          <ac:picMkLst>
            <pc:docMk/>
            <pc:sldMk cId="3237036341" sldId="459"/>
            <ac:picMk id="4" creationId="{B0BA5E41-C29B-444E-AFBF-5772DEBF1DB7}"/>
          </ac:picMkLst>
        </pc:picChg>
        <pc:picChg chg="add mod">
          <ac:chgData name="Ralph Haeussler" userId="a33031a8bc7a0d8c" providerId="LiveId" clId="{AF11CC55-5DF9-4384-B354-84BE287ECEC2}" dt="2018-04-23T10:47:02.373" v="3140" actId="1440"/>
          <ac:picMkLst>
            <pc:docMk/>
            <pc:sldMk cId="3237036341" sldId="459"/>
            <ac:picMk id="8" creationId="{CE833081-7642-46B0-8F68-10763FCB4A86}"/>
          </ac:picMkLst>
        </pc:picChg>
        <pc:picChg chg="add mod modCrop">
          <ac:chgData name="Ralph Haeussler" userId="a33031a8bc7a0d8c" providerId="LiveId" clId="{AF11CC55-5DF9-4384-B354-84BE287ECEC2}" dt="2018-04-23T10:48:16.401" v="3149" actId="14100"/>
          <ac:picMkLst>
            <pc:docMk/>
            <pc:sldMk cId="3237036341" sldId="459"/>
            <ac:picMk id="10" creationId="{A20AE9FE-D8BF-4549-8333-44F789B3E69D}"/>
          </ac:picMkLst>
        </pc:picChg>
      </pc:sldChg>
      <pc:sldChg chg="addSp delSp modSp add delAnim">
        <pc:chgData name="Ralph Haeussler" userId="a33031a8bc7a0d8c" providerId="LiveId" clId="{AF11CC55-5DF9-4384-B354-84BE287ECEC2}" dt="2018-04-23T10:52:31.022" v="3390" actId="27636"/>
        <pc:sldMkLst>
          <pc:docMk/>
          <pc:sldMk cId="1777029630" sldId="460"/>
        </pc:sldMkLst>
        <pc:spChg chg="mod">
          <ac:chgData name="Ralph Haeussler" userId="a33031a8bc7a0d8c" providerId="LiveId" clId="{AF11CC55-5DF9-4384-B354-84BE287ECEC2}" dt="2018-04-23T10:52:31.022" v="3390" actId="27636"/>
          <ac:spMkLst>
            <pc:docMk/>
            <pc:sldMk cId="1777029630" sldId="460"/>
            <ac:spMk id="2" creationId="{8A8FBF5C-36D0-4684-A90E-4406CC83BE0C}"/>
          </ac:spMkLst>
        </pc:spChg>
        <pc:spChg chg="add mod">
          <ac:chgData name="Ralph Haeussler" userId="a33031a8bc7a0d8c" providerId="LiveId" clId="{AF11CC55-5DF9-4384-B354-84BE287ECEC2}" dt="2018-04-23T10:52:18.716" v="3388" actId="478"/>
          <ac:spMkLst>
            <pc:docMk/>
            <pc:sldMk cId="1777029630" sldId="460"/>
            <ac:spMk id="4" creationId="{8CDC8D10-FAC7-4CCC-8F39-9C9EA40BE079}"/>
          </ac:spMkLst>
        </pc:spChg>
        <pc:picChg chg="del mod">
          <ac:chgData name="Ralph Haeussler" userId="a33031a8bc7a0d8c" providerId="LiveId" clId="{AF11CC55-5DF9-4384-B354-84BE287ECEC2}" dt="2018-04-23T10:52:18.716" v="3388" actId="478"/>
          <ac:picMkLst>
            <pc:docMk/>
            <pc:sldMk cId="1777029630" sldId="460"/>
            <ac:picMk id="7" creationId="{2560A357-FDC9-43CF-97BF-CB28E6562F6E}"/>
          </ac:picMkLst>
        </pc:picChg>
        <pc:picChg chg="mod">
          <ac:chgData name="Ralph Haeussler" userId="a33031a8bc7a0d8c" providerId="LiveId" clId="{AF11CC55-5DF9-4384-B354-84BE287ECEC2}" dt="2018-04-23T10:52:16.771" v="3387" actId="1076"/>
          <ac:picMkLst>
            <pc:docMk/>
            <pc:sldMk cId="1777029630" sldId="460"/>
            <ac:picMk id="8" creationId="{E672C18D-0D8C-4DBB-B681-50EC2F9A11A6}"/>
          </ac:picMkLst>
        </pc:picChg>
      </pc:sldChg>
      <pc:sldMasterChg chg="modTransition modSldLayout">
        <pc:chgData name="Ralph Haeussler" userId="a33031a8bc7a0d8c" providerId="LiveId" clId="{AF11CC55-5DF9-4384-B354-84BE287ECEC2}" dt="2018-04-23T04:18:46.544" v="532" actId="14100"/>
        <pc:sldMasterMkLst>
          <pc:docMk/>
          <pc:sldMasterMk cId="0" sldId="2147483648"/>
        </pc:sldMasterMkLst>
        <pc:sldLayoutChg chg="modTransition">
          <pc:chgData name="Ralph Haeussler" userId="a33031a8bc7a0d8c" providerId="LiveId" clId="{AF11CC55-5DF9-4384-B354-84BE287ECEC2}" dt="2018-04-23T04:18:46.544" v="532" actId="14100"/>
          <pc:sldLayoutMkLst>
            <pc:docMk/>
            <pc:sldMasterMk cId="0" sldId="2147483648"/>
            <pc:sldLayoutMk cId="0" sldId="2147483649"/>
          </pc:sldLayoutMkLst>
        </pc:sldLayoutChg>
        <pc:sldLayoutChg chg="modTransition">
          <pc:chgData name="Ralph Haeussler" userId="a33031a8bc7a0d8c" providerId="LiveId" clId="{AF11CC55-5DF9-4384-B354-84BE287ECEC2}" dt="2018-04-23T04:18:46.544" v="532" actId="14100"/>
          <pc:sldLayoutMkLst>
            <pc:docMk/>
            <pc:sldMasterMk cId="0" sldId="2147483648"/>
            <pc:sldLayoutMk cId="0" sldId="2147483650"/>
          </pc:sldLayoutMkLst>
        </pc:sldLayoutChg>
        <pc:sldLayoutChg chg="modTransition">
          <pc:chgData name="Ralph Haeussler" userId="a33031a8bc7a0d8c" providerId="LiveId" clId="{AF11CC55-5DF9-4384-B354-84BE287ECEC2}" dt="2018-04-23T04:18:46.544" v="532" actId="14100"/>
          <pc:sldLayoutMkLst>
            <pc:docMk/>
            <pc:sldMasterMk cId="0" sldId="2147483648"/>
            <pc:sldLayoutMk cId="0" sldId="2147483651"/>
          </pc:sldLayoutMkLst>
        </pc:sldLayoutChg>
        <pc:sldLayoutChg chg="modTransition">
          <pc:chgData name="Ralph Haeussler" userId="a33031a8bc7a0d8c" providerId="LiveId" clId="{AF11CC55-5DF9-4384-B354-84BE287ECEC2}" dt="2018-04-23T04:18:46.544" v="532" actId="14100"/>
          <pc:sldLayoutMkLst>
            <pc:docMk/>
            <pc:sldMasterMk cId="0" sldId="2147483648"/>
            <pc:sldLayoutMk cId="0" sldId="2147483652"/>
          </pc:sldLayoutMkLst>
        </pc:sldLayoutChg>
        <pc:sldLayoutChg chg="modTransition">
          <pc:chgData name="Ralph Haeussler" userId="a33031a8bc7a0d8c" providerId="LiveId" clId="{AF11CC55-5DF9-4384-B354-84BE287ECEC2}" dt="2018-04-23T04:18:46.544" v="532" actId="14100"/>
          <pc:sldLayoutMkLst>
            <pc:docMk/>
            <pc:sldMasterMk cId="0" sldId="2147483648"/>
            <pc:sldLayoutMk cId="0" sldId="2147483653"/>
          </pc:sldLayoutMkLst>
        </pc:sldLayoutChg>
        <pc:sldLayoutChg chg="modTransition">
          <pc:chgData name="Ralph Haeussler" userId="a33031a8bc7a0d8c" providerId="LiveId" clId="{AF11CC55-5DF9-4384-B354-84BE287ECEC2}" dt="2018-04-23T04:18:46.544" v="532" actId="14100"/>
          <pc:sldLayoutMkLst>
            <pc:docMk/>
            <pc:sldMasterMk cId="0" sldId="2147483648"/>
            <pc:sldLayoutMk cId="0" sldId="2147483654"/>
          </pc:sldLayoutMkLst>
        </pc:sldLayoutChg>
        <pc:sldLayoutChg chg="modTransition">
          <pc:chgData name="Ralph Haeussler" userId="a33031a8bc7a0d8c" providerId="LiveId" clId="{AF11CC55-5DF9-4384-B354-84BE287ECEC2}" dt="2018-04-23T04:18:46.544" v="532" actId="14100"/>
          <pc:sldLayoutMkLst>
            <pc:docMk/>
            <pc:sldMasterMk cId="0" sldId="2147483648"/>
            <pc:sldLayoutMk cId="0" sldId="2147483655"/>
          </pc:sldLayoutMkLst>
        </pc:sldLayoutChg>
        <pc:sldLayoutChg chg="modTransition">
          <pc:chgData name="Ralph Haeussler" userId="a33031a8bc7a0d8c" providerId="LiveId" clId="{AF11CC55-5DF9-4384-B354-84BE287ECEC2}" dt="2018-04-23T04:18:46.544" v="532" actId="14100"/>
          <pc:sldLayoutMkLst>
            <pc:docMk/>
            <pc:sldMasterMk cId="0" sldId="2147483648"/>
            <pc:sldLayoutMk cId="0" sldId="2147483656"/>
          </pc:sldLayoutMkLst>
        </pc:sldLayoutChg>
        <pc:sldLayoutChg chg="modTransition">
          <pc:chgData name="Ralph Haeussler" userId="a33031a8bc7a0d8c" providerId="LiveId" clId="{AF11CC55-5DF9-4384-B354-84BE287ECEC2}" dt="2018-04-23T04:18:46.544" v="532" actId="14100"/>
          <pc:sldLayoutMkLst>
            <pc:docMk/>
            <pc:sldMasterMk cId="0" sldId="2147483648"/>
            <pc:sldLayoutMk cId="0" sldId="2147483657"/>
          </pc:sldLayoutMkLst>
        </pc:sldLayoutChg>
        <pc:sldLayoutChg chg="modTransition">
          <pc:chgData name="Ralph Haeussler" userId="a33031a8bc7a0d8c" providerId="LiveId" clId="{AF11CC55-5DF9-4384-B354-84BE287ECEC2}" dt="2018-04-23T04:18:46.544" v="532" actId="14100"/>
          <pc:sldLayoutMkLst>
            <pc:docMk/>
            <pc:sldMasterMk cId="0" sldId="2147483648"/>
            <pc:sldLayoutMk cId="0" sldId="2147483658"/>
          </pc:sldLayoutMkLst>
        </pc:sldLayoutChg>
        <pc:sldLayoutChg chg="modTransition">
          <pc:chgData name="Ralph Haeussler" userId="a33031a8bc7a0d8c" providerId="LiveId" clId="{AF11CC55-5DF9-4384-B354-84BE287ECEC2}" dt="2018-04-23T04:18:46.544" v="532" actId="14100"/>
          <pc:sldLayoutMkLst>
            <pc:docMk/>
            <pc:sldMasterMk cId="0" sldId="2147483648"/>
            <pc:sldLayoutMk cId="0" sldId="2147483659"/>
          </pc:sldLayoutMkLst>
        </pc:sldLayoutChg>
        <pc:sldLayoutChg chg="modTransition">
          <pc:chgData name="Ralph Haeussler" userId="a33031a8bc7a0d8c" providerId="LiveId" clId="{AF11CC55-5DF9-4384-B354-84BE287ECEC2}" dt="2018-04-23T04:18:46.544" v="532" actId="14100"/>
          <pc:sldLayoutMkLst>
            <pc:docMk/>
            <pc:sldMasterMk cId="0" sldId="2147483648"/>
            <pc:sldLayoutMk cId="0" sldId="2147483661"/>
          </pc:sldLayoutMkLst>
        </pc:sldLayoutChg>
        <pc:sldLayoutChg chg="modTransition">
          <pc:chgData name="Ralph Haeussler" userId="a33031a8bc7a0d8c" providerId="LiveId" clId="{AF11CC55-5DF9-4384-B354-84BE287ECEC2}" dt="2018-04-23T04:18:46.544" v="532" actId="14100"/>
          <pc:sldLayoutMkLst>
            <pc:docMk/>
            <pc:sldMasterMk cId="0" sldId="2147483648"/>
            <pc:sldLayoutMk cId="0" sldId="2147483663"/>
          </pc:sldLayoutMkLst>
        </pc:sldLayoutChg>
        <pc:sldLayoutChg chg="modTransition">
          <pc:chgData name="Ralph Haeussler" userId="a33031a8bc7a0d8c" providerId="LiveId" clId="{AF11CC55-5DF9-4384-B354-84BE287ECEC2}" dt="2018-04-23T04:18:46.544" v="532" actId="14100"/>
          <pc:sldLayoutMkLst>
            <pc:docMk/>
            <pc:sldMasterMk cId="0" sldId="2147483648"/>
            <pc:sldLayoutMk cId="0" sldId="2147483664"/>
          </pc:sldLayoutMkLst>
        </pc:sldLayoutChg>
        <pc:sldLayoutChg chg="modTransition">
          <pc:chgData name="Ralph Haeussler" userId="a33031a8bc7a0d8c" providerId="LiveId" clId="{AF11CC55-5DF9-4384-B354-84BE287ECEC2}" dt="2018-04-23T04:18:46.544" v="532" actId="14100"/>
          <pc:sldLayoutMkLst>
            <pc:docMk/>
            <pc:sldMasterMk cId="0" sldId="2147483648"/>
            <pc:sldLayoutMk cId="0" sldId="2147483665"/>
          </pc:sldLayoutMkLst>
        </pc:sldLayoutChg>
        <pc:sldLayoutChg chg="modTransition">
          <pc:chgData name="Ralph Haeussler" userId="a33031a8bc7a0d8c" providerId="LiveId" clId="{AF11CC55-5DF9-4384-B354-84BE287ECEC2}" dt="2018-04-23T04:18:46.544" v="532" actId="14100"/>
          <pc:sldLayoutMkLst>
            <pc:docMk/>
            <pc:sldMasterMk cId="0" sldId="2147483648"/>
            <pc:sldLayoutMk cId="0" sldId="2147483666"/>
          </pc:sldLayoutMkLst>
        </pc:sldLayoutChg>
        <pc:sldLayoutChg chg="modTransition">
          <pc:chgData name="Ralph Haeussler" userId="a33031a8bc7a0d8c" providerId="LiveId" clId="{AF11CC55-5DF9-4384-B354-84BE287ECEC2}" dt="2018-04-23T04:18:46.544" v="532" actId="14100"/>
          <pc:sldLayoutMkLst>
            <pc:docMk/>
            <pc:sldMasterMk cId="0" sldId="2147483648"/>
            <pc:sldLayoutMk cId="0" sldId="214748366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4/23/2018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4/23/2018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4/23/2018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4/23/2018</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solidFill>
                  <a:schemeClr val="tx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4/23/2018</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txStyles>
    <p:title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8.JP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1.gif"/><Relationship Id="rId5" Type="http://schemas.openxmlformats.org/officeDocument/2006/relationships/image" Target="../media/image10.gif"/><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8" Type="http://schemas.openxmlformats.org/officeDocument/2006/relationships/hyperlink" Target="http://www.ostia-antica.org/regio1/10/10-4.htm" TargetMode="External"/><Relationship Id="rId13" Type="http://schemas.openxmlformats.org/officeDocument/2006/relationships/hyperlink" Target="http://www.ostia-antica.org/regio2/2/2-5.htm" TargetMode="External"/><Relationship Id="rId18" Type="http://schemas.openxmlformats.org/officeDocument/2006/relationships/hyperlink" Target="http://www.ostia-antica.org/regio4/5/5-13.htm" TargetMode="External"/><Relationship Id="rId3" Type="http://schemas.openxmlformats.org/officeDocument/2006/relationships/image" Target="../media/image6.jpg"/><Relationship Id="rId21" Type="http://schemas.openxmlformats.org/officeDocument/2006/relationships/hyperlink" Target="http://www.ostia-antica.org/regio5/12/12-3.htm" TargetMode="External"/><Relationship Id="rId7" Type="http://schemas.openxmlformats.org/officeDocument/2006/relationships/hyperlink" Target="http://www.ostia-antica.org/regio1/3/3-5.htm" TargetMode="External"/><Relationship Id="rId12" Type="http://schemas.openxmlformats.org/officeDocument/2006/relationships/hyperlink" Target="http://www.ostia-antica.org/regio2/1/1-2.htm" TargetMode="External"/><Relationship Id="rId17" Type="http://schemas.openxmlformats.org/officeDocument/2006/relationships/hyperlink" Target="http://www.ostia-antica.org/regio4/2/2-11.htm" TargetMode="External"/><Relationship Id="rId2" Type="http://schemas.openxmlformats.org/officeDocument/2006/relationships/image" Target="../media/image1.jpeg"/><Relationship Id="rId16" Type="http://schemas.openxmlformats.org/officeDocument/2006/relationships/hyperlink" Target="http://www.ostia-antica.org/regio3/17/17-2.htm" TargetMode="External"/><Relationship Id="rId20" Type="http://schemas.openxmlformats.org/officeDocument/2006/relationships/hyperlink" Target="http://www.ostia-antica.org/regio5/9/9-1.htm" TargetMode="External"/><Relationship Id="rId1" Type="http://schemas.openxmlformats.org/officeDocument/2006/relationships/slideLayout" Target="../slideLayouts/slideLayout2.xml"/><Relationship Id="rId6" Type="http://schemas.openxmlformats.org/officeDocument/2006/relationships/hyperlink" Target="http://www.ostia-antica.org/regio1/3/3-3a.htm" TargetMode="External"/><Relationship Id="rId11" Type="http://schemas.openxmlformats.org/officeDocument/2006/relationships/hyperlink" Target="http://www.ostia-antica.org/regio1/fagan/fagan.htm" TargetMode="External"/><Relationship Id="rId5" Type="http://schemas.openxmlformats.org/officeDocument/2006/relationships/image" Target="../media/image12.gif"/><Relationship Id="rId15" Type="http://schemas.openxmlformats.org/officeDocument/2006/relationships/hyperlink" Target="http://www.ostia-antica.org/regio3/1/1-6.htm" TargetMode="External"/><Relationship Id="rId23" Type="http://schemas.microsoft.com/office/2007/relationships/hdphoto" Target="../media/hdphoto2.wdp"/><Relationship Id="rId10" Type="http://schemas.openxmlformats.org/officeDocument/2006/relationships/hyperlink" Target="http://www.ostia-antica.org/regio1/pi/pia.htm" TargetMode="External"/><Relationship Id="rId19" Type="http://schemas.openxmlformats.org/officeDocument/2006/relationships/hyperlink" Target="http://www.ostia-antica.org/regio5/6/6-6.htm" TargetMode="External"/><Relationship Id="rId4" Type="http://schemas.openxmlformats.org/officeDocument/2006/relationships/image" Target="../media/image9.jpeg"/><Relationship Id="rId9" Type="http://schemas.openxmlformats.org/officeDocument/2006/relationships/hyperlink" Target="http://www.ostia-antica.org/regio1/17/17-2a.htm" TargetMode="External"/><Relationship Id="rId14" Type="http://schemas.openxmlformats.org/officeDocument/2006/relationships/hyperlink" Target="http://www.ostia-antica.org/regio2/8/8-6.htm" TargetMode="External"/><Relationship Id="rId22"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4.jpg"/><Relationship Id="rId5" Type="http://schemas.microsoft.com/office/2007/relationships/hdphoto" Target="../media/hdphoto2.wdp"/><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7" Type="http://schemas.openxmlformats.org/officeDocument/2006/relationships/image" Target="../media/image24.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17.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9.JPG"/><Relationship Id="rId7" Type="http://schemas.openxmlformats.org/officeDocument/2006/relationships/image" Target="../media/image33.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2.JPG"/><Relationship Id="rId5" Type="http://schemas.openxmlformats.org/officeDocument/2006/relationships/image" Target="../media/image31.JPG"/><Relationship Id="rId4" Type="http://schemas.openxmlformats.org/officeDocument/2006/relationships/image" Target="../media/image30.JPG"/></Relationships>
</file>

<file path=ppt/slides/_rels/slide22.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29.JPG"/><Relationship Id="rId7" Type="http://schemas.openxmlformats.org/officeDocument/2006/relationships/image" Target="../media/image36.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5.png"/><Relationship Id="rId11" Type="http://schemas.openxmlformats.org/officeDocument/2006/relationships/image" Target="../media/image40.png"/><Relationship Id="rId5" Type="http://schemas.openxmlformats.org/officeDocument/2006/relationships/image" Target="../media/image34.png"/><Relationship Id="rId10" Type="http://schemas.openxmlformats.org/officeDocument/2006/relationships/image" Target="../media/image39.png"/><Relationship Id="rId4" Type="http://schemas.openxmlformats.org/officeDocument/2006/relationships/image" Target="../media/image24.png"/><Relationship Id="rId9" Type="http://schemas.openxmlformats.org/officeDocument/2006/relationships/image" Target="../media/image38.png"/></Relationships>
</file>

<file path=ppt/slides/_rels/slide23.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24.png"/></Relationships>
</file>

<file path=ppt/slides/_rels/slide2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image" Target="../media/image22.jpeg"/><Relationship Id="rId1" Type="http://schemas.openxmlformats.org/officeDocument/2006/relationships/slideLayout" Target="../slideLayouts/slideLayout2.xml"/><Relationship Id="rId4" Type="http://schemas.openxmlformats.org/officeDocument/2006/relationships/image" Target="../media/image42.jpg"/></Relationships>
</file>

<file path=ppt/slides/_rels/slide26.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image" Target="../media/image29.JPG"/><Relationship Id="rId1" Type="http://schemas.openxmlformats.org/officeDocument/2006/relationships/slideLayout" Target="../slideLayouts/slideLayout2.xml"/><Relationship Id="rId6" Type="http://schemas.openxmlformats.org/officeDocument/2006/relationships/image" Target="../media/image45.png"/><Relationship Id="rId5" Type="http://schemas.openxmlformats.org/officeDocument/2006/relationships/image" Target="../media/image44.jpeg"/><Relationship Id="rId4" Type="http://schemas.openxmlformats.org/officeDocument/2006/relationships/hyperlink" Target="//upload.wikimedia.org/wikipedia/commons/1/1b/Mithras_petra_genetrix_Terme.jpg"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image" Target="../media/image29.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8.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8.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2.jpeg"/><Relationship Id="rId5" Type="http://schemas.openxmlformats.org/officeDocument/2006/relationships/hyperlink" Target="http://db.edcs.eu/epigr/partner.php?param=N033526;CO0014814;T270751" TargetMode="External"/><Relationship Id="rId4" Type="http://schemas.openxmlformats.org/officeDocument/2006/relationships/hyperlink" Target="http://db.edcs.eu/epigr/epi.php?s_sprache=de"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2.jpeg"/><Relationship Id="rId5" Type="http://schemas.openxmlformats.org/officeDocument/2006/relationships/hyperlink" Target="http://db.edcs.eu/epigr/partner.php?param=N033526;CO0014814;T270751" TargetMode="External"/><Relationship Id="rId4" Type="http://schemas.openxmlformats.org/officeDocument/2006/relationships/hyperlink" Target="http://db.edcs.eu/epigr/epi.php?s_sprache=de"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54.png"/><Relationship Id="rId4" Type="http://schemas.openxmlformats.org/officeDocument/2006/relationships/image" Target="../media/image53.png"/></Relationships>
</file>

<file path=ppt/slides/_rels/slide3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1.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1.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1.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1.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jpg"/><Relationship Id="rId1" Type="http://schemas.openxmlformats.org/officeDocument/2006/relationships/slideLayout" Target="../slideLayouts/slideLayout2.xml"/><Relationship Id="rId5" Type="http://schemas.microsoft.com/office/2007/relationships/hdphoto" Target="../media/hdphoto3.wdp"/><Relationship Id="rId4" Type="http://schemas.openxmlformats.org/officeDocument/2006/relationships/image" Target="../media/image61.png"/></Relationships>
</file>

<file path=ppt/slides/_rels/slide44.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2.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2.xml"/><Relationship Id="rId4" Type="http://schemas.openxmlformats.org/officeDocument/2006/relationships/image" Target="../media/image66.jpeg"/></Relationships>
</file>

<file path=ppt/slides/_rels/slide49.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67.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2.xml"/><Relationship Id="rId5" Type="http://schemas.openxmlformats.org/officeDocument/2006/relationships/image" Target="../media/image72.png"/><Relationship Id="rId4" Type="http://schemas.openxmlformats.org/officeDocument/2006/relationships/image" Target="../media/image71.png"/></Relationships>
</file>

<file path=ppt/slides/_rels/slide51.xml.rels><?xml version="1.0" encoding="UTF-8" standalone="yes"?>
<Relationships xmlns="http://schemas.openxmlformats.org/package/2006/relationships"><Relationship Id="rId3" Type="http://schemas.openxmlformats.org/officeDocument/2006/relationships/image" Target="../media/image73.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73.jp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pic>
        <p:nvPicPr>
          <p:cNvPr id="4" name="Picture 2" descr="C:\Users\Ralph\Documents\Mithras-stein_dieburg.jpg">
            <a:extLst>
              <a:ext uri="{FF2B5EF4-FFF2-40B4-BE49-F238E27FC236}">
                <a16:creationId xmlns:a16="http://schemas.microsoft.com/office/drawing/2014/main" id="{68ACF833-BEB9-49CA-8CF2-80025571714B}"/>
              </a:ext>
            </a:extLst>
          </p:cNvPr>
          <p:cNvPicPr>
            <a:picLocks noChangeAspect="1" noChangeArrowheads="1"/>
          </p:cNvPicPr>
          <p:nvPr/>
        </p:nvPicPr>
        <p:blipFill rotWithShape="1">
          <a:blip r:embed="rId3" cstate="print">
            <a:extLst/>
          </a:blip>
          <a:srcRect t="20671" b="32590"/>
          <a:stretch/>
        </p:blipFill>
        <p:spPr bwMode="auto">
          <a:xfrm>
            <a:off x="20" y="10"/>
            <a:ext cx="12191980" cy="4273816"/>
          </a:xfrm>
          <a:prstGeom prst="rect">
            <a:avLst/>
          </a:prstGeom>
          <a:noFill/>
        </p:spPr>
      </p:pic>
      <p:sp>
        <p:nvSpPr>
          <p:cNvPr id="2" name="Title 1">
            <a:extLst>
              <a:ext uri="{FF2B5EF4-FFF2-40B4-BE49-F238E27FC236}">
                <a16:creationId xmlns:a16="http://schemas.microsoft.com/office/drawing/2014/main" id="{6BBC8ADE-A843-4034-AD70-4DC2C6DA9FB8}"/>
              </a:ext>
            </a:extLst>
          </p:cNvPr>
          <p:cNvSpPr>
            <a:spLocks noGrp="1"/>
          </p:cNvSpPr>
          <p:nvPr>
            <p:ph type="ctrTitle"/>
          </p:nvPr>
        </p:nvSpPr>
        <p:spPr>
          <a:xfrm>
            <a:off x="1751012" y="4363271"/>
            <a:ext cx="8676222" cy="1066801"/>
          </a:xfrm>
        </p:spPr>
        <p:txBody>
          <a:bodyPr>
            <a:normAutofit/>
          </a:bodyPr>
          <a:lstStyle/>
          <a:p>
            <a:pPr>
              <a:lnSpc>
                <a:spcPct val="90000"/>
              </a:lnSpc>
            </a:pPr>
            <a:r>
              <a:rPr lang="en-GB" sz="3400" dirty="0"/>
              <a:t>Globalising Religions </a:t>
            </a:r>
            <a:br>
              <a:rPr lang="en-GB" sz="3400" dirty="0"/>
            </a:br>
            <a:r>
              <a:rPr lang="en-GB" sz="3400" dirty="0"/>
              <a:t>in the Roman empire</a:t>
            </a:r>
          </a:p>
        </p:txBody>
      </p:sp>
      <p:sp>
        <p:nvSpPr>
          <p:cNvPr id="3" name="Subtitle 2">
            <a:extLst>
              <a:ext uri="{FF2B5EF4-FFF2-40B4-BE49-F238E27FC236}">
                <a16:creationId xmlns:a16="http://schemas.microsoft.com/office/drawing/2014/main" id="{FB20D70B-A7A1-480B-8C47-5D5D3B8138FF}"/>
              </a:ext>
            </a:extLst>
          </p:cNvPr>
          <p:cNvSpPr>
            <a:spLocks noGrp="1"/>
          </p:cNvSpPr>
          <p:nvPr>
            <p:ph type="subTitle" idx="1"/>
          </p:nvPr>
        </p:nvSpPr>
        <p:spPr>
          <a:xfrm>
            <a:off x="1751012" y="5516211"/>
            <a:ext cx="8676222" cy="722243"/>
          </a:xfrm>
        </p:spPr>
        <p:txBody>
          <a:bodyPr>
            <a:normAutofit/>
          </a:bodyPr>
          <a:lstStyle/>
          <a:p>
            <a:r>
              <a:rPr lang="en-GB" dirty="0"/>
              <a:t>CLAH7017 – Week 9</a:t>
            </a:r>
          </a:p>
        </p:txBody>
      </p:sp>
    </p:spTree>
    <p:extLst>
      <p:ext uri="{BB962C8B-B14F-4D97-AF65-F5344CB8AC3E}">
        <p14:creationId xmlns:p14="http://schemas.microsoft.com/office/powerpoint/2010/main" val="389192684"/>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pic>
        <p:nvPicPr>
          <p:cNvPr id="6" name="Picture 2" descr="C:\Users\Ralph\Documents\Mithras-stein_dieburg.jpg">
            <a:extLst>
              <a:ext uri="{FF2B5EF4-FFF2-40B4-BE49-F238E27FC236}">
                <a16:creationId xmlns:a16="http://schemas.microsoft.com/office/drawing/2014/main" id="{9A44E336-936E-4FE8-9ADB-96FA2EA50A2B}"/>
              </a:ext>
            </a:extLst>
          </p:cNvPr>
          <p:cNvPicPr>
            <a:picLocks noChangeAspect="1" noChangeArrowheads="1"/>
          </p:cNvPicPr>
          <p:nvPr/>
        </p:nvPicPr>
        <p:blipFill rotWithShape="1">
          <a:blip r:embed="rId3" cstate="print">
            <a:extLst/>
          </a:blip>
          <a:srcRect t="20670" b="4330"/>
          <a:stretch/>
        </p:blipFill>
        <p:spPr bwMode="auto">
          <a:xfrm>
            <a:off x="20" y="10"/>
            <a:ext cx="12191980" cy="6857990"/>
          </a:xfrm>
          <a:prstGeom prst="rect">
            <a:avLst/>
          </a:prstGeom>
          <a:noFill/>
        </p:spPr>
      </p:pic>
      <p:sp useBgFill="1">
        <p:nvSpPr>
          <p:cNvPr id="9" name="Rounded Rectangle 8">
            <a:extLst>
              <a:ext uri="{FF2B5EF4-FFF2-40B4-BE49-F238E27FC236}">
                <a16:creationId xmlns:a16="http://schemas.microsoft.com/office/drawing/2014/main" id="{65A90F71-A42A-4C8F-B594-676618CAE00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042" y="573488"/>
            <a:ext cx="10463916" cy="5711024"/>
          </a:xfrm>
          <a:prstGeom prst="roundRect">
            <a:avLst>
              <a:gd name="adj" fmla="val 1827"/>
            </a:avLst>
          </a:prstGeom>
          <a:ln w="44450">
            <a:gradFill>
              <a:gsLst>
                <a:gs pos="0">
                  <a:schemeClr val="bg2">
                    <a:alpha val="65000"/>
                  </a:schemeClr>
                </a:gs>
                <a:gs pos="98000">
                  <a:schemeClr val="bg2">
                    <a:lumMod val="75000"/>
                    <a:alpha val="55000"/>
                  </a:schemeClr>
                </a:gs>
              </a:gsLst>
              <a:lin ang="5400000" scaled="1"/>
            </a:gradFill>
          </a:ln>
          <a:effectLst>
            <a:innerShdw blurRad="63500" dist="50800" dir="14460000">
              <a:prstClr val="black">
                <a:alpha val="70000"/>
              </a:prstClr>
            </a:inn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24CE320A-F81B-4117-87D5-A0A6F742AADE}"/>
              </a:ext>
            </a:extLst>
          </p:cNvPr>
          <p:cNvSpPr>
            <a:spLocks noGrp="1"/>
          </p:cNvSpPr>
          <p:nvPr>
            <p:ph type="title"/>
          </p:nvPr>
        </p:nvSpPr>
        <p:spPr>
          <a:xfrm>
            <a:off x="1329170" y="732091"/>
            <a:ext cx="9556612" cy="792338"/>
          </a:xfrm>
        </p:spPr>
        <p:txBody>
          <a:bodyPr>
            <a:normAutofit/>
          </a:bodyPr>
          <a:lstStyle/>
          <a:p>
            <a:pPr algn="ctr"/>
            <a:r>
              <a:rPr lang="en-GB" b="1" dirty="0"/>
              <a:t>Questions to ask…</a:t>
            </a:r>
          </a:p>
        </p:txBody>
      </p:sp>
      <p:sp>
        <p:nvSpPr>
          <p:cNvPr id="3" name="Content Placeholder 2">
            <a:extLst>
              <a:ext uri="{FF2B5EF4-FFF2-40B4-BE49-F238E27FC236}">
                <a16:creationId xmlns:a16="http://schemas.microsoft.com/office/drawing/2014/main" id="{3FB5FE3A-9BCA-4110-8339-0A8B5F1242D3}"/>
              </a:ext>
            </a:extLst>
          </p:cNvPr>
          <p:cNvSpPr>
            <a:spLocks noGrp="1"/>
          </p:cNvSpPr>
          <p:nvPr>
            <p:ph idx="1"/>
          </p:nvPr>
        </p:nvSpPr>
        <p:spPr>
          <a:xfrm>
            <a:off x="1329168" y="1610524"/>
            <a:ext cx="9679027" cy="4931861"/>
          </a:xfrm>
        </p:spPr>
        <p:txBody>
          <a:bodyPr>
            <a:normAutofit/>
          </a:bodyPr>
          <a:lstStyle/>
          <a:p>
            <a:pPr>
              <a:lnSpc>
                <a:spcPct val="90000"/>
              </a:lnSpc>
            </a:pPr>
            <a:r>
              <a:rPr lang="en-GB" dirty="0"/>
              <a:t>Spread of religious ideas in the interconnected word of the Roman Empire</a:t>
            </a:r>
          </a:p>
          <a:p>
            <a:pPr lvl="1">
              <a:lnSpc>
                <a:spcPct val="90000"/>
              </a:lnSpc>
            </a:pPr>
            <a:r>
              <a:rPr lang="en-GB" dirty="0"/>
              <a:t>Which cults? Greco-Oriental? Monotheism? Other ‘traditional’ cults?</a:t>
            </a:r>
          </a:p>
          <a:p>
            <a:pPr lvl="1">
              <a:lnSpc>
                <a:spcPct val="90000"/>
              </a:lnSpc>
            </a:pPr>
            <a:r>
              <a:rPr lang="en-GB" dirty="0"/>
              <a:t>Distribution: Geography: relationship to infrastructure, urban sites,…</a:t>
            </a:r>
          </a:p>
          <a:p>
            <a:pPr lvl="1">
              <a:lnSpc>
                <a:spcPct val="90000"/>
              </a:lnSpc>
            </a:pPr>
            <a:r>
              <a:rPr lang="en-GB" dirty="0"/>
              <a:t>Chronologies</a:t>
            </a:r>
          </a:p>
          <a:p>
            <a:pPr lvl="1">
              <a:lnSpc>
                <a:spcPct val="90000"/>
              </a:lnSpc>
            </a:pPr>
            <a:endParaRPr lang="en-GB" dirty="0"/>
          </a:p>
          <a:p>
            <a:pPr>
              <a:lnSpc>
                <a:spcPct val="90000"/>
              </a:lnSpc>
            </a:pPr>
            <a:r>
              <a:rPr lang="en-GB" dirty="0"/>
              <a:t>Who are the social agents ?</a:t>
            </a:r>
          </a:p>
          <a:p>
            <a:pPr lvl="1">
              <a:lnSpc>
                <a:spcPct val="90000"/>
              </a:lnSpc>
            </a:pPr>
            <a:r>
              <a:rPr lang="en-GB" dirty="0"/>
              <a:t>Elite, Army, Emperors, </a:t>
            </a:r>
            <a:br>
              <a:rPr lang="en-GB" dirty="0"/>
            </a:br>
            <a:r>
              <a:rPr lang="en-GB" dirty="0"/>
              <a:t>sub-elite ‘classes’, diaspora communities, Urban </a:t>
            </a:r>
            <a:r>
              <a:rPr lang="en-GB" dirty="0">
                <a:sym typeface="Wingdings" panose="05000000000000000000" pitchFamily="2" charset="2"/>
              </a:rPr>
              <a:t> Rural</a:t>
            </a:r>
            <a:r>
              <a:rPr lang="en-GB" dirty="0"/>
              <a:t> etc.?</a:t>
            </a:r>
          </a:p>
          <a:p>
            <a:pPr lvl="1">
              <a:lnSpc>
                <a:spcPct val="90000"/>
              </a:lnSpc>
            </a:pPr>
            <a:endParaRPr lang="en-GB" dirty="0"/>
          </a:p>
          <a:p>
            <a:pPr>
              <a:lnSpc>
                <a:spcPct val="90000"/>
              </a:lnSpc>
            </a:pPr>
            <a:r>
              <a:rPr lang="en-GB" dirty="0"/>
              <a:t>Spread of religious ideas – Just </a:t>
            </a:r>
            <a:r>
              <a:rPr lang="en-GB" i="1" dirty="0"/>
              <a:t>natural</a:t>
            </a:r>
            <a:r>
              <a:rPr lang="en-GB" dirty="0"/>
              <a:t> for this entangled world…?</a:t>
            </a:r>
            <a:br>
              <a:rPr lang="en-GB" dirty="0"/>
            </a:br>
            <a:endParaRPr lang="en-GB" dirty="0"/>
          </a:p>
          <a:p>
            <a:pPr>
              <a:lnSpc>
                <a:spcPct val="90000"/>
              </a:lnSpc>
            </a:pPr>
            <a:r>
              <a:rPr lang="en-GB" dirty="0"/>
              <a:t>Why are certain religious ideas so popular in the empire…?</a:t>
            </a:r>
          </a:p>
          <a:p>
            <a:pPr>
              <a:lnSpc>
                <a:spcPct val="90000"/>
              </a:lnSpc>
            </a:pPr>
            <a:endParaRPr lang="en-GB" dirty="0"/>
          </a:p>
        </p:txBody>
      </p:sp>
    </p:spTree>
    <p:extLst>
      <p:ext uri="{BB962C8B-B14F-4D97-AF65-F5344CB8AC3E}">
        <p14:creationId xmlns:p14="http://schemas.microsoft.com/office/powerpoint/2010/main" val="311140797"/>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fade">
                                      <p:cBhvr>
                                        <p:cTn id="36" dur="1000"/>
                                        <p:tgtEl>
                                          <p:spTgt spid="3">
                                            <p:txEl>
                                              <p:pRg st="6" end="6"/>
                                            </p:txEl>
                                          </p:spTgt>
                                        </p:tgtEl>
                                      </p:cBhvr>
                                    </p:animEffect>
                                    <p:anim calcmode="lin" valueType="num">
                                      <p:cBhvr>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Effect transition="in" filter="fade">
                                      <p:cBhvr>
                                        <p:cTn id="43" dur="1000"/>
                                        <p:tgtEl>
                                          <p:spTgt spid="3">
                                            <p:txEl>
                                              <p:pRg st="8" end="8"/>
                                            </p:txEl>
                                          </p:spTgt>
                                        </p:tgtEl>
                                      </p:cBhvr>
                                    </p:animEffect>
                                    <p:anim calcmode="lin" valueType="num">
                                      <p:cBhvr>
                                        <p:cTn id="4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par>
                          <p:cTn id="46" fill="hold">
                            <p:stCondLst>
                              <p:cond delay="1000"/>
                            </p:stCondLst>
                            <p:childTnLst>
                              <p:par>
                                <p:cTn id="47" presetID="42" presetClass="entr" presetSubtype="0" fill="hold" grpId="0" nodeType="after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Effect transition="in" filter="fade">
                                      <p:cBhvr>
                                        <p:cTn id="49" dur="1000"/>
                                        <p:tgtEl>
                                          <p:spTgt spid="3">
                                            <p:txEl>
                                              <p:pRg st="9" end="9"/>
                                            </p:txEl>
                                          </p:spTgt>
                                        </p:tgtEl>
                                      </p:cBhvr>
                                    </p:animEffect>
                                    <p:anim calcmode="lin" valueType="num">
                                      <p:cBhvr>
                                        <p:cTn id="5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pic>
        <p:nvPicPr>
          <p:cNvPr id="4" name="Picture 2" descr="C:\Users\Ralph\Documents\Mithras-stein_dieburg.jpg">
            <a:extLst>
              <a:ext uri="{FF2B5EF4-FFF2-40B4-BE49-F238E27FC236}">
                <a16:creationId xmlns:a16="http://schemas.microsoft.com/office/drawing/2014/main" id="{8D32B4BD-CA98-4E3A-9700-61833DDE52EF}"/>
              </a:ext>
            </a:extLst>
          </p:cNvPr>
          <p:cNvPicPr>
            <a:picLocks noChangeAspect="1" noChangeArrowheads="1"/>
          </p:cNvPicPr>
          <p:nvPr/>
        </p:nvPicPr>
        <p:blipFill rotWithShape="1">
          <a:blip r:embed="rId3" cstate="print">
            <a:alphaModFix amt="15000"/>
            <a:extLst/>
          </a:blip>
          <a:srcRect t="6541" b="18459"/>
          <a:stretch/>
        </p:blipFill>
        <p:spPr bwMode="auto">
          <a:xfrm>
            <a:off x="20" y="10"/>
            <a:ext cx="12191980" cy="6857990"/>
          </a:xfrm>
          <a:prstGeom prst="rect">
            <a:avLst/>
          </a:prstGeom>
          <a:noFill/>
        </p:spPr>
      </p:pic>
      <p:sp>
        <p:nvSpPr>
          <p:cNvPr id="2" name="Title 1">
            <a:extLst>
              <a:ext uri="{FF2B5EF4-FFF2-40B4-BE49-F238E27FC236}">
                <a16:creationId xmlns:a16="http://schemas.microsoft.com/office/drawing/2014/main" id="{B374C47E-EDEA-4778-80FA-1E62431F9D5E}"/>
              </a:ext>
            </a:extLst>
          </p:cNvPr>
          <p:cNvSpPr>
            <a:spLocks noGrp="1"/>
          </p:cNvSpPr>
          <p:nvPr>
            <p:ph type="title"/>
          </p:nvPr>
        </p:nvSpPr>
        <p:spPr>
          <a:xfrm>
            <a:off x="1141413" y="609600"/>
            <a:ext cx="9905998" cy="1905000"/>
          </a:xfrm>
        </p:spPr>
        <p:txBody>
          <a:bodyPr>
            <a:normAutofit/>
          </a:bodyPr>
          <a:lstStyle/>
          <a:p>
            <a:r>
              <a:rPr lang="en-GB" dirty="0"/>
              <a:t>Mithras Distribution</a:t>
            </a:r>
          </a:p>
        </p:txBody>
      </p:sp>
      <p:pic>
        <p:nvPicPr>
          <p:cNvPr id="8" name="Content Placeholder 7" descr="A picture containing building, sculpture, building material&#10;&#10;Description generated with very high confidence">
            <a:extLst>
              <a:ext uri="{FF2B5EF4-FFF2-40B4-BE49-F238E27FC236}">
                <a16:creationId xmlns:a16="http://schemas.microsoft.com/office/drawing/2014/main" id="{5958F7F1-FD0D-4417-AE4F-6239364C87EF}"/>
              </a:ext>
            </a:extLst>
          </p:cNvPr>
          <p:cNvPicPr>
            <a:picLocks noGrp="1" noChangeAspect="1"/>
          </p:cNvPicPr>
          <p:nvPr>
            <p:ph idx="1"/>
          </p:nvPr>
        </p:nvPicPr>
        <p:blipFill>
          <a:blip r:embed="rId4">
            <a:extLst>
              <a:ext uri="{BEBA8EAE-BF5A-486C-A8C5-ECC9F3942E4B}">
                <a14:imgProps xmlns:a14="http://schemas.microsoft.com/office/drawing/2010/main">
                  <a14:imgLayer r:embed="rId5">
                    <a14:imgEffect>
                      <a14:backgroundRemoval t="6199" b="94413" l="9888" r="96767">
                        <a14:foregroundMark x1="76945" y1="11705" x2="76945" y2="11705"/>
                        <a14:foregroundMark x1="90675" y1="9095" x2="90675" y2="9095"/>
                        <a14:foregroundMark x1="87207" y1="8116" x2="87207" y2="8116"/>
                        <a14:foregroundMark x1="67619" y1="93312" x2="67619" y2="93312"/>
                        <a14:foregroundMark x1="88707" y1="77447" x2="88707" y2="77447"/>
                        <a14:foregroundMark x1="90206" y1="15457" x2="90206" y2="15457"/>
                        <a14:foregroundMark x1="12277" y1="65701" x2="12277" y2="65701"/>
                        <a14:foregroundMark x1="71696" y1="91272" x2="71696" y2="91272"/>
                        <a14:foregroundMark x1="56701" y1="90416" x2="56701" y2="90416"/>
                        <a14:foregroundMark x1="88707" y1="67618" x2="88707" y2="67618"/>
                        <a14:foregroundMark x1="89082" y1="11582" x2="89082" y2="11582"/>
                        <a14:foregroundMark x1="86832" y1="11909" x2="86832" y2="11909"/>
                        <a14:foregroundMark x1="87957" y1="65579" x2="87957" y2="65579"/>
                        <a14:foregroundMark x1="91050" y1="92374" x2="91050" y2="92374"/>
                        <a14:foregroundMark x1="45923" y1="89233" x2="45923" y2="89233"/>
                        <a14:foregroundMark x1="85098" y1="65049" x2="85098" y2="65049"/>
                        <a14:foregroundMark x1="87348" y1="15701" x2="87348" y2="15701"/>
                        <a14:foregroundMark x1="84724" y1="12887" x2="84724" y2="12887"/>
                        <a14:foregroundMark x1="88941" y1="66232" x2="88941" y2="66232"/>
                        <a14:foregroundMark x1="87863" y1="82545" x2="90206" y2="87398"/>
                        <a14:foregroundMark x1="72071" y1="91272" x2="72071" y2="91272"/>
                        <a14:foregroundMark x1="27788" y1="89967" x2="27788" y2="89967"/>
                        <a14:foregroundMark x1="14527" y1="85767" x2="14527" y2="85767"/>
                        <a14:foregroundMark x1="75445" y1="94413" x2="75445" y2="94413"/>
                        <a14:foregroundMark x1="82615" y1="68271" x2="82615" y2="68271"/>
                        <a14:foregroundMark x1="85754" y1="67210" x2="85754" y2="67210"/>
                        <a14:foregroundMark x1="90206" y1="69372" x2="90206" y2="69372"/>
                        <a14:foregroundMark x1="88566" y1="18515" x2="88566" y2="18515"/>
                        <a14:foregroundMark x1="87863" y1="14274" x2="87863" y2="14274"/>
                        <a14:foregroundMark x1="92549" y1="16028" x2="92549" y2="16028"/>
                        <a14:foregroundMark x1="92409" y1="55424" x2="92409" y2="55424"/>
                        <a14:foregroundMark x1="96767" y1="40620" x2="96767" y2="40620"/>
                        <a14:foregroundMark x1="93908" y1="39886" x2="93908" y2="39886"/>
                        <a14:foregroundMark x1="90300" y1="6199" x2="90300" y2="6199"/>
                      </a14:backgroundRemoval>
                    </a14:imgEffect>
                  </a14:imgLayer>
                </a14:imgProps>
              </a:ext>
            </a:extLst>
          </a:blip>
          <a:stretch>
            <a:fillRect/>
          </a:stretch>
        </p:blipFill>
        <p:spPr>
          <a:xfrm>
            <a:off x="-412956" y="-678426"/>
            <a:ext cx="7073327" cy="7917022"/>
          </a:xfrm>
        </p:spPr>
      </p:pic>
    </p:spTree>
    <p:extLst>
      <p:ext uri="{BB962C8B-B14F-4D97-AF65-F5344CB8AC3E}">
        <p14:creationId xmlns:p14="http://schemas.microsoft.com/office/powerpoint/2010/main" val="2488895642"/>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1000"/>
                                  </p:stCondLst>
                                  <p:childTnLst>
                                    <p:set>
                                      <p:cBhvr>
                                        <p:cTn id="6" dur="1" fill="hold">
                                          <p:stCondLst>
                                            <p:cond delay="0"/>
                                          </p:stCondLst>
                                        </p:cTn>
                                        <p:tgtEl>
                                          <p:spTgt spid="8"/>
                                        </p:tgtEl>
                                        <p:attrNameLst>
                                          <p:attrName>style.visibility</p:attrName>
                                        </p:attrNameLst>
                                      </p:cBhvr>
                                      <p:to>
                                        <p:strVal val="visible"/>
                                      </p:to>
                                    </p:set>
                                    <p:animEffect transition="in" filter="circle(out)">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pic>
        <p:nvPicPr>
          <p:cNvPr id="4" name="Picture 2" descr="C:\Users\Ralph\Documents\Mithras-stein_dieburg.jpg">
            <a:extLst>
              <a:ext uri="{FF2B5EF4-FFF2-40B4-BE49-F238E27FC236}">
                <a16:creationId xmlns:a16="http://schemas.microsoft.com/office/drawing/2014/main" id="{8D32B4BD-CA98-4E3A-9700-61833DDE52EF}"/>
              </a:ext>
            </a:extLst>
          </p:cNvPr>
          <p:cNvPicPr>
            <a:picLocks noChangeAspect="1" noChangeArrowheads="1"/>
          </p:cNvPicPr>
          <p:nvPr/>
        </p:nvPicPr>
        <p:blipFill rotWithShape="1">
          <a:blip r:embed="rId3" cstate="print">
            <a:alphaModFix amt="15000"/>
            <a:extLst/>
          </a:blip>
          <a:srcRect t="6541" b="18459"/>
          <a:stretch/>
        </p:blipFill>
        <p:spPr bwMode="auto">
          <a:xfrm>
            <a:off x="20" y="10"/>
            <a:ext cx="12191980" cy="6857990"/>
          </a:xfrm>
          <a:prstGeom prst="rect">
            <a:avLst/>
          </a:prstGeom>
          <a:noFill/>
        </p:spPr>
      </p:pic>
      <p:sp>
        <p:nvSpPr>
          <p:cNvPr id="2" name="Title 1">
            <a:extLst>
              <a:ext uri="{FF2B5EF4-FFF2-40B4-BE49-F238E27FC236}">
                <a16:creationId xmlns:a16="http://schemas.microsoft.com/office/drawing/2014/main" id="{B374C47E-EDEA-4778-80FA-1E62431F9D5E}"/>
              </a:ext>
            </a:extLst>
          </p:cNvPr>
          <p:cNvSpPr>
            <a:spLocks noGrp="1"/>
          </p:cNvSpPr>
          <p:nvPr>
            <p:ph type="title"/>
          </p:nvPr>
        </p:nvSpPr>
        <p:spPr>
          <a:xfrm>
            <a:off x="1141413" y="609600"/>
            <a:ext cx="9905998" cy="1905000"/>
          </a:xfrm>
        </p:spPr>
        <p:txBody>
          <a:bodyPr>
            <a:normAutofit/>
          </a:bodyPr>
          <a:lstStyle/>
          <a:p>
            <a:r>
              <a:rPr lang="en-GB" dirty="0"/>
              <a:t>Mithras Distribution</a:t>
            </a:r>
          </a:p>
        </p:txBody>
      </p:sp>
      <p:sp>
        <p:nvSpPr>
          <p:cNvPr id="3" name="Content Placeholder 2">
            <a:extLst>
              <a:ext uri="{FF2B5EF4-FFF2-40B4-BE49-F238E27FC236}">
                <a16:creationId xmlns:a16="http://schemas.microsoft.com/office/drawing/2014/main" id="{202736BC-BA56-4715-A24D-3CBFD28ACB85}"/>
              </a:ext>
            </a:extLst>
          </p:cNvPr>
          <p:cNvSpPr>
            <a:spLocks noGrp="1"/>
          </p:cNvSpPr>
          <p:nvPr>
            <p:ph idx="1"/>
          </p:nvPr>
        </p:nvSpPr>
        <p:spPr>
          <a:xfrm>
            <a:off x="1141413" y="2666999"/>
            <a:ext cx="9905998" cy="3124201"/>
          </a:xfrm>
        </p:spPr>
        <p:txBody>
          <a:bodyPr>
            <a:normAutofit/>
          </a:bodyPr>
          <a:lstStyle/>
          <a:p>
            <a:endParaRPr lang="en-GB"/>
          </a:p>
        </p:txBody>
      </p:sp>
      <p:pic>
        <p:nvPicPr>
          <p:cNvPr id="5" name="Content Placeholder 4">
            <a:extLst>
              <a:ext uri="{FF2B5EF4-FFF2-40B4-BE49-F238E27FC236}">
                <a16:creationId xmlns:a16="http://schemas.microsoft.com/office/drawing/2014/main" id="{25175B9B-B21B-4E51-894D-BE0F8BCE9B9F}"/>
              </a:ext>
            </a:extLst>
          </p:cNvPr>
          <p:cNvPicPr>
            <a:picLocks noChangeAspect="1"/>
          </p:cNvPicPr>
          <p:nvPr/>
        </p:nvPicPr>
        <p:blipFill rotWithShape="1">
          <a:blip r:embed="rId4"/>
          <a:srcRect l="1511" t="7635" r="8530" b="6022"/>
          <a:stretch/>
        </p:blipFill>
        <p:spPr>
          <a:xfrm>
            <a:off x="7640527" y="58994"/>
            <a:ext cx="4474717" cy="6658896"/>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
        <p:nvSpPr>
          <p:cNvPr id="6" name="Rectangle 5">
            <a:extLst>
              <a:ext uri="{FF2B5EF4-FFF2-40B4-BE49-F238E27FC236}">
                <a16:creationId xmlns:a16="http://schemas.microsoft.com/office/drawing/2014/main" id="{619F83B5-B8F9-4FAF-8618-E3D198714BB7}"/>
              </a:ext>
            </a:extLst>
          </p:cNvPr>
          <p:cNvSpPr/>
          <p:nvPr/>
        </p:nvSpPr>
        <p:spPr>
          <a:xfrm>
            <a:off x="1414983" y="6177246"/>
            <a:ext cx="6096000" cy="646331"/>
          </a:xfrm>
          <a:prstGeom prst="rect">
            <a:avLst/>
          </a:prstGeom>
        </p:spPr>
        <p:txBody>
          <a:bodyPr>
            <a:spAutoFit/>
          </a:bodyPr>
          <a:lstStyle/>
          <a:p>
            <a:r>
              <a:rPr lang="en-GB" sz="1200" dirty="0" err="1"/>
              <a:t>Ulbert</a:t>
            </a:r>
            <a:r>
              <a:rPr lang="en-GB" sz="1200" dirty="0"/>
              <a:t>, C., </a:t>
            </a:r>
            <a:r>
              <a:rPr lang="en-GB" sz="1200" dirty="0" err="1"/>
              <a:t>Wulfmeier</a:t>
            </a:r>
            <a:r>
              <a:rPr lang="en-GB" sz="1200" dirty="0"/>
              <a:t>, J., &amp; </a:t>
            </a:r>
            <a:r>
              <a:rPr lang="en-GB" sz="1200" dirty="0" err="1"/>
              <a:t>Huld</a:t>
            </a:r>
            <a:r>
              <a:rPr lang="en-GB" sz="1200" dirty="0"/>
              <a:t>-Zetsche, I. (2004). Ritual deposits of Mithraic cult-vessels: New evidence from </a:t>
            </a:r>
            <a:r>
              <a:rPr lang="en-GB" sz="1200" dirty="0" err="1"/>
              <a:t>Sechtem</a:t>
            </a:r>
            <a:r>
              <a:rPr lang="en-GB" sz="1200" dirty="0"/>
              <a:t> and Mainz. </a:t>
            </a:r>
            <a:r>
              <a:rPr lang="en-GB" sz="1200" i="1" dirty="0"/>
              <a:t>Journal of Roman Archaeology,</a:t>
            </a:r>
            <a:r>
              <a:rPr lang="en-GB" sz="1200" dirty="0"/>
              <a:t> </a:t>
            </a:r>
            <a:r>
              <a:rPr lang="en-GB" sz="1200" i="1" dirty="0"/>
              <a:t>17</a:t>
            </a:r>
            <a:r>
              <a:rPr lang="en-GB" sz="1200" dirty="0"/>
              <a:t>, 354-370. doi:10.1017/S1047759400008308</a:t>
            </a:r>
          </a:p>
        </p:txBody>
      </p:sp>
    </p:spTree>
    <p:extLst>
      <p:ext uri="{BB962C8B-B14F-4D97-AF65-F5344CB8AC3E}">
        <p14:creationId xmlns:p14="http://schemas.microsoft.com/office/powerpoint/2010/main" val="1916809915"/>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pic>
        <p:nvPicPr>
          <p:cNvPr id="4" name="Picture 2" descr="C:\Users\Ralph\Documents\Mithras-stein_dieburg.jpg">
            <a:extLst>
              <a:ext uri="{FF2B5EF4-FFF2-40B4-BE49-F238E27FC236}">
                <a16:creationId xmlns:a16="http://schemas.microsoft.com/office/drawing/2014/main" id="{8D32B4BD-CA98-4E3A-9700-61833DDE52EF}"/>
              </a:ext>
            </a:extLst>
          </p:cNvPr>
          <p:cNvPicPr>
            <a:picLocks noChangeAspect="1" noChangeArrowheads="1"/>
          </p:cNvPicPr>
          <p:nvPr/>
        </p:nvPicPr>
        <p:blipFill rotWithShape="1">
          <a:blip r:embed="rId3" cstate="print">
            <a:alphaModFix amt="15000"/>
            <a:extLst/>
          </a:blip>
          <a:srcRect t="6541" b="18459"/>
          <a:stretch/>
        </p:blipFill>
        <p:spPr bwMode="auto">
          <a:xfrm>
            <a:off x="20" y="10"/>
            <a:ext cx="12191980" cy="6857990"/>
          </a:xfrm>
          <a:prstGeom prst="rect">
            <a:avLst/>
          </a:prstGeom>
          <a:noFill/>
        </p:spPr>
      </p:pic>
      <p:sp>
        <p:nvSpPr>
          <p:cNvPr id="3" name="Content Placeholder 2">
            <a:extLst>
              <a:ext uri="{FF2B5EF4-FFF2-40B4-BE49-F238E27FC236}">
                <a16:creationId xmlns:a16="http://schemas.microsoft.com/office/drawing/2014/main" id="{202736BC-BA56-4715-A24D-3CBFD28ACB85}"/>
              </a:ext>
            </a:extLst>
          </p:cNvPr>
          <p:cNvSpPr>
            <a:spLocks noGrp="1"/>
          </p:cNvSpPr>
          <p:nvPr>
            <p:ph idx="1"/>
          </p:nvPr>
        </p:nvSpPr>
        <p:spPr>
          <a:xfrm>
            <a:off x="1141413" y="2666999"/>
            <a:ext cx="9905998" cy="3124201"/>
          </a:xfrm>
        </p:spPr>
        <p:txBody>
          <a:bodyPr>
            <a:normAutofit/>
          </a:bodyPr>
          <a:lstStyle/>
          <a:p>
            <a:endParaRPr lang="en-GB"/>
          </a:p>
        </p:txBody>
      </p:sp>
      <p:pic>
        <p:nvPicPr>
          <p:cNvPr id="7" name="Picture 2">
            <a:extLst>
              <a:ext uri="{FF2B5EF4-FFF2-40B4-BE49-F238E27FC236}">
                <a16:creationId xmlns:a16="http://schemas.microsoft.com/office/drawing/2014/main" id="{684FCF00-8AA8-4997-B15D-1CA03B68E01A}"/>
              </a:ext>
            </a:extLst>
          </p:cNvPr>
          <p:cNvPicPr>
            <a:picLocks noChangeAspect="1" noChangeArrowheads="1"/>
          </p:cNvPicPr>
          <p:nvPr/>
        </p:nvPicPr>
        <p:blipFill>
          <a:blip r:embed="rId4" cstate="print"/>
          <a:srcRect l="14175" t="28560" r="34901" b="16841"/>
          <a:stretch>
            <a:fillRect/>
          </a:stretch>
        </p:blipFill>
        <p:spPr bwMode="auto">
          <a:xfrm>
            <a:off x="4679336" y="184847"/>
            <a:ext cx="7218188" cy="541364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itle 1">
            <a:extLst>
              <a:ext uri="{FF2B5EF4-FFF2-40B4-BE49-F238E27FC236}">
                <a16:creationId xmlns:a16="http://schemas.microsoft.com/office/drawing/2014/main" id="{B374C47E-EDEA-4778-80FA-1E62431F9D5E}"/>
              </a:ext>
            </a:extLst>
          </p:cNvPr>
          <p:cNvSpPr>
            <a:spLocks noGrp="1"/>
          </p:cNvSpPr>
          <p:nvPr>
            <p:ph type="title"/>
          </p:nvPr>
        </p:nvSpPr>
        <p:spPr>
          <a:xfrm>
            <a:off x="1141413" y="609600"/>
            <a:ext cx="9905998" cy="1905000"/>
          </a:xfrm>
        </p:spPr>
        <p:txBody>
          <a:bodyPr>
            <a:normAutofit/>
          </a:bodyPr>
          <a:lstStyle/>
          <a:p>
            <a:r>
              <a:rPr lang="en-GB" dirty="0"/>
              <a:t>Mithras Distribution</a:t>
            </a:r>
          </a:p>
        </p:txBody>
      </p:sp>
    </p:spTree>
    <p:extLst>
      <p:ext uri="{BB962C8B-B14F-4D97-AF65-F5344CB8AC3E}">
        <p14:creationId xmlns:p14="http://schemas.microsoft.com/office/powerpoint/2010/main" val="2353041209"/>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pic>
        <p:nvPicPr>
          <p:cNvPr id="9" name="Content Placeholder 5">
            <a:extLst>
              <a:ext uri="{FF2B5EF4-FFF2-40B4-BE49-F238E27FC236}">
                <a16:creationId xmlns:a16="http://schemas.microsoft.com/office/drawing/2014/main" id="{FE869B1C-1D32-45B1-AE6F-C74D10D120BE}"/>
              </a:ext>
            </a:extLst>
          </p:cNvPr>
          <p:cNvPicPr>
            <a:picLocks noChangeAspect="1"/>
          </p:cNvPicPr>
          <p:nvPr/>
        </p:nvPicPr>
        <p:blipFill rotWithShape="1">
          <a:blip r:embed="rId3">
            <a:alphaModFix amt="15000"/>
          </a:blip>
          <a:srcRect b="20495"/>
          <a:stretch/>
        </p:blipFill>
        <p:spPr>
          <a:xfrm>
            <a:off x="20" y="10"/>
            <a:ext cx="12191980" cy="6857990"/>
          </a:xfrm>
          <a:prstGeom prst="rect">
            <a:avLst/>
          </a:prstGeom>
        </p:spPr>
      </p:pic>
      <p:sp>
        <p:nvSpPr>
          <p:cNvPr id="11" name="Content Placeholder 10">
            <a:extLst>
              <a:ext uri="{FF2B5EF4-FFF2-40B4-BE49-F238E27FC236}">
                <a16:creationId xmlns:a16="http://schemas.microsoft.com/office/drawing/2014/main" id="{0C32DE37-6083-4C21-9241-206A2B8A4604}"/>
              </a:ext>
            </a:extLst>
          </p:cNvPr>
          <p:cNvSpPr>
            <a:spLocks noGrp="1"/>
          </p:cNvSpPr>
          <p:nvPr>
            <p:ph idx="1"/>
          </p:nvPr>
        </p:nvSpPr>
        <p:spPr>
          <a:xfrm>
            <a:off x="1218105" y="1857795"/>
            <a:ext cx="9905998" cy="677935"/>
          </a:xfrm>
        </p:spPr>
        <p:txBody>
          <a:bodyPr>
            <a:normAutofit/>
          </a:bodyPr>
          <a:lstStyle/>
          <a:p>
            <a:r>
              <a:rPr lang="en-US" dirty="0"/>
              <a:t>Mainly Army ?</a:t>
            </a:r>
          </a:p>
        </p:txBody>
      </p:sp>
      <p:pic>
        <p:nvPicPr>
          <p:cNvPr id="5" name="Picture 2">
            <a:extLst>
              <a:ext uri="{FF2B5EF4-FFF2-40B4-BE49-F238E27FC236}">
                <a16:creationId xmlns:a16="http://schemas.microsoft.com/office/drawing/2014/main" id="{A01564C8-D345-4939-931B-870F9A1E109D}"/>
              </a:ext>
            </a:extLst>
          </p:cNvPr>
          <p:cNvPicPr>
            <a:picLocks noChangeAspect="1" noChangeArrowheads="1"/>
          </p:cNvPicPr>
          <p:nvPr/>
        </p:nvPicPr>
        <p:blipFill>
          <a:blip r:embed="rId4" cstate="print"/>
          <a:srcRect l="14175" t="28560" r="34901" b="16841"/>
          <a:stretch>
            <a:fillRect/>
          </a:stretch>
        </p:blipFill>
        <p:spPr bwMode="auto">
          <a:xfrm>
            <a:off x="4679336" y="184847"/>
            <a:ext cx="7218188" cy="541364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itle 1">
            <a:extLst>
              <a:ext uri="{FF2B5EF4-FFF2-40B4-BE49-F238E27FC236}">
                <a16:creationId xmlns:a16="http://schemas.microsoft.com/office/drawing/2014/main" id="{73502DF4-E4EE-4E30-B62E-0E3481E6DC03}"/>
              </a:ext>
            </a:extLst>
          </p:cNvPr>
          <p:cNvSpPr>
            <a:spLocks noGrp="1"/>
          </p:cNvSpPr>
          <p:nvPr>
            <p:ph type="title"/>
          </p:nvPr>
        </p:nvSpPr>
        <p:spPr>
          <a:xfrm>
            <a:off x="1141413" y="609600"/>
            <a:ext cx="9905998" cy="1905000"/>
          </a:xfrm>
        </p:spPr>
        <p:txBody>
          <a:bodyPr>
            <a:normAutofit/>
          </a:bodyPr>
          <a:lstStyle/>
          <a:p>
            <a:r>
              <a:rPr lang="en-GB" dirty="0"/>
              <a:t>Mithras </a:t>
            </a:r>
            <a:r>
              <a:rPr lang="en-GB" b="1" dirty="0"/>
              <a:t>Agents</a:t>
            </a:r>
            <a:r>
              <a:rPr lang="en-GB" dirty="0"/>
              <a:t>…?</a:t>
            </a:r>
          </a:p>
        </p:txBody>
      </p:sp>
      <p:pic>
        <p:nvPicPr>
          <p:cNvPr id="6" name="Picture 2" descr="C:\Users\Ralph\Documents\Mithraeum Carrawburgh.jpg">
            <a:extLst>
              <a:ext uri="{FF2B5EF4-FFF2-40B4-BE49-F238E27FC236}">
                <a16:creationId xmlns:a16="http://schemas.microsoft.com/office/drawing/2014/main" id="{7FD5D24A-BEC9-4B57-AF2A-3AB46F857D9C}"/>
              </a:ext>
            </a:extLst>
          </p:cNvPr>
          <p:cNvPicPr>
            <a:picLocks noChangeAspect="1" noChangeArrowheads="1"/>
          </p:cNvPicPr>
          <p:nvPr/>
        </p:nvPicPr>
        <p:blipFill>
          <a:blip r:embed="rId5" cstate="print"/>
          <a:srcRect/>
          <a:stretch>
            <a:fillRect/>
          </a:stretch>
        </p:blipFill>
        <p:spPr bwMode="auto">
          <a:xfrm>
            <a:off x="108154" y="2588824"/>
            <a:ext cx="4956781" cy="3717586"/>
          </a:xfrm>
          <a:prstGeom prst="rect">
            <a:avLst/>
          </a:prstGeom>
          <a:noFill/>
        </p:spPr>
      </p:pic>
      <p:sp>
        <p:nvSpPr>
          <p:cNvPr id="7" name="Inhaltsplatzhalter 2">
            <a:extLst>
              <a:ext uri="{FF2B5EF4-FFF2-40B4-BE49-F238E27FC236}">
                <a16:creationId xmlns:a16="http://schemas.microsoft.com/office/drawing/2014/main" id="{0A793111-D489-4E7D-B80D-A2AC34828089}"/>
              </a:ext>
            </a:extLst>
          </p:cNvPr>
          <p:cNvSpPr txBox="1">
            <a:spLocks/>
          </p:cNvSpPr>
          <p:nvPr/>
        </p:nvSpPr>
        <p:spPr>
          <a:xfrm>
            <a:off x="253672" y="5706642"/>
            <a:ext cx="10280495" cy="652862"/>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r>
              <a:rPr lang="de-DE"/>
              <a:t>Carrawburgh</a:t>
            </a:r>
            <a:endParaRPr lang="en-GB" dirty="0"/>
          </a:p>
        </p:txBody>
      </p:sp>
    </p:spTree>
    <p:extLst>
      <p:ext uri="{BB962C8B-B14F-4D97-AF65-F5344CB8AC3E}">
        <p14:creationId xmlns:p14="http://schemas.microsoft.com/office/powerpoint/2010/main" val="3340117744"/>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75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2750"/>
                            </p:stCondLst>
                            <p:childTnLst>
                              <p:par>
                                <p:cTn id="11" presetID="42" presetClass="entr" presetSubtype="0" fill="hold" grpId="0" nodeType="afterEffect">
                                  <p:stCondLst>
                                    <p:cond delay="175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pic>
        <p:nvPicPr>
          <p:cNvPr id="9" name="Content Placeholder 5">
            <a:extLst>
              <a:ext uri="{FF2B5EF4-FFF2-40B4-BE49-F238E27FC236}">
                <a16:creationId xmlns:a16="http://schemas.microsoft.com/office/drawing/2014/main" id="{FE869B1C-1D32-45B1-AE6F-C74D10D120BE}"/>
              </a:ext>
            </a:extLst>
          </p:cNvPr>
          <p:cNvPicPr>
            <a:picLocks noChangeAspect="1"/>
          </p:cNvPicPr>
          <p:nvPr/>
        </p:nvPicPr>
        <p:blipFill rotWithShape="1">
          <a:blip r:embed="rId3">
            <a:alphaModFix amt="15000"/>
          </a:blip>
          <a:srcRect b="20495"/>
          <a:stretch/>
        </p:blipFill>
        <p:spPr>
          <a:xfrm>
            <a:off x="20" y="10"/>
            <a:ext cx="12191980" cy="6857990"/>
          </a:xfrm>
          <a:prstGeom prst="rect">
            <a:avLst/>
          </a:prstGeom>
        </p:spPr>
      </p:pic>
      <p:pic>
        <p:nvPicPr>
          <p:cNvPr id="5" name="Picture 2">
            <a:extLst>
              <a:ext uri="{FF2B5EF4-FFF2-40B4-BE49-F238E27FC236}">
                <a16:creationId xmlns:a16="http://schemas.microsoft.com/office/drawing/2014/main" id="{A01564C8-D345-4939-931B-870F9A1E109D}"/>
              </a:ext>
            </a:extLst>
          </p:cNvPr>
          <p:cNvPicPr>
            <a:picLocks noChangeAspect="1" noChangeArrowheads="1"/>
          </p:cNvPicPr>
          <p:nvPr/>
        </p:nvPicPr>
        <p:blipFill>
          <a:blip r:embed="rId4" cstate="print"/>
          <a:srcRect l="14175" t="28560" r="34901" b="16841"/>
          <a:stretch>
            <a:fillRect/>
          </a:stretch>
        </p:blipFill>
        <p:spPr bwMode="auto">
          <a:xfrm>
            <a:off x="4679336" y="184847"/>
            <a:ext cx="7218188" cy="541364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itle 1">
            <a:extLst>
              <a:ext uri="{FF2B5EF4-FFF2-40B4-BE49-F238E27FC236}">
                <a16:creationId xmlns:a16="http://schemas.microsoft.com/office/drawing/2014/main" id="{73502DF4-E4EE-4E30-B62E-0E3481E6DC03}"/>
              </a:ext>
            </a:extLst>
          </p:cNvPr>
          <p:cNvSpPr>
            <a:spLocks noGrp="1"/>
          </p:cNvSpPr>
          <p:nvPr>
            <p:ph type="title"/>
          </p:nvPr>
        </p:nvSpPr>
        <p:spPr>
          <a:xfrm>
            <a:off x="1141413" y="609600"/>
            <a:ext cx="9905998" cy="1905000"/>
          </a:xfrm>
        </p:spPr>
        <p:txBody>
          <a:bodyPr>
            <a:normAutofit/>
          </a:bodyPr>
          <a:lstStyle/>
          <a:p>
            <a:r>
              <a:rPr lang="en-GB" dirty="0"/>
              <a:t>Mithras </a:t>
            </a:r>
            <a:r>
              <a:rPr lang="en-GB" b="1" dirty="0"/>
              <a:t>Agents</a:t>
            </a:r>
            <a:r>
              <a:rPr lang="en-GB" dirty="0"/>
              <a:t>…?</a:t>
            </a:r>
          </a:p>
        </p:txBody>
      </p:sp>
      <p:sp>
        <p:nvSpPr>
          <p:cNvPr id="7" name="Inhaltsplatzhalter 2">
            <a:extLst>
              <a:ext uri="{FF2B5EF4-FFF2-40B4-BE49-F238E27FC236}">
                <a16:creationId xmlns:a16="http://schemas.microsoft.com/office/drawing/2014/main" id="{0A793111-D489-4E7D-B80D-A2AC34828089}"/>
              </a:ext>
            </a:extLst>
          </p:cNvPr>
          <p:cNvSpPr txBox="1">
            <a:spLocks/>
          </p:cNvSpPr>
          <p:nvPr/>
        </p:nvSpPr>
        <p:spPr>
          <a:xfrm>
            <a:off x="253672" y="5706642"/>
            <a:ext cx="9173497" cy="677934"/>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pPr algn="ctr"/>
            <a:r>
              <a:rPr lang="de-DE" dirty="0" err="1"/>
              <a:t>Caerleon</a:t>
            </a:r>
            <a:endParaRPr lang="en-GB" dirty="0"/>
          </a:p>
        </p:txBody>
      </p:sp>
      <p:pic>
        <p:nvPicPr>
          <p:cNvPr id="4" name="Picture 3" descr="A sign on the side of a building&#10;&#10;Description generated with high confidence">
            <a:extLst>
              <a:ext uri="{FF2B5EF4-FFF2-40B4-BE49-F238E27FC236}">
                <a16:creationId xmlns:a16="http://schemas.microsoft.com/office/drawing/2014/main" id="{741263C3-D8B9-4462-B7D2-F358FAF89F40}"/>
              </a:ext>
            </a:extLst>
          </p:cNvPr>
          <p:cNvPicPr>
            <a:picLocks noChangeAspect="1"/>
          </p:cNvPicPr>
          <p:nvPr/>
        </p:nvPicPr>
        <p:blipFill>
          <a:blip r:embed="rId5"/>
          <a:stretch>
            <a:fillRect/>
          </a:stretch>
        </p:blipFill>
        <p:spPr>
          <a:xfrm>
            <a:off x="394266" y="2394145"/>
            <a:ext cx="3714374" cy="4952498"/>
          </a:xfrm>
          <a:prstGeom prst="rect">
            <a:avLst/>
          </a:prstGeom>
        </p:spPr>
      </p:pic>
      <p:sp>
        <p:nvSpPr>
          <p:cNvPr id="11" name="Content Placeholder 10">
            <a:extLst>
              <a:ext uri="{FF2B5EF4-FFF2-40B4-BE49-F238E27FC236}">
                <a16:creationId xmlns:a16="http://schemas.microsoft.com/office/drawing/2014/main" id="{0C32DE37-6083-4C21-9241-206A2B8A4604}"/>
              </a:ext>
            </a:extLst>
          </p:cNvPr>
          <p:cNvSpPr>
            <a:spLocks noGrp="1"/>
          </p:cNvSpPr>
          <p:nvPr>
            <p:ph idx="1"/>
          </p:nvPr>
        </p:nvSpPr>
        <p:spPr>
          <a:xfrm>
            <a:off x="1218105" y="1857795"/>
            <a:ext cx="9905998" cy="677935"/>
          </a:xfrm>
        </p:spPr>
        <p:txBody>
          <a:bodyPr>
            <a:normAutofit/>
          </a:bodyPr>
          <a:lstStyle/>
          <a:p>
            <a:r>
              <a:rPr lang="en-US" dirty="0"/>
              <a:t>Mainly Army ?</a:t>
            </a:r>
          </a:p>
        </p:txBody>
      </p:sp>
    </p:spTree>
    <p:extLst>
      <p:ext uri="{BB962C8B-B14F-4D97-AF65-F5344CB8AC3E}">
        <p14:creationId xmlns:p14="http://schemas.microsoft.com/office/powerpoint/2010/main" val="3652184864"/>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nodeType="afterEffect">
                                  <p:stCondLst>
                                    <p:cond delay="50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pic>
        <p:nvPicPr>
          <p:cNvPr id="9" name="Content Placeholder 5">
            <a:extLst>
              <a:ext uri="{FF2B5EF4-FFF2-40B4-BE49-F238E27FC236}">
                <a16:creationId xmlns:a16="http://schemas.microsoft.com/office/drawing/2014/main" id="{FE869B1C-1D32-45B1-AE6F-C74D10D120BE}"/>
              </a:ext>
            </a:extLst>
          </p:cNvPr>
          <p:cNvPicPr>
            <a:picLocks noChangeAspect="1"/>
          </p:cNvPicPr>
          <p:nvPr/>
        </p:nvPicPr>
        <p:blipFill rotWithShape="1">
          <a:blip r:embed="rId3">
            <a:alphaModFix amt="15000"/>
          </a:blip>
          <a:srcRect b="20495"/>
          <a:stretch/>
        </p:blipFill>
        <p:spPr>
          <a:xfrm>
            <a:off x="20" y="10"/>
            <a:ext cx="12191980" cy="6857990"/>
          </a:xfrm>
          <a:prstGeom prst="rect">
            <a:avLst/>
          </a:prstGeom>
        </p:spPr>
      </p:pic>
      <p:pic>
        <p:nvPicPr>
          <p:cNvPr id="8" name="Picture 3" descr="C:\Users\Ralph\Documents\Ostia Felicissimus 9-1_1.jpg">
            <a:extLst>
              <a:ext uri="{FF2B5EF4-FFF2-40B4-BE49-F238E27FC236}">
                <a16:creationId xmlns:a16="http://schemas.microsoft.com/office/drawing/2014/main" id="{48162035-A28D-4256-A13C-E118AA39EC5B}"/>
              </a:ext>
            </a:extLst>
          </p:cNvPr>
          <p:cNvPicPr>
            <a:picLocks noChangeAspect="1" noChangeArrowheads="1"/>
          </p:cNvPicPr>
          <p:nvPr/>
        </p:nvPicPr>
        <p:blipFill>
          <a:blip r:embed="rId4" cstate="print"/>
          <a:srcRect/>
          <a:stretch>
            <a:fillRect/>
          </a:stretch>
        </p:blipFill>
        <p:spPr bwMode="auto">
          <a:xfrm>
            <a:off x="-31102" y="0"/>
            <a:ext cx="5143500" cy="6858000"/>
          </a:xfrm>
          <a:prstGeom prst="rect">
            <a:avLst/>
          </a:prstGeom>
          <a:noFill/>
        </p:spPr>
      </p:pic>
      <p:sp>
        <p:nvSpPr>
          <p:cNvPr id="11" name="Content Placeholder 10">
            <a:extLst>
              <a:ext uri="{FF2B5EF4-FFF2-40B4-BE49-F238E27FC236}">
                <a16:creationId xmlns:a16="http://schemas.microsoft.com/office/drawing/2014/main" id="{0C32DE37-6083-4C21-9241-206A2B8A4604}"/>
              </a:ext>
            </a:extLst>
          </p:cNvPr>
          <p:cNvSpPr>
            <a:spLocks noGrp="1"/>
          </p:cNvSpPr>
          <p:nvPr>
            <p:ph idx="1"/>
          </p:nvPr>
        </p:nvSpPr>
        <p:spPr>
          <a:xfrm>
            <a:off x="1218105" y="1857795"/>
            <a:ext cx="9905998" cy="1003392"/>
          </a:xfrm>
        </p:spPr>
        <p:txBody>
          <a:bodyPr>
            <a:normAutofit/>
          </a:bodyPr>
          <a:lstStyle/>
          <a:p>
            <a:r>
              <a:rPr lang="en-US" b="1" dirty="0">
                <a:solidFill>
                  <a:schemeClr val="accent5">
                    <a:lumMod val="50000"/>
                  </a:schemeClr>
                </a:solidFill>
              </a:rPr>
              <a:t>What about</a:t>
            </a:r>
            <a:br>
              <a:rPr lang="en-US" b="1" dirty="0">
                <a:solidFill>
                  <a:schemeClr val="accent5">
                    <a:lumMod val="50000"/>
                  </a:schemeClr>
                </a:solidFill>
              </a:rPr>
            </a:br>
            <a:r>
              <a:rPr lang="en-US" b="1" dirty="0">
                <a:solidFill>
                  <a:schemeClr val="accent5">
                    <a:lumMod val="50000"/>
                  </a:schemeClr>
                </a:solidFill>
              </a:rPr>
              <a:t>Mithras in Ostia…?</a:t>
            </a:r>
          </a:p>
        </p:txBody>
      </p:sp>
      <p:pic>
        <p:nvPicPr>
          <p:cNvPr id="5" name="Picture 2">
            <a:extLst>
              <a:ext uri="{FF2B5EF4-FFF2-40B4-BE49-F238E27FC236}">
                <a16:creationId xmlns:a16="http://schemas.microsoft.com/office/drawing/2014/main" id="{A01564C8-D345-4939-931B-870F9A1E109D}"/>
              </a:ext>
            </a:extLst>
          </p:cNvPr>
          <p:cNvPicPr>
            <a:picLocks noChangeAspect="1" noChangeArrowheads="1"/>
          </p:cNvPicPr>
          <p:nvPr/>
        </p:nvPicPr>
        <p:blipFill>
          <a:blip r:embed="rId5" cstate="print"/>
          <a:srcRect l="14175" t="28560" r="34901" b="16841"/>
          <a:stretch>
            <a:fillRect/>
          </a:stretch>
        </p:blipFill>
        <p:spPr bwMode="auto">
          <a:xfrm>
            <a:off x="4679336" y="184847"/>
            <a:ext cx="7218188" cy="541364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itle 1">
            <a:extLst>
              <a:ext uri="{FF2B5EF4-FFF2-40B4-BE49-F238E27FC236}">
                <a16:creationId xmlns:a16="http://schemas.microsoft.com/office/drawing/2014/main" id="{73502DF4-E4EE-4E30-B62E-0E3481E6DC03}"/>
              </a:ext>
            </a:extLst>
          </p:cNvPr>
          <p:cNvSpPr>
            <a:spLocks noGrp="1"/>
          </p:cNvSpPr>
          <p:nvPr>
            <p:ph type="title"/>
          </p:nvPr>
        </p:nvSpPr>
        <p:spPr>
          <a:xfrm>
            <a:off x="1141413" y="609600"/>
            <a:ext cx="9905998" cy="1905000"/>
          </a:xfrm>
        </p:spPr>
        <p:txBody>
          <a:bodyPr>
            <a:normAutofit/>
          </a:bodyPr>
          <a:lstStyle/>
          <a:p>
            <a:r>
              <a:rPr lang="en-GB" dirty="0"/>
              <a:t>Mithras </a:t>
            </a:r>
            <a:r>
              <a:rPr lang="en-GB" b="1" dirty="0"/>
              <a:t>Agents</a:t>
            </a:r>
            <a:r>
              <a:rPr lang="en-GB" dirty="0"/>
              <a:t>…?</a:t>
            </a:r>
          </a:p>
        </p:txBody>
      </p:sp>
    </p:spTree>
    <p:extLst>
      <p:ext uri="{BB962C8B-B14F-4D97-AF65-F5344CB8AC3E}">
        <p14:creationId xmlns:p14="http://schemas.microsoft.com/office/powerpoint/2010/main" val="3335244520"/>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250"/>
                                        <p:tgtEl>
                                          <p:spTgt spid="8"/>
                                        </p:tgtEl>
                                      </p:cBhvr>
                                    </p:animEffect>
                                    <p:anim calcmode="lin" valueType="num">
                                      <p:cBhvr>
                                        <p:cTn id="8" dur="1250" fill="hold"/>
                                        <p:tgtEl>
                                          <p:spTgt spid="8"/>
                                        </p:tgtEl>
                                        <p:attrNameLst>
                                          <p:attrName>ppt_x</p:attrName>
                                        </p:attrNameLst>
                                      </p:cBhvr>
                                      <p:tavLst>
                                        <p:tav tm="0">
                                          <p:val>
                                            <p:strVal val="#ppt_x"/>
                                          </p:val>
                                        </p:tav>
                                        <p:tav tm="100000">
                                          <p:val>
                                            <p:strVal val="#ppt_x"/>
                                          </p:val>
                                        </p:tav>
                                      </p:tavLst>
                                    </p:anim>
                                    <p:anim calcmode="lin" valueType="num">
                                      <p:cBhvr>
                                        <p:cTn id="9" dur="1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pic>
        <p:nvPicPr>
          <p:cNvPr id="9" name="Content Placeholder 5" descr="A picture containing text, map&#10;&#10;Description generated with very high confidence">
            <a:extLst>
              <a:ext uri="{FF2B5EF4-FFF2-40B4-BE49-F238E27FC236}">
                <a16:creationId xmlns:a16="http://schemas.microsoft.com/office/drawing/2014/main" id="{FE869B1C-1D32-45B1-AE6F-C74D10D120BE}"/>
              </a:ext>
            </a:extLst>
          </p:cNvPr>
          <p:cNvPicPr>
            <a:picLocks noChangeAspect="1"/>
          </p:cNvPicPr>
          <p:nvPr/>
        </p:nvPicPr>
        <p:blipFill rotWithShape="1">
          <a:blip r:embed="rId3">
            <a:alphaModFix amt="15000"/>
          </a:blip>
          <a:srcRect b="20495"/>
          <a:stretch/>
        </p:blipFill>
        <p:spPr>
          <a:xfrm>
            <a:off x="20" y="10"/>
            <a:ext cx="12191980" cy="6857990"/>
          </a:xfrm>
          <a:prstGeom prst="rect">
            <a:avLst/>
          </a:prstGeom>
        </p:spPr>
      </p:pic>
      <p:pic>
        <p:nvPicPr>
          <p:cNvPr id="8" name="Picture 3" descr="C:\Users\Ralph\Documents\Ostia Felicissimus 9-1_1.jpg">
            <a:extLst>
              <a:ext uri="{FF2B5EF4-FFF2-40B4-BE49-F238E27FC236}">
                <a16:creationId xmlns:a16="http://schemas.microsoft.com/office/drawing/2014/main" id="{48162035-A28D-4256-A13C-E118AA39EC5B}"/>
              </a:ext>
            </a:extLst>
          </p:cNvPr>
          <p:cNvPicPr>
            <a:picLocks noChangeAspect="1" noChangeArrowheads="1"/>
          </p:cNvPicPr>
          <p:nvPr/>
        </p:nvPicPr>
        <p:blipFill>
          <a:blip r:embed="rId4" cstate="print"/>
          <a:srcRect/>
          <a:stretch>
            <a:fillRect/>
          </a:stretch>
        </p:blipFill>
        <p:spPr bwMode="auto">
          <a:xfrm>
            <a:off x="-31102" y="0"/>
            <a:ext cx="5143500" cy="6858000"/>
          </a:xfrm>
          <a:prstGeom prst="rect">
            <a:avLst/>
          </a:prstGeom>
          <a:noFill/>
        </p:spPr>
      </p:pic>
      <p:sp>
        <p:nvSpPr>
          <p:cNvPr id="11" name="Content Placeholder 10">
            <a:extLst>
              <a:ext uri="{FF2B5EF4-FFF2-40B4-BE49-F238E27FC236}">
                <a16:creationId xmlns:a16="http://schemas.microsoft.com/office/drawing/2014/main" id="{0C32DE37-6083-4C21-9241-206A2B8A4604}"/>
              </a:ext>
            </a:extLst>
          </p:cNvPr>
          <p:cNvSpPr>
            <a:spLocks noGrp="1"/>
          </p:cNvSpPr>
          <p:nvPr>
            <p:ph idx="1"/>
          </p:nvPr>
        </p:nvSpPr>
        <p:spPr>
          <a:xfrm>
            <a:off x="1218105" y="1857795"/>
            <a:ext cx="9905998" cy="1003392"/>
          </a:xfrm>
        </p:spPr>
        <p:txBody>
          <a:bodyPr>
            <a:normAutofit/>
          </a:bodyPr>
          <a:lstStyle/>
          <a:p>
            <a:r>
              <a:rPr lang="en-US" b="1">
                <a:solidFill>
                  <a:schemeClr val="accent5">
                    <a:lumMod val="50000"/>
                  </a:schemeClr>
                </a:solidFill>
              </a:rPr>
              <a:t>What about</a:t>
            </a:r>
            <a:br>
              <a:rPr lang="en-US" b="1">
                <a:solidFill>
                  <a:schemeClr val="accent5">
                    <a:lumMod val="50000"/>
                  </a:schemeClr>
                </a:solidFill>
              </a:rPr>
            </a:br>
            <a:r>
              <a:rPr lang="en-US" b="1">
                <a:solidFill>
                  <a:schemeClr val="accent5">
                    <a:lumMod val="50000"/>
                  </a:schemeClr>
                </a:solidFill>
              </a:rPr>
              <a:t>Mithras in Ostia…?</a:t>
            </a:r>
            <a:endParaRPr lang="en-US" b="1" dirty="0">
              <a:solidFill>
                <a:schemeClr val="accent5">
                  <a:lumMod val="50000"/>
                </a:schemeClr>
              </a:solidFill>
            </a:endParaRPr>
          </a:p>
        </p:txBody>
      </p:sp>
      <p:sp>
        <p:nvSpPr>
          <p:cNvPr id="2" name="Title 1">
            <a:extLst>
              <a:ext uri="{FF2B5EF4-FFF2-40B4-BE49-F238E27FC236}">
                <a16:creationId xmlns:a16="http://schemas.microsoft.com/office/drawing/2014/main" id="{73502DF4-E4EE-4E30-B62E-0E3481E6DC03}"/>
              </a:ext>
            </a:extLst>
          </p:cNvPr>
          <p:cNvSpPr>
            <a:spLocks noGrp="1"/>
          </p:cNvSpPr>
          <p:nvPr>
            <p:ph type="title"/>
          </p:nvPr>
        </p:nvSpPr>
        <p:spPr>
          <a:xfrm>
            <a:off x="1141413" y="609600"/>
            <a:ext cx="9905998" cy="1905000"/>
          </a:xfrm>
        </p:spPr>
        <p:txBody>
          <a:bodyPr>
            <a:normAutofit/>
          </a:bodyPr>
          <a:lstStyle/>
          <a:p>
            <a:r>
              <a:rPr lang="en-GB"/>
              <a:t>Mithras </a:t>
            </a:r>
            <a:r>
              <a:rPr lang="en-GB" b="1"/>
              <a:t>Agents</a:t>
            </a:r>
            <a:r>
              <a:rPr lang="en-GB"/>
              <a:t>…?</a:t>
            </a:r>
            <a:endParaRPr lang="en-GB" dirty="0"/>
          </a:p>
        </p:txBody>
      </p:sp>
      <p:pic>
        <p:nvPicPr>
          <p:cNvPr id="7" name="Picture 2" descr="C:\Users\Ralph\Documents\Ostia Felicissimus 9-1.gif">
            <a:extLst>
              <a:ext uri="{FF2B5EF4-FFF2-40B4-BE49-F238E27FC236}">
                <a16:creationId xmlns:a16="http://schemas.microsoft.com/office/drawing/2014/main" id="{C0BE7A2F-ADEF-4346-879E-E79A0D961F4C}"/>
              </a:ext>
            </a:extLst>
          </p:cNvPr>
          <p:cNvPicPr>
            <a:picLocks noChangeAspect="1" noChangeArrowheads="1"/>
          </p:cNvPicPr>
          <p:nvPr/>
        </p:nvPicPr>
        <p:blipFill>
          <a:blip r:embed="rId5" cstate="print"/>
          <a:srcRect/>
          <a:stretch>
            <a:fillRect/>
          </a:stretch>
        </p:blipFill>
        <p:spPr bwMode="auto">
          <a:xfrm>
            <a:off x="5446720" y="210919"/>
            <a:ext cx="3537897" cy="6037481"/>
          </a:xfrm>
          <a:prstGeom prst="rect">
            <a:avLst/>
          </a:prstGeom>
          <a:noFill/>
        </p:spPr>
      </p:pic>
      <p:pic>
        <p:nvPicPr>
          <p:cNvPr id="12" name="Picture 4" descr="C:\Users\Ralph\Documents\Mithras artmithdict.gif">
            <a:extLst>
              <a:ext uri="{FF2B5EF4-FFF2-40B4-BE49-F238E27FC236}">
                <a16:creationId xmlns:a16="http://schemas.microsoft.com/office/drawing/2014/main" id="{6A54D7B7-B065-4B99-833E-3C5B109BB977}"/>
              </a:ext>
            </a:extLst>
          </p:cNvPr>
          <p:cNvPicPr>
            <a:picLocks noChangeAspect="1" noChangeArrowheads="1"/>
          </p:cNvPicPr>
          <p:nvPr/>
        </p:nvPicPr>
        <p:blipFill>
          <a:blip r:embed="rId6" cstate="print"/>
          <a:srcRect/>
          <a:stretch>
            <a:fillRect/>
          </a:stretch>
        </p:blipFill>
        <p:spPr bwMode="auto">
          <a:xfrm>
            <a:off x="3383926" y="5238474"/>
            <a:ext cx="3169144" cy="1619526"/>
          </a:xfrm>
          <a:prstGeom prst="rect">
            <a:avLst/>
          </a:prstGeom>
          <a:noFill/>
        </p:spPr>
      </p:pic>
    </p:spTree>
    <p:extLst>
      <p:ext uri="{BB962C8B-B14F-4D97-AF65-F5344CB8AC3E}">
        <p14:creationId xmlns:p14="http://schemas.microsoft.com/office/powerpoint/2010/main" val="3402252978"/>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250"/>
                                        <p:tgtEl>
                                          <p:spTgt spid="8"/>
                                        </p:tgtEl>
                                      </p:cBhvr>
                                    </p:animEffect>
                                    <p:anim calcmode="lin" valueType="num">
                                      <p:cBhvr>
                                        <p:cTn id="8" dur="1250" fill="hold"/>
                                        <p:tgtEl>
                                          <p:spTgt spid="8"/>
                                        </p:tgtEl>
                                        <p:attrNameLst>
                                          <p:attrName>ppt_x</p:attrName>
                                        </p:attrNameLst>
                                      </p:cBhvr>
                                      <p:tavLst>
                                        <p:tav tm="0">
                                          <p:val>
                                            <p:strVal val="#ppt_x"/>
                                          </p:val>
                                        </p:tav>
                                        <p:tav tm="100000">
                                          <p:val>
                                            <p:strVal val="#ppt_x"/>
                                          </p:val>
                                        </p:tav>
                                      </p:tavLst>
                                    </p:anim>
                                    <p:anim calcmode="lin" valueType="num">
                                      <p:cBhvr>
                                        <p:cTn id="9" dur="125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par>
                          <p:cTn id="16" fill="hold">
                            <p:stCondLst>
                              <p:cond delay="2750"/>
                            </p:stCondLst>
                            <p:childTnLst>
                              <p:par>
                                <p:cTn id="17" presetID="42" presetClass="entr" presetSubtype="0" fill="hold" nodeType="afterEffect">
                                  <p:stCondLst>
                                    <p:cond delay="225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1000"/>
                                        <p:tgtEl>
                                          <p:spTgt spid="12"/>
                                        </p:tgtEl>
                                      </p:cBhvr>
                                    </p:animEffect>
                                    <p:anim calcmode="lin" valueType="num">
                                      <p:cBhvr>
                                        <p:cTn id="20" dur="1000" fill="hold"/>
                                        <p:tgtEl>
                                          <p:spTgt spid="12"/>
                                        </p:tgtEl>
                                        <p:attrNameLst>
                                          <p:attrName>ppt_x</p:attrName>
                                        </p:attrNameLst>
                                      </p:cBhvr>
                                      <p:tavLst>
                                        <p:tav tm="0">
                                          <p:val>
                                            <p:strVal val="#ppt_x"/>
                                          </p:val>
                                        </p:tav>
                                        <p:tav tm="100000">
                                          <p:val>
                                            <p:strVal val="#ppt_x"/>
                                          </p:val>
                                        </p:tav>
                                      </p:tavLst>
                                    </p:anim>
                                    <p:anim calcmode="lin" valueType="num">
                                      <p:cBhvr>
                                        <p:cTn id="21"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pic>
        <p:nvPicPr>
          <p:cNvPr id="9" name="Content Placeholder 5" descr="A picture containing text, map&#10;&#10;Description generated with very high confidence">
            <a:extLst>
              <a:ext uri="{FF2B5EF4-FFF2-40B4-BE49-F238E27FC236}">
                <a16:creationId xmlns:a16="http://schemas.microsoft.com/office/drawing/2014/main" id="{FE869B1C-1D32-45B1-AE6F-C74D10D120BE}"/>
              </a:ext>
            </a:extLst>
          </p:cNvPr>
          <p:cNvPicPr>
            <a:picLocks noChangeAspect="1"/>
          </p:cNvPicPr>
          <p:nvPr/>
        </p:nvPicPr>
        <p:blipFill rotWithShape="1">
          <a:blip r:embed="rId3">
            <a:alphaModFix amt="15000"/>
          </a:blip>
          <a:srcRect b="20495"/>
          <a:stretch/>
        </p:blipFill>
        <p:spPr>
          <a:xfrm>
            <a:off x="20" y="10"/>
            <a:ext cx="12191980" cy="6857990"/>
          </a:xfrm>
          <a:prstGeom prst="rect">
            <a:avLst/>
          </a:prstGeom>
        </p:spPr>
      </p:pic>
      <p:pic>
        <p:nvPicPr>
          <p:cNvPr id="8" name="Picture 3" descr="C:\Users\Ralph\Documents\Ostia Felicissimus 9-1_1.jpg">
            <a:extLst>
              <a:ext uri="{FF2B5EF4-FFF2-40B4-BE49-F238E27FC236}">
                <a16:creationId xmlns:a16="http://schemas.microsoft.com/office/drawing/2014/main" id="{48162035-A28D-4256-A13C-E118AA39EC5B}"/>
              </a:ext>
            </a:extLst>
          </p:cNvPr>
          <p:cNvPicPr>
            <a:picLocks noChangeAspect="1" noChangeArrowheads="1"/>
          </p:cNvPicPr>
          <p:nvPr/>
        </p:nvPicPr>
        <p:blipFill>
          <a:blip r:embed="rId4" cstate="print"/>
          <a:srcRect/>
          <a:stretch>
            <a:fillRect/>
          </a:stretch>
        </p:blipFill>
        <p:spPr bwMode="auto">
          <a:xfrm>
            <a:off x="-31102" y="0"/>
            <a:ext cx="5143500" cy="6858000"/>
          </a:xfrm>
          <a:prstGeom prst="rect">
            <a:avLst/>
          </a:prstGeom>
          <a:noFill/>
        </p:spPr>
      </p:pic>
      <p:pic>
        <p:nvPicPr>
          <p:cNvPr id="10" name="Picture 2" descr="C:\Users\Ralph\Documents\distrib Ostia MITHRAEA.gif">
            <a:extLst>
              <a:ext uri="{FF2B5EF4-FFF2-40B4-BE49-F238E27FC236}">
                <a16:creationId xmlns:a16="http://schemas.microsoft.com/office/drawing/2014/main" id="{1EF90946-0566-4400-B4F5-FF69D9AD7E90}"/>
              </a:ext>
            </a:extLst>
          </p:cNvPr>
          <p:cNvPicPr>
            <a:picLocks noChangeAspect="1" noChangeArrowheads="1"/>
          </p:cNvPicPr>
          <p:nvPr/>
        </p:nvPicPr>
        <p:blipFill>
          <a:blip r:embed="rId5" cstate="print"/>
          <a:srcRect/>
          <a:stretch>
            <a:fillRect/>
          </a:stretch>
        </p:blipFill>
        <p:spPr bwMode="auto">
          <a:xfrm>
            <a:off x="288386" y="1857795"/>
            <a:ext cx="6175341" cy="4462852"/>
          </a:xfrm>
          <a:prstGeom prst="rect">
            <a:avLst/>
          </a:prstGeom>
          <a:noFill/>
        </p:spPr>
      </p:pic>
      <p:sp>
        <p:nvSpPr>
          <p:cNvPr id="13" name="Inhaltsplatzhalter 2">
            <a:extLst>
              <a:ext uri="{FF2B5EF4-FFF2-40B4-BE49-F238E27FC236}">
                <a16:creationId xmlns:a16="http://schemas.microsoft.com/office/drawing/2014/main" id="{6F72CB67-1710-44A6-BA49-BC50F491954A}"/>
              </a:ext>
            </a:extLst>
          </p:cNvPr>
          <p:cNvSpPr txBox="1">
            <a:spLocks/>
          </p:cNvSpPr>
          <p:nvPr/>
        </p:nvSpPr>
        <p:spPr>
          <a:xfrm>
            <a:off x="6094412" y="1464635"/>
            <a:ext cx="4469631" cy="3319109"/>
          </a:xfrm>
          <a:prstGeom prst="rect">
            <a:avLst/>
          </a:prstGeom>
        </p:spPr>
        <p:txBody>
          <a:bodyPr vert="horz">
            <a:noAutofit/>
          </a:bodyPr>
          <a:lstStyle/>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Char char=""/>
              <a:tabLst/>
              <a:defRPr/>
            </a:pP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6"/>
              </a:rPr>
              <a:t>Mitreo</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6"/>
              </a:rPr>
              <a:t> del </a:t>
            </a: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6"/>
              </a:rPr>
              <a:t>Caseggiato</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6"/>
              </a:rPr>
              <a:t> di Diana (I,III,3-4)</a:t>
            </a:r>
            <a:br>
              <a:rPr kumimoji="0" lang="en-GB" sz="1200" b="0" i="0" u="none" strike="noStrike" kern="1200" cap="none" spc="0" normalizeH="0" baseline="0" noProof="0" dirty="0">
                <a:ln>
                  <a:noFill/>
                </a:ln>
                <a:solidFill>
                  <a:schemeClr val="tx1"/>
                </a:solidFill>
                <a:effectLst/>
                <a:uLnTx/>
                <a:uFillTx/>
                <a:latin typeface="+mn-lt"/>
                <a:ea typeface="+mn-ea"/>
                <a:cs typeface="+mn-cs"/>
              </a:rPr>
            </a:b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7"/>
              </a:rPr>
              <a:t>Mitreo</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7"/>
              </a:rPr>
              <a:t> di </a:t>
            </a: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7"/>
              </a:rPr>
              <a:t>Menandro</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7"/>
              </a:rPr>
              <a:t> (I,III,5)</a:t>
            </a:r>
            <a:br>
              <a:rPr kumimoji="0" lang="en-GB" sz="1200" b="0" i="0" u="none" strike="noStrike" kern="1200" cap="none" spc="0" normalizeH="0" baseline="0" noProof="0" dirty="0">
                <a:ln>
                  <a:noFill/>
                </a:ln>
                <a:solidFill>
                  <a:schemeClr val="tx1"/>
                </a:solidFill>
                <a:effectLst/>
                <a:uLnTx/>
                <a:uFillTx/>
                <a:latin typeface="+mn-lt"/>
                <a:ea typeface="+mn-ea"/>
                <a:cs typeface="+mn-cs"/>
              </a:rPr>
            </a:b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8"/>
              </a:rPr>
              <a:t>Mitreo</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8"/>
              </a:rPr>
              <a:t> di </a:t>
            </a: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8"/>
              </a:rPr>
              <a:t>Fructosus</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8"/>
              </a:rPr>
              <a:t> (I,X,4)</a:t>
            </a:r>
            <a:br>
              <a:rPr kumimoji="0" lang="en-GB" sz="1200" b="0" i="0" u="none" strike="noStrike" kern="1200" cap="none" spc="0" normalizeH="0" baseline="0" noProof="0" dirty="0">
                <a:ln>
                  <a:noFill/>
                </a:ln>
                <a:solidFill>
                  <a:schemeClr val="tx1"/>
                </a:solidFill>
                <a:effectLst/>
                <a:uLnTx/>
                <a:uFillTx/>
                <a:latin typeface="+mn-lt"/>
                <a:ea typeface="+mn-ea"/>
                <a:cs typeface="+mn-cs"/>
              </a:rPr>
            </a:b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9"/>
              </a:rPr>
              <a:t>Mitreo</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9"/>
              </a:rPr>
              <a:t> </a:t>
            </a: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9"/>
              </a:rPr>
              <a:t>delle</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9"/>
              </a:rPr>
              <a:t> Terme del Mitra (I,XVII,2)</a:t>
            </a:r>
            <a:br>
              <a:rPr kumimoji="0" lang="en-GB" sz="1200" b="0" i="0" u="none" strike="noStrike" kern="1200" cap="none" spc="0" normalizeH="0" baseline="0" noProof="0" dirty="0">
                <a:ln>
                  <a:noFill/>
                </a:ln>
                <a:solidFill>
                  <a:schemeClr val="tx1"/>
                </a:solidFill>
                <a:effectLst/>
                <a:uLnTx/>
                <a:uFillTx/>
                <a:latin typeface="+mn-lt"/>
                <a:ea typeface="+mn-ea"/>
                <a:cs typeface="+mn-cs"/>
              </a:rPr>
            </a:b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10"/>
              </a:rPr>
              <a:t>Mitreo</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10"/>
              </a:rPr>
              <a:t> del Palazzo </a:t>
            </a: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10"/>
              </a:rPr>
              <a:t>Imperiale</a:t>
            </a:r>
            <a:br>
              <a:rPr kumimoji="0" lang="en-GB" sz="1200" b="0" i="0" u="none" strike="noStrike" kern="1200" cap="none" spc="0" normalizeH="0" baseline="0" noProof="0" dirty="0">
                <a:ln>
                  <a:noFill/>
                </a:ln>
                <a:solidFill>
                  <a:schemeClr val="tx1"/>
                </a:solidFill>
                <a:effectLst/>
                <a:uLnTx/>
                <a:uFillTx/>
                <a:latin typeface="+mn-lt"/>
                <a:ea typeface="+mn-ea"/>
                <a:cs typeface="+mn-cs"/>
              </a:rPr>
            </a:b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11"/>
              </a:rPr>
              <a:t>Mitreo</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11"/>
              </a:rPr>
              <a:t> Fagan</a:t>
            </a:r>
            <a:br>
              <a:rPr kumimoji="0" lang="en-GB" sz="1200" b="0" i="0" u="none" strike="noStrike" kern="1200" cap="none" spc="0" normalizeH="0" baseline="0" noProof="0" dirty="0">
                <a:ln>
                  <a:noFill/>
                </a:ln>
                <a:solidFill>
                  <a:schemeClr val="tx1"/>
                </a:solidFill>
                <a:effectLst/>
                <a:uLnTx/>
                <a:uFillTx/>
                <a:latin typeface="+mn-lt"/>
                <a:ea typeface="+mn-ea"/>
                <a:cs typeface="+mn-cs"/>
              </a:rPr>
            </a:b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12"/>
              </a:rPr>
              <a:t>Mitreo</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12"/>
              </a:rPr>
              <a:t> </a:t>
            </a: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12"/>
              </a:rPr>
              <a:t>Aldobrandini</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12"/>
              </a:rPr>
              <a:t> (II,I,2)</a:t>
            </a:r>
            <a:br>
              <a:rPr kumimoji="0" lang="en-GB" sz="1200" b="0" i="0" u="none" strike="noStrike" kern="1200" cap="none" spc="0" normalizeH="0" baseline="0" noProof="0" dirty="0">
                <a:ln>
                  <a:noFill/>
                </a:ln>
                <a:solidFill>
                  <a:schemeClr val="tx1"/>
                </a:solidFill>
                <a:effectLst/>
                <a:uLnTx/>
                <a:uFillTx/>
                <a:latin typeface="+mn-lt"/>
                <a:ea typeface="+mn-ea"/>
                <a:cs typeface="+mn-cs"/>
              </a:rPr>
            </a:b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13"/>
              </a:rPr>
              <a:t>Mitreo</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13"/>
              </a:rPr>
              <a:t> </a:t>
            </a: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13"/>
              </a:rPr>
              <a:t>presso</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13"/>
              </a:rPr>
              <a:t> Porta Romana (II,II,5)</a:t>
            </a:r>
            <a:br>
              <a:rPr kumimoji="0" lang="en-GB" sz="1200" b="0" i="0" u="none" strike="noStrike" kern="1200" cap="none" spc="0" normalizeH="0" baseline="0" noProof="0" dirty="0">
                <a:ln>
                  <a:noFill/>
                </a:ln>
                <a:solidFill>
                  <a:schemeClr val="tx1"/>
                </a:solidFill>
                <a:effectLst/>
                <a:uLnTx/>
                <a:uFillTx/>
                <a:latin typeface="+mn-lt"/>
                <a:ea typeface="+mn-ea"/>
                <a:cs typeface="+mn-cs"/>
              </a:rPr>
            </a:b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14"/>
              </a:rPr>
              <a:t>Mitreo</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14"/>
              </a:rPr>
              <a:t> </a:t>
            </a: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14"/>
              </a:rPr>
              <a:t>delle</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14"/>
              </a:rPr>
              <a:t> </a:t>
            </a: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14"/>
              </a:rPr>
              <a:t>Sette</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14"/>
              </a:rPr>
              <a:t> </a:t>
            </a: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14"/>
              </a:rPr>
              <a:t>Sfere</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14"/>
              </a:rPr>
              <a:t> (II,VIII,6)</a:t>
            </a:r>
            <a:br>
              <a:rPr kumimoji="0" lang="en-GB" sz="1200" b="0" i="0" u="none" strike="noStrike" kern="1200" cap="none" spc="0" normalizeH="0" baseline="0" noProof="0" dirty="0">
                <a:ln>
                  <a:noFill/>
                </a:ln>
                <a:solidFill>
                  <a:schemeClr val="tx1"/>
                </a:solidFill>
                <a:effectLst/>
                <a:uLnTx/>
                <a:uFillTx/>
                <a:latin typeface="+mn-lt"/>
                <a:ea typeface="+mn-ea"/>
                <a:cs typeface="+mn-cs"/>
              </a:rPr>
            </a:b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15"/>
              </a:rPr>
              <a:t>Mitreo</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15"/>
              </a:rPr>
              <a:t> </a:t>
            </a: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15"/>
              </a:rPr>
              <a:t>delle</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15"/>
              </a:rPr>
              <a:t> </a:t>
            </a: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15"/>
              </a:rPr>
              <a:t>Pareti</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15"/>
              </a:rPr>
              <a:t> </a:t>
            </a: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15"/>
              </a:rPr>
              <a:t>Dipinte</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15"/>
              </a:rPr>
              <a:t> (III,I,6)</a:t>
            </a:r>
            <a:br>
              <a:rPr kumimoji="0" lang="en-GB" sz="1200" b="0" i="0" u="none" strike="noStrike" kern="1200" cap="none" spc="0" normalizeH="0" baseline="0" noProof="0" dirty="0">
                <a:ln>
                  <a:noFill/>
                </a:ln>
                <a:solidFill>
                  <a:schemeClr val="tx1"/>
                </a:solidFill>
                <a:effectLst/>
                <a:uLnTx/>
                <a:uFillTx/>
                <a:latin typeface="+mn-lt"/>
                <a:ea typeface="+mn-ea"/>
                <a:cs typeface="+mn-cs"/>
              </a:rPr>
            </a:b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16"/>
              </a:rPr>
              <a:t>Mitreo</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16"/>
              </a:rPr>
              <a:t> </a:t>
            </a: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16"/>
              </a:rPr>
              <a:t>della</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16"/>
              </a:rPr>
              <a:t> Planta Pedis (III,XVII,2)</a:t>
            </a:r>
            <a:br>
              <a:rPr kumimoji="0" lang="en-GB" sz="1200" b="0" i="0" u="none" strike="noStrike" kern="1200" cap="none" spc="0" normalizeH="0" baseline="0" noProof="0" dirty="0">
                <a:ln>
                  <a:noFill/>
                </a:ln>
                <a:solidFill>
                  <a:schemeClr val="tx1"/>
                </a:solidFill>
                <a:effectLst/>
                <a:uLnTx/>
                <a:uFillTx/>
                <a:latin typeface="+mn-lt"/>
                <a:ea typeface="+mn-ea"/>
                <a:cs typeface="+mn-cs"/>
              </a:rPr>
            </a:b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17"/>
              </a:rPr>
              <a:t>Mitreo</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17"/>
              </a:rPr>
              <a:t> </a:t>
            </a: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17"/>
              </a:rPr>
              <a:t>degli</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17"/>
              </a:rPr>
              <a:t> </a:t>
            </a: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17"/>
              </a:rPr>
              <a:t>Animali</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17"/>
              </a:rPr>
              <a:t> (IV,II,11)</a:t>
            </a:r>
            <a:br>
              <a:rPr kumimoji="0" lang="en-GB" sz="1200" b="0" i="0" u="none" strike="noStrike" kern="1200" cap="none" spc="0" normalizeH="0" baseline="0" noProof="0" dirty="0">
                <a:ln>
                  <a:noFill/>
                </a:ln>
                <a:solidFill>
                  <a:schemeClr val="tx1"/>
                </a:solidFill>
                <a:effectLst/>
                <a:uLnTx/>
                <a:uFillTx/>
                <a:latin typeface="+mn-lt"/>
                <a:ea typeface="+mn-ea"/>
                <a:cs typeface="+mn-cs"/>
              </a:rPr>
            </a:b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18"/>
              </a:rPr>
              <a:t>Mitreo</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18"/>
              </a:rPr>
              <a:t> </a:t>
            </a: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18"/>
              </a:rPr>
              <a:t>delle</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18"/>
              </a:rPr>
              <a:t> </a:t>
            </a: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18"/>
              </a:rPr>
              <a:t>Sette</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18"/>
              </a:rPr>
              <a:t> Porte (IV,V,13)</a:t>
            </a:r>
            <a:br>
              <a:rPr kumimoji="0" lang="en-GB" sz="1200" b="0" i="0" u="none" strike="noStrike" kern="1200" cap="none" spc="0" normalizeH="0" baseline="0" noProof="0" dirty="0">
                <a:ln>
                  <a:noFill/>
                </a:ln>
                <a:solidFill>
                  <a:schemeClr val="tx1"/>
                </a:solidFill>
                <a:effectLst/>
                <a:uLnTx/>
                <a:uFillTx/>
                <a:latin typeface="+mn-lt"/>
                <a:ea typeface="+mn-ea"/>
                <a:cs typeface="+mn-cs"/>
              </a:rPr>
            </a:b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19"/>
              </a:rPr>
              <a:t>Mitreo</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19"/>
              </a:rPr>
              <a:t> </a:t>
            </a: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19"/>
              </a:rPr>
              <a:t>dei</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19"/>
              </a:rPr>
              <a:t> </a:t>
            </a: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19"/>
              </a:rPr>
              <a:t>Serpenti</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19"/>
              </a:rPr>
              <a:t> (V,VI,6)</a:t>
            </a:r>
            <a:br>
              <a:rPr kumimoji="0" lang="en-GB" sz="1200" b="0" i="0" u="none" strike="noStrike" kern="1200" cap="none" spc="0" normalizeH="0" baseline="0" noProof="0" dirty="0">
                <a:ln>
                  <a:noFill/>
                </a:ln>
                <a:solidFill>
                  <a:schemeClr val="tx1"/>
                </a:solidFill>
                <a:effectLst/>
                <a:uLnTx/>
                <a:uFillTx/>
                <a:latin typeface="+mn-lt"/>
                <a:ea typeface="+mn-ea"/>
                <a:cs typeface="+mn-cs"/>
              </a:rPr>
            </a:b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20"/>
              </a:rPr>
              <a:t>Mitreo</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20"/>
              </a:rPr>
              <a:t> di </a:t>
            </a: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20"/>
              </a:rPr>
              <a:t>Felicissimus</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20"/>
              </a:rPr>
              <a:t> (V,IX,1)</a:t>
            </a:r>
            <a:br>
              <a:rPr kumimoji="0" lang="en-GB" sz="1200" b="0" i="0" u="none" strike="noStrike" kern="1200" cap="none" spc="0" normalizeH="0" baseline="0" noProof="0" dirty="0">
                <a:ln>
                  <a:noFill/>
                </a:ln>
                <a:solidFill>
                  <a:schemeClr val="tx1"/>
                </a:solidFill>
                <a:effectLst/>
                <a:uLnTx/>
                <a:uFillTx/>
                <a:latin typeface="+mn-lt"/>
                <a:ea typeface="+mn-ea"/>
                <a:cs typeface="+mn-cs"/>
              </a:rPr>
            </a:br>
            <a:r>
              <a:rPr kumimoji="0" lang="en-GB" sz="1200" b="1" i="0" u="none" strike="noStrike" kern="1200" cap="none" spc="0" normalizeH="0" baseline="0" noProof="0" dirty="0" err="1">
                <a:ln>
                  <a:noFill/>
                </a:ln>
                <a:solidFill>
                  <a:schemeClr val="tx1"/>
                </a:solidFill>
                <a:effectLst/>
                <a:uLnTx/>
                <a:uFillTx/>
                <a:latin typeface="+mn-lt"/>
                <a:ea typeface="+mn-ea"/>
                <a:cs typeface="+mn-cs"/>
                <a:hlinkClick r:id="rId21"/>
              </a:rPr>
              <a:t>Sabazeo</a:t>
            </a:r>
            <a:r>
              <a:rPr kumimoji="0" lang="en-GB" sz="1200" b="1" i="0" u="none" strike="noStrike" kern="1200" cap="none" spc="0" normalizeH="0" baseline="0" noProof="0" dirty="0">
                <a:ln>
                  <a:noFill/>
                </a:ln>
                <a:solidFill>
                  <a:schemeClr val="tx1"/>
                </a:solidFill>
                <a:effectLst/>
                <a:uLnTx/>
                <a:uFillTx/>
                <a:latin typeface="+mn-lt"/>
                <a:ea typeface="+mn-ea"/>
                <a:cs typeface="+mn-cs"/>
                <a:hlinkClick r:id="rId21"/>
              </a:rPr>
              <a:t> (V,XII,3)</a:t>
            </a:r>
            <a:r>
              <a:rPr kumimoji="0" lang="en-GB" sz="1200" b="0" i="0" u="none" strike="noStrike" kern="1200" cap="none" spc="0" normalizeH="0" baseline="0" noProof="0" dirty="0">
                <a:ln>
                  <a:noFill/>
                </a:ln>
                <a:solidFill>
                  <a:schemeClr val="tx1"/>
                </a:solidFill>
                <a:effectLst/>
                <a:uLnTx/>
                <a:uFillTx/>
                <a:latin typeface="+mn-lt"/>
                <a:ea typeface="+mn-ea"/>
                <a:cs typeface="+mn-cs"/>
              </a:rPr>
              <a:t> </a:t>
            </a:r>
          </a:p>
        </p:txBody>
      </p:sp>
      <p:sp>
        <p:nvSpPr>
          <p:cNvPr id="2" name="Title 1">
            <a:extLst>
              <a:ext uri="{FF2B5EF4-FFF2-40B4-BE49-F238E27FC236}">
                <a16:creationId xmlns:a16="http://schemas.microsoft.com/office/drawing/2014/main" id="{73502DF4-E4EE-4E30-B62E-0E3481E6DC03}"/>
              </a:ext>
            </a:extLst>
          </p:cNvPr>
          <p:cNvSpPr>
            <a:spLocks noGrp="1"/>
          </p:cNvSpPr>
          <p:nvPr>
            <p:ph type="title"/>
          </p:nvPr>
        </p:nvSpPr>
        <p:spPr>
          <a:xfrm>
            <a:off x="1141413" y="609600"/>
            <a:ext cx="9905998" cy="1905000"/>
          </a:xfrm>
        </p:spPr>
        <p:txBody>
          <a:bodyPr>
            <a:normAutofit/>
          </a:bodyPr>
          <a:lstStyle/>
          <a:p>
            <a:r>
              <a:rPr lang="en-GB" dirty="0"/>
              <a:t>Mithras </a:t>
            </a:r>
            <a:r>
              <a:rPr lang="en-GB" b="1" dirty="0"/>
              <a:t>Agents</a:t>
            </a:r>
            <a:r>
              <a:rPr lang="en-GB" dirty="0"/>
              <a:t>…?</a:t>
            </a:r>
          </a:p>
        </p:txBody>
      </p:sp>
      <p:sp>
        <p:nvSpPr>
          <p:cNvPr id="11" name="Content Placeholder 10">
            <a:extLst>
              <a:ext uri="{FF2B5EF4-FFF2-40B4-BE49-F238E27FC236}">
                <a16:creationId xmlns:a16="http://schemas.microsoft.com/office/drawing/2014/main" id="{0C32DE37-6083-4C21-9241-206A2B8A4604}"/>
              </a:ext>
            </a:extLst>
          </p:cNvPr>
          <p:cNvSpPr>
            <a:spLocks noGrp="1"/>
          </p:cNvSpPr>
          <p:nvPr>
            <p:ph idx="1"/>
          </p:nvPr>
        </p:nvSpPr>
        <p:spPr>
          <a:xfrm>
            <a:off x="1218105" y="1857795"/>
            <a:ext cx="9905998" cy="1003392"/>
          </a:xfrm>
        </p:spPr>
        <p:txBody>
          <a:bodyPr>
            <a:normAutofit/>
          </a:bodyPr>
          <a:lstStyle/>
          <a:p>
            <a:r>
              <a:rPr lang="en-US" b="1" dirty="0">
                <a:solidFill>
                  <a:schemeClr val="accent5">
                    <a:lumMod val="50000"/>
                  </a:schemeClr>
                </a:solidFill>
              </a:rPr>
              <a:t>What about</a:t>
            </a:r>
            <a:br>
              <a:rPr lang="en-US" b="1" dirty="0">
                <a:solidFill>
                  <a:schemeClr val="accent5">
                    <a:lumMod val="50000"/>
                  </a:schemeClr>
                </a:solidFill>
              </a:rPr>
            </a:br>
            <a:r>
              <a:rPr lang="en-US" b="1" dirty="0">
                <a:solidFill>
                  <a:schemeClr val="accent5">
                    <a:lumMod val="50000"/>
                  </a:schemeClr>
                </a:solidFill>
              </a:rPr>
              <a:t>Mithras in Ostia…?</a:t>
            </a:r>
          </a:p>
        </p:txBody>
      </p:sp>
      <p:pic>
        <p:nvPicPr>
          <p:cNvPr id="5" name="Picture 4">
            <a:extLst>
              <a:ext uri="{FF2B5EF4-FFF2-40B4-BE49-F238E27FC236}">
                <a16:creationId xmlns:a16="http://schemas.microsoft.com/office/drawing/2014/main" id="{0610662E-E6A4-48E9-855D-9B2B68223C25}"/>
              </a:ext>
            </a:extLst>
          </p:cNvPr>
          <p:cNvPicPr>
            <a:picLocks noChangeAspect="1"/>
          </p:cNvPicPr>
          <p:nvPr/>
        </p:nvPicPr>
        <p:blipFill>
          <a:blip r:embed="rId22">
            <a:extLst>
              <a:ext uri="{BEBA8EAE-BF5A-486C-A8C5-ECC9F3942E4B}">
                <a14:imgProps xmlns:a14="http://schemas.microsoft.com/office/drawing/2010/main">
                  <a14:imgLayer r:embed="rId23">
                    <a14:imgEffect>
                      <a14:backgroundRemoval t="4548" b="92377" l="10000" r="91375">
                        <a14:foregroundMark x1="34625" y1="4676" x2="34625" y2="4676"/>
                        <a14:foregroundMark x1="50125" y1="8264" x2="50125" y2="8264"/>
                        <a14:foregroundMark x1="91375" y1="24087" x2="91375" y2="24087"/>
                        <a14:foregroundMark x1="36000" y1="92377" x2="36000" y2="92377"/>
                      </a14:backgroundRemoval>
                    </a14:imgEffect>
                  </a14:imgLayer>
                </a14:imgProps>
              </a:ext>
            </a:extLst>
          </a:blip>
          <a:stretch>
            <a:fillRect/>
          </a:stretch>
        </p:blipFill>
        <p:spPr>
          <a:xfrm>
            <a:off x="9014214" y="1834197"/>
            <a:ext cx="2626282" cy="5124532"/>
          </a:xfrm>
          <a:prstGeom prst="rect">
            <a:avLst/>
          </a:prstGeom>
        </p:spPr>
      </p:pic>
      <p:sp>
        <p:nvSpPr>
          <p:cNvPr id="3" name="Rectangle 2">
            <a:extLst>
              <a:ext uri="{FF2B5EF4-FFF2-40B4-BE49-F238E27FC236}">
                <a16:creationId xmlns:a16="http://schemas.microsoft.com/office/drawing/2014/main" id="{56D55A0D-A927-420D-916D-897673695B55}"/>
              </a:ext>
            </a:extLst>
          </p:cNvPr>
          <p:cNvSpPr/>
          <p:nvPr/>
        </p:nvSpPr>
        <p:spPr>
          <a:xfrm>
            <a:off x="7034693" y="4457362"/>
            <a:ext cx="3635932" cy="1384995"/>
          </a:xfrm>
          <a:prstGeom prst="rect">
            <a:avLst/>
          </a:prstGeom>
        </p:spPr>
        <p:txBody>
          <a:bodyPr wrap="none">
            <a:spAutoFit/>
          </a:bodyPr>
          <a:lstStyle/>
          <a:p>
            <a:r>
              <a:rPr lang="en-GB" sz="1200" dirty="0"/>
              <a:t>Jupiter </a:t>
            </a:r>
            <a:r>
              <a:rPr lang="en-GB" sz="1200" dirty="0" err="1"/>
              <a:t>Sabatius</a:t>
            </a:r>
            <a:r>
              <a:rPr lang="en-GB" sz="1200" dirty="0"/>
              <a:t>/Σαβ</a:t>
            </a:r>
            <a:r>
              <a:rPr lang="en-GB" sz="1200" dirty="0" err="1"/>
              <a:t>άζιος</a:t>
            </a:r>
            <a:br>
              <a:rPr lang="en-GB" sz="1200" dirty="0"/>
            </a:br>
            <a:r>
              <a:rPr lang="en-GB" sz="1200" dirty="0"/>
              <a:t>Phrygian/Thracian deity = </a:t>
            </a:r>
            <a:r>
              <a:rPr lang="en-GB" sz="1200" dirty="0" err="1"/>
              <a:t>Jup</a:t>
            </a:r>
            <a:r>
              <a:rPr lang="en-GB" sz="1200" dirty="0"/>
              <a:t>. In Roman times</a:t>
            </a:r>
            <a:br>
              <a:rPr lang="en-GB" sz="1200" dirty="0"/>
            </a:br>
            <a:r>
              <a:rPr lang="en-GB" sz="1200" dirty="0"/>
              <a:t>skygod (but also: snake)</a:t>
            </a:r>
          </a:p>
          <a:p>
            <a:endParaRPr lang="en-GB" sz="1200" dirty="0"/>
          </a:p>
          <a:p>
            <a:endParaRPr lang="en-GB" sz="1200" dirty="0"/>
          </a:p>
          <a:p>
            <a:r>
              <a:rPr lang="en-GB" sz="1200" dirty="0">
                <a:sym typeface="Wingdings" panose="05000000000000000000" pitchFamily="2" charset="2"/>
              </a:rPr>
              <a:t>diverse cults were associated</a:t>
            </a:r>
            <a:br>
              <a:rPr lang="en-GB" sz="1200" dirty="0">
                <a:sym typeface="Wingdings" panose="05000000000000000000" pitchFamily="2" charset="2"/>
              </a:rPr>
            </a:br>
            <a:r>
              <a:rPr lang="en-GB" sz="1200" dirty="0">
                <a:sym typeface="Wingdings" panose="05000000000000000000" pitchFamily="2" charset="2"/>
              </a:rPr>
              <a:t>within the same cult place</a:t>
            </a:r>
            <a:endParaRPr lang="en-GB" sz="1200" dirty="0"/>
          </a:p>
        </p:txBody>
      </p:sp>
    </p:spTree>
    <p:extLst>
      <p:ext uri="{BB962C8B-B14F-4D97-AF65-F5344CB8AC3E}">
        <p14:creationId xmlns:p14="http://schemas.microsoft.com/office/powerpoint/2010/main" val="601239847"/>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250"/>
                                        <p:tgtEl>
                                          <p:spTgt spid="8"/>
                                        </p:tgtEl>
                                      </p:cBhvr>
                                    </p:animEffect>
                                    <p:anim calcmode="lin" valueType="num">
                                      <p:cBhvr>
                                        <p:cTn id="8" dur="1250" fill="hold"/>
                                        <p:tgtEl>
                                          <p:spTgt spid="8"/>
                                        </p:tgtEl>
                                        <p:attrNameLst>
                                          <p:attrName>ppt_x</p:attrName>
                                        </p:attrNameLst>
                                      </p:cBhvr>
                                      <p:tavLst>
                                        <p:tav tm="0">
                                          <p:val>
                                            <p:strVal val="#ppt_x"/>
                                          </p:val>
                                        </p:tav>
                                        <p:tav tm="100000">
                                          <p:val>
                                            <p:strVal val="#ppt_x"/>
                                          </p:val>
                                        </p:tav>
                                      </p:tavLst>
                                    </p:anim>
                                    <p:anim calcmode="lin" valueType="num">
                                      <p:cBhvr>
                                        <p:cTn id="9" dur="125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 presetClass="entr" presetSubtype="16" fill="hold" grpId="0" nodeType="after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box(in)">
                                      <p:cBhvr>
                                        <p:cTn id="13" dur="500"/>
                                        <p:tgtEl>
                                          <p:spTgt spid="13"/>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anim calcmode="lin" valueType="num">
                                      <p:cBhvr>
                                        <p:cTn id="19" dur="1000" fill="hold"/>
                                        <p:tgtEl>
                                          <p:spTgt spid="5"/>
                                        </p:tgtEl>
                                        <p:attrNameLst>
                                          <p:attrName>ppt_x</p:attrName>
                                        </p:attrNameLst>
                                      </p:cBhvr>
                                      <p:tavLst>
                                        <p:tav tm="0">
                                          <p:val>
                                            <p:strVal val="#ppt_x"/>
                                          </p:val>
                                        </p:tav>
                                        <p:tav tm="100000">
                                          <p:val>
                                            <p:strVal val="#ppt_x"/>
                                          </p:val>
                                        </p:tav>
                                      </p:tavLst>
                                    </p:anim>
                                    <p:anim calcmode="lin" valueType="num">
                                      <p:cBhvr>
                                        <p:cTn id="20" dur="1000" fill="hold"/>
                                        <p:tgtEl>
                                          <p:spTgt spid="5"/>
                                        </p:tgtEl>
                                        <p:attrNameLst>
                                          <p:attrName>ppt_y</p:attrName>
                                        </p:attrNameLst>
                                      </p:cBhvr>
                                      <p:tavLst>
                                        <p:tav tm="0">
                                          <p:val>
                                            <p:strVal val="#ppt_y+.1"/>
                                          </p:val>
                                        </p:tav>
                                        <p:tav tm="100000">
                                          <p:val>
                                            <p:strVal val="#ppt_y"/>
                                          </p:val>
                                        </p:tav>
                                      </p:tavLst>
                                    </p:anim>
                                  </p:childTnLst>
                                </p:cTn>
                              </p:par>
                              <p:par>
                                <p:cTn id="21" presetID="42" presetClass="entr" presetSubtype="0" fill="hold" grpId="0" nodeType="with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fade">
                                      <p:cBhvr>
                                        <p:cTn id="23" dur="1000"/>
                                        <p:tgtEl>
                                          <p:spTgt spid="3"/>
                                        </p:tgtEl>
                                      </p:cBhvr>
                                    </p:animEffect>
                                    <p:anim calcmode="lin" valueType="num">
                                      <p:cBhvr>
                                        <p:cTn id="24" dur="1000" fill="hold"/>
                                        <p:tgtEl>
                                          <p:spTgt spid="3"/>
                                        </p:tgtEl>
                                        <p:attrNameLst>
                                          <p:attrName>ppt_x</p:attrName>
                                        </p:attrNameLst>
                                      </p:cBhvr>
                                      <p:tavLst>
                                        <p:tav tm="0">
                                          <p:val>
                                            <p:strVal val="#ppt_x"/>
                                          </p:val>
                                        </p:tav>
                                        <p:tav tm="100000">
                                          <p:val>
                                            <p:strVal val="#ppt_x"/>
                                          </p:val>
                                        </p:tav>
                                      </p:tavLst>
                                    </p:anim>
                                    <p:anim calcmode="lin" valueType="num">
                                      <p:cBhvr>
                                        <p:cTn id="25"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pic>
        <p:nvPicPr>
          <p:cNvPr id="9" name="Content Placeholder 5" descr="A picture containing text, map&#10;&#10;Description generated with very high confidence">
            <a:extLst>
              <a:ext uri="{FF2B5EF4-FFF2-40B4-BE49-F238E27FC236}">
                <a16:creationId xmlns:a16="http://schemas.microsoft.com/office/drawing/2014/main" id="{FE869B1C-1D32-45B1-AE6F-C74D10D120BE}"/>
              </a:ext>
            </a:extLst>
          </p:cNvPr>
          <p:cNvPicPr>
            <a:picLocks noChangeAspect="1"/>
          </p:cNvPicPr>
          <p:nvPr/>
        </p:nvPicPr>
        <p:blipFill rotWithShape="1">
          <a:blip r:embed="rId3">
            <a:alphaModFix amt="15000"/>
          </a:blip>
          <a:srcRect b="20495"/>
          <a:stretch/>
        </p:blipFill>
        <p:spPr>
          <a:xfrm>
            <a:off x="20" y="10"/>
            <a:ext cx="12191980" cy="6857990"/>
          </a:xfrm>
          <a:prstGeom prst="rect">
            <a:avLst/>
          </a:prstGeom>
        </p:spPr>
      </p:pic>
      <p:pic>
        <p:nvPicPr>
          <p:cNvPr id="5" name="Picture 4">
            <a:extLst>
              <a:ext uri="{FF2B5EF4-FFF2-40B4-BE49-F238E27FC236}">
                <a16:creationId xmlns:a16="http://schemas.microsoft.com/office/drawing/2014/main" id="{0610662E-E6A4-48E9-855D-9B2B68223C25}"/>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4548" b="92377" l="10000" r="91375">
                        <a14:foregroundMark x1="34625" y1="4676" x2="34625" y2="4676"/>
                        <a14:foregroundMark x1="50125" y1="8264" x2="50125" y2="8264"/>
                        <a14:foregroundMark x1="91375" y1="24087" x2="91375" y2="24087"/>
                        <a14:foregroundMark x1="36000" y1="92377" x2="36000" y2="92377"/>
                      </a14:backgroundRemoval>
                    </a14:imgEffect>
                  </a14:imgLayer>
                </a14:imgProps>
              </a:ext>
            </a:extLst>
          </a:blip>
          <a:stretch>
            <a:fillRect/>
          </a:stretch>
        </p:blipFill>
        <p:spPr>
          <a:xfrm>
            <a:off x="9014214" y="1834197"/>
            <a:ext cx="2626282" cy="5124532"/>
          </a:xfrm>
          <a:prstGeom prst="rect">
            <a:avLst/>
          </a:prstGeom>
        </p:spPr>
      </p:pic>
      <p:sp>
        <p:nvSpPr>
          <p:cNvPr id="3" name="Rectangle 2">
            <a:extLst>
              <a:ext uri="{FF2B5EF4-FFF2-40B4-BE49-F238E27FC236}">
                <a16:creationId xmlns:a16="http://schemas.microsoft.com/office/drawing/2014/main" id="{56D55A0D-A927-420D-916D-897673695B55}"/>
              </a:ext>
            </a:extLst>
          </p:cNvPr>
          <p:cNvSpPr/>
          <p:nvPr/>
        </p:nvSpPr>
        <p:spPr>
          <a:xfrm>
            <a:off x="7034693" y="4457362"/>
            <a:ext cx="3635932" cy="1384995"/>
          </a:xfrm>
          <a:prstGeom prst="rect">
            <a:avLst/>
          </a:prstGeom>
        </p:spPr>
        <p:txBody>
          <a:bodyPr wrap="none">
            <a:spAutoFit/>
          </a:bodyPr>
          <a:lstStyle/>
          <a:p>
            <a:r>
              <a:rPr lang="en-GB" sz="1200" dirty="0"/>
              <a:t>Jupiter </a:t>
            </a:r>
            <a:r>
              <a:rPr lang="en-GB" sz="1200" dirty="0" err="1"/>
              <a:t>Sabatius</a:t>
            </a:r>
            <a:r>
              <a:rPr lang="en-GB" sz="1200" dirty="0"/>
              <a:t>/Σαβ</a:t>
            </a:r>
            <a:r>
              <a:rPr lang="en-GB" sz="1200" dirty="0" err="1"/>
              <a:t>άζιος</a:t>
            </a:r>
            <a:br>
              <a:rPr lang="en-GB" sz="1200" dirty="0"/>
            </a:br>
            <a:r>
              <a:rPr lang="en-GB" sz="1200" dirty="0"/>
              <a:t>Phrygian/Thracian deity = </a:t>
            </a:r>
            <a:r>
              <a:rPr lang="en-GB" sz="1200" dirty="0" err="1"/>
              <a:t>Jup</a:t>
            </a:r>
            <a:r>
              <a:rPr lang="en-GB" sz="1200" dirty="0"/>
              <a:t>. In Roman times</a:t>
            </a:r>
            <a:br>
              <a:rPr lang="en-GB" sz="1200" dirty="0"/>
            </a:br>
            <a:r>
              <a:rPr lang="en-GB" sz="1200" dirty="0"/>
              <a:t>skygod (but also: snake)</a:t>
            </a:r>
          </a:p>
          <a:p>
            <a:endParaRPr lang="en-GB" sz="1200" dirty="0"/>
          </a:p>
          <a:p>
            <a:endParaRPr lang="en-GB" sz="1200" dirty="0"/>
          </a:p>
          <a:p>
            <a:r>
              <a:rPr lang="en-GB" sz="1200" dirty="0">
                <a:sym typeface="Wingdings" panose="05000000000000000000" pitchFamily="2" charset="2"/>
              </a:rPr>
              <a:t>diverse cults were associated</a:t>
            </a:r>
            <a:br>
              <a:rPr lang="en-GB" sz="1200" dirty="0">
                <a:sym typeface="Wingdings" panose="05000000000000000000" pitchFamily="2" charset="2"/>
              </a:rPr>
            </a:br>
            <a:r>
              <a:rPr lang="en-GB" sz="1200" dirty="0">
                <a:sym typeface="Wingdings" panose="05000000000000000000" pitchFamily="2" charset="2"/>
              </a:rPr>
              <a:t>within the same cult place</a:t>
            </a:r>
            <a:endParaRPr lang="en-GB" sz="1200" dirty="0"/>
          </a:p>
        </p:txBody>
      </p:sp>
      <p:pic>
        <p:nvPicPr>
          <p:cNvPr id="6" name="Picture 5" descr="A close up of a stone building&#10;&#10;Description generated with high confidence">
            <a:extLst>
              <a:ext uri="{FF2B5EF4-FFF2-40B4-BE49-F238E27FC236}">
                <a16:creationId xmlns:a16="http://schemas.microsoft.com/office/drawing/2014/main" id="{DFD7AD9E-7EF1-4943-AF8F-6B1886A4D0D8}"/>
              </a:ext>
            </a:extLst>
          </p:cNvPr>
          <p:cNvPicPr>
            <a:picLocks noChangeAspect="1"/>
          </p:cNvPicPr>
          <p:nvPr/>
        </p:nvPicPr>
        <p:blipFill>
          <a:blip r:embed="rId6"/>
          <a:stretch>
            <a:fillRect/>
          </a:stretch>
        </p:blipFill>
        <p:spPr>
          <a:xfrm>
            <a:off x="1218105" y="1733467"/>
            <a:ext cx="2604688" cy="5124533"/>
          </a:xfrm>
          <a:prstGeom prst="rect">
            <a:avLst/>
          </a:prstGeom>
        </p:spPr>
      </p:pic>
      <p:sp>
        <p:nvSpPr>
          <p:cNvPr id="2" name="Title 1">
            <a:extLst>
              <a:ext uri="{FF2B5EF4-FFF2-40B4-BE49-F238E27FC236}">
                <a16:creationId xmlns:a16="http://schemas.microsoft.com/office/drawing/2014/main" id="{73502DF4-E4EE-4E30-B62E-0E3481E6DC03}"/>
              </a:ext>
            </a:extLst>
          </p:cNvPr>
          <p:cNvSpPr>
            <a:spLocks noGrp="1"/>
          </p:cNvSpPr>
          <p:nvPr>
            <p:ph type="title"/>
          </p:nvPr>
        </p:nvSpPr>
        <p:spPr>
          <a:xfrm>
            <a:off x="1141413" y="609600"/>
            <a:ext cx="9905998" cy="1905000"/>
          </a:xfrm>
        </p:spPr>
        <p:txBody>
          <a:bodyPr>
            <a:normAutofit/>
          </a:bodyPr>
          <a:lstStyle/>
          <a:p>
            <a:r>
              <a:rPr lang="en-GB" dirty="0"/>
              <a:t>Mithras </a:t>
            </a:r>
            <a:r>
              <a:rPr lang="en-GB" b="1" dirty="0"/>
              <a:t>Agents</a:t>
            </a:r>
            <a:r>
              <a:rPr lang="en-GB" dirty="0"/>
              <a:t>…?</a:t>
            </a:r>
          </a:p>
        </p:txBody>
      </p:sp>
      <p:sp>
        <p:nvSpPr>
          <p:cNvPr id="11" name="Content Placeholder 10">
            <a:extLst>
              <a:ext uri="{FF2B5EF4-FFF2-40B4-BE49-F238E27FC236}">
                <a16:creationId xmlns:a16="http://schemas.microsoft.com/office/drawing/2014/main" id="{0C32DE37-6083-4C21-9241-206A2B8A4604}"/>
              </a:ext>
            </a:extLst>
          </p:cNvPr>
          <p:cNvSpPr>
            <a:spLocks noGrp="1"/>
          </p:cNvSpPr>
          <p:nvPr>
            <p:ph idx="1"/>
          </p:nvPr>
        </p:nvSpPr>
        <p:spPr>
          <a:xfrm>
            <a:off x="1218105" y="1857795"/>
            <a:ext cx="9905998" cy="1003392"/>
          </a:xfrm>
        </p:spPr>
        <p:txBody>
          <a:bodyPr>
            <a:normAutofit/>
          </a:bodyPr>
          <a:lstStyle/>
          <a:p>
            <a:r>
              <a:rPr lang="en-US" b="1" dirty="0">
                <a:solidFill>
                  <a:schemeClr val="accent5">
                    <a:lumMod val="50000"/>
                  </a:schemeClr>
                </a:solidFill>
              </a:rPr>
              <a:t>Mithras?</a:t>
            </a:r>
            <a:br>
              <a:rPr lang="en-US" b="1" dirty="0">
                <a:solidFill>
                  <a:schemeClr val="accent5">
                    <a:lumMod val="50000"/>
                  </a:schemeClr>
                </a:solidFill>
              </a:rPr>
            </a:br>
            <a:r>
              <a:rPr lang="en-US" b="1" dirty="0">
                <a:solidFill>
                  <a:schemeClr val="accent5">
                    <a:lumMod val="50000"/>
                  </a:schemeClr>
                </a:solidFill>
              </a:rPr>
              <a:t>Mono/Henotheism</a:t>
            </a:r>
          </a:p>
        </p:txBody>
      </p:sp>
      <p:sp>
        <p:nvSpPr>
          <p:cNvPr id="7" name="Rectangle 1">
            <a:extLst>
              <a:ext uri="{FF2B5EF4-FFF2-40B4-BE49-F238E27FC236}">
                <a16:creationId xmlns:a16="http://schemas.microsoft.com/office/drawing/2014/main" id="{0372917C-4DE6-4730-9CDD-FEC1FAAAD786}"/>
              </a:ext>
            </a:extLst>
          </p:cNvPr>
          <p:cNvSpPr>
            <a:spLocks noChangeArrowheads="1"/>
          </p:cNvSpPr>
          <p:nvPr/>
        </p:nvSpPr>
        <p:spPr bwMode="auto">
          <a:xfrm>
            <a:off x="3949959" y="1909899"/>
            <a:ext cx="3253274" cy="18158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rPr>
              <a:t>ZPE 120, 265, AE 1998, 1100: from </a:t>
            </a:r>
            <a:r>
              <a:rPr kumimoji="0" lang="en-US" altLang="en-US" sz="1600" b="0" i="0" u="none" strike="noStrike" cap="none" normalizeH="0" baseline="0" dirty="0" err="1">
                <a:ln>
                  <a:noFill/>
                </a:ln>
                <a:solidFill>
                  <a:schemeClr val="tx1"/>
                </a:solidFill>
                <a:effectLst/>
                <a:latin typeface="Arial" panose="020B0604020202020204" pitchFamily="34" charset="0"/>
              </a:rPr>
              <a:t>Sarmizegetusa</a:t>
            </a:r>
            <a:r>
              <a:rPr kumimoji="0" lang="en-US" altLang="en-US" sz="1600" b="0" i="0" u="none" strike="noStrike" cap="none" normalizeH="0" baseline="0" dirty="0">
                <a:ln>
                  <a:noFill/>
                </a:ln>
                <a:solidFill>
                  <a:schemeClr val="tx1"/>
                </a:solidFill>
                <a:effectLst/>
                <a:latin typeface="Arial" panose="020B0604020202020204" pitchFamily="34" charset="0"/>
              </a:rPr>
              <a:t>:</a:t>
            </a:r>
            <a:br>
              <a:rPr kumimoji="0" lang="en-US" altLang="en-US" sz="1600" b="0" i="0" u="none" strike="noStrike" cap="none" normalizeH="0" baseline="0" dirty="0">
                <a:ln>
                  <a:noFill/>
                </a:ln>
                <a:solidFill>
                  <a:schemeClr val="tx1"/>
                </a:solidFill>
                <a:effectLst/>
                <a:latin typeface="Arial" panose="020B0604020202020204" pitchFamily="34" charset="0"/>
              </a:rPr>
            </a:br>
            <a:r>
              <a:rPr kumimoji="0" lang="en-US" altLang="en-US" sz="1600" b="0" i="0" u="none" strike="noStrike" cap="none" normalizeH="0" baseline="0" dirty="0" err="1">
                <a:ln>
                  <a:noFill/>
                </a:ln>
                <a:solidFill>
                  <a:schemeClr val="tx1"/>
                </a:solidFill>
                <a:effectLst/>
                <a:latin typeface="Arial" panose="020B0604020202020204" pitchFamily="34" charset="0"/>
              </a:rPr>
              <a:t>Invicto</a:t>
            </a:r>
            <a:r>
              <a:rPr kumimoji="0" lang="en-US" altLang="en-US" sz="1600" b="0" i="0" u="none" strike="noStrike" cap="none" normalizeH="0" baseline="0" dirty="0">
                <a:ln>
                  <a:noFill/>
                </a:ln>
                <a:solidFill>
                  <a:schemeClr val="tx1"/>
                </a:solidFill>
                <a:effectLst/>
                <a:latin typeface="Arial" panose="020B0604020202020204" pitchFamily="34" charset="0"/>
              </a:rPr>
              <a:t> / </a:t>
            </a:r>
            <a:r>
              <a:rPr kumimoji="0" lang="en-US" altLang="en-US" sz="1600" b="0" i="0" u="none" strike="noStrike" cap="none" normalizeH="0" baseline="0" dirty="0" err="1">
                <a:ln>
                  <a:noFill/>
                </a:ln>
                <a:solidFill>
                  <a:schemeClr val="tx1"/>
                </a:solidFill>
                <a:effectLst/>
                <a:latin typeface="Arial" panose="020B0604020202020204" pitchFamily="34" charset="0"/>
              </a:rPr>
              <a:t>Mithrae</a:t>
            </a:r>
            <a:r>
              <a:rPr kumimoji="0" lang="en-US" altLang="en-US" sz="1600" b="0" i="0" u="none" strike="noStrike" cap="none" normalizeH="0" baseline="0" dirty="0">
                <a:ln>
                  <a:noFill/>
                </a:ln>
                <a:solidFill>
                  <a:schemeClr val="tx1"/>
                </a:solidFill>
                <a:effectLst/>
                <a:latin typeface="Arial" panose="020B0604020202020204" pitchFamily="34" charset="0"/>
              </a:rPr>
              <a:t> / Marti </a:t>
            </a:r>
            <a:r>
              <a:rPr kumimoji="0" lang="en-US" altLang="en-US" sz="1600" b="0" i="0" u="none" strike="noStrike" cap="none" normalizeH="0" baseline="0" dirty="0" err="1">
                <a:ln>
                  <a:noFill/>
                </a:ln>
                <a:solidFill>
                  <a:schemeClr val="tx1"/>
                </a:solidFill>
                <a:effectLst/>
                <a:latin typeface="Arial" panose="020B0604020202020204" pitchFamily="34" charset="0"/>
              </a:rPr>
              <a:t>Camulo</a:t>
            </a:r>
            <a:r>
              <a:rPr kumimoji="0" lang="en-US" altLang="en-US" sz="1600" b="0" i="0" u="none" strike="noStrike" cap="none" normalizeH="0" baseline="0" dirty="0">
                <a:ln>
                  <a:noFill/>
                </a:ln>
                <a:solidFill>
                  <a:schemeClr val="tx1"/>
                </a:solidFill>
                <a:effectLst/>
                <a:latin typeface="Arial" panose="020B0604020202020204" pitchFamily="34" charset="0"/>
              </a:rPr>
              <a:t> / </a:t>
            </a:r>
            <a:r>
              <a:rPr kumimoji="0" lang="en-US" altLang="en-US" sz="1600" b="0" i="0" u="none" strike="noStrike" cap="none" normalizeH="0" baseline="0" dirty="0" err="1">
                <a:ln>
                  <a:noFill/>
                </a:ln>
                <a:solidFill>
                  <a:schemeClr val="tx1"/>
                </a:solidFill>
                <a:effectLst/>
                <a:latin typeface="Arial" panose="020B0604020202020204" pitchFamily="34" charset="0"/>
              </a:rPr>
              <a:t>Mercurio</a:t>
            </a:r>
            <a:r>
              <a:rPr kumimoji="0" lang="en-US" altLang="en-US" sz="1600" b="0" i="0" u="none" strike="noStrike" cap="none" normalizeH="0" baseline="0" dirty="0">
                <a:ln>
                  <a:noFill/>
                </a:ln>
                <a:solidFill>
                  <a:schemeClr val="tx1"/>
                </a:solidFill>
                <a:effectLst/>
                <a:latin typeface="Arial" panose="020B0604020202020204" pitchFamily="34" charset="0"/>
              </a:rPr>
              <a:t> / </a:t>
            </a:r>
            <a:r>
              <a:rPr kumimoji="0" lang="en-US" altLang="en-US" sz="1600" b="0" i="0" u="none" strike="noStrike" cap="none" normalizeH="0" baseline="0" dirty="0" err="1">
                <a:ln>
                  <a:noFill/>
                </a:ln>
                <a:solidFill>
                  <a:schemeClr val="tx1"/>
                </a:solidFill>
                <a:effectLst/>
                <a:latin typeface="Arial" panose="020B0604020202020204" pitchFamily="34" charset="0"/>
              </a:rPr>
              <a:t>Rosmertae</a:t>
            </a:r>
            <a:r>
              <a:rPr kumimoji="0" lang="en-US" altLang="en-US" sz="1600" b="0" i="0" u="none" strike="noStrike" cap="none" normalizeH="0" baseline="0" dirty="0">
                <a:ln>
                  <a:noFill/>
                </a:ln>
                <a:solidFill>
                  <a:schemeClr val="tx1"/>
                </a:solidFill>
                <a:effectLst/>
                <a:latin typeface="Arial" panose="020B0604020202020204" pitchFamily="34" charset="0"/>
              </a:rPr>
              <a:t> / Q(</a:t>
            </a:r>
            <a:r>
              <a:rPr kumimoji="0" lang="en-US" altLang="en-US" sz="1600" b="0" i="0" u="none" strike="noStrike" cap="none" normalizeH="0" baseline="0" dirty="0" err="1">
                <a:ln>
                  <a:noFill/>
                </a:ln>
                <a:solidFill>
                  <a:schemeClr val="tx1"/>
                </a:solidFill>
                <a:effectLst/>
                <a:latin typeface="Arial" panose="020B0604020202020204" pitchFamily="34" charset="0"/>
              </a:rPr>
              <a:t>uintus</a:t>
            </a:r>
            <a:r>
              <a:rPr kumimoji="0" lang="en-US" altLang="en-US" sz="1600" b="0" i="0" u="none" strike="noStrike" cap="none" normalizeH="0" baseline="0" dirty="0">
                <a:ln>
                  <a:noFill/>
                </a:ln>
                <a:solidFill>
                  <a:schemeClr val="tx1"/>
                </a:solidFill>
                <a:effectLst/>
                <a:latin typeface="Arial" panose="020B0604020202020204" pitchFamily="34" charset="0"/>
              </a:rPr>
              <a:t>) </a:t>
            </a:r>
            <a:r>
              <a:rPr kumimoji="0" lang="en-US" altLang="en-US" sz="1600" b="0" i="0" u="none" strike="noStrike" cap="none" normalizeH="0" baseline="0" dirty="0" err="1">
                <a:ln>
                  <a:noFill/>
                </a:ln>
                <a:solidFill>
                  <a:schemeClr val="tx1"/>
                </a:solidFill>
                <a:effectLst/>
                <a:latin typeface="Arial" panose="020B0604020202020204" pitchFamily="34" charset="0"/>
              </a:rPr>
              <a:t>Axius</a:t>
            </a:r>
            <a:r>
              <a:rPr kumimoji="0" lang="en-US" altLang="en-US" sz="1600" b="0" i="0" u="none" strike="noStrike" cap="none" normalizeH="0" baseline="0" dirty="0">
                <a:ln>
                  <a:noFill/>
                </a:ln>
                <a:solidFill>
                  <a:schemeClr val="tx1"/>
                </a:solidFill>
                <a:effectLst/>
                <a:latin typeface="Arial" panose="020B0604020202020204" pitchFamily="34" charset="0"/>
              </a:rPr>
              <a:t> </a:t>
            </a:r>
            <a:r>
              <a:rPr kumimoji="0" lang="en-US" altLang="en-US" sz="1600" b="0" i="0" u="none" strike="noStrike" cap="none" normalizeH="0" baseline="0" dirty="0" err="1">
                <a:ln>
                  <a:noFill/>
                </a:ln>
                <a:solidFill>
                  <a:schemeClr val="tx1"/>
                </a:solidFill>
                <a:effectLst/>
                <a:latin typeface="Arial" panose="020B0604020202020204" pitchFamily="34" charset="0"/>
              </a:rPr>
              <a:t>Aeli</a:t>
            </a:r>
            <a:r>
              <a:rPr kumimoji="0" lang="en-US" altLang="en-US" sz="1600" b="0" i="0" u="none" strike="noStrike" cap="none" normalizeH="0" baseline="0" dirty="0">
                <a:ln>
                  <a:noFill/>
                </a:ln>
                <a:solidFill>
                  <a:schemeClr val="tx1"/>
                </a:solidFill>
                <a:effectLst/>
                <a:latin typeface="Arial" panose="020B0604020202020204" pitchFamily="34" charset="0"/>
              </a:rPr>
              <a:t>/anus v(</a:t>
            </a:r>
            <a:r>
              <a:rPr kumimoji="0" lang="en-US" altLang="en-US" sz="1600" b="0" i="0" u="none" strike="noStrike" cap="none" normalizeH="0" baseline="0" dirty="0" err="1">
                <a:ln>
                  <a:noFill/>
                </a:ln>
                <a:solidFill>
                  <a:schemeClr val="tx1"/>
                </a:solidFill>
                <a:effectLst/>
                <a:latin typeface="Arial" panose="020B0604020202020204" pitchFamily="34" charset="0"/>
              </a:rPr>
              <a:t>ir</a:t>
            </a:r>
            <a:r>
              <a:rPr kumimoji="0" lang="en-US" altLang="en-US" sz="1600" b="0" i="0" u="none" strike="noStrike" cap="none" normalizeH="0" baseline="0" dirty="0">
                <a:ln>
                  <a:noFill/>
                </a:ln>
                <a:solidFill>
                  <a:schemeClr val="tx1"/>
                </a:solidFill>
                <a:effectLst/>
                <a:latin typeface="Arial" panose="020B0604020202020204" pitchFamily="34" charset="0"/>
              </a:rPr>
              <a:t>) e(</a:t>
            </a:r>
            <a:r>
              <a:rPr kumimoji="0" lang="en-US" altLang="en-US" sz="1600" b="0" i="0" u="none" strike="noStrike" cap="none" normalizeH="0" baseline="0" dirty="0" err="1">
                <a:ln>
                  <a:noFill/>
                </a:ln>
                <a:solidFill>
                  <a:schemeClr val="tx1"/>
                </a:solidFill>
                <a:effectLst/>
                <a:latin typeface="Arial" panose="020B0604020202020204" pitchFamily="34" charset="0"/>
              </a:rPr>
              <a:t>gregius</a:t>
            </a:r>
            <a:r>
              <a:rPr kumimoji="0" lang="en-US" altLang="en-US" sz="1600" b="0" i="0" u="none" strike="noStrike" cap="none" normalizeH="0" baseline="0" dirty="0">
                <a:ln>
                  <a:noFill/>
                </a:ln>
                <a:solidFill>
                  <a:schemeClr val="tx1"/>
                </a:solidFill>
                <a:effectLst/>
                <a:latin typeface="Arial" panose="020B0604020202020204" pitchFamily="34" charset="0"/>
              </a:rPr>
              <a:t>) / proc(</a:t>
            </a:r>
            <a:r>
              <a:rPr kumimoji="0" lang="en-US" altLang="en-US" sz="1600" b="0" i="0" u="none" strike="noStrike" cap="none" normalizeH="0" baseline="0" dirty="0" err="1">
                <a:ln>
                  <a:noFill/>
                </a:ln>
                <a:solidFill>
                  <a:schemeClr val="tx1"/>
                </a:solidFill>
                <a:effectLst/>
                <a:latin typeface="Arial" panose="020B0604020202020204" pitchFamily="34" charset="0"/>
              </a:rPr>
              <a:t>urator</a:t>
            </a:r>
            <a:r>
              <a:rPr kumimoji="0" lang="en-US" altLang="en-US" sz="1600" b="0" i="0" u="none" strike="noStrike" cap="none" normalizeH="0" baseline="0" dirty="0">
                <a:ln>
                  <a:noFill/>
                </a:ln>
                <a:solidFill>
                  <a:schemeClr val="tx1"/>
                </a:solidFill>
                <a:effectLst/>
                <a:latin typeface="Arial" panose="020B0604020202020204" pitchFamily="34" charset="0"/>
              </a:rPr>
              <a:t>) Aug[[g(</a:t>
            </a:r>
            <a:r>
              <a:rPr kumimoji="0" lang="en-US" altLang="en-US" sz="1600" b="0" i="0" u="none" strike="noStrike" cap="none" normalizeH="0" baseline="0" dirty="0" err="1">
                <a:ln>
                  <a:noFill/>
                </a:ln>
                <a:solidFill>
                  <a:schemeClr val="tx1"/>
                </a:solidFill>
                <a:effectLst/>
                <a:latin typeface="Arial" panose="020B0604020202020204" pitchFamily="34" charset="0"/>
              </a:rPr>
              <a:t>ustorum</a:t>
            </a:r>
            <a:r>
              <a:rPr kumimoji="0" lang="en-US" altLang="en-US" sz="1600" b="0" i="0" u="none" strike="noStrike" cap="none" normalizeH="0" baseline="0" dirty="0">
                <a:ln>
                  <a:noFill/>
                </a:ln>
                <a:solidFill>
                  <a:schemeClr val="tx1"/>
                </a:solidFill>
                <a:effectLst/>
                <a:latin typeface="Arial" panose="020B0604020202020204" pitchFamily="34" charset="0"/>
              </a:rPr>
              <a:t>)]] / </a:t>
            </a:r>
            <a:r>
              <a:rPr kumimoji="0" lang="en-US" altLang="en-US" sz="1600" b="0" i="0" u="none" strike="noStrike" cap="none" normalizeH="0" baseline="0" dirty="0" err="1">
                <a:ln>
                  <a:noFill/>
                </a:ln>
                <a:solidFill>
                  <a:schemeClr val="tx1"/>
                </a:solidFill>
                <a:effectLst/>
                <a:latin typeface="Arial" panose="020B0604020202020204" pitchFamily="34" charset="0"/>
              </a:rPr>
              <a:t>Ioni</a:t>
            </a:r>
            <a:r>
              <a:rPr kumimoji="0" lang="en-US" altLang="en-US" sz="1600" b="0" i="0" u="none" strike="noStrike" cap="none" normalizeH="0" baseline="0" dirty="0">
                <a:ln>
                  <a:noFill/>
                </a:ln>
                <a:solidFill>
                  <a:schemeClr val="tx1"/>
                </a:solidFill>
                <a:effectLst/>
                <a:latin typeface="Arial" panose="020B0604020202020204" pitchFamily="34" charset="0"/>
              </a:rPr>
              <a:t>(us) </a:t>
            </a:r>
          </a:p>
        </p:txBody>
      </p:sp>
    </p:spTree>
    <p:extLst>
      <p:ext uri="{BB962C8B-B14F-4D97-AF65-F5344CB8AC3E}">
        <p14:creationId xmlns:p14="http://schemas.microsoft.com/office/powerpoint/2010/main" val="792078125"/>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icture containing text, map&#10;&#10;Description generated with very high confidence">
            <a:extLst>
              <a:ext uri="{FF2B5EF4-FFF2-40B4-BE49-F238E27FC236}">
                <a16:creationId xmlns:a16="http://schemas.microsoft.com/office/drawing/2014/main" id="{3E847A63-E495-4DAC-82B7-BED03618E821}"/>
              </a:ext>
            </a:extLst>
          </p:cNvPr>
          <p:cNvPicPr>
            <a:picLocks noChangeAspect="1"/>
          </p:cNvPicPr>
          <p:nvPr/>
        </p:nvPicPr>
        <p:blipFill rotWithShape="1">
          <a:blip r:embed="rId2">
            <a:alphaModFix amt="15000"/>
          </a:blip>
          <a:srcRect b="20495"/>
          <a:stretch/>
        </p:blipFill>
        <p:spPr>
          <a:xfrm>
            <a:off x="20" y="10"/>
            <a:ext cx="12191980" cy="6857990"/>
          </a:xfrm>
          <a:prstGeom prst="rect">
            <a:avLst/>
          </a:prstGeom>
        </p:spPr>
      </p:pic>
      <p:sp>
        <p:nvSpPr>
          <p:cNvPr id="2" name="Titel 1"/>
          <p:cNvSpPr>
            <a:spLocks noGrp="1"/>
          </p:cNvSpPr>
          <p:nvPr>
            <p:ph type="title"/>
          </p:nvPr>
        </p:nvSpPr>
        <p:spPr/>
        <p:txBody>
          <a:bodyPr/>
          <a:lstStyle/>
          <a:p>
            <a:r>
              <a:rPr lang="de-DE" dirty="0"/>
              <a:t>Mithras </a:t>
            </a:r>
            <a:r>
              <a:rPr lang="de-DE" b="1" dirty="0"/>
              <a:t>Standardisation</a:t>
            </a:r>
            <a:endParaRPr lang="en-GB" dirty="0"/>
          </a:p>
        </p:txBody>
      </p:sp>
      <p:sp>
        <p:nvSpPr>
          <p:cNvPr id="4" name="Content Placeholder 3">
            <a:extLst>
              <a:ext uri="{FF2B5EF4-FFF2-40B4-BE49-F238E27FC236}">
                <a16:creationId xmlns:a16="http://schemas.microsoft.com/office/drawing/2014/main" id="{57BC76EB-EB5B-4DF0-8C30-1FFFD97FD95D}"/>
              </a:ext>
            </a:extLst>
          </p:cNvPr>
          <p:cNvSpPr>
            <a:spLocks noGrp="1"/>
          </p:cNvSpPr>
          <p:nvPr>
            <p:ph idx="1"/>
          </p:nvPr>
        </p:nvSpPr>
        <p:spPr/>
        <p:txBody>
          <a:bodyPr/>
          <a:lstStyle/>
          <a:p>
            <a:endParaRPr lang="en-GB"/>
          </a:p>
        </p:txBody>
      </p:sp>
      <p:pic>
        <p:nvPicPr>
          <p:cNvPr id="7" name="Picture 3" descr="C:\Users\Ralph\Documents\369px-ORL_33_tab_05_pic_02_Mithraeum_Grundriss Stockstadt.jpg">
            <a:extLst>
              <a:ext uri="{FF2B5EF4-FFF2-40B4-BE49-F238E27FC236}">
                <a16:creationId xmlns:a16="http://schemas.microsoft.com/office/drawing/2014/main" id="{B7C3A6CD-9252-409E-A97C-0BB62F829167}"/>
              </a:ext>
            </a:extLst>
          </p:cNvPr>
          <p:cNvPicPr>
            <a:picLocks noChangeAspect="1" noChangeArrowheads="1"/>
          </p:cNvPicPr>
          <p:nvPr/>
        </p:nvPicPr>
        <p:blipFill>
          <a:blip r:embed="rId3" cstate="print"/>
          <a:srcRect/>
          <a:stretch>
            <a:fillRect/>
          </a:stretch>
        </p:blipFill>
        <p:spPr bwMode="auto">
          <a:xfrm>
            <a:off x="354564" y="1965648"/>
            <a:ext cx="2544146" cy="4503708"/>
          </a:xfrm>
          <a:prstGeom prst="rect">
            <a:avLst/>
          </a:prstGeom>
          <a:noFill/>
        </p:spPr>
      </p:pic>
      <p:pic>
        <p:nvPicPr>
          <p:cNvPr id="8" name="Picture 4" descr="C:\Users\Ralph\Documents\bom2003corbvlo113 mithraeum.jpg">
            <a:extLst>
              <a:ext uri="{FF2B5EF4-FFF2-40B4-BE49-F238E27FC236}">
                <a16:creationId xmlns:a16="http://schemas.microsoft.com/office/drawing/2014/main" id="{C8C23F07-AFC2-4AA9-9E3F-01F671D28394}"/>
              </a:ext>
            </a:extLst>
          </p:cNvPr>
          <p:cNvPicPr>
            <a:picLocks noChangeAspect="1" noChangeArrowheads="1"/>
          </p:cNvPicPr>
          <p:nvPr/>
        </p:nvPicPr>
        <p:blipFill>
          <a:blip r:embed="rId4" cstate="print"/>
          <a:srcRect/>
          <a:stretch>
            <a:fillRect/>
          </a:stretch>
        </p:blipFill>
        <p:spPr bwMode="auto">
          <a:xfrm>
            <a:off x="3102630" y="1965648"/>
            <a:ext cx="6004944" cy="4503708"/>
          </a:xfrm>
          <a:prstGeom prst="rect">
            <a:avLst/>
          </a:prstGeom>
          <a:noFill/>
        </p:spPr>
      </p:pic>
      <p:sp>
        <p:nvSpPr>
          <p:cNvPr id="9" name="Textfeld 5">
            <a:extLst>
              <a:ext uri="{FF2B5EF4-FFF2-40B4-BE49-F238E27FC236}">
                <a16:creationId xmlns:a16="http://schemas.microsoft.com/office/drawing/2014/main" id="{4ED19AD5-126C-4D13-BF8F-8AD4AD219116}"/>
              </a:ext>
            </a:extLst>
          </p:cNvPr>
          <p:cNvSpPr txBox="1"/>
          <p:nvPr/>
        </p:nvSpPr>
        <p:spPr>
          <a:xfrm>
            <a:off x="275266" y="6498324"/>
            <a:ext cx="2088232" cy="369332"/>
          </a:xfrm>
          <a:prstGeom prst="rect">
            <a:avLst/>
          </a:prstGeom>
          <a:noFill/>
        </p:spPr>
        <p:txBody>
          <a:bodyPr wrap="square" rtlCol="0">
            <a:spAutoFit/>
          </a:bodyPr>
          <a:lstStyle/>
          <a:p>
            <a:r>
              <a:rPr lang="de-DE" dirty="0"/>
              <a:t>Stockstadt, Limes</a:t>
            </a:r>
            <a:endParaRPr lang="en-GB" dirty="0"/>
          </a:p>
        </p:txBody>
      </p:sp>
    </p:spTree>
    <p:extLst>
      <p:ext uri="{BB962C8B-B14F-4D97-AF65-F5344CB8AC3E}">
        <p14:creationId xmlns:p14="http://schemas.microsoft.com/office/powerpoint/2010/main" val="1590480426"/>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icture containing text, map&#10;&#10;Description generated with very high confidence">
            <a:extLst>
              <a:ext uri="{FF2B5EF4-FFF2-40B4-BE49-F238E27FC236}">
                <a16:creationId xmlns:a16="http://schemas.microsoft.com/office/drawing/2014/main" id="{3E847A63-E495-4DAC-82B7-BED03618E821}"/>
              </a:ext>
            </a:extLst>
          </p:cNvPr>
          <p:cNvPicPr>
            <a:picLocks noChangeAspect="1"/>
          </p:cNvPicPr>
          <p:nvPr/>
        </p:nvPicPr>
        <p:blipFill rotWithShape="1">
          <a:blip r:embed="rId2">
            <a:alphaModFix amt="15000"/>
          </a:blip>
          <a:srcRect b="20495"/>
          <a:stretch/>
        </p:blipFill>
        <p:spPr>
          <a:xfrm>
            <a:off x="20" y="10"/>
            <a:ext cx="12191980" cy="6857990"/>
          </a:xfrm>
          <a:prstGeom prst="rect">
            <a:avLst/>
          </a:prstGeom>
        </p:spPr>
      </p:pic>
      <p:sp>
        <p:nvSpPr>
          <p:cNvPr id="2" name="Titel 1"/>
          <p:cNvSpPr>
            <a:spLocks noGrp="1"/>
          </p:cNvSpPr>
          <p:nvPr>
            <p:ph type="title"/>
          </p:nvPr>
        </p:nvSpPr>
        <p:spPr/>
        <p:txBody>
          <a:bodyPr/>
          <a:lstStyle/>
          <a:p>
            <a:r>
              <a:rPr lang="de-DE" dirty="0"/>
              <a:t>Mithras </a:t>
            </a:r>
            <a:r>
              <a:rPr lang="de-DE" b="1" dirty="0"/>
              <a:t>Standardisation</a:t>
            </a:r>
            <a:endParaRPr lang="en-GB" dirty="0"/>
          </a:p>
        </p:txBody>
      </p:sp>
      <p:sp>
        <p:nvSpPr>
          <p:cNvPr id="4" name="Content Placeholder 3">
            <a:extLst>
              <a:ext uri="{FF2B5EF4-FFF2-40B4-BE49-F238E27FC236}">
                <a16:creationId xmlns:a16="http://schemas.microsoft.com/office/drawing/2014/main" id="{57BC76EB-EB5B-4DF0-8C30-1FFFD97FD95D}"/>
              </a:ext>
            </a:extLst>
          </p:cNvPr>
          <p:cNvSpPr>
            <a:spLocks noGrp="1"/>
          </p:cNvSpPr>
          <p:nvPr>
            <p:ph idx="1"/>
          </p:nvPr>
        </p:nvSpPr>
        <p:spPr/>
        <p:txBody>
          <a:bodyPr/>
          <a:lstStyle/>
          <a:p>
            <a:endParaRPr lang="en-GB"/>
          </a:p>
        </p:txBody>
      </p:sp>
      <p:sp>
        <p:nvSpPr>
          <p:cNvPr id="9" name="Textfeld 5">
            <a:extLst>
              <a:ext uri="{FF2B5EF4-FFF2-40B4-BE49-F238E27FC236}">
                <a16:creationId xmlns:a16="http://schemas.microsoft.com/office/drawing/2014/main" id="{4ED19AD5-126C-4D13-BF8F-8AD4AD219116}"/>
              </a:ext>
            </a:extLst>
          </p:cNvPr>
          <p:cNvSpPr txBox="1"/>
          <p:nvPr/>
        </p:nvSpPr>
        <p:spPr>
          <a:xfrm>
            <a:off x="275266" y="6498324"/>
            <a:ext cx="2088232" cy="369332"/>
          </a:xfrm>
          <a:prstGeom prst="rect">
            <a:avLst/>
          </a:prstGeom>
          <a:noFill/>
        </p:spPr>
        <p:txBody>
          <a:bodyPr wrap="square" rtlCol="0">
            <a:spAutoFit/>
          </a:bodyPr>
          <a:lstStyle/>
          <a:p>
            <a:r>
              <a:rPr lang="de-DE" dirty="0"/>
              <a:t>Ostia</a:t>
            </a:r>
            <a:endParaRPr lang="en-GB" dirty="0"/>
          </a:p>
        </p:txBody>
      </p:sp>
      <p:pic>
        <p:nvPicPr>
          <p:cNvPr id="10" name="Picture 2" descr="C:\Users\Ralph\Documents\572_mx_mithraum-ostia.jpg">
            <a:extLst>
              <a:ext uri="{FF2B5EF4-FFF2-40B4-BE49-F238E27FC236}">
                <a16:creationId xmlns:a16="http://schemas.microsoft.com/office/drawing/2014/main" id="{EDA6E633-77E9-4A49-B57E-D7CF905D436D}"/>
              </a:ext>
            </a:extLst>
          </p:cNvPr>
          <p:cNvPicPr>
            <a:picLocks noChangeAspect="1" noChangeArrowheads="1"/>
          </p:cNvPicPr>
          <p:nvPr/>
        </p:nvPicPr>
        <p:blipFill>
          <a:blip r:embed="rId3" cstate="print"/>
          <a:srcRect/>
          <a:stretch>
            <a:fillRect/>
          </a:stretch>
        </p:blipFill>
        <p:spPr bwMode="auto">
          <a:xfrm>
            <a:off x="2740" y="1792460"/>
            <a:ext cx="6093260" cy="4577239"/>
          </a:xfrm>
          <a:prstGeom prst="rect">
            <a:avLst/>
          </a:prstGeom>
          <a:noFill/>
        </p:spPr>
      </p:pic>
      <p:pic>
        <p:nvPicPr>
          <p:cNvPr id="11" name="Picture 2" descr="C:\Users\Ralph\Documents\Mithraeum OSTIA 5-13_1.jpg">
            <a:extLst>
              <a:ext uri="{FF2B5EF4-FFF2-40B4-BE49-F238E27FC236}">
                <a16:creationId xmlns:a16="http://schemas.microsoft.com/office/drawing/2014/main" id="{E4FAC5B8-35CD-4788-8B70-8D0414EF4551}"/>
              </a:ext>
            </a:extLst>
          </p:cNvPr>
          <p:cNvPicPr>
            <a:picLocks noChangeAspect="1" noChangeArrowheads="1"/>
          </p:cNvPicPr>
          <p:nvPr/>
        </p:nvPicPr>
        <p:blipFill>
          <a:blip r:embed="rId4" cstate="print"/>
          <a:srcRect/>
          <a:stretch>
            <a:fillRect/>
          </a:stretch>
        </p:blipFill>
        <p:spPr bwMode="auto">
          <a:xfrm>
            <a:off x="6161467" y="1792460"/>
            <a:ext cx="6033253" cy="4587007"/>
          </a:xfrm>
          <a:prstGeom prst="rect">
            <a:avLst/>
          </a:prstGeom>
          <a:noFill/>
        </p:spPr>
      </p:pic>
    </p:spTree>
    <p:extLst>
      <p:ext uri="{BB962C8B-B14F-4D97-AF65-F5344CB8AC3E}">
        <p14:creationId xmlns:p14="http://schemas.microsoft.com/office/powerpoint/2010/main" val="3541487279"/>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89131-1B7B-48E5-9C66-3F561F77BD7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94BFBF1-ECE0-4058-9676-BBC4AE3B4DAD}"/>
              </a:ext>
            </a:extLst>
          </p:cNvPr>
          <p:cNvSpPr>
            <a:spLocks noGrp="1"/>
          </p:cNvSpPr>
          <p:nvPr>
            <p:ph idx="1"/>
          </p:nvPr>
        </p:nvSpPr>
        <p:spPr/>
        <p:txBody>
          <a:bodyPr/>
          <a:lstStyle/>
          <a:p>
            <a:endParaRPr lang="en-GB"/>
          </a:p>
        </p:txBody>
      </p:sp>
      <p:pic>
        <p:nvPicPr>
          <p:cNvPr id="4" name="Picture 2" descr="C:\Users\Ralph\Documents\Mithraeum-in-Saarbruecken.jpg">
            <a:extLst>
              <a:ext uri="{FF2B5EF4-FFF2-40B4-BE49-F238E27FC236}">
                <a16:creationId xmlns:a16="http://schemas.microsoft.com/office/drawing/2014/main" id="{881ADE77-079B-4DD0-9CE5-7DACF8E34CC4}"/>
              </a:ext>
            </a:extLst>
          </p:cNvPr>
          <p:cNvPicPr>
            <a:picLocks noChangeAspect="1" noChangeArrowheads="1"/>
          </p:cNvPicPr>
          <p:nvPr/>
        </p:nvPicPr>
        <p:blipFill>
          <a:blip r:embed="rId2" cstate="print"/>
          <a:srcRect/>
          <a:stretch>
            <a:fillRect/>
          </a:stretch>
        </p:blipFill>
        <p:spPr bwMode="auto">
          <a:xfrm>
            <a:off x="0" y="0"/>
            <a:ext cx="12192000" cy="6858000"/>
          </a:xfrm>
          <a:prstGeom prst="rect">
            <a:avLst/>
          </a:prstGeom>
          <a:noFill/>
        </p:spPr>
      </p:pic>
    </p:spTree>
    <p:extLst>
      <p:ext uri="{BB962C8B-B14F-4D97-AF65-F5344CB8AC3E}">
        <p14:creationId xmlns:p14="http://schemas.microsoft.com/office/powerpoint/2010/main" val="1794714253"/>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931BD-07D1-4304-8B80-892502BAD74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702EDC3-8D55-43AD-9F25-6447F49ADD70}"/>
              </a:ext>
            </a:extLst>
          </p:cNvPr>
          <p:cNvSpPr>
            <a:spLocks noGrp="1"/>
          </p:cNvSpPr>
          <p:nvPr>
            <p:ph idx="1"/>
          </p:nvPr>
        </p:nvSpPr>
        <p:spPr/>
        <p:txBody>
          <a:bodyPr/>
          <a:lstStyle/>
          <a:p>
            <a:endParaRPr lang="en-GB"/>
          </a:p>
        </p:txBody>
      </p:sp>
      <p:pic>
        <p:nvPicPr>
          <p:cNvPr id="4" name="Picture 2">
            <a:extLst>
              <a:ext uri="{FF2B5EF4-FFF2-40B4-BE49-F238E27FC236}">
                <a16:creationId xmlns:a16="http://schemas.microsoft.com/office/drawing/2014/main" id="{198F90B0-6421-4E0A-A5BB-C92986EF7E78}"/>
              </a:ext>
            </a:extLst>
          </p:cNvPr>
          <p:cNvPicPr>
            <a:picLocks noChangeAspect="1" noChangeArrowheads="1"/>
          </p:cNvPicPr>
          <p:nvPr/>
        </p:nvPicPr>
        <p:blipFill>
          <a:blip r:embed="rId2" cstate="print"/>
          <a:srcRect/>
          <a:stretch>
            <a:fillRect/>
          </a:stretch>
        </p:blipFill>
        <p:spPr bwMode="auto">
          <a:xfrm>
            <a:off x="99527" y="55984"/>
            <a:ext cx="12092473" cy="6858001"/>
          </a:xfrm>
          <a:prstGeom prst="rect">
            <a:avLst/>
          </a:prstGeom>
          <a:noFill/>
          <a:ln w="9525">
            <a:noFill/>
            <a:miter lim="800000"/>
            <a:headEnd/>
            <a:tailEnd/>
          </a:ln>
        </p:spPr>
      </p:pic>
      <p:sp>
        <p:nvSpPr>
          <p:cNvPr id="5" name="Inhaltsplatzhalter 2">
            <a:extLst>
              <a:ext uri="{FF2B5EF4-FFF2-40B4-BE49-F238E27FC236}">
                <a16:creationId xmlns:a16="http://schemas.microsoft.com/office/drawing/2014/main" id="{310030DB-5ED1-4A8E-8ACD-E1E1FC2BFB41}"/>
              </a:ext>
            </a:extLst>
          </p:cNvPr>
          <p:cNvSpPr txBox="1">
            <a:spLocks/>
          </p:cNvSpPr>
          <p:nvPr/>
        </p:nvSpPr>
        <p:spPr>
          <a:xfrm>
            <a:off x="6991737" y="118188"/>
            <a:ext cx="3285729" cy="1505339"/>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r>
              <a:rPr lang="it-IT" dirty="0" err="1"/>
              <a:t>Mithraeum</a:t>
            </a:r>
            <a:r>
              <a:rPr lang="it-IT" dirty="0"/>
              <a:t>, Santa Maria Capua Vetere (</a:t>
            </a:r>
            <a:r>
              <a:rPr lang="it-IT" dirty="0" err="1"/>
              <a:t>Naples</a:t>
            </a:r>
            <a:r>
              <a:rPr lang="it-IT" dirty="0"/>
              <a:t>)</a:t>
            </a:r>
            <a:endParaRPr lang="en-GB" dirty="0"/>
          </a:p>
        </p:txBody>
      </p:sp>
    </p:spTree>
    <p:extLst>
      <p:ext uri="{BB962C8B-B14F-4D97-AF65-F5344CB8AC3E}">
        <p14:creationId xmlns:p14="http://schemas.microsoft.com/office/powerpoint/2010/main" val="2263878059"/>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pic>
        <p:nvPicPr>
          <p:cNvPr id="4" name="Picture 2" descr="C:\Users\Ralph\Documents\Mithraeum-in-Saarbruecken.jpg">
            <a:extLst>
              <a:ext uri="{FF2B5EF4-FFF2-40B4-BE49-F238E27FC236}">
                <a16:creationId xmlns:a16="http://schemas.microsoft.com/office/drawing/2014/main" id="{EEBC771B-1B13-4335-99AE-BDDBECB6877B}"/>
              </a:ext>
            </a:extLst>
          </p:cNvPr>
          <p:cNvPicPr>
            <a:picLocks noChangeAspect="1" noChangeArrowheads="1"/>
          </p:cNvPicPr>
          <p:nvPr/>
        </p:nvPicPr>
        <p:blipFill rotWithShape="1">
          <a:blip r:embed="rId3" cstate="print">
            <a:alphaModFix amt="15000"/>
            <a:extLst/>
          </a:blip>
          <a:srcRect t="21186" b="12443"/>
          <a:stretch/>
        </p:blipFill>
        <p:spPr bwMode="auto">
          <a:xfrm>
            <a:off x="20" y="10"/>
            <a:ext cx="12191980" cy="6857990"/>
          </a:xfrm>
          <a:prstGeom prst="rect">
            <a:avLst/>
          </a:prstGeom>
          <a:noFill/>
        </p:spPr>
      </p:pic>
      <p:sp>
        <p:nvSpPr>
          <p:cNvPr id="2" name="Title 1">
            <a:extLst>
              <a:ext uri="{FF2B5EF4-FFF2-40B4-BE49-F238E27FC236}">
                <a16:creationId xmlns:a16="http://schemas.microsoft.com/office/drawing/2014/main" id="{D4ED31B1-2791-4B81-9D51-16183CD55A03}"/>
              </a:ext>
            </a:extLst>
          </p:cNvPr>
          <p:cNvSpPr>
            <a:spLocks noGrp="1"/>
          </p:cNvSpPr>
          <p:nvPr>
            <p:ph type="title"/>
          </p:nvPr>
        </p:nvSpPr>
        <p:spPr>
          <a:xfrm>
            <a:off x="1141413" y="609600"/>
            <a:ext cx="9905998" cy="1905000"/>
          </a:xfrm>
        </p:spPr>
        <p:txBody>
          <a:bodyPr>
            <a:normAutofit/>
          </a:bodyPr>
          <a:lstStyle/>
          <a:p>
            <a:r>
              <a:rPr lang="de-DE" dirty="0"/>
              <a:t>Mithras </a:t>
            </a:r>
            <a:r>
              <a:rPr lang="de-DE" b="1" dirty="0"/>
              <a:t>Standardisation</a:t>
            </a:r>
            <a:endParaRPr lang="en-GB" dirty="0"/>
          </a:p>
        </p:txBody>
      </p:sp>
      <p:sp>
        <p:nvSpPr>
          <p:cNvPr id="3" name="Content Placeholder 2">
            <a:extLst>
              <a:ext uri="{FF2B5EF4-FFF2-40B4-BE49-F238E27FC236}">
                <a16:creationId xmlns:a16="http://schemas.microsoft.com/office/drawing/2014/main" id="{2A00651E-3AD8-42C9-B2BD-70A77EA876C2}"/>
              </a:ext>
            </a:extLst>
          </p:cNvPr>
          <p:cNvSpPr>
            <a:spLocks noGrp="1"/>
          </p:cNvSpPr>
          <p:nvPr>
            <p:ph idx="1"/>
          </p:nvPr>
        </p:nvSpPr>
        <p:spPr>
          <a:xfrm>
            <a:off x="1141413" y="2666999"/>
            <a:ext cx="9905998" cy="3124201"/>
          </a:xfrm>
        </p:spPr>
        <p:txBody>
          <a:bodyPr>
            <a:normAutofit/>
          </a:bodyPr>
          <a:lstStyle/>
          <a:p>
            <a:endParaRPr lang="en-GB"/>
          </a:p>
        </p:txBody>
      </p:sp>
      <p:pic>
        <p:nvPicPr>
          <p:cNvPr id="5" name="Picture 2" descr="C:\Users\Ralph\Documents\mithras-farbe3.jpg">
            <a:extLst>
              <a:ext uri="{FF2B5EF4-FFF2-40B4-BE49-F238E27FC236}">
                <a16:creationId xmlns:a16="http://schemas.microsoft.com/office/drawing/2014/main" id="{5B2618D5-578A-4DAF-A120-7A023C77354C}"/>
              </a:ext>
            </a:extLst>
          </p:cNvPr>
          <p:cNvPicPr>
            <a:picLocks noChangeAspect="1" noChangeArrowheads="1"/>
          </p:cNvPicPr>
          <p:nvPr/>
        </p:nvPicPr>
        <p:blipFill>
          <a:blip r:embed="rId4" cstate="print"/>
          <a:srcRect r="6901"/>
          <a:stretch>
            <a:fillRect/>
          </a:stretch>
        </p:blipFill>
        <p:spPr bwMode="auto">
          <a:xfrm>
            <a:off x="372941" y="3350646"/>
            <a:ext cx="4669787" cy="3461658"/>
          </a:xfrm>
          <a:prstGeom prst="rect">
            <a:avLst/>
          </a:prstGeom>
          <a:noFill/>
        </p:spPr>
      </p:pic>
      <p:pic>
        <p:nvPicPr>
          <p:cNvPr id="6" name="Picture 2" descr="C:\Users\Ralph\Documents\Mithraism barberini relief.jpg">
            <a:extLst>
              <a:ext uri="{FF2B5EF4-FFF2-40B4-BE49-F238E27FC236}">
                <a16:creationId xmlns:a16="http://schemas.microsoft.com/office/drawing/2014/main" id="{E941C799-0CFE-4B20-BAC4-690642EB9846}"/>
              </a:ext>
            </a:extLst>
          </p:cNvPr>
          <p:cNvPicPr>
            <a:picLocks noChangeAspect="1" noChangeArrowheads="1"/>
          </p:cNvPicPr>
          <p:nvPr/>
        </p:nvPicPr>
        <p:blipFill>
          <a:blip r:embed="rId5" cstate="print"/>
          <a:srcRect/>
          <a:stretch>
            <a:fillRect/>
          </a:stretch>
        </p:blipFill>
        <p:spPr bwMode="auto">
          <a:xfrm>
            <a:off x="6478365" y="3688102"/>
            <a:ext cx="4165603" cy="3124202"/>
          </a:xfrm>
          <a:prstGeom prst="rect">
            <a:avLst/>
          </a:prstGeom>
          <a:noFill/>
        </p:spPr>
      </p:pic>
      <p:pic>
        <p:nvPicPr>
          <p:cNvPr id="7" name="Picture 6" descr="C:\Users\Ralph\Documents\1-MithraeumMarino.jpg">
            <a:extLst>
              <a:ext uri="{FF2B5EF4-FFF2-40B4-BE49-F238E27FC236}">
                <a16:creationId xmlns:a16="http://schemas.microsoft.com/office/drawing/2014/main" id="{238015D4-62B0-433A-86D9-87009F8C27F1}"/>
              </a:ext>
            </a:extLst>
          </p:cNvPr>
          <p:cNvPicPr>
            <a:picLocks noChangeAspect="1" noChangeArrowheads="1"/>
          </p:cNvPicPr>
          <p:nvPr/>
        </p:nvPicPr>
        <p:blipFill>
          <a:blip r:embed="rId6" cstate="print"/>
          <a:srcRect/>
          <a:stretch>
            <a:fillRect/>
          </a:stretch>
        </p:blipFill>
        <p:spPr bwMode="auto">
          <a:xfrm>
            <a:off x="7385649" y="185040"/>
            <a:ext cx="3319656" cy="3205677"/>
          </a:xfrm>
          <a:prstGeom prst="rect">
            <a:avLst/>
          </a:prstGeom>
          <a:noFill/>
        </p:spPr>
      </p:pic>
      <p:pic>
        <p:nvPicPr>
          <p:cNvPr id="8" name="Picture 2">
            <a:extLst>
              <a:ext uri="{FF2B5EF4-FFF2-40B4-BE49-F238E27FC236}">
                <a16:creationId xmlns:a16="http://schemas.microsoft.com/office/drawing/2014/main" id="{FCBCCF3B-584E-4EC2-A834-8BE5D6A13C15}"/>
              </a:ext>
            </a:extLst>
          </p:cNvPr>
          <p:cNvPicPr>
            <a:picLocks noChangeAspect="1" noChangeArrowheads="1"/>
          </p:cNvPicPr>
          <p:nvPr/>
        </p:nvPicPr>
        <p:blipFill>
          <a:blip r:embed="rId7" cstate="print"/>
          <a:srcRect/>
          <a:stretch>
            <a:fillRect/>
          </a:stretch>
        </p:blipFill>
        <p:spPr bwMode="auto">
          <a:xfrm>
            <a:off x="3675570" y="1787879"/>
            <a:ext cx="3652342" cy="2672621"/>
          </a:xfrm>
          <a:prstGeom prst="rect">
            <a:avLst/>
          </a:prstGeom>
          <a:noFill/>
          <a:ln w="9525">
            <a:noFill/>
            <a:miter lim="800000"/>
            <a:headEnd/>
            <a:tailEnd/>
          </a:ln>
        </p:spPr>
      </p:pic>
    </p:spTree>
    <p:extLst>
      <p:ext uri="{BB962C8B-B14F-4D97-AF65-F5344CB8AC3E}">
        <p14:creationId xmlns:p14="http://schemas.microsoft.com/office/powerpoint/2010/main" val="3347714672"/>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wall, indoor&#10;&#10;Description generated with very high confidence">
            <a:extLst>
              <a:ext uri="{FF2B5EF4-FFF2-40B4-BE49-F238E27FC236}">
                <a16:creationId xmlns:a16="http://schemas.microsoft.com/office/drawing/2014/main" id="{DE63ADFD-6F3D-43A0-8BAC-42B15CEFBC9D}"/>
              </a:ext>
            </a:extLst>
          </p:cNvPr>
          <p:cNvPicPr>
            <a:picLocks noGrp="1" noChangeAspect="1"/>
          </p:cNvPicPr>
          <p:nvPr>
            <p:ph idx="1"/>
          </p:nvPr>
        </p:nvPicPr>
        <p:blipFill rotWithShape="1">
          <a:blip r:embed="rId2"/>
          <a:srcRect l="-272" t="4178" r="272" b="17718"/>
          <a:stretch/>
        </p:blipFill>
        <p:spPr>
          <a:xfrm>
            <a:off x="484641" y="-1"/>
            <a:ext cx="11707359" cy="6858001"/>
          </a:xfrm>
        </p:spPr>
      </p:pic>
      <p:sp>
        <p:nvSpPr>
          <p:cNvPr id="2" name="Title 1">
            <a:extLst>
              <a:ext uri="{FF2B5EF4-FFF2-40B4-BE49-F238E27FC236}">
                <a16:creationId xmlns:a16="http://schemas.microsoft.com/office/drawing/2014/main" id="{71A08468-B88A-40D7-AA40-02BA417E7BFF}"/>
              </a:ext>
            </a:extLst>
          </p:cNvPr>
          <p:cNvSpPr>
            <a:spLocks noGrp="1"/>
          </p:cNvSpPr>
          <p:nvPr>
            <p:ph type="title"/>
          </p:nvPr>
        </p:nvSpPr>
        <p:spPr/>
        <p:txBody>
          <a:bodyPr/>
          <a:lstStyle/>
          <a:p>
            <a:r>
              <a:rPr lang="de-DE" dirty="0"/>
              <a:t>Mithras </a:t>
            </a:r>
            <a:r>
              <a:rPr lang="de-DE" b="1" dirty="0"/>
              <a:t>Standardisation</a:t>
            </a:r>
            <a:endParaRPr lang="en-GB" dirty="0"/>
          </a:p>
        </p:txBody>
      </p:sp>
      <p:sp>
        <p:nvSpPr>
          <p:cNvPr id="6" name="Rectangle 5">
            <a:extLst>
              <a:ext uri="{FF2B5EF4-FFF2-40B4-BE49-F238E27FC236}">
                <a16:creationId xmlns:a16="http://schemas.microsoft.com/office/drawing/2014/main" id="{7918A024-2A4C-46E8-A4CC-E3130A610946}"/>
              </a:ext>
            </a:extLst>
          </p:cNvPr>
          <p:cNvSpPr/>
          <p:nvPr/>
        </p:nvSpPr>
        <p:spPr>
          <a:xfrm>
            <a:off x="1141413" y="1913167"/>
            <a:ext cx="723275" cy="369332"/>
          </a:xfrm>
          <a:prstGeom prst="rect">
            <a:avLst/>
          </a:prstGeom>
        </p:spPr>
        <p:txBody>
          <a:bodyPr wrap="none">
            <a:spAutoFit/>
          </a:bodyPr>
          <a:lstStyle/>
          <a:p>
            <a:r>
              <a:rPr lang="en-GB" dirty="0"/>
              <a:t>Metz</a:t>
            </a:r>
          </a:p>
        </p:txBody>
      </p:sp>
    </p:spTree>
    <p:extLst>
      <p:ext uri="{BB962C8B-B14F-4D97-AF65-F5344CB8AC3E}">
        <p14:creationId xmlns:p14="http://schemas.microsoft.com/office/powerpoint/2010/main" val="1064533698"/>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le of rocks&#10;&#10;Description generated with high confidence">
            <a:extLst>
              <a:ext uri="{FF2B5EF4-FFF2-40B4-BE49-F238E27FC236}">
                <a16:creationId xmlns:a16="http://schemas.microsoft.com/office/drawing/2014/main" id="{5FD79817-6669-4209-8C44-C2AB9AEDC65F}"/>
              </a:ext>
            </a:extLst>
          </p:cNvPr>
          <p:cNvPicPr>
            <a:picLocks noGrp="1" noChangeAspect="1"/>
          </p:cNvPicPr>
          <p:nvPr>
            <p:ph idx="1"/>
          </p:nvPr>
        </p:nvPicPr>
        <p:blipFill>
          <a:blip r:embed="rId2"/>
          <a:stretch>
            <a:fillRect/>
          </a:stretch>
        </p:blipFill>
        <p:spPr>
          <a:xfrm rot="16200000">
            <a:off x="-371351" y="859036"/>
            <a:ext cx="6872297" cy="5154223"/>
          </a:xfrm>
        </p:spPr>
      </p:pic>
      <p:pic>
        <p:nvPicPr>
          <p:cNvPr id="7" name="Picture 6" descr="A picture containing sculpture, indoor&#10;&#10;Description generated with high confidence">
            <a:extLst>
              <a:ext uri="{FF2B5EF4-FFF2-40B4-BE49-F238E27FC236}">
                <a16:creationId xmlns:a16="http://schemas.microsoft.com/office/drawing/2014/main" id="{6CB9422D-9800-432B-A509-F8AFFA9DC90D}"/>
              </a:ext>
            </a:extLst>
          </p:cNvPr>
          <p:cNvPicPr>
            <a:picLocks noChangeAspect="1"/>
          </p:cNvPicPr>
          <p:nvPr/>
        </p:nvPicPr>
        <p:blipFill rotWithShape="1">
          <a:blip r:embed="rId3"/>
          <a:srcRect l="13537"/>
          <a:stretch/>
        </p:blipFill>
        <p:spPr>
          <a:xfrm>
            <a:off x="4310743" y="-2"/>
            <a:ext cx="7906142" cy="6858000"/>
          </a:xfrm>
          <a:prstGeom prst="rect">
            <a:avLst/>
          </a:prstGeom>
        </p:spPr>
      </p:pic>
      <p:sp>
        <p:nvSpPr>
          <p:cNvPr id="2" name="Title 1">
            <a:extLst>
              <a:ext uri="{FF2B5EF4-FFF2-40B4-BE49-F238E27FC236}">
                <a16:creationId xmlns:a16="http://schemas.microsoft.com/office/drawing/2014/main" id="{4274D9A9-BBE6-4393-9CA2-3981AA363F80}"/>
              </a:ext>
            </a:extLst>
          </p:cNvPr>
          <p:cNvSpPr>
            <a:spLocks noGrp="1"/>
          </p:cNvSpPr>
          <p:nvPr>
            <p:ph type="title"/>
          </p:nvPr>
        </p:nvSpPr>
        <p:spPr/>
        <p:txBody>
          <a:bodyPr/>
          <a:lstStyle/>
          <a:p>
            <a:r>
              <a:rPr lang="de-DE" dirty="0"/>
              <a:t>Mithras </a:t>
            </a:r>
            <a:r>
              <a:rPr lang="de-DE" b="1" dirty="0"/>
              <a:t>Standardisation</a:t>
            </a:r>
            <a:endParaRPr lang="en-GB" dirty="0"/>
          </a:p>
        </p:txBody>
      </p:sp>
    </p:spTree>
    <p:extLst>
      <p:ext uri="{BB962C8B-B14F-4D97-AF65-F5344CB8AC3E}">
        <p14:creationId xmlns:p14="http://schemas.microsoft.com/office/powerpoint/2010/main" val="4015190722"/>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room with a fireplace&#10;&#10;Description generated with high confidence">
            <a:extLst>
              <a:ext uri="{FF2B5EF4-FFF2-40B4-BE49-F238E27FC236}">
                <a16:creationId xmlns:a16="http://schemas.microsoft.com/office/drawing/2014/main" id="{B0278249-5E94-443E-8818-734192441021}"/>
              </a:ext>
            </a:extLst>
          </p:cNvPr>
          <p:cNvPicPr>
            <a:picLocks noGrp="1" noChangeAspect="1"/>
          </p:cNvPicPr>
          <p:nvPr>
            <p:ph idx="1"/>
          </p:nvPr>
        </p:nvPicPr>
        <p:blipFill rotWithShape="1">
          <a:blip r:embed="rId2"/>
          <a:srcRect b="5930"/>
          <a:stretch/>
        </p:blipFill>
        <p:spPr>
          <a:xfrm>
            <a:off x="0" y="-1"/>
            <a:ext cx="12136016" cy="6858001"/>
          </a:xfrm>
        </p:spPr>
      </p:pic>
      <p:sp>
        <p:nvSpPr>
          <p:cNvPr id="2" name="Title 1">
            <a:extLst>
              <a:ext uri="{FF2B5EF4-FFF2-40B4-BE49-F238E27FC236}">
                <a16:creationId xmlns:a16="http://schemas.microsoft.com/office/drawing/2014/main" id="{FC9C926E-960C-475F-92FF-0A741D17071C}"/>
              </a:ext>
            </a:extLst>
          </p:cNvPr>
          <p:cNvSpPr>
            <a:spLocks noGrp="1"/>
          </p:cNvSpPr>
          <p:nvPr>
            <p:ph type="title"/>
          </p:nvPr>
        </p:nvSpPr>
        <p:spPr/>
        <p:txBody>
          <a:bodyPr/>
          <a:lstStyle/>
          <a:p>
            <a:r>
              <a:rPr lang="de-DE" dirty="0"/>
              <a:t>Mithras </a:t>
            </a:r>
            <a:r>
              <a:rPr lang="de-DE" b="1" dirty="0"/>
              <a:t>Standardisation</a:t>
            </a:r>
            <a:endParaRPr lang="en-GB" dirty="0"/>
          </a:p>
        </p:txBody>
      </p:sp>
      <p:sp>
        <p:nvSpPr>
          <p:cNvPr id="6" name="Rectangle 5">
            <a:extLst>
              <a:ext uri="{FF2B5EF4-FFF2-40B4-BE49-F238E27FC236}">
                <a16:creationId xmlns:a16="http://schemas.microsoft.com/office/drawing/2014/main" id="{F13825E0-8292-4DFD-BC21-71EEDEEBE004}"/>
              </a:ext>
            </a:extLst>
          </p:cNvPr>
          <p:cNvSpPr/>
          <p:nvPr/>
        </p:nvSpPr>
        <p:spPr>
          <a:xfrm>
            <a:off x="1141413" y="1913167"/>
            <a:ext cx="1184940" cy="369332"/>
          </a:xfrm>
          <a:prstGeom prst="rect">
            <a:avLst/>
          </a:prstGeom>
        </p:spPr>
        <p:txBody>
          <a:bodyPr wrap="none">
            <a:spAutoFit/>
          </a:bodyPr>
          <a:lstStyle/>
          <a:p>
            <a:r>
              <a:rPr lang="en-GB" dirty="0"/>
              <a:t>Karlsruhe</a:t>
            </a:r>
          </a:p>
        </p:txBody>
      </p:sp>
    </p:spTree>
    <p:extLst>
      <p:ext uri="{BB962C8B-B14F-4D97-AF65-F5344CB8AC3E}">
        <p14:creationId xmlns:p14="http://schemas.microsoft.com/office/powerpoint/2010/main" val="219410005"/>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2406B-FC5A-49AA-B4CE-1514188F7799}"/>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ACB0DAFF-3B56-40D4-BB52-00B96FEBF58A}"/>
              </a:ext>
            </a:extLst>
          </p:cNvPr>
          <p:cNvPicPr>
            <a:picLocks noGrp="1" noChangeAspect="1"/>
          </p:cNvPicPr>
          <p:nvPr>
            <p:ph idx="1"/>
          </p:nvPr>
        </p:nvPicPr>
        <p:blipFill>
          <a:blip r:embed="rId2"/>
          <a:stretch>
            <a:fillRect/>
          </a:stretch>
        </p:blipFill>
        <p:spPr>
          <a:xfrm>
            <a:off x="510430" y="-1"/>
            <a:ext cx="11681570" cy="6854653"/>
          </a:xfrm>
        </p:spPr>
      </p:pic>
    </p:spTree>
    <p:extLst>
      <p:ext uri="{BB962C8B-B14F-4D97-AF65-F5344CB8AC3E}">
        <p14:creationId xmlns:p14="http://schemas.microsoft.com/office/powerpoint/2010/main" val="3171752666"/>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ACB0DAFF-3B56-40D4-BB52-00B96FEBF58A}"/>
              </a:ext>
            </a:extLst>
          </p:cNvPr>
          <p:cNvPicPr>
            <a:picLocks noChangeAspect="1"/>
          </p:cNvPicPr>
          <p:nvPr/>
        </p:nvPicPr>
        <p:blipFill rotWithShape="1">
          <a:blip r:embed="rId3">
            <a:alphaModFix amt="1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2DE2406B-FC5A-49AA-B4CE-1514188F7799}"/>
              </a:ext>
            </a:extLst>
          </p:cNvPr>
          <p:cNvSpPr>
            <a:spLocks noGrp="1"/>
          </p:cNvSpPr>
          <p:nvPr>
            <p:ph type="title"/>
          </p:nvPr>
        </p:nvSpPr>
        <p:spPr>
          <a:xfrm>
            <a:off x="1141413" y="609600"/>
            <a:ext cx="9905998" cy="1905000"/>
          </a:xfrm>
        </p:spPr>
        <p:txBody>
          <a:bodyPr>
            <a:normAutofit/>
          </a:bodyPr>
          <a:lstStyle/>
          <a:p>
            <a:endParaRPr lang="en-GB"/>
          </a:p>
        </p:txBody>
      </p:sp>
      <p:pic>
        <p:nvPicPr>
          <p:cNvPr id="4" name="Content Placeholder 3" descr="A close up of a stone wall&#10;&#10;Description generated with very high confidence">
            <a:extLst>
              <a:ext uri="{FF2B5EF4-FFF2-40B4-BE49-F238E27FC236}">
                <a16:creationId xmlns:a16="http://schemas.microsoft.com/office/drawing/2014/main" id="{81AA8C55-5FD7-4203-ADB3-7E167A9FAE34}"/>
              </a:ext>
            </a:extLst>
          </p:cNvPr>
          <p:cNvPicPr>
            <a:picLocks noGrp="1" noChangeAspect="1"/>
          </p:cNvPicPr>
          <p:nvPr>
            <p:ph idx="1"/>
          </p:nvPr>
        </p:nvPicPr>
        <p:blipFill rotWithShape="1">
          <a:blip r:embed="rId4"/>
          <a:srcRect l="18399" t="12396" r="52892" b="32852"/>
          <a:stretch/>
        </p:blipFill>
        <p:spPr>
          <a:xfrm rot="5400000">
            <a:off x="7074403" y="4313913"/>
            <a:ext cx="2167323" cy="2755641"/>
          </a:xfrm>
        </p:spPr>
      </p:pic>
      <p:pic>
        <p:nvPicPr>
          <p:cNvPr id="7" name="Picture 6" descr="A stone wall&#10;&#10;Description generated with very high confidence">
            <a:extLst>
              <a:ext uri="{FF2B5EF4-FFF2-40B4-BE49-F238E27FC236}">
                <a16:creationId xmlns:a16="http://schemas.microsoft.com/office/drawing/2014/main" id="{B0A69C14-3872-42B1-B132-2022F87FE2EB}"/>
              </a:ext>
            </a:extLst>
          </p:cNvPr>
          <p:cNvPicPr>
            <a:picLocks noChangeAspect="1"/>
          </p:cNvPicPr>
          <p:nvPr/>
        </p:nvPicPr>
        <p:blipFill rotWithShape="1">
          <a:blip r:embed="rId5"/>
          <a:srcRect t="12177" b="15442"/>
          <a:stretch/>
        </p:blipFill>
        <p:spPr>
          <a:xfrm rot="5400000">
            <a:off x="-1774371" y="1774360"/>
            <a:ext cx="6857999" cy="3309256"/>
          </a:xfrm>
          <a:prstGeom prst="rect">
            <a:avLst/>
          </a:prstGeom>
        </p:spPr>
      </p:pic>
      <p:pic>
        <p:nvPicPr>
          <p:cNvPr id="11" name="Picture 10" descr="A close up of a stone wall&#10;&#10;Description generated with high confidence">
            <a:extLst>
              <a:ext uri="{FF2B5EF4-FFF2-40B4-BE49-F238E27FC236}">
                <a16:creationId xmlns:a16="http://schemas.microsoft.com/office/drawing/2014/main" id="{A6D605EF-0AA6-465E-871A-800ECAFF8531}"/>
              </a:ext>
            </a:extLst>
          </p:cNvPr>
          <p:cNvPicPr>
            <a:picLocks noChangeAspect="1"/>
          </p:cNvPicPr>
          <p:nvPr/>
        </p:nvPicPr>
        <p:blipFill rotWithShape="1">
          <a:blip r:embed="rId6"/>
          <a:srcRect t="11768" b="42109"/>
          <a:stretch/>
        </p:blipFill>
        <p:spPr>
          <a:xfrm rot="5400000">
            <a:off x="7226577" y="2374630"/>
            <a:ext cx="6857999" cy="2108718"/>
          </a:xfrm>
          <a:prstGeom prst="rect">
            <a:avLst/>
          </a:prstGeom>
        </p:spPr>
      </p:pic>
      <p:pic>
        <p:nvPicPr>
          <p:cNvPr id="13" name="Picture 12" descr="A person sitting on a rock&#10;&#10;Description generated with high confidence">
            <a:extLst>
              <a:ext uri="{FF2B5EF4-FFF2-40B4-BE49-F238E27FC236}">
                <a16:creationId xmlns:a16="http://schemas.microsoft.com/office/drawing/2014/main" id="{95EA856E-225B-43CD-A7CC-AD74294A9680}"/>
              </a:ext>
            </a:extLst>
          </p:cNvPr>
          <p:cNvPicPr>
            <a:picLocks noChangeAspect="1"/>
          </p:cNvPicPr>
          <p:nvPr/>
        </p:nvPicPr>
        <p:blipFill rotWithShape="1">
          <a:blip r:embed="rId7"/>
          <a:srcRect l="21398" t="5261" r="15291" b="25533"/>
          <a:stretch/>
        </p:blipFill>
        <p:spPr>
          <a:xfrm>
            <a:off x="3802200" y="-11"/>
            <a:ext cx="5343402" cy="3893998"/>
          </a:xfrm>
          <a:prstGeom prst="rect">
            <a:avLst/>
          </a:prstGeom>
        </p:spPr>
      </p:pic>
    </p:spTree>
    <p:extLst>
      <p:ext uri="{BB962C8B-B14F-4D97-AF65-F5344CB8AC3E}">
        <p14:creationId xmlns:p14="http://schemas.microsoft.com/office/powerpoint/2010/main" val="95939884"/>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100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par>
                          <p:cTn id="8" fill="hold">
                            <p:stCondLst>
                              <p:cond delay="3000"/>
                            </p:stCondLst>
                            <p:childTnLst>
                              <p:par>
                                <p:cTn id="9" presetID="6" presetClass="entr" presetSubtype="16" fill="hold" nodeType="afterEffect">
                                  <p:stCondLst>
                                    <p:cond delay="1000"/>
                                  </p:stCondLst>
                                  <p:childTnLst>
                                    <p:set>
                                      <p:cBhvr>
                                        <p:cTn id="10" dur="1" fill="hold">
                                          <p:stCondLst>
                                            <p:cond delay="0"/>
                                          </p:stCondLst>
                                        </p:cTn>
                                        <p:tgtEl>
                                          <p:spTgt spid="11"/>
                                        </p:tgtEl>
                                        <p:attrNameLst>
                                          <p:attrName>style.visibility</p:attrName>
                                        </p:attrNameLst>
                                      </p:cBhvr>
                                      <p:to>
                                        <p:strVal val="visible"/>
                                      </p:to>
                                    </p:set>
                                    <p:animEffect transition="in" filter="circle(in)">
                                      <p:cBhvr>
                                        <p:cTn id="11" dur="2000"/>
                                        <p:tgtEl>
                                          <p:spTgt spid="11"/>
                                        </p:tgtEl>
                                      </p:cBhvr>
                                    </p:animEffect>
                                  </p:childTnLst>
                                </p:cTn>
                              </p:par>
                            </p:childTnLst>
                          </p:cTn>
                        </p:par>
                        <p:par>
                          <p:cTn id="12" fill="hold">
                            <p:stCondLst>
                              <p:cond delay="6000"/>
                            </p:stCondLst>
                            <p:childTnLst>
                              <p:par>
                                <p:cTn id="13" presetID="6" presetClass="entr" presetSubtype="16" fill="hold" nodeType="afterEffect">
                                  <p:stCondLst>
                                    <p:cond delay="1000"/>
                                  </p:stCondLst>
                                  <p:childTnLst>
                                    <p:set>
                                      <p:cBhvr>
                                        <p:cTn id="14" dur="1" fill="hold">
                                          <p:stCondLst>
                                            <p:cond delay="0"/>
                                          </p:stCondLst>
                                        </p:cTn>
                                        <p:tgtEl>
                                          <p:spTgt spid="13"/>
                                        </p:tgtEl>
                                        <p:attrNameLst>
                                          <p:attrName>style.visibility</p:attrName>
                                        </p:attrNameLst>
                                      </p:cBhvr>
                                      <p:to>
                                        <p:strVal val="visible"/>
                                      </p:to>
                                    </p:set>
                                    <p:animEffect transition="in" filter="circle(in)">
                                      <p:cBhvr>
                                        <p:cTn id="15" dur="2000"/>
                                        <p:tgtEl>
                                          <p:spTgt spid="13"/>
                                        </p:tgtEl>
                                      </p:cBhvr>
                                    </p:animEffect>
                                  </p:childTnLst>
                                </p:cTn>
                              </p:par>
                            </p:childTnLst>
                          </p:cTn>
                        </p:par>
                        <p:par>
                          <p:cTn id="16" fill="hold">
                            <p:stCondLst>
                              <p:cond delay="9000"/>
                            </p:stCondLst>
                            <p:childTnLst>
                              <p:par>
                                <p:cTn id="17" presetID="6" presetClass="entr" presetSubtype="16" fill="hold" nodeType="afterEffect">
                                  <p:stCondLst>
                                    <p:cond delay="1000"/>
                                  </p:stCondLst>
                                  <p:childTnLst>
                                    <p:set>
                                      <p:cBhvr>
                                        <p:cTn id="18" dur="1" fill="hold">
                                          <p:stCondLst>
                                            <p:cond delay="0"/>
                                          </p:stCondLst>
                                        </p:cTn>
                                        <p:tgtEl>
                                          <p:spTgt spid="7"/>
                                        </p:tgtEl>
                                        <p:attrNameLst>
                                          <p:attrName>style.visibility</p:attrName>
                                        </p:attrNameLst>
                                      </p:cBhvr>
                                      <p:to>
                                        <p:strVal val="visible"/>
                                      </p:to>
                                    </p:set>
                                    <p:animEffect transition="in" filter="circle(in)">
                                      <p:cBhvr>
                                        <p:cTn id="19"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0D31EF31-0055-4B75-A3F5-3863AAE1A72D}"/>
              </a:ext>
            </a:extLst>
          </p:cNvPr>
          <p:cNvPicPr>
            <a:picLocks noChangeAspect="1"/>
          </p:cNvPicPr>
          <p:nvPr/>
        </p:nvPicPr>
        <p:blipFill rotWithShape="1">
          <a:blip r:embed="rId3">
            <a:alphaModFix amt="15000"/>
          </a:blip>
          <a:srcRect b="15730"/>
          <a:stretch/>
        </p:blipFill>
        <p:spPr>
          <a:xfrm>
            <a:off x="20" y="10"/>
            <a:ext cx="12191980" cy="6857990"/>
          </a:xfrm>
          <a:prstGeom prst="rect">
            <a:avLst/>
          </a:prstGeom>
        </p:spPr>
      </p:pic>
      <p:sp>
        <p:nvSpPr>
          <p:cNvPr id="3" name="Content Placeholder 2">
            <a:extLst>
              <a:ext uri="{FF2B5EF4-FFF2-40B4-BE49-F238E27FC236}">
                <a16:creationId xmlns:a16="http://schemas.microsoft.com/office/drawing/2014/main" id="{67EF0F68-D90B-47E1-B54D-D5E5863CB62F}"/>
              </a:ext>
            </a:extLst>
          </p:cNvPr>
          <p:cNvSpPr>
            <a:spLocks noGrp="1"/>
          </p:cNvSpPr>
          <p:nvPr>
            <p:ph idx="1"/>
          </p:nvPr>
        </p:nvSpPr>
        <p:spPr>
          <a:xfrm>
            <a:off x="1141413" y="2666999"/>
            <a:ext cx="9905998" cy="3124201"/>
          </a:xfrm>
        </p:spPr>
        <p:txBody>
          <a:bodyPr>
            <a:normAutofit/>
          </a:bodyPr>
          <a:lstStyle/>
          <a:p>
            <a:endParaRPr lang="en-GB"/>
          </a:p>
        </p:txBody>
      </p:sp>
      <p:sp>
        <p:nvSpPr>
          <p:cNvPr id="5" name="Titel 1">
            <a:extLst>
              <a:ext uri="{FF2B5EF4-FFF2-40B4-BE49-F238E27FC236}">
                <a16:creationId xmlns:a16="http://schemas.microsoft.com/office/drawing/2014/main" id="{884DAE15-F7EC-4AD8-8A8C-FFB28EFF8973}"/>
              </a:ext>
            </a:extLst>
          </p:cNvPr>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Tauroktonie</a:t>
            </a:r>
            <a:endParaRPr lang="en-GB" dirty="0"/>
          </a:p>
        </p:txBody>
      </p:sp>
      <p:sp>
        <p:nvSpPr>
          <p:cNvPr id="6" name="Inhaltsplatzhalter 2">
            <a:extLst>
              <a:ext uri="{FF2B5EF4-FFF2-40B4-BE49-F238E27FC236}">
                <a16:creationId xmlns:a16="http://schemas.microsoft.com/office/drawing/2014/main" id="{8B6EB9BC-1CFD-4B21-9413-609217821F32}"/>
              </a:ext>
            </a:extLst>
          </p:cNvPr>
          <p:cNvSpPr txBox="1">
            <a:spLocks/>
          </p:cNvSpPr>
          <p:nvPr/>
        </p:nvSpPr>
        <p:spPr>
          <a:xfrm>
            <a:off x="2619321" y="6292765"/>
            <a:ext cx="8229600" cy="518160"/>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pPr algn="ctr"/>
            <a:r>
              <a:rPr lang="de-DE" dirty="0"/>
              <a:t>Heidelberg</a:t>
            </a:r>
            <a:endParaRPr lang="en-GB" dirty="0"/>
          </a:p>
        </p:txBody>
      </p:sp>
      <p:pic>
        <p:nvPicPr>
          <p:cNvPr id="7" name="Picture 2">
            <a:extLst>
              <a:ext uri="{FF2B5EF4-FFF2-40B4-BE49-F238E27FC236}">
                <a16:creationId xmlns:a16="http://schemas.microsoft.com/office/drawing/2014/main" id="{818F6CB2-86D0-49BF-9218-5F1D23471BE6}"/>
              </a:ext>
            </a:extLst>
          </p:cNvPr>
          <p:cNvPicPr>
            <a:picLocks noChangeAspect="1" noChangeArrowheads="1"/>
          </p:cNvPicPr>
          <p:nvPr/>
        </p:nvPicPr>
        <p:blipFill>
          <a:blip r:embed="rId4" cstate="print"/>
          <a:srcRect/>
          <a:stretch>
            <a:fillRect/>
          </a:stretch>
        </p:blipFill>
        <p:spPr bwMode="auto">
          <a:xfrm>
            <a:off x="3627650" y="1648545"/>
            <a:ext cx="6494694" cy="4752528"/>
          </a:xfrm>
          <a:prstGeom prst="rect">
            <a:avLst/>
          </a:prstGeom>
          <a:noFill/>
          <a:ln w="9525">
            <a:noFill/>
            <a:miter lim="800000"/>
            <a:headEnd/>
            <a:tailEnd/>
          </a:ln>
        </p:spPr>
      </p:pic>
      <p:pic>
        <p:nvPicPr>
          <p:cNvPr id="8" name="Picture 5">
            <a:extLst>
              <a:ext uri="{FF2B5EF4-FFF2-40B4-BE49-F238E27FC236}">
                <a16:creationId xmlns:a16="http://schemas.microsoft.com/office/drawing/2014/main" id="{C294EA7A-533D-4C96-A466-42997A783AFD}"/>
              </a:ext>
            </a:extLst>
          </p:cNvPr>
          <p:cNvPicPr>
            <a:picLocks noChangeAspect="1" noChangeArrowheads="1"/>
          </p:cNvPicPr>
          <p:nvPr/>
        </p:nvPicPr>
        <p:blipFill>
          <a:blip r:embed="rId5" cstate="print"/>
          <a:srcRect/>
          <a:stretch>
            <a:fillRect/>
          </a:stretch>
        </p:blipFill>
        <p:spPr bwMode="auto">
          <a:xfrm>
            <a:off x="10241560" y="3789040"/>
            <a:ext cx="1483901" cy="1268735"/>
          </a:xfrm>
          <a:prstGeom prst="rect">
            <a:avLst/>
          </a:prstGeom>
          <a:noFill/>
          <a:ln w="9525">
            <a:noFill/>
            <a:miter lim="800000"/>
            <a:headEnd/>
            <a:tailEnd/>
          </a:ln>
        </p:spPr>
      </p:pic>
      <p:pic>
        <p:nvPicPr>
          <p:cNvPr id="9" name="Picture 6">
            <a:extLst>
              <a:ext uri="{FF2B5EF4-FFF2-40B4-BE49-F238E27FC236}">
                <a16:creationId xmlns:a16="http://schemas.microsoft.com/office/drawing/2014/main" id="{1E41777C-5439-456F-BEA2-7F771E5CC430}"/>
              </a:ext>
            </a:extLst>
          </p:cNvPr>
          <p:cNvPicPr>
            <a:picLocks noChangeAspect="1" noChangeArrowheads="1"/>
          </p:cNvPicPr>
          <p:nvPr/>
        </p:nvPicPr>
        <p:blipFill>
          <a:blip r:embed="rId6" cstate="print"/>
          <a:srcRect/>
          <a:stretch>
            <a:fillRect/>
          </a:stretch>
        </p:blipFill>
        <p:spPr bwMode="auto">
          <a:xfrm>
            <a:off x="9812536" y="764704"/>
            <a:ext cx="1912927" cy="1845975"/>
          </a:xfrm>
          <a:prstGeom prst="rect">
            <a:avLst/>
          </a:prstGeom>
          <a:noFill/>
          <a:ln w="9525">
            <a:noFill/>
            <a:miter lim="800000"/>
            <a:headEnd/>
            <a:tailEnd/>
          </a:ln>
        </p:spPr>
      </p:pic>
      <p:pic>
        <p:nvPicPr>
          <p:cNvPr id="10" name="Picture 7">
            <a:extLst>
              <a:ext uri="{FF2B5EF4-FFF2-40B4-BE49-F238E27FC236}">
                <a16:creationId xmlns:a16="http://schemas.microsoft.com/office/drawing/2014/main" id="{A262A8F8-860D-450D-9B76-FE3CA8728111}"/>
              </a:ext>
            </a:extLst>
          </p:cNvPr>
          <p:cNvPicPr>
            <a:picLocks noChangeAspect="1" noChangeArrowheads="1"/>
          </p:cNvPicPr>
          <p:nvPr/>
        </p:nvPicPr>
        <p:blipFill>
          <a:blip r:embed="rId7" cstate="print"/>
          <a:srcRect/>
          <a:stretch>
            <a:fillRect/>
          </a:stretch>
        </p:blipFill>
        <p:spPr bwMode="auto">
          <a:xfrm>
            <a:off x="9889766" y="4941168"/>
            <a:ext cx="1619672" cy="1805934"/>
          </a:xfrm>
          <a:prstGeom prst="rect">
            <a:avLst/>
          </a:prstGeom>
          <a:noFill/>
          <a:ln w="9525">
            <a:noFill/>
            <a:miter lim="800000"/>
            <a:headEnd/>
            <a:tailEnd/>
          </a:ln>
        </p:spPr>
      </p:pic>
      <p:sp>
        <p:nvSpPr>
          <p:cNvPr id="11" name="Textfeld 7">
            <a:extLst>
              <a:ext uri="{FF2B5EF4-FFF2-40B4-BE49-F238E27FC236}">
                <a16:creationId xmlns:a16="http://schemas.microsoft.com/office/drawing/2014/main" id="{1A3306D1-EFFD-46CB-9E74-DFCADDD4D500}"/>
              </a:ext>
            </a:extLst>
          </p:cNvPr>
          <p:cNvSpPr txBox="1"/>
          <p:nvPr/>
        </p:nvSpPr>
        <p:spPr>
          <a:xfrm>
            <a:off x="9637230" y="0"/>
            <a:ext cx="2088232" cy="954107"/>
          </a:xfrm>
          <a:prstGeom prst="rect">
            <a:avLst/>
          </a:prstGeom>
          <a:noFill/>
        </p:spPr>
        <p:txBody>
          <a:bodyPr wrap="square" rtlCol="0">
            <a:spAutoFit/>
          </a:bodyPr>
          <a:lstStyle/>
          <a:p>
            <a:pPr algn="r"/>
            <a:r>
              <a:rPr lang="de-DE" sz="1400" dirty="0"/>
              <a:t>Mithras – </a:t>
            </a:r>
            <a:r>
              <a:rPr lang="de-DE" sz="1400" dirty="0" err="1"/>
              <a:t>hunting</a:t>
            </a:r>
            <a:r>
              <a:rPr lang="de-DE" sz="1400" dirty="0"/>
              <a:t> </a:t>
            </a:r>
            <a:r>
              <a:rPr lang="de-DE" sz="1400" dirty="0" err="1"/>
              <a:t>bulls</a:t>
            </a:r>
            <a:r>
              <a:rPr lang="de-DE" sz="1400" dirty="0"/>
              <a:t> (</a:t>
            </a:r>
            <a:r>
              <a:rPr lang="de-DE" sz="1400" dirty="0" err="1"/>
              <a:t>typical</a:t>
            </a:r>
            <a:r>
              <a:rPr lang="de-DE" sz="1400" dirty="0"/>
              <a:t> </a:t>
            </a:r>
            <a:r>
              <a:rPr lang="de-DE" sz="1400" dirty="0" err="1"/>
              <a:t>Danube</a:t>
            </a:r>
            <a:r>
              <a:rPr lang="de-DE" sz="1400" dirty="0"/>
              <a:t>/Rhine </a:t>
            </a:r>
            <a:r>
              <a:rPr lang="de-DE" sz="1400" dirty="0" err="1"/>
              <a:t>region</a:t>
            </a:r>
            <a:r>
              <a:rPr lang="de-DE" sz="1400" dirty="0"/>
              <a:t>)</a:t>
            </a:r>
            <a:endParaRPr lang="en-GB" sz="1400" dirty="0"/>
          </a:p>
          <a:p>
            <a:pPr algn="r"/>
            <a:endParaRPr lang="en-GB" sz="1400" dirty="0"/>
          </a:p>
        </p:txBody>
      </p:sp>
      <p:pic>
        <p:nvPicPr>
          <p:cNvPr id="12" name="Picture 3">
            <a:extLst>
              <a:ext uri="{FF2B5EF4-FFF2-40B4-BE49-F238E27FC236}">
                <a16:creationId xmlns:a16="http://schemas.microsoft.com/office/drawing/2014/main" id="{54BDCE8D-BDCD-4EF7-9BB7-8C9BD9754307}"/>
              </a:ext>
            </a:extLst>
          </p:cNvPr>
          <p:cNvPicPr>
            <a:picLocks noChangeAspect="1" noChangeArrowheads="1"/>
          </p:cNvPicPr>
          <p:nvPr/>
        </p:nvPicPr>
        <p:blipFill>
          <a:blip r:embed="rId8" cstate="print"/>
          <a:srcRect/>
          <a:stretch>
            <a:fillRect/>
          </a:stretch>
        </p:blipFill>
        <p:spPr bwMode="auto">
          <a:xfrm>
            <a:off x="9673742" y="2420888"/>
            <a:ext cx="1224136" cy="1556517"/>
          </a:xfrm>
          <a:prstGeom prst="rect">
            <a:avLst/>
          </a:prstGeom>
          <a:noFill/>
          <a:ln w="9525">
            <a:noFill/>
            <a:miter lim="800000"/>
            <a:headEnd/>
            <a:tailEnd/>
          </a:ln>
        </p:spPr>
      </p:pic>
      <p:pic>
        <p:nvPicPr>
          <p:cNvPr id="13" name="Picture 4">
            <a:extLst>
              <a:ext uri="{FF2B5EF4-FFF2-40B4-BE49-F238E27FC236}">
                <a16:creationId xmlns:a16="http://schemas.microsoft.com/office/drawing/2014/main" id="{95F31E80-DD8B-4DA6-A2C9-65CC06DE79EA}"/>
              </a:ext>
            </a:extLst>
          </p:cNvPr>
          <p:cNvPicPr>
            <a:picLocks noChangeAspect="1" noChangeArrowheads="1"/>
          </p:cNvPicPr>
          <p:nvPr/>
        </p:nvPicPr>
        <p:blipFill>
          <a:blip r:embed="rId9" cstate="print"/>
          <a:srcRect/>
          <a:stretch>
            <a:fillRect/>
          </a:stretch>
        </p:blipFill>
        <p:spPr bwMode="auto">
          <a:xfrm>
            <a:off x="6576862" y="476672"/>
            <a:ext cx="2425452" cy="1455271"/>
          </a:xfrm>
          <a:prstGeom prst="rect">
            <a:avLst/>
          </a:prstGeom>
          <a:noFill/>
          <a:ln w="9525">
            <a:noFill/>
            <a:miter lim="800000"/>
            <a:headEnd/>
            <a:tailEnd/>
          </a:ln>
        </p:spPr>
      </p:pic>
      <p:sp>
        <p:nvSpPr>
          <p:cNvPr id="14" name="Textfeld 10">
            <a:extLst>
              <a:ext uri="{FF2B5EF4-FFF2-40B4-BE49-F238E27FC236}">
                <a16:creationId xmlns:a16="http://schemas.microsoft.com/office/drawing/2014/main" id="{7FBFBD88-2B03-4FEC-947C-EB559101A647}"/>
              </a:ext>
            </a:extLst>
          </p:cNvPr>
          <p:cNvSpPr txBox="1"/>
          <p:nvPr/>
        </p:nvSpPr>
        <p:spPr>
          <a:xfrm>
            <a:off x="6576862" y="188640"/>
            <a:ext cx="2736304" cy="307777"/>
          </a:xfrm>
          <a:prstGeom prst="rect">
            <a:avLst/>
          </a:prstGeom>
          <a:noFill/>
        </p:spPr>
        <p:txBody>
          <a:bodyPr wrap="square" rtlCol="0">
            <a:spAutoFit/>
          </a:bodyPr>
          <a:lstStyle/>
          <a:p>
            <a:r>
              <a:rPr lang="de-DE" sz="1400" dirty="0"/>
              <a:t>Mithras </a:t>
            </a:r>
            <a:r>
              <a:rPr lang="de-DE" sz="1400" dirty="0" err="1"/>
              <a:t>with</a:t>
            </a:r>
            <a:r>
              <a:rPr lang="de-DE" sz="1400" dirty="0"/>
              <a:t> </a:t>
            </a:r>
            <a:r>
              <a:rPr lang="de-DE" sz="1400" dirty="0" err="1"/>
              <a:t>bow</a:t>
            </a:r>
            <a:r>
              <a:rPr lang="de-DE" sz="1400" dirty="0"/>
              <a:t> &amp; </a:t>
            </a:r>
            <a:r>
              <a:rPr lang="de-DE" sz="1400" dirty="0" err="1"/>
              <a:t>arrow</a:t>
            </a:r>
            <a:endParaRPr lang="en-GB" sz="1400" dirty="0"/>
          </a:p>
        </p:txBody>
      </p:sp>
      <p:sp>
        <p:nvSpPr>
          <p:cNvPr id="15" name="Textfeld 11">
            <a:extLst>
              <a:ext uri="{FF2B5EF4-FFF2-40B4-BE49-F238E27FC236}">
                <a16:creationId xmlns:a16="http://schemas.microsoft.com/office/drawing/2014/main" id="{6F5C4E27-19E6-418A-8302-9417AF1FBB10}"/>
              </a:ext>
            </a:extLst>
          </p:cNvPr>
          <p:cNvSpPr txBox="1"/>
          <p:nvPr/>
        </p:nvSpPr>
        <p:spPr>
          <a:xfrm>
            <a:off x="315285" y="1791131"/>
            <a:ext cx="3059832" cy="1754326"/>
          </a:xfrm>
          <a:prstGeom prst="rect">
            <a:avLst/>
          </a:prstGeom>
          <a:noFill/>
        </p:spPr>
        <p:txBody>
          <a:bodyPr wrap="square" rtlCol="0">
            <a:spAutoFit/>
          </a:bodyPr>
          <a:lstStyle/>
          <a:p>
            <a:r>
              <a:rPr lang="en-GB" b="1" dirty="0">
                <a:solidFill>
                  <a:srgbClr val="FFFF00"/>
                </a:solidFill>
              </a:rPr>
              <a:t>Porphyry's </a:t>
            </a:r>
            <a:r>
              <a:rPr lang="en-GB" b="1" i="1" dirty="0">
                <a:solidFill>
                  <a:srgbClr val="FFFF00"/>
                </a:solidFill>
              </a:rPr>
              <a:t>De </a:t>
            </a:r>
            <a:r>
              <a:rPr lang="en-GB" b="1" i="1" dirty="0" err="1">
                <a:solidFill>
                  <a:srgbClr val="FFFF00"/>
                </a:solidFill>
              </a:rPr>
              <a:t>Antro</a:t>
            </a:r>
            <a:r>
              <a:rPr lang="en-GB" b="1" i="1" dirty="0">
                <a:solidFill>
                  <a:srgbClr val="FFFF00"/>
                </a:solidFill>
              </a:rPr>
              <a:t> </a:t>
            </a:r>
            <a:r>
              <a:rPr lang="en-GB" b="1" i="1" dirty="0" err="1">
                <a:solidFill>
                  <a:srgbClr val="FFFF00"/>
                </a:solidFill>
              </a:rPr>
              <a:t>Nympharum</a:t>
            </a:r>
            <a:r>
              <a:rPr lang="en-GB" b="1" dirty="0">
                <a:solidFill>
                  <a:srgbClr val="FFFF00"/>
                </a:solidFill>
              </a:rPr>
              <a:t>, 24: </a:t>
            </a:r>
            <a:br>
              <a:rPr lang="en-GB" b="1" dirty="0">
                <a:solidFill>
                  <a:srgbClr val="FFFF00"/>
                </a:solidFill>
              </a:rPr>
            </a:br>
            <a:r>
              <a:rPr lang="en-GB" b="1" dirty="0">
                <a:solidFill>
                  <a:srgbClr val="FFFF00"/>
                </a:solidFill>
              </a:rPr>
              <a:t>'Mithras rides the bull of Aphrodite, since the bull is creator and Mithras the master of creation.’</a:t>
            </a:r>
          </a:p>
        </p:txBody>
      </p:sp>
      <p:pic>
        <p:nvPicPr>
          <p:cNvPr id="16" name="Picture 5">
            <a:extLst>
              <a:ext uri="{FF2B5EF4-FFF2-40B4-BE49-F238E27FC236}">
                <a16:creationId xmlns:a16="http://schemas.microsoft.com/office/drawing/2014/main" id="{27980760-A134-4A51-B9F9-AB1B190158F7}"/>
              </a:ext>
            </a:extLst>
          </p:cNvPr>
          <p:cNvPicPr>
            <a:picLocks noChangeAspect="1" noChangeArrowheads="1"/>
          </p:cNvPicPr>
          <p:nvPr/>
        </p:nvPicPr>
        <p:blipFill>
          <a:blip r:embed="rId10" cstate="print"/>
          <a:srcRect/>
          <a:stretch>
            <a:fillRect/>
          </a:stretch>
        </p:blipFill>
        <p:spPr bwMode="auto">
          <a:xfrm>
            <a:off x="2619321" y="5146133"/>
            <a:ext cx="1448841" cy="1600969"/>
          </a:xfrm>
          <a:prstGeom prst="rect">
            <a:avLst/>
          </a:prstGeom>
          <a:noFill/>
          <a:ln w="9525">
            <a:noFill/>
            <a:miter lim="800000"/>
            <a:headEnd/>
            <a:tailEnd/>
          </a:ln>
        </p:spPr>
      </p:pic>
      <p:pic>
        <p:nvPicPr>
          <p:cNvPr id="17" name="Picture 2">
            <a:extLst>
              <a:ext uri="{FF2B5EF4-FFF2-40B4-BE49-F238E27FC236}">
                <a16:creationId xmlns:a16="http://schemas.microsoft.com/office/drawing/2014/main" id="{B82FE77A-3A5F-4E76-8922-79A8C4613FE1}"/>
              </a:ext>
            </a:extLst>
          </p:cNvPr>
          <p:cNvPicPr>
            <a:picLocks noChangeAspect="1" noChangeArrowheads="1"/>
          </p:cNvPicPr>
          <p:nvPr/>
        </p:nvPicPr>
        <p:blipFill>
          <a:blip r:embed="rId11" cstate="print"/>
          <a:srcRect/>
          <a:stretch>
            <a:fillRect/>
          </a:stretch>
        </p:blipFill>
        <p:spPr bwMode="auto">
          <a:xfrm>
            <a:off x="4992686" y="149756"/>
            <a:ext cx="1547664" cy="1756598"/>
          </a:xfrm>
          <a:prstGeom prst="rect">
            <a:avLst/>
          </a:prstGeom>
          <a:noFill/>
          <a:ln w="9525">
            <a:noFill/>
            <a:miter lim="800000"/>
            <a:headEnd/>
            <a:tailEnd/>
          </a:ln>
        </p:spPr>
      </p:pic>
    </p:spTree>
    <p:extLst>
      <p:ext uri="{BB962C8B-B14F-4D97-AF65-F5344CB8AC3E}">
        <p14:creationId xmlns:p14="http://schemas.microsoft.com/office/powerpoint/2010/main" val="20364625"/>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randombar(horizontal)">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randombar(horizontal)">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randombar(horizontal)">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randombar(horizontal)">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randombar(horizontal)">
                                      <p:cBhvr>
                                        <p:cTn id="27" dur="500"/>
                                        <p:tgtEl>
                                          <p:spTgt spid="17"/>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randombar(horizontal)">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randombar(horizontal)">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randombar(horizontal)">
                                      <p:cBhvr>
                                        <p:cTn id="42" dur="500"/>
                                        <p:tgtEl>
                                          <p:spTgt spid="9"/>
                                        </p:tgtEl>
                                      </p:cBhvr>
                                    </p:animEffect>
                                  </p:childTnLst>
                                </p:cTn>
                              </p:par>
                            </p:childTnLst>
                          </p:cTn>
                        </p:par>
                        <p:par>
                          <p:cTn id="43" fill="hold">
                            <p:stCondLst>
                              <p:cond delay="500"/>
                            </p:stCondLst>
                            <p:childTnLst>
                              <p:par>
                                <p:cTn id="44" presetID="14" presetClass="entr" presetSubtype="10" fill="hold" nodeType="afterEffect">
                                  <p:stCondLst>
                                    <p:cond delay="0"/>
                                  </p:stCondLst>
                                  <p:childTnLst>
                                    <p:set>
                                      <p:cBhvr>
                                        <p:cTn id="45" dur="1" fill="hold">
                                          <p:stCondLst>
                                            <p:cond delay="0"/>
                                          </p:stCondLst>
                                        </p:cTn>
                                        <p:tgtEl>
                                          <p:spTgt spid="15">
                                            <p:txEl>
                                              <p:pRg st="0" end="0"/>
                                            </p:txEl>
                                          </p:spTgt>
                                        </p:tgtEl>
                                        <p:attrNameLst>
                                          <p:attrName>style.visibility</p:attrName>
                                        </p:attrNameLst>
                                      </p:cBhvr>
                                      <p:to>
                                        <p:strVal val="visible"/>
                                      </p:to>
                                    </p:set>
                                    <p:animEffect transition="in" filter="randombar(horizontal)">
                                      <p:cBhvr>
                                        <p:cTn id="46" dur="500"/>
                                        <p:tgtEl>
                                          <p:spTgt spid="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0D31EF31-0055-4B75-A3F5-3863AAE1A72D}"/>
              </a:ext>
            </a:extLst>
          </p:cNvPr>
          <p:cNvPicPr>
            <a:picLocks noChangeAspect="1"/>
          </p:cNvPicPr>
          <p:nvPr/>
        </p:nvPicPr>
        <p:blipFill rotWithShape="1">
          <a:blip r:embed="rId3">
            <a:alphaModFix amt="15000"/>
          </a:blip>
          <a:srcRect b="15730"/>
          <a:stretch/>
        </p:blipFill>
        <p:spPr>
          <a:xfrm>
            <a:off x="20" y="10"/>
            <a:ext cx="12191980" cy="6857990"/>
          </a:xfrm>
          <a:prstGeom prst="rect">
            <a:avLst/>
          </a:prstGeom>
        </p:spPr>
      </p:pic>
      <p:sp>
        <p:nvSpPr>
          <p:cNvPr id="3" name="Content Placeholder 2">
            <a:extLst>
              <a:ext uri="{FF2B5EF4-FFF2-40B4-BE49-F238E27FC236}">
                <a16:creationId xmlns:a16="http://schemas.microsoft.com/office/drawing/2014/main" id="{67EF0F68-D90B-47E1-B54D-D5E5863CB62F}"/>
              </a:ext>
            </a:extLst>
          </p:cNvPr>
          <p:cNvSpPr>
            <a:spLocks noGrp="1"/>
          </p:cNvSpPr>
          <p:nvPr>
            <p:ph idx="1"/>
          </p:nvPr>
        </p:nvSpPr>
        <p:spPr>
          <a:xfrm>
            <a:off x="1141413" y="2666999"/>
            <a:ext cx="9905998" cy="3124201"/>
          </a:xfrm>
        </p:spPr>
        <p:txBody>
          <a:bodyPr>
            <a:normAutofit/>
          </a:bodyPr>
          <a:lstStyle/>
          <a:p>
            <a:endParaRPr lang="en-GB"/>
          </a:p>
        </p:txBody>
      </p:sp>
      <p:sp>
        <p:nvSpPr>
          <p:cNvPr id="5" name="Titel 1">
            <a:extLst>
              <a:ext uri="{FF2B5EF4-FFF2-40B4-BE49-F238E27FC236}">
                <a16:creationId xmlns:a16="http://schemas.microsoft.com/office/drawing/2014/main" id="{884DAE15-F7EC-4AD8-8A8C-FFB28EFF8973}"/>
              </a:ext>
            </a:extLst>
          </p:cNvPr>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Tauroktonie</a:t>
            </a:r>
            <a:endParaRPr lang="en-GB" dirty="0"/>
          </a:p>
        </p:txBody>
      </p:sp>
      <p:sp>
        <p:nvSpPr>
          <p:cNvPr id="6" name="Inhaltsplatzhalter 2">
            <a:extLst>
              <a:ext uri="{FF2B5EF4-FFF2-40B4-BE49-F238E27FC236}">
                <a16:creationId xmlns:a16="http://schemas.microsoft.com/office/drawing/2014/main" id="{8B6EB9BC-1CFD-4B21-9413-609217821F32}"/>
              </a:ext>
            </a:extLst>
          </p:cNvPr>
          <p:cNvSpPr txBox="1">
            <a:spLocks/>
          </p:cNvSpPr>
          <p:nvPr/>
        </p:nvSpPr>
        <p:spPr>
          <a:xfrm>
            <a:off x="2619321" y="6292765"/>
            <a:ext cx="8229600" cy="518160"/>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pPr algn="ctr"/>
            <a:r>
              <a:rPr lang="de-DE" dirty="0"/>
              <a:t>Heidelberg</a:t>
            </a:r>
            <a:endParaRPr lang="en-GB" dirty="0"/>
          </a:p>
        </p:txBody>
      </p:sp>
      <p:pic>
        <p:nvPicPr>
          <p:cNvPr id="7" name="Picture 2">
            <a:extLst>
              <a:ext uri="{FF2B5EF4-FFF2-40B4-BE49-F238E27FC236}">
                <a16:creationId xmlns:a16="http://schemas.microsoft.com/office/drawing/2014/main" id="{818F6CB2-86D0-49BF-9218-5F1D23471BE6}"/>
              </a:ext>
            </a:extLst>
          </p:cNvPr>
          <p:cNvPicPr>
            <a:picLocks noChangeAspect="1" noChangeArrowheads="1"/>
          </p:cNvPicPr>
          <p:nvPr/>
        </p:nvPicPr>
        <p:blipFill>
          <a:blip r:embed="rId4" cstate="print"/>
          <a:srcRect/>
          <a:stretch>
            <a:fillRect/>
          </a:stretch>
        </p:blipFill>
        <p:spPr bwMode="auto">
          <a:xfrm>
            <a:off x="3627650" y="1648545"/>
            <a:ext cx="6494694" cy="4752528"/>
          </a:xfrm>
          <a:prstGeom prst="rect">
            <a:avLst/>
          </a:prstGeom>
          <a:noFill/>
          <a:ln w="9525">
            <a:noFill/>
            <a:miter lim="800000"/>
            <a:headEnd/>
            <a:tailEnd/>
          </a:ln>
        </p:spPr>
      </p:pic>
      <p:pic>
        <p:nvPicPr>
          <p:cNvPr id="18" name="Picture 2" descr="C:\Users\Ralph\Documents\mithras-farbe3.jpg">
            <a:extLst>
              <a:ext uri="{FF2B5EF4-FFF2-40B4-BE49-F238E27FC236}">
                <a16:creationId xmlns:a16="http://schemas.microsoft.com/office/drawing/2014/main" id="{9E195DB3-4682-468F-B004-1598CE28975D}"/>
              </a:ext>
            </a:extLst>
          </p:cNvPr>
          <p:cNvPicPr>
            <a:picLocks noChangeAspect="1" noChangeArrowheads="1"/>
          </p:cNvPicPr>
          <p:nvPr/>
        </p:nvPicPr>
        <p:blipFill>
          <a:blip r:embed="rId5" cstate="print"/>
          <a:srcRect r="6901"/>
          <a:stretch>
            <a:fillRect/>
          </a:stretch>
        </p:blipFill>
        <p:spPr bwMode="auto">
          <a:xfrm>
            <a:off x="6400397" y="-5016"/>
            <a:ext cx="5788407" cy="4290877"/>
          </a:xfrm>
          <a:prstGeom prst="rect">
            <a:avLst/>
          </a:prstGeom>
          <a:noFill/>
        </p:spPr>
      </p:pic>
      <p:sp>
        <p:nvSpPr>
          <p:cNvPr id="20" name="Inhaltsplatzhalter 2">
            <a:extLst>
              <a:ext uri="{FF2B5EF4-FFF2-40B4-BE49-F238E27FC236}">
                <a16:creationId xmlns:a16="http://schemas.microsoft.com/office/drawing/2014/main" id="{CB2C94E8-3E41-4CA6-8248-5973E6B26D12}"/>
              </a:ext>
            </a:extLst>
          </p:cNvPr>
          <p:cNvSpPr txBox="1">
            <a:spLocks/>
          </p:cNvSpPr>
          <p:nvPr/>
        </p:nvSpPr>
        <p:spPr>
          <a:xfrm>
            <a:off x="1300064" y="964162"/>
            <a:ext cx="7207223" cy="4004429"/>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r>
              <a:rPr lang="de-DE" dirty="0"/>
              <a:t>Sol &amp; Luna</a:t>
            </a:r>
            <a:endParaRPr lang="en-GB" dirty="0"/>
          </a:p>
          <a:p>
            <a:r>
              <a:rPr lang="en-GB" dirty="0" err="1"/>
              <a:t>Cautes</a:t>
            </a:r>
            <a:r>
              <a:rPr lang="en-GB" dirty="0"/>
              <a:t> &amp;</a:t>
            </a:r>
            <a:br>
              <a:rPr lang="en-GB" dirty="0"/>
            </a:br>
            <a:r>
              <a:rPr lang="en-GB" dirty="0" err="1"/>
              <a:t>Cautopates</a:t>
            </a:r>
            <a:endParaRPr lang="en-GB" dirty="0"/>
          </a:p>
          <a:p>
            <a:endParaRPr lang="en-GB" dirty="0"/>
          </a:p>
        </p:txBody>
      </p:sp>
      <p:sp>
        <p:nvSpPr>
          <p:cNvPr id="21" name="Textfeld 5">
            <a:extLst>
              <a:ext uri="{FF2B5EF4-FFF2-40B4-BE49-F238E27FC236}">
                <a16:creationId xmlns:a16="http://schemas.microsoft.com/office/drawing/2014/main" id="{850F8DE0-DC1B-4A28-AD28-DEA4A1BBB942}"/>
              </a:ext>
            </a:extLst>
          </p:cNvPr>
          <p:cNvSpPr txBox="1"/>
          <p:nvPr/>
        </p:nvSpPr>
        <p:spPr>
          <a:xfrm>
            <a:off x="7644611" y="5904985"/>
            <a:ext cx="4379438" cy="923330"/>
          </a:xfrm>
          <a:prstGeom prst="rect">
            <a:avLst/>
          </a:prstGeom>
          <a:noFill/>
        </p:spPr>
        <p:txBody>
          <a:bodyPr wrap="square" rtlCol="0">
            <a:spAutoFit/>
          </a:bodyPr>
          <a:lstStyle/>
          <a:p>
            <a:pPr algn="r"/>
            <a:r>
              <a:rPr lang="en-GB" dirty="0"/>
              <a:t>Torchbearers:</a:t>
            </a:r>
          </a:p>
          <a:p>
            <a:pPr algn="r"/>
            <a:r>
              <a:rPr lang="en-GB" dirty="0"/>
              <a:t>e.g. sunrise and sunset or spring and autumn equinoxes</a:t>
            </a:r>
          </a:p>
        </p:txBody>
      </p:sp>
    </p:spTree>
    <p:extLst>
      <p:ext uri="{BB962C8B-B14F-4D97-AF65-F5344CB8AC3E}">
        <p14:creationId xmlns:p14="http://schemas.microsoft.com/office/powerpoint/2010/main" val="1996378737"/>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cBhvr additive="base">
                                        <p:cTn id="7" dur="500" fill="hold"/>
                                        <p:tgtEl>
                                          <p:spTgt spid="21"/>
                                        </p:tgtEl>
                                        <p:attrNameLst>
                                          <p:attrName>ppt_x</p:attrName>
                                        </p:attrNameLst>
                                      </p:cBhvr>
                                      <p:tavLst>
                                        <p:tav tm="0">
                                          <p:val>
                                            <p:strVal val="#ppt_x"/>
                                          </p:val>
                                        </p:tav>
                                        <p:tav tm="100000">
                                          <p:val>
                                            <p:strVal val="#ppt_x"/>
                                          </p:val>
                                        </p:tav>
                                      </p:tavLst>
                                    </p:anim>
                                    <p:anim calcmode="lin" valueType="num">
                                      <p:cBhvr additive="base">
                                        <p:cTn id="8"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FC5CC-DE9A-4B73-8C4E-B162453E60E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ECA0405-93B4-415F-ACB4-320FB87DC7BD}"/>
              </a:ext>
            </a:extLst>
          </p:cNvPr>
          <p:cNvSpPr>
            <a:spLocks noGrp="1"/>
          </p:cNvSpPr>
          <p:nvPr>
            <p:ph idx="1"/>
          </p:nvPr>
        </p:nvSpPr>
        <p:spPr/>
        <p:txBody>
          <a:bodyPr/>
          <a:lstStyle/>
          <a:p>
            <a:endParaRPr lang="en-GB"/>
          </a:p>
        </p:txBody>
      </p:sp>
      <p:pic>
        <p:nvPicPr>
          <p:cNvPr id="4" name="Picture 2" descr="C:\Users\Ralph\Documents\Mithraism barberini relief.jpg">
            <a:extLst>
              <a:ext uri="{FF2B5EF4-FFF2-40B4-BE49-F238E27FC236}">
                <a16:creationId xmlns:a16="http://schemas.microsoft.com/office/drawing/2014/main" id="{B0BA5E41-C29B-444E-AFBF-5772DEBF1DB7}"/>
              </a:ext>
            </a:extLst>
          </p:cNvPr>
          <p:cNvPicPr>
            <a:picLocks noChangeAspect="1" noChangeArrowheads="1"/>
          </p:cNvPicPr>
          <p:nvPr/>
        </p:nvPicPr>
        <p:blipFill>
          <a:blip r:embed="rId2" cstate="print"/>
          <a:srcRect/>
          <a:stretch>
            <a:fillRect/>
          </a:stretch>
        </p:blipFill>
        <p:spPr bwMode="auto">
          <a:xfrm>
            <a:off x="0" y="0"/>
            <a:ext cx="10823510" cy="6858000"/>
          </a:xfrm>
          <a:prstGeom prst="rect">
            <a:avLst/>
          </a:prstGeom>
          <a:noFill/>
        </p:spPr>
      </p:pic>
      <p:sp>
        <p:nvSpPr>
          <p:cNvPr id="5" name="Titel 1">
            <a:extLst>
              <a:ext uri="{FF2B5EF4-FFF2-40B4-BE49-F238E27FC236}">
                <a16:creationId xmlns:a16="http://schemas.microsoft.com/office/drawing/2014/main" id="{92844613-1EFB-40C7-9F9C-251BF8DE453D}"/>
              </a:ext>
            </a:extLst>
          </p:cNvPr>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a:t>Mithraism</a:t>
            </a:r>
            <a:endParaRPr lang="en-GB" dirty="0"/>
          </a:p>
        </p:txBody>
      </p:sp>
      <p:sp>
        <p:nvSpPr>
          <p:cNvPr id="6" name="Inhaltsplatzhalter 2">
            <a:extLst>
              <a:ext uri="{FF2B5EF4-FFF2-40B4-BE49-F238E27FC236}">
                <a16:creationId xmlns:a16="http://schemas.microsoft.com/office/drawing/2014/main" id="{AFCD5163-50FE-4C5C-BD2B-83256B634096}"/>
              </a:ext>
            </a:extLst>
          </p:cNvPr>
          <p:cNvSpPr txBox="1">
            <a:spLocks/>
          </p:cNvSpPr>
          <p:nvPr/>
        </p:nvSpPr>
        <p:spPr>
          <a:xfrm>
            <a:off x="2170922" y="5615069"/>
            <a:ext cx="8579296" cy="1124744"/>
          </a:xfrm>
          <a:prstGeom prst="rect">
            <a:avLst/>
          </a:prstGeom>
          <a:solidFill>
            <a:schemeClr val="accent4">
              <a:alpha val="69000"/>
            </a:schemeClr>
          </a:solidFill>
        </p:spPr>
        <p:style>
          <a:lnRef idx="2">
            <a:schemeClr val="accent4">
              <a:shade val="50000"/>
            </a:schemeClr>
          </a:lnRef>
          <a:fillRef idx="1">
            <a:schemeClr val="accent4"/>
          </a:fillRef>
          <a:effectRef idx="0">
            <a:schemeClr val="accent4"/>
          </a:effectRef>
          <a:fontRef idx="minor">
            <a:schemeClr val="lt1"/>
          </a:fontRef>
        </p:style>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pPr>
              <a:buFont typeface="Arial"/>
              <a:buNone/>
            </a:pPr>
            <a:r>
              <a:rPr lang="de-DE" sz="1600" b="1" dirty="0" err="1">
                <a:effectLst>
                  <a:outerShdw blurRad="38100" dist="38100" dir="2700000" algn="tl">
                    <a:srgbClr val="000000">
                      <a:alpha val="43137"/>
                    </a:srgbClr>
                  </a:outerShdw>
                </a:effectLst>
              </a:rPr>
              <a:t>Sunlight</a:t>
            </a:r>
            <a:r>
              <a:rPr lang="de-DE" sz="1600" b="1" dirty="0">
                <a:effectLst>
                  <a:outerShdw blurRad="38100" dist="38100" dir="2700000" algn="tl">
                    <a:srgbClr val="000000">
                      <a:alpha val="43137"/>
                    </a:srgbClr>
                  </a:outerShdw>
                </a:effectLst>
              </a:rPr>
              <a:t> </a:t>
            </a:r>
            <a:r>
              <a:rPr lang="de-DE" sz="1600" b="1" dirty="0" err="1">
                <a:effectLst>
                  <a:outerShdw blurRad="38100" dist="38100" dir="2700000" algn="tl">
                    <a:srgbClr val="000000">
                      <a:alpha val="43137"/>
                    </a:srgbClr>
                  </a:outerShdw>
                </a:effectLst>
              </a:rPr>
              <a:t>goes</a:t>
            </a:r>
            <a:r>
              <a:rPr lang="de-DE" sz="1600" b="1" dirty="0">
                <a:effectLst>
                  <a:outerShdw blurRad="38100" dist="38100" dir="2700000" algn="tl">
                    <a:srgbClr val="000000">
                      <a:alpha val="43137"/>
                    </a:srgbClr>
                  </a:outerShdw>
                </a:effectLst>
              </a:rPr>
              <a:t> </a:t>
            </a:r>
            <a:r>
              <a:rPr lang="de-DE" sz="1600" b="1" dirty="0" err="1">
                <a:effectLst>
                  <a:outerShdw blurRad="38100" dist="38100" dir="2700000" algn="tl">
                    <a:srgbClr val="000000">
                      <a:alpha val="43137"/>
                    </a:srgbClr>
                  </a:outerShdw>
                </a:effectLst>
              </a:rPr>
              <a:t>through</a:t>
            </a:r>
            <a:r>
              <a:rPr lang="de-DE" sz="1600" b="1" dirty="0">
                <a:effectLst>
                  <a:outerShdw blurRad="38100" dist="38100" dir="2700000" algn="tl">
                    <a:srgbClr val="000000">
                      <a:alpha val="43137"/>
                    </a:srgbClr>
                  </a:outerShdw>
                </a:effectLst>
              </a:rPr>
              <a:t> </a:t>
            </a:r>
            <a:r>
              <a:rPr lang="de-DE" sz="1600" b="1" dirty="0" err="1">
                <a:effectLst>
                  <a:outerShdw blurRad="38100" dist="38100" dir="2700000" algn="tl">
                    <a:srgbClr val="000000">
                      <a:alpha val="43137"/>
                    </a:srgbClr>
                  </a:outerShdw>
                </a:effectLst>
              </a:rPr>
              <a:t>capricorn</a:t>
            </a:r>
            <a:r>
              <a:rPr lang="de-DE" sz="1600" b="1" dirty="0">
                <a:effectLst>
                  <a:outerShdw blurRad="38100" dist="38100" dir="2700000" algn="tl">
                    <a:srgbClr val="000000">
                      <a:alpha val="43137"/>
                    </a:srgbClr>
                  </a:outerShdw>
                </a:effectLst>
              </a:rPr>
              <a:t> and </a:t>
            </a:r>
            <a:r>
              <a:rPr lang="de-DE" sz="1600" b="1" dirty="0" err="1">
                <a:effectLst>
                  <a:outerShdw blurRad="38100" dist="38100" dir="2700000" algn="tl">
                    <a:srgbClr val="000000">
                      <a:alpha val="43137"/>
                    </a:srgbClr>
                  </a:outerShdw>
                </a:effectLst>
              </a:rPr>
              <a:t>torch</a:t>
            </a:r>
            <a:r>
              <a:rPr lang="de-DE" sz="1600" b="1" dirty="0">
                <a:effectLst>
                  <a:outerShdw blurRad="38100" dist="38100" dir="2700000" algn="tl">
                    <a:srgbClr val="000000">
                      <a:alpha val="43137"/>
                    </a:srgbClr>
                  </a:outerShdw>
                </a:effectLst>
              </a:rPr>
              <a:t> of </a:t>
            </a:r>
            <a:r>
              <a:rPr lang="de-DE" sz="1600" b="1" dirty="0" err="1">
                <a:effectLst>
                  <a:outerShdw blurRad="38100" dist="38100" dir="2700000" algn="tl">
                    <a:srgbClr val="000000">
                      <a:alpha val="43137"/>
                    </a:srgbClr>
                  </a:outerShdw>
                </a:effectLst>
              </a:rPr>
              <a:t>Cautes</a:t>
            </a:r>
            <a:r>
              <a:rPr lang="de-DE" sz="1600" b="1" dirty="0">
                <a:effectLst>
                  <a:outerShdw blurRad="38100" dist="38100" dir="2700000" algn="tl">
                    <a:srgbClr val="000000">
                      <a:alpha val="43137"/>
                    </a:srgbClr>
                  </a:outerShdw>
                </a:effectLst>
              </a:rPr>
              <a:t> </a:t>
            </a:r>
            <a:r>
              <a:rPr lang="de-DE" sz="1600" b="1" dirty="0" err="1">
                <a:effectLst>
                  <a:outerShdw blurRad="38100" dist="38100" dir="2700000" algn="tl">
                    <a:srgbClr val="000000">
                      <a:alpha val="43137"/>
                    </a:srgbClr>
                  </a:outerShdw>
                </a:effectLst>
              </a:rPr>
              <a:t>onto</a:t>
            </a:r>
            <a:r>
              <a:rPr lang="de-DE" sz="1600" b="1" dirty="0">
                <a:effectLst>
                  <a:outerShdw blurRad="38100" dist="38100" dir="2700000" algn="tl">
                    <a:srgbClr val="000000">
                      <a:alpha val="43137"/>
                    </a:srgbClr>
                  </a:outerShdw>
                </a:effectLst>
              </a:rPr>
              <a:t> Mithras </a:t>
            </a:r>
          </a:p>
          <a:p>
            <a:pPr lvl="1"/>
            <a:r>
              <a:rPr lang="en-GB" sz="1200" b="1" dirty="0">
                <a:effectLst>
                  <a:outerShdw blurRad="38100" dist="38100" dir="2700000" algn="tl">
                    <a:srgbClr val="000000">
                      <a:alpha val="43137"/>
                    </a:srgbClr>
                  </a:outerShdw>
                </a:effectLst>
              </a:rPr>
              <a:t>Many parallels with Chaldean oracles, </a:t>
            </a:r>
          </a:p>
          <a:p>
            <a:pPr lvl="1"/>
            <a:r>
              <a:rPr lang="en-GB" sz="1200" b="1" dirty="0">
                <a:effectLst>
                  <a:outerShdw blurRad="38100" dist="38100" dir="2700000" algn="tl">
                    <a:srgbClr val="000000">
                      <a:alpha val="43137"/>
                    </a:srgbClr>
                  </a:outerShdw>
                </a:effectLst>
              </a:rPr>
              <a:t>Cf. , </a:t>
            </a:r>
            <a:r>
              <a:rPr lang="en-GB" sz="1200" b="1" dirty="0" err="1">
                <a:effectLst>
                  <a:outerShdw blurRad="38100" dist="38100" dir="2700000" algn="tl">
                    <a:srgbClr val="000000">
                      <a:alpha val="43137"/>
                    </a:srgbClr>
                  </a:outerShdw>
                </a:effectLst>
              </a:rPr>
              <a:t>Porphyrys</a:t>
            </a:r>
            <a:r>
              <a:rPr lang="en-GB" sz="1200" b="1" dirty="0">
                <a:effectLst>
                  <a:outerShdw blurRad="38100" dist="38100" dir="2700000" algn="tl">
                    <a:srgbClr val="000000">
                      <a:alpha val="43137"/>
                    </a:srgbClr>
                  </a:outerShdw>
                </a:effectLst>
              </a:rPr>
              <a:t>’ description of </a:t>
            </a:r>
            <a:r>
              <a:rPr lang="en-GB" sz="1200" b="1" dirty="0" err="1">
                <a:effectLst>
                  <a:outerShdw blurRad="38100" dist="38100" dir="2700000" algn="tl">
                    <a:srgbClr val="000000">
                      <a:alpha val="43137"/>
                    </a:srgbClr>
                  </a:outerShdw>
                </a:effectLst>
              </a:rPr>
              <a:t>nymhs</a:t>
            </a:r>
            <a:r>
              <a:rPr lang="en-GB" sz="1200" b="1" dirty="0">
                <a:effectLst>
                  <a:outerShdw blurRad="38100" dist="38100" dir="2700000" algn="tl">
                    <a:srgbClr val="000000">
                      <a:alpha val="43137"/>
                    </a:srgbClr>
                  </a:outerShdw>
                </a:effectLst>
              </a:rPr>
              <a:t> (23-4), in which </a:t>
            </a:r>
            <a:r>
              <a:rPr lang="en-GB" sz="1200" b="1" dirty="0" err="1">
                <a:effectLst>
                  <a:outerShdw blurRad="38100" dist="38100" dir="2700000" algn="tl">
                    <a:srgbClr val="000000">
                      <a:alpha val="43137"/>
                    </a:srgbClr>
                  </a:outerShdw>
                </a:effectLst>
              </a:rPr>
              <a:t>capricorn</a:t>
            </a:r>
            <a:r>
              <a:rPr lang="en-GB" sz="1200" b="1" dirty="0">
                <a:effectLst>
                  <a:outerShdw blurRad="38100" dist="38100" dir="2700000" algn="tl">
                    <a:srgbClr val="000000">
                      <a:alpha val="43137"/>
                    </a:srgbClr>
                  </a:outerShdw>
                </a:effectLst>
              </a:rPr>
              <a:t> and </a:t>
            </a:r>
            <a:r>
              <a:rPr lang="en-GB" sz="1200" b="1" dirty="0" err="1">
                <a:effectLst>
                  <a:outerShdw blurRad="38100" dist="38100" dir="2700000" algn="tl">
                    <a:srgbClr val="000000">
                      <a:alpha val="43137"/>
                    </a:srgbClr>
                  </a:outerShdw>
                </a:effectLst>
              </a:rPr>
              <a:t>Cautes</a:t>
            </a:r>
            <a:r>
              <a:rPr lang="en-GB" sz="1200" b="1" dirty="0">
                <a:effectLst>
                  <a:outerShdw blurRad="38100" dist="38100" dir="2700000" algn="tl">
                    <a:srgbClr val="000000">
                      <a:alpha val="43137"/>
                    </a:srgbClr>
                  </a:outerShdw>
                </a:effectLst>
              </a:rPr>
              <a:t> are connected with the </a:t>
            </a:r>
            <a:r>
              <a:rPr lang="en-GB" sz="1200" b="1" dirty="0" err="1">
                <a:effectLst>
                  <a:outerShdw blurRad="38100" dist="38100" dir="2700000" algn="tl">
                    <a:srgbClr val="000000">
                      <a:alpha val="43137"/>
                    </a:srgbClr>
                  </a:outerShdw>
                </a:effectLst>
              </a:rPr>
              <a:t>Apogenesis</a:t>
            </a:r>
            <a:r>
              <a:rPr lang="en-GB" sz="1200" b="1" dirty="0">
                <a:effectLst>
                  <a:outerShdw blurRad="38100" dist="38100" dir="2700000" algn="tl">
                    <a:srgbClr val="000000">
                      <a:alpha val="43137"/>
                    </a:srgbClr>
                  </a:outerShdw>
                </a:effectLst>
              </a:rPr>
              <a:t>, i.e. the ascent of the soul from the material world.</a:t>
            </a:r>
          </a:p>
        </p:txBody>
      </p:sp>
    </p:spTree>
    <p:extLst>
      <p:ext uri="{BB962C8B-B14F-4D97-AF65-F5344CB8AC3E}">
        <p14:creationId xmlns:p14="http://schemas.microsoft.com/office/powerpoint/2010/main" val="2706389004"/>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Users\Ralph\Documents\Mithraism barberini relief.jpg">
            <a:extLst>
              <a:ext uri="{FF2B5EF4-FFF2-40B4-BE49-F238E27FC236}">
                <a16:creationId xmlns:a16="http://schemas.microsoft.com/office/drawing/2014/main" id="{B0BA5E41-C29B-444E-AFBF-5772DEBF1DB7}"/>
              </a:ext>
            </a:extLst>
          </p:cNvPr>
          <p:cNvPicPr>
            <a:picLocks noChangeAspect="1" noChangeArrowheads="1"/>
          </p:cNvPicPr>
          <p:nvPr/>
        </p:nvPicPr>
        <p:blipFill>
          <a:blip r:embed="rId2" cstate="print"/>
          <a:srcRect/>
          <a:stretch>
            <a:fillRect/>
          </a:stretch>
        </p:blipFill>
        <p:spPr bwMode="auto">
          <a:xfrm>
            <a:off x="0" y="0"/>
            <a:ext cx="10823510" cy="6858000"/>
          </a:xfrm>
          <a:prstGeom prst="rect">
            <a:avLst/>
          </a:prstGeom>
          <a:noFill/>
        </p:spPr>
      </p:pic>
      <p:sp>
        <p:nvSpPr>
          <p:cNvPr id="2" name="Title 1">
            <a:extLst>
              <a:ext uri="{FF2B5EF4-FFF2-40B4-BE49-F238E27FC236}">
                <a16:creationId xmlns:a16="http://schemas.microsoft.com/office/drawing/2014/main" id="{7E0FC5CC-DE9A-4B73-8C4E-B162453E60E9}"/>
              </a:ext>
            </a:extLst>
          </p:cNvPr>
          <p:cNvSpPr>
            <a:spLocks noGrp="1"/>
          </p:cNvSpPr>
          <p:nvPr>
            <p:ph type="title"/>
          </p:nvPr>
        </p:nvSpPr>
        <p:spPr/>
        <p:txBody>
          <a:bodyPr/>
          <a:lstStyle/>
          <a:p>
            <a:endParaRPr lang="en-GB"/>
          </a:p>
        </p:txBody>
      </p:sp>
      <p:pic>
        <p:nvPicPr>
          <p:cNvPr id="8" name="Content Placeholder 7" descr="A statue of a cow&#10;&#10;Description generated with high confidence">
            <a:extLst>
              <a:ext uri="{FF2B5EF4-FFF2-40B4-BE49-F238E27FC236}">
                <a16:creationId xmlns:a16="http://schemas.microsoft.com/office/drawing/2014/main" id="{CE833081-7642-46B0-8F68-10763FCB4A86}"/>
              </a:ext>
            </a:extLst>
          </p:cNvPr>
          <p:cNvPicPr>
            <a:picLocks noGrp="1" noChangeAspect="1"/>
          </p:cNvPicPr>
          <p:nvPr>
            <p:ph idx="1"/>
          </p:nvPr>
        </p:nvPicPr>
        <p:blipFill>
          <a:blip r:embed="rId3"/>
          <a:stretch>
            <a:fillRect/>
          </a:stretch>
        </p:blipFill>
        <p:spPr>
          <a:xfrm>
            <a:off x="7277035" y="0"/>
            <a:ext cx="4914965" cy="36862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itel 1">
            <a:extLst>
              <a:ext uri="{FF2B5EF4-FFF2-40B4-BE49-F238E27FC236}">
                <a16:creationId xmlns:a16="http://schemas.microsoft.com/office/drawing/2014/main" id="{92844613-1EFB-40C7-9F9C-251BF8DE453D}"/>
              </a:ext>
            </a:extLst>
          </p:cNvPr>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a:t>Mithraism</a:t>
            </a:r>
            <a:endParaRPr lang="en-GB" dirty="0"/>
          </a:p>
        </p:txBody>
      </p:sp>
      <p:sp>
        <p:nvSpPr>
          <p:cNvPr id="6" name="Inhaltsplatzhalter 2">
            <a:extLst>
              <a:ext uri="{FF2B5EF4-FFF2-40B4-BE49-F238E27FC236}">
                <a16:creationId xmlns:a16="http://schemas.microsoft.com/office/drawing/2014/main" id="{AFCD5163-50FE-4C5C-BD2B-83256B634096}"/>
              </a:ext>
            </a:extLst>
          </p:cNvPr>
          <p:cNvSpPr txBox="1">
            <a:spLocks/>
          </p:cNvSpPr>
          <p:nvPr/>
        </p:nvSpPr>
        <p:spPr>
          <a:xfrm>
            <a:off x="2170922" y="5615069"/>
            <a:ext cx="8579296" cy="1124744"/>
          </a:xfrm>
          <a:prstGeom prst="rect">
            <a:avLst/>
          </a:prstGeom>
          <a:solidFill>
            <a:schemeClr val="accent4">
              <a:alpha val="69000"/>
            </a:schemeClr>
          </a:solidFill>
        </p:spPr>
        <p:style>
          <a:lnRef idx="2">
            <a:schemeClr val="accent4">
              <a:shade val="50000"/>
            </a:schemeClr>
          </a:lnRef>
          <a:fillRef idx="1">
            <a:schemeClr val="accent4"/>
          </a:fillRef>
          <a:effectRef idx="0">
            <a:schemeClr val="accent4"/>
          </a:effectRef>
          <a:fontRef idx="minor">
            <a:schemeClr val="lt1"/>
          </a:fontRef>
        </p:style>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pPr>
              <a:buFont typeface="Arial"/>
              <a:buNone/>
            </a:pPr>
            <a:r>
              <a:rPr lang="de-DE" sz="1600" b="1" dirty="0" err="1">
                <a:effectLst>
                  <a:outerShdw blurRad="38100" dist="38100" dir="2700000" algn="tl">
                    <a:srgbClr val="000000">
                      <a:alpha val="43137"/>
                    </a:srgbClr>
                  </a:outerShdw>
                </a:effectLst>
              </a:rPr>
              <a:t>Sunlight</a:t>
            </a:r>
            <a:r>
              <a:rPr lang="de-DE" sz="1600" b="1" dirty="0">
                <a:effectLst>
                  <a:outerShdw blurRad="38100" dist="38100" dir="2700000" algn="tl">
                    <a:srgbClr val="000000">
                      <a:alpha val="43137"/>
                    </a:srgbClr>
                  </a:outerShdw>
                </a:effectLst>
              </a:rPr>
              <a:t> </a:t>
            </a:r>
            <a:r>
              <a:rPr lang="de-DE" sz="1600" b="1" dirty="0" err="1">
                <a:effectLst>
                  <a:outerShdw blurRad="38100" dist="38100" dir="2700000" algn="tl">
                    <a:srgbClr val="000000">
                      <a:alpha val="43137"/>
                    </a:srgbClr>
                  </a:outerShdw>
                </a:effectLst>
              </a:rPr>
              <a:t>goes</a:t>
            </a:r>
            <a:r>
              <a:rPr lang="de-DE" sz="1600" b="1" dirty="0">
                <a:effectLst>
                  <a:outerShdw blurRad="38100" dist="38100" dir="2700000" algn="tl">
                    <a:srgbClr val="000000">
                      <a:alpha val="43137"/>
                    </a:srgbClr>
                  </a:outerShdw>
                </a:effectLst>
              </a:rPr>
              <a:t> </a:t>
            </a:r>
            <a:r>
              <a:rPr lang="de-DE" sz="1600" b="1" dirty="0" err="1">
                <a:effectLst>
                  <a:outerShdw blurRad="38100" dist="38100" dir="2700000" algn="tl">
                    <a:srgbClr val="000000">
                      <a:alpha val="43137"/>
                    </a:srgbClr>
                  </a:outerShdw>
                </a:effectLst>
              </a:rPr>
              <a:t>through</a:t>
            </a:r>
            <a:r>
              <a:rPr lang="de-DE" sz="1600" b="1" dirty="0">
                <a:effectLst>
                  <a:outerShdw blurRad="38100" dist="38100" dir="2700000" algn="tl">
                    <a:srgbClr val="000000">
                      <a:alpha val="43137"/>
                    </a:srgbClr>
                  </a:outerShdw>
                </a:effectLst>
              </a:rPr>
              <a:t> </a:t>
            </a:r>
            <a:r>
              <a:rPr lang="de-DE" sz="1600" b="1" dirty="0" err="1">
                <a:effectLst>
                  <a:outerShdw blurRad="38100" dist="38100" dir="2700000" algn="tl">
                    <a:srgbClr val="000000">
                      <a:alpha val="43137"/>
                    </a:srgbClr>
                  </a:outerShdw>
                </a:effectLst>
              </a:rPr>
              <a:t>capricorn</a:t>
            </a:r>
            <a:r>
              <a:rPr lang="de-DE" sz="1600" b="1" dirty="0">
                <a:effectLst>
                  <a:outerShdw blurRad="38100" dist="38100" dir="2700000" algn="tl">
                    <a:srgbClr val="000000">
                      <a:alpha val="43137"/>
                    </a:srgbClr>
                  </a:outerShdw>
                </a:effectLst>
              </a:rPr>
              <a:t> and </a:t>
            </a:r>
            <a:r>
              <a:rPr lang="de-DE" sz="1600" b="1" dirty="0" err="1">
                <a:effectLst>
                  <a:outerShdw blurRad="38100" dist="38100" dir="2700000" algn="tl">
                    <a:srgbClr val="000000">
                      <a:alpha val="43137"/>
                    </a:srgbClr>
                  </a:outerShdw>
                </a:effectLst>
              </a:rPr>
              <a:t>torch</a:t>
            </a:r>
            <a:r>
              <a:rPr lang="de-DE" sz="1600" b="1" dirty="0">
                <a:effectLst>
                  <a:outerShdw blurRad="38100" dist="38100" dir="2700000" algn="tl">
                    <a:srgbClr val="000000">
                      <a:alpha val="43137"/>
                    </a:srgbClr>
                  </a:outerShdw>
                </a:effectLst>
              </a:rPr>
              <a:t> of </a:t>
            </a:r>
            <a:r>
              <a:rPr lang="de-DE" sz="1600" b="1" dirty="0" err="1">
                <a:effectLst>
                  <a:outerShdw blurRad="38100" dist="38100" dir="2700000" algn="tl">
                    <a:srgbClr val="000000">
                      <a:alpha val="43137"/>
                    </a:srgbClr>
                  </a:outerShdw>
                </a:effectLst>
              </a:rPr>
              <a:t>Cautes</a:t>
            </a:r>
            <a:r>
              <a:rPr lang="de-DE" sz="1600" b="1" dirty="0">
                <a:effectLst>
                  <a:outerShdw blurRad="38100" dist="38100" dir="2700000" algn="tl">
                    <a:srgbClr val="000000">
                      <a:alpha val="43137"/>
                    </a:srgbClr>
                  </a:outerShdw>
                </a:effectLst>
              </a:rPr>
              <a:t> </a:t>
            </a:r>
            <a:r>
              <a:rPr lang="de-DE" sz="1600" b="1" dirty="0" err="1">
                <a:effectLst>
                  <a:outerShdw blurRad="38100" dist="38100" dir="2700000" algn="tl">
                    <a:srgbClr val="000000">
                      <a:alpha val="43137"/>
                    </a:srgbClr>
                  </a:outerShdw>
                </a:effectLst>
              </a:rPr>
              <a:t>onto</a:t>
            </a:r>
            <a:r>
              <a:rPr lang="de-DE" sz="1600" b="1" dirty="0">
                <a:effectLst>
                  <a:outerShdw blurRad="38100" dist="38100" dir="2700000" algn="tl">
                    <a:srgbClr val="000000">
                      <a:alpha val="43137"/>
                    </a:srgbClr>
                  </a:outerShdw>
                </a:effectLst>
              </a:rPr>
              <a:t> Mithras </a:t>
            </a:r>
          </a:p>
          <a:p>
            <a:pPr lvl="1"/>
            <a:r>
              <a:rPr lang="en-GB" sz="1200" b="1" dirty="0">
                <a:effectLst>
                  <a:outerShdw blurRad="38100" dist="38100" dir="2700000" algn="tl">
                    <a:srgbClr val="000000">
                      <a:alpha val="43137"/>
                    </a:srgbClr>
                  </a:outerShdw>
                </a:effectLst>
              </a:rPr>
              <a:t>Many parallels with Chaldean oracles, </a:t>
            </a:r>
          </a:p>
          <a:p>
            <a:pPr lvl="1"/>
            <a:r>
              <a:rPr lang="en-GB" sz="1200" b="1" dirty="0">
                <a:effectLst>
                  <a:outerShdw blurRad="38100" dist="38100" dir="2700000" algn="tl">
                    <a:srgbClr val="000000">
                      <a:alpha val="43137"/>
                    </a:srgbClr>
                  </a:outerShdw>
                </a:effectLst>
              </a:rPr>
              <a:t>Cf. , </a:t>
            </a:r>
            <a:r>
              <a:rPr lang="en-GB" sz="1200" b="1" dirty="0" err="1">
                <a:effectLst>
                  <a:outerShdw blurRad="38100" dist="38100" dir="2700000" algn="tl">
                    <a:srgbClr val="000000">
                      <a:alpha val="43137"/>
                    </a:srgbClr>
                  </a:outerShdw>
                </a:effectLst>
              </a:rPr>
              <a:t>Porphyrys</a:t>
            </a:r>
            <a:r>
              <a:rPr lang="en-GB" sz="1200" b="1" dirty="0">
                <a:effectLst>
                  <a:outerShdw blurRad="38100" dist="38100" dir="2700000" algn="tl">
                    <a:srgbClr val="000000">
                      <a:alpha val="43137"/>
                    </a:srgbClr>
                  </a:outerShdw>
                </a:effectLst>
              </a:rPr>
              <a:t>’ description of </a:t>
            </a:r>
            <a:r>
              <a:rPr lang="en-GB" sz="1200" b="1" dirty="0" err="1">
                <a:effectLst>
                  <a:outerShdw blurRad="38100" dist="38100" dir="2700000" algn="tl">
                    <a:srgbClr val="000000">
                      <a:alpha val="43137"/>
                    </a:srgbClr>
                  </a:outerShdw>
                </a:effectLst>
              </a:rPr>
              <a:t>nymhs</a:t>
            </a:r>
            <a:r>
              <a:rPr lang="en-GB" sz="1200" b="1" dirty="0">
                <a:effectLst>
                  <a:outerShdw blurRad="38100" dist="38100" dir="2700000" algn="tl">
                    <a:srgbClr val="000000">
                      <a:alpha val="43137"/>
                    </a:srgbClr>
                  </a:outerShdw>
                </a:effectLst>
              </a:rPr>
              <a:t> (23-4), in which </a:t>
            </a:r>
            <a:r>
              <a:rPr lang="en-GB" sz="1200" b="1" dirty="0" err="1">
                <a:effectLst>
                  <a:outerShdw blurRad="38100" dist="38100" dir="2700000" algn="tl">
                    <a:srgbClr val="000000">
                      <a:alpha val="43137"/>
                    </a:srgbClr>
                  </a:outerShdw>
                </a:effectLst>
              </a:rPr>
              <a:t>capricorn</a:t>
            </a:r>
            <a:r>
              <a:rPr lang="en-GB" sz="1200" b="1" dirty="0">
                <a:effectLst>
                  <a:outerShdw blurRad="38100" dist="38100" dir="2700000" algn="tl">
                    <a:srgbClr val="000000">
                      <a:alpha val="43137"/>
                    </a:srgbClr>
                  </a:outerShdw>
                </a:effectLst>
              </a:rPr>
              <a:t> and </a:t>
            </a:r>
            <a:r>
              <a:rPr lang="en-GB" sz="1200" b="1" dirty="0" err="1">
                <a:effectLst>
                  <a:outerShdw blurRad="38100" dist="38100" dir="2700000" algn="tl">
                    <a:srgbClr val="000000">
                      <a:alpha val="43137"/>
                    </a:srgbClr>
                  </a:outerShdw>
                </a:effectLst>
              </a:rPr>
              <a:t>Cautes</a:t>
            </a:r>
            <a:r>
              <a:rPr lang="en-GB" sz="1200" b="1" dirty="0">
                <a:effectLst>
                  <a:outerShdw blurRad="38100" dist="38100" dir="2700000" algn="tl">
                    <a:srgbClr val="000000">
                      <a:alpha val="43137"/>
                    </a:srgbClr>
                  </a:outerShdw>
                </a:effectLst>
              </a:rPr>
              <a:t> are connected with the </a:t>
            </a:r>
            <a:r>
              <a:rPr lang="en-GB" sz="1200" b="1" dirty="0" err="1">
                <a:effectLst>
                  <a:outerShdw blurRad="38100" dist="38100" dir="2700000" algn="tl">
                    <a:srgbClr val="000000">
                      <a:alpha val="43137"/>
                    </a:srgbClr>
                  </a:outerShdw>
                </a:effectLst>
              </a:rPr>
              <a:t>Apogenesis</a:t>
            </a:r>
            <a:r>
              <a:rPr lang="en-GB" sz="1200" b="1" dirty="0">
                <a:effectLst>
                  <a:outerShdw blurRad="38100" dist="38100" dir="2700000" algn="tl">
                    <a:srgbClr val="000000">
                      <a:alpha val="43137"/>
                    </a:srgbClr>
                  </a:outerShdw>
                </a:effectLst>
              </a:rPr>
              <a:t>, i.e. the ascent of the soul from the material world.</a:t>
            </a:r>
          </a:p>
        </p:txBody>
      </p:sp>
      <p:pic>
        <p:nvPicPr>
          <p:cNvPr id="10" name="Picture 9" descr="An old stone building&#10;&#10;Description generated with high confidence">
            <a:extLst>
              <a:ext uri="{FF2B5EF4-FFF2-40B4-BE49-F238E27FC236}">
                <a16:creationId xmlns:a16="http://schemas.microsoft.com/office/drawing/2014/main" id="{A20AE9FE-D8BF-4549-8333-44F789B3E69D}"/>
              </a:ext>
            </a:extLst>
          </p:cNvPr>
          <p:cNvPicPr>
            <a:picLocks noChangeAspect="1"/>
          </p:cNvPicPr>
          <p:nvPr/>
        </p:nvPicPr>
        <p:blipFill rotWithShape="1">
          <a:blip r:embed="rId4"/>
          <a:srcRect l="7543" t="12500" r="6726" b="12708"/>
          <a:stretch/>
        </p:blipFill>
        <p:spPr>
          <a:xfrm>
            <a:off x="8286750" y="2644934"/>
            <a:ext cx="3902074" cy="4213065"/>
          </a:xfrm>
          <a:prstGeom prst="rect">
            <a:avLst/>
          </a:prstGeom>
        </p:spPr>
      </p:pic>
    </p:spTree>
    <p:extLst>
      <p:ext uri="{BB962C8B-B14F-4D97-AF65-F5344CB8AC3E}">
        <p14:creationId xmlns:p14="http://schemas.microsoft.com/office/powerpoint/2010/main" val="3237036341"/>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Content Placeholder 4">
            <a:extLst>
              <a:ext uri="{FF2B5EF4-FFF2-40B4-BE49-F238E27FC236}">
                <a16:creationId xmlns:a16="http://schemas.microsoft.com/office/drawing/2014/main" id="{42C2F134-0F6E-499E-ABBC-B3AF3DB60201}"/>
              </a:ext>
            </a:extLst>
          </p:cNvPr>
          <p:cNvPicPr>
            <a:picLocks noChangeAspect="1"/>
          </p:cNvPicPr>
          <p:nvPr/>
        </p:nvPicPr>
        <p:blipFill rotWithShape="1">
          <a:blip r:embed="rId2">
            <a:alphaModFix amt="1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430A8EB5-35A6-429A-A0C4-E3691C1588A6}"/>
              </a:ext>
            </a:extLst>
          </p:cNvPr>
          <p:cNvSpPr>
            <a:spLocks noGrp="1"/>
          </p:cNvSpPr>
          <p:nvPr>
            <p:ph type="title"/>
          </p:nvPr>
        </p:nvSpPr>
        <p:spPr/>
        <p:txBody>
          <a:bodyPr/>
          <a:lstStyle/>
          <a:p>
            <a:endParaRPr lang="en-GB" dirty="0"/>
          </a:p>
        </p:txBody>
      </p:sp>
      <p:sp>
        <p:nvSpPr>
          <p:cNvPr id="4" name="Titel 1">
            <a:extLst>
              <a:ext uri="{FF2B5EF4-FFF2-40B4-BE49-F238E27FC236}">
                <a16:creationId xmlns:a16="http://schemas.microsoft.com/office/drawing/2014/main" id="{B3845EC8-AF05-4699-8E5C-99217FA2CC3D}"/>
              </a:ext>
            </a:extLst>
          </p:cNvPr>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a:t>Mithras‘ Birth</a:t>
            </a:r>
            <a:endParaRPr lang="en-GB" dirty="0"/>
          </a:p>
        </p:txBody>
      </p:sp>
      <p:sp>
        <p:nvSpPr>
          <p:cNvPr id="7" name="Textfeld 5">
            <a:extLst>
              <a:ext uri="{FF2B5EF4-FFF2-40B4-BE49-F238E27FC236}">
                <a16:creationId xmlns:a16="http://schemas.microsoft.com/office/drawing/2014/main" id="{3B7D5535-3705-4E34-9DF5-AEECA777F964}"/>
              </a:ext>
            </a:extLst>
          </p:cNvPr>
          <p:cNvSpPr txBox="1"/>
          <p:nvPr/>
        </p:nvSpPr>
        <p:spPr>
          <a:xfrm>
            <a:off x="7850154" y="0"/>
            <a:ext cx="4086807" cy="5509200"/>
          </a:xfrm>
          <a:prstGeom prst="rect">
            <a:avLst/>
          </a:prstGeom>
          <a:noFill/>
        </p:spPr>
        <p:txBody>
          <a:bodyPr wrap="square" rtlCol="0">
            <a:spAutoFit/>
          </a:bodyPr>
          <a:lstStyle/>
          <a:p>
            <a:pPr>
              <a:buFont typeface="Wingdings" pitchFamily="2" charset="2"/>
              <a:buChar char="q"/>
            </a:pPr>
            <a:r>
              <a:rPr lang="en-GB" sz="1600" dirty="0"/>
              <a:t> born, or reborn, from a rock (the </a:t>
            </a:r>
            <a:r>
              <a:rPr lang="en-GB" sz="1600" i="1" dirty="0" err="1"/>
              <a:t>petra</a:t>
            </a:r>
            <a:r>
              <a:rPr lang="en-GB" sz="1600" i="1" dirty="0"/>
              <a:t> </a:t>
            </a:r>
            <a:r>
              <a:rPr lang="en-GB" sz="1600" i="1" dirty="0" err="1"/>
              <a:t>genetrix</a:t>
            </a:r>
            <a:r>
              <a:rPr lang="en-GB" sz="1600" dirty="0"/>
              <a:t>) </a:t>
            </a:r>
          </a:p>
          <a:p>
            <a:pPr>
              <a:buFont typeface="Wingdings" pitchFamily="2" charset="2"/>
              <a:buChar char="q"/>
            </a:pPr>
            <a:r>
              <a:rPr lang="en-GB" sz="1600" dirty="0"/>
              <a:t> </a:t>
            </a:r>
            <a:r>
              <a:rPr lang="en-GB" sz="1600" dirty="0">
                <a:solidFill>
                  <a:schemeClr val="tx1">
                    <a:lumMod val="50000"/>
                  </a:schemeClr>
                </a:solidFill>
              </a:rPr>
              <a:t>or a tree typically with the snake </a:t>
            </a:r>
            <a:r>
              <a:rPr lang="en-GB" sz="1600" i="1" dirty="0" err="1">
                <a:solidFill>
                  <a:schemeClr val="tx1">
                    <a:lumMod val="50000"/>
                  </a:schemeClr>
                </a:solidFill>
              </a:rPr>
              <a:t>Oroboros</a:t>
            </a:r>
            <a:r>
              <a:rPr lang="en-GB" sz="1600" dirty="0">
                <a:solidFill>
                  <a:schemeClr val="tx1">
                    <a:lumMod val="50000"/>
                  </a:schemeClr>
                </a:solidFill>
              </a:rPr>
              <a:t> wrapped around it.</a:t>
            </a:r>
          </a:p>
          <a:p>
            <a:pPr>
              <a:buFont typeface="Wingdings" pitchFamily="2" charset="2"/>
              <a:buChar char="q"/>
            </a:pPr>
            <a:r>
              <a:rPr lang="en-GB" sz="1600" dirty="0">
                <a:solidFill>
                  <a:schemeClr val="tx1">
                    <a:lumMod val="50000"/>
                  </a:schemeClr>
                </a:solidFill>
              </a:rPr>
              <a:t>bronze image of</a:t>
            </a:r>
            <a:r>
              <a:rPr lang="en-GB" sz="1600" i="1" dirty="0">
                <a:solidFill>
                  <a:schemeClr val="tx1">
                    <a:lumMod val="50000"/>
                  </a:schemeClr>
                </a:solidFill>
              </a:rPr>
              <a:t> Mithras</a:t>
            </a:r>
            <a:r>
              <a:rPr lang="en-GB" sz="1600" dirty="0">
                <a:solidFill>
                  <a:schemeClr val="tx1">
                    <a:lumMod val="50000"/>
                  </a:schemeClr>
                </a:solidFill>
              </a:rPr>
              <a:t> emerging from an egg-shaped zodiac ring, the "</a:t>
            </a:r>
            <a:r>
              <a:rPr lang="en-GB" sz="1600" i="1" dirty="0">
                <a:solidFill>
                  <a:schemeClr val="tx1">
                    <a:lumMod val="50000"/>
                  </a:schemeClr>
                </a:solidFill>
              </a:rPr>
              <a:t>Cosmic Egg“ (</a:t>
            </a:r>
            <a:r>
              <a:rPr lang="en-GB" sz="1600" dirty="0">
                <a:solidFill>
                  <a:schemeClr val="tx1">
                    <a:lumMod val="50000"/>
                  </a:schemeClr>
                </a:solidFill>
              </a:rPr>
              <a:t>Hadrian's Wall))</a:t>
            </a:r>
          </a:p>
          <a:p>
            <a:pPr>
              <a:buFont typeface="Wingdings" pitchFamily="2" charset="2"/>
              <a:buChar char="q"/>
            </a:pPr>
            <a:r>
              <a:rPr lang="en-GB" sz="1600" dirty="0">
                <a:solidFill>
                  <a:schemeClr val="tx1">
                    <a:lumMod val="50000"/>
                  </a:schemeClr>
                </a:solidFill>
              </a:rPr>
              <a:t> born of a virgin.</a:t>
            </a:r>
          </a:p>
          <a:p>
            <a:pPr>
              <a:buFont typeface="Wingdings" pitchFamily="2" charset="2"/>
              <a:buChar char="q"/>
            </a:pPr>
            <a:r>
              <a:rPr lang="en-GB" sz="1600" dirty="0">
                <a:solidFill>
                  <a:schemeClr val="tx1">
                    <a:lumMod val="50000"/>
                  </a:schemeClr>
                </a:solidFill>
              </a:rPr>
              <a:t> inscription from Rome : </a:t>
            </a:r>
            <a:r>
              <a:rPr lang="en-GB" sz="1600" i="1" dirty="0">
                <a:solidFill>
                  <a:schemeClr val="tx1">
                    <a:lumMod val="50000"/>
                  </a:schemeClr>
                </a:solidFill>
              </a:rPr>
              <a:t>Mithras</a:t>
            </a:r>
            <a:r>
              <a:rPr lang="en-GB" sz="1600" dirty="0">
                <a:solidFill>
                  <a:schemeClr val="tx1">
                    <a:lumMod val="50000"/>
                  </a:schemeClr>
                </a:solidFill>
              </a:rPr>
              <a:t> as the </a:t>
            </a:r>
            <a:r>
              <a:rPr lang="en-GB" sz="1600" dirty="0">
                <a:solidFill>
                  <a:schemeClr val="tx1">
                    <a:lumMod val="50000"/>
                  </a:schemeClr>
                </a:solidFill>
                <a:highlight>
                  <a:srgbClr val="008000"/>
                </a:highlight>
              </a:rPr>
              <a:t>Orphic</a:t>
            </a:r>
            <a:r>
              <a:rPr lang="en-GB" sz="1600" dirty="0">
                <a:solidFill>
                  <a:schemeClr val="tx1">
                    <a:lumMod val="50000"/>
                  </a:schemeClr>
                </a:solidFill>
              </a:rPr>
              <a:t> creator-god </a:t>
            </a:r>
            <a:r>
              <a:rPr lang="en-GB" sz="1600" i="1" dirty="0" err="1">
                <a:solidFill>
                  <a:schemeClr val="tx1">
                    <a:lumMod val="50000"/>
                  </a:schemeClr>
                </a:solidFill>
              </a:rPr>
              <a:t>Phanes</a:t>
            </a:r>
            <a:r>
              <a:rPr lang="en-GB" sz="1600" dirty="0">
                <a:solidFill>
                  <a:schemeClr val="tx1">
                    <a:lumMod val="50000"/>
                  </a:schemeClr>
                </a:solidFill>
              </a:rPr>
              <a:t> who emerged from the world egg at the beginning of time, bringing the universe into existence (cf. relief Modena: </a:t>
            </a:r>
            <a:r>
              <a:rPr lang="en-GB" sz="1600" i="1" dirty="0" err="1">
                <a:solidFill>
                  <a:schemeClr val="tx1">
                    <a:lumMod val="50000"/>
                  </a:schemeClr>
                </a:solidFill>
              </a:rPr>
              <a:t>Phanes</a:t>
            </a:r>
            <a:r>
              <a:rPr lang="en-GB" sz="1600" dirty="0">
                <a:solidFill>
                  <a:schemeClr val="tx1">
                    <a:lumMod val="50000"/>
                  </a:schemeClr>
                </a:solidFill>
              </a:rPr>
              <a:t> emerging from an egg, surrounded by the twelve signs of the </a:t>
            </a:r>
            <a:r>
              <a:rPr lang="en-GB" sz="1600" dirty="0">
                <a:solidFill>
                  <a:schemeClr val="tx1">
                    <a:lumMod val="50000"/>
                  </a:schemeClr>
                </a:solidFill>
                <a:highlight>
                  <a:srgbClr val="008000"/>
                </a:highlight>
              </a:rPr>
              <a:t>zodiac</a:t>
            </a:r>
            <a:r>
              <a:rPr lang="en-GB" sz="1600" dirty="0">
                <a:solidFill>
                  <a:schemeClr val="tx1">
                    <a:lumMod val="50000"/>
                  </a:schemeClr>
                </a:solidFill>
              </a:rPr>
              <a:t>)</a:t>
            </a:r>
          </a:p>
          <a:p>
            <a:pPr>
              <a:buFont typeface="Wingdings" pitchFamily="2" charset="2"/>
              <a:buChar char="q"/>
            </a:pPr>
            <a:r>
              <a:rPr lang="en-GB" sz="1600" dirty="0">
                <a:solidFill>
                  <a:schemeClr val="tx1">
                    <a:lumMod val="50000"/>
                  </a:schemeClr>
                </a:solidFill>
              </a:rPr>
              <a:t> Born on </a:t>
            </a:r>
            <a:r>
              <a:rPr lang="en-GB" sz="1600" dirty="0">
                <a:solidFill>
                  <a:schemeClr val="tx1">
                    <a:lumMod val="50000"/>
                  </a:schemeClr>
                </a:solidFill>
                <a:highlight>
                  <a:srgbClr val="008000"/>
                </a:highlight>
              </a:rPr>
              <a:t>25</a:t>
            </a:r>
            <a:r>
              <a:rPr lang="en-GB" sz="1600" baseline="30000" dirty="0">
                <a:solidFill>
                  <a:schemeClr val="tx1">
                    <a:lumMod val="50000"/>
                  </a:schemeClr>
                </a:solidFill>
                <a:highlight>
                  <a:srgbClr val="008000"/>
                </a:highlight>
              </a:rPr>
              <a:t>th</a:t>
            </a:r>
            <a:r>
              <a:rPr lang="en-GB" sz="1600" dirty="0">
                <a:solidFill>
                  <a:schemeClr val="tx1">
                    <a:lumMod val="50000"/>
                  </a:schemeClr>
                </a:solidFill>
                <a:highlight>
                  <a:srgbClr val="008000"/>
                </a:highlight>
              </a:rPr>
              <a:t> December </a:t>
            </a:r>
            <a:r>
              <a:rPr lang="en-GB" sz="1600" dirty="0">
                <a:solidFill>
                  <a:schemeClr val="tx1">
                    <a:lumMod val="50000"/>
                  </a:schemeClr>
                </a:solidFill>
              </a:rPr>
              <a:t>- a date celebrated as the </a:t>
            </a:r>
            <a:r>
              <a:rPr lang="en-GB" sz="1600" i="1" dirty="0">
                <a:solidFill>
                  <a:schemeClr val="tx1">
                    <a:lumMod val="50000"/>
                  </a:schemeClr>
                </a:solidFill>
              </a:rPr>
              <a:t>Dies </a:t>
            </a:r>
            <a:r>
              <a:rPr lang="en-GB" sz="1600" i="1" dirty="0" err="1">
                <a:solidFill>
                  <a:schemeClr val="tx1">
                    <a:lumMod val="50000"/>
                  </a:schemeClr>
                </a:solidFill>
              </a:rPr>
              <a:t>Natalis</a:t>
            </a:r>
            <a:r>
              <a:rPr lang="en-GB" sz="1600" i="1" dirty="0">
                <a:solidFill>
                  <a:schemeClr val="tx1">
                    <a:lumMod val="50000"/>
                  </a:schemeClr>
                </a:solidFill>
              </a:rPr>
              <a:t> Solis </a:t>
            </a:r>
            <a:r>
              <a:rPr lang="en-GB" sz="1600" i="1" dirty="0" err="1">
                <a:solidFill>
                  <a:schemeClr val="tx1">
                    <a:lumMod val="50000"/>
                  </a:schemeClr>
                </a:solidFill>
              </a:rPr>
              <a:t>Invicti</a:t>
            </a:r>
            <a:r>
              <a:rPr lang="en-GB" sz="1600" dirty="0">
                <a:solidFill>
                  <a:schemeClr val="tx1">
                    <a:lumMod val="50000"/>
                  </a:schemeClr>
                </a:solidFill>
              </a:rPr>
              <a:t>,</a:t>
            </a:r>
          </a:p>
          <a:p>
            <a:pPr>
              <a:buFont typeface="Wingdings" pitchFamily="2" charset="2"/>
              <a:buChar char="q"/>
            </a:pPr>
            <a:r>
              <a:rPr lang="en-GB" sz="1600" dirty="0">
                <a:solidFill>
                  <a:schemeClr val="tx1">
                    <a:lumMod val="50000"/>
                  </a:schemeClr>
                </a:solidFill>
              </a:rPr>
              <a:t> Regardless the stories all concur that it was </a:t>
            </a:r>
            <a:r>
              <a:rPr lang="en-GB" sz="1600" i="1" dirty="0" err="1">
                <a:solidFill>
                  <a:schemeClr val="tx1">
                    <a:lumMod val="50000"/>
                  </a:schemeClr>
                </a:solidFill>
                <a:highlight>
                  <a:srgbClr val="008000"/>
                </a:highlight>
              </a:rPr>
              <a:t>Ahura</a:t>
            </a:r>
            <a:r>
              <a:rPr lang="en-GB" sz="1600" i="1" dirty="0">
                <a:solidFill>
                  <a:schemeClr val="tx1">
                    <a:lumMod val="50000"/>
                  </a:schemeClr>
                </a:solidFill>
                <a:highlight>
                  <a:srgbClr val="008000"/>
                </a:highlight>
              </a:rPr>
              <a:t> Mazda </a:t>
            </a:r>
            <a:r>
              <a:rPr lang="en-GB" sz="1600" dirty="0">
                <a:solidFill>
                  <a:schemeClr val="tx1">
                    <a:lumMod val="50000"/>
                  </a:schemeClr>
                </a:solidFill>
              </a:rPr>
              <a:t>who arranged for his creation.</a:t>
            </a:r>
          </a:p>
        </p:txBody>
      </p:sp>
      <p:pic>
        <p:nvPicPr>
          <p:cNvPr id="12" name="Picture 11" descr="A statue of a person&#10;&#10;Description generated with high confidence">
            <a:extLst>
              <a:ext uri="{FF2B5EF4-FFF2-40B4-BE49-F238E27FC236}">
                <a16:creationId xmlns:a16="http://schemas.microsoft.com/office/drawing/2014/main" id="{DB316B8C-0140-4075-92BE-CCFB789EECD6}"/>
              </a:ext>
            </a:extLst>
          </p:cNvPr>
          <p:cNvPicPr>
            <a:picLocks noChangeAspect="1"/>
          </p:cNvPicPr>
          <p:nvPr/>
        </p:nvPicPr>
        <p:blipFill>
          <a:blip r:embed="rId3"/>
          <a:stretch>
            <a:fillRect/>
          </a:stretch>
        </p:blipFill>
        <p:spPr>
          <a:xfrm>
            <a:off x="673057" y="3056348"/>
            <a:ext cx="2788660" cy="3783396"/>
          </a:xfrm>
          <a:prstGeom prst="rect">
            <a:avLst/>
          </a:prstGeom>
        </p:spPr>
      </p:pic>
      <p:sp>
        <p:nvSpPr>
          <p:cNvPr id="15" name="Content Placeholder 14">
            <a:extLst>
              <a:ext uri="{FF2B5EF4-FFF2-40B4-BE49-F238E27FC236}">
                <a16:creationId xmlns:a16="http://schemas.microsoft.com/office/drawing/2014/main" id="{A9671381-8A17-421E-A78B-F84EBCAA462F}"/>
              </a:ext>
            </a:extLst>
          </p:cNvPr>
          <p:cNvSpPr>
            <a:spLocks noGrp="1"/>
          </p:cNvSpPr>
          <p:nvPr>
            <p:ph idx="1"/>
          </p:nvPr>
        </p:nvSpPr>
        <p:spPr/>
        <p:txBody>
          <a:bodyPr/>
          <a:lstStyle/>
          <a:p>
            <a:endParaRPr lang="en-GB" dirty="0"/>
          </a:p>
        </p:txBody>
      </p:sp>
      <p:pic>
        <p:nvPicPr>
          <p:cNvPr id="16" name="Picture 2" descr="File:Mithras petra genetrix Terme.jpg">
            <a:hlinkClick r:id="rId4"/>
            <a:extLst>
              <a:ext uri="{FF2B5EF4-FFF2-40B4-BE49-F238E27FC236}">
                <a16:creationId xmlns:a16="http://schemas.microsoft.com/office/drawing/2014/main" id="{16F4B30B-8141-4EC7-9D0A-B4DF431F878E}"/>
              </a:ext>
            </a:extLst>
          </p:cNvPr>
          <p:cNvPicPr>
            <a:picLocks noChangeAspect="1" noChangeArrowheads="1"/>
          </p:cNvPicPr>
          <p:nvPr/>
        </p:nvPicPr>
        <p:blipFill>
          <a:blip r:embed="rId5" cstate="print"/>
          <a:srcRect/>
          <a:stretch>
            <a:fillRect/>
          </a:stretch>
        </p:blipFill>
        <p:spPr bwMode="auto">
          <a:xfrm>
            <a:off x="3574013" y="0"/>
            <a:ext cx="3419872" cy="6839744"/>
          </a:xfrm>
          <a:prstGeom prst="rect">
            <a:avLst/>
          </a:prstGeom>
          <a:noFill/>
        </p:spPr>
      </p:pic>
      <p:sp>
        <p:nvSpPr>
          <p:cNvPr id="17" name="Rechteck 4">
            <a:extLst>
              <a:ext uri="{FF2B5EF4-FFF2-40B4-BE49-F238E27FC236}">
                <a16:creationId xmlns:a16="http://schemas.microsoft.com/office/drawing/2014/main" id="{EBDC3879-0591-46C7-B029-D37676B147F8}"/>
              </a:ext>
            </a:extLst>
          </p:cNvPr>
          <p:cNvSpPr/>
          <p:nvPr/>
        </p:nvSpPr>
        <p:spPr>
          <a:xfrm rot="5400000">
            <a:off x="4544261" y="4087897"/>
            <a:ext cx="4477508" cy="646331"/>
          </a:xfrm>
          <a:prstGeom prst="rect">
            <a:avLst/>
          </a:prstGeom>
        </p:spPr>
        <p:txBody>
          <a:bodyPr wrap="none">
            <a:spAutoFit/>
          </a:bodyPr>
          <a:lstStyle/>
          <a:p>
            <a:r>
              <a:rPr lang="en-GB" dirty="0"/>
              <a:t>Mithras born from the rock (</a:t>
            </a:r>
            <a:r>
              <a:rPr lang="en-GB" i="1" dirty="0" err="1"/>
              <a:t>petra</a:t>
            </a:r>
            <a:r>
              <a:rPr lang="en-GB" i="1" dirty="0"/>
              <a:t> </a:t>
            </a:r>
            <a:r>
              <a:rPr lang="en-GB" i="1" dirty="0" err="1"/>
              <a:t>genetrix</a:t>
            </a:r>
            <a:r>
              <a:rPr lang="en-GB" dirty="0"/>
              <a:t>)</a:t>
            </a:r>
            <a:br>
              <a:rPr lang="en-GB" dirty="0"/>
            </a:br>
            <a:r>
              <a:rPr lang="en-GB" dirty="0"/>
              <a:t>with sword and torch </a:t>
            </a:r>
          </a:p>
        </p:txBody>
      </p:sp>
      <p:sp>
        <p:nvSpPr>
          <p:cNvPr id="18" name="Textfeld 10">
            <a:extLst>
              <a:ext uri="{FF2B5EF4-FFF2-40B4-BE49-F238E27FC236}">
                <a16:creationId xmlns:a16="http://schemas.microsoft.com/office/drawing/2014/main" id="{9CD95543-C0AB-4583-A86F-227C7C398600}"/>
              </a:ext>
            </a:extLst>
          </p:cNvPr>
          <p:cNvSpPr txBox="1"/>
          <p:nvPr/>
        </p:nvSpPr>
        <p:spPr>
          <a:xfrm>
            <a:off x="7148937" y="935265"/>
            <a:ext cx="4788024" cy="3293209"/>
          </a:xfrm>
          <a:prstGeom prst="rect">
            <a:avLst/>
          </a:prstGeom>
          <a:solidFill>
            <a:schemeClr val="tx2">
              <a:lumMod val="75000"/>
            </a:schemeClr>
          </a:solidFill>
        </p:spPr>
        <p:txBody>
          <a:bodyPr wrap="square" rtlCol="0">
            <a:spAutoFit/>
          </a:bodyPr>
          <a:lstStyle/>
          <a:p>
            <a:r>
              <a:rPr lang="en-GB" sz="1600" dirty="0"/>
              <a:t>Mithras born from the rock </a:t>
            </a:r>
            <a:r>
              <a:rPr lang="en-GB" sz="1600" b="1" dirty="0">
                <a:solidFill>
                  <a:srgbClr val="FFC000"/>
                </a:solidFill>
              </a:rPr>
              <a:t>(</a:t>
            </a:r>
            <a:r>
              <a:rPr lang="en-GB" sz="1600" b="1" i="1" dirty="0" err="1">
                <a:solidFill>
                  <a:srgbClr val="FFC000"/>
                </a:solidFill>
              </a:rPr>
              <a:t>petra</a:t>
            </a:r>
            <a:r>
              <a:rPr lang="en-GB" sz="1600" b="1" i="1" dirty="0">
                <a:solidFill>
                  <a:srgbClr val="FFC000"/>
                </a:solidFill>
              </a:rPr>
              <a:t> </a:t>
            </a:r>
            <a:r>
              <a:rPr lang="en-GB" sz="1600" b="1" i="1" dirty="0" err="1">
                <a:solidFill>
                  <a:srgbClr val="FFC000"/>
                </a:solidFill>
              </a:rPr>
              <a:t>genetrix</a:t>
            </a:r>
            <a:r>
              <a:rPr lang="en-GB" sz="1600" dirty="0"/>
              <a:t>), statue dedicated by Aurelius </a:t>
            </a:r>
            <a:r>
              <a:rPr lang="en-GB" sz="1600" dirty="0" err="1"/>
              <a:t>Bassinus</a:t>
            </a:r>
            <a:r>
              <a:rPr lang="en-GB" sz="1600" dirty="0"/>
              <a:t>, </a:t>
            </a:r>
            <a:r>
              <a:rPr lang="en-GB" sz="1600" i="1" dirty="0" err="1"/>
              <a:t>ædituus</a:t>
            </a:r>
            <a:r>
              <a:rPr lang="en-GB" sz="1600" dirty="0"/>
              <a:t> (curator of the cult installations) of the </a:t>
            </a:r>
            <a:r>
              <a:rPr lang="en-GB" sz="1600" i="1" dirty="0"/>
              <a:t>principia</a:t>
            </a:r>
            <a:r>
              <a:rPr lang="en-GB" sz="1600" dirty="0"/>
              <a:t> of the </a:t>
            </a:r>
            <a:r>
              <a:rPr lang="en-GB" sz="1600" i="1" dirty="0" err="1"/>
              <a:t>castra</a:t>
            </a:r>
            <a:r>
              <a:rPr lang="en-GB" sz="1600" i="1" dirty="0"/>
              <a:t> </a:t>
            </a:r>
            <a:r>
              <a:rPr lang="en-GB" sz="1600" i="1" dirty="0" err="1"/>
              <a:t>peregrina</a:t>
            </a:r>
            <a:r>
              <a:rPr lang="en-GB" sz="1600" dirty="0"/>
              <a:t> of the Imperial </a:t>
            </a:r>
            <a:r>
              <a:rPr lang="en-GB" sz="1600" dirty="0" err="1"/>
              <a:t>horseguards</a:t>
            </a:r>
            <a:r>
              <a:rPr lang="en-GB" sz="1600" dirty="0"/>
              <a:t> (</a:t>
            </a:r>
            <a:r>
              <a:rPr lang="en-GB" sz="1600" i="1" dirty="0" err="1"/>
              <a:t>equites</a:t>
            </a:r>
            <a:r>
              <a:rPr lang="en-GB" sz="1600" i="1" dirty="0"/>
              <a:t> </a:t>
            </a:r>
            <a:r>
              <a:rPr lang="en-GB" sz="1600" i="1" dirty="0" err="1"/>
              <a:t>singulares</a:t>
            </a:r>
            <a:r>
              <a:rPr lang="en-GB" sz="1600" dirty="0"/>
              <a:t>). Latin inscription: </a:t>
            </a:r>
            <a:br>
              <a:rPr lang="en-GB" sz="1600" dirty="0"/>
            </a:br>
            <a:r>
              <a:rPr lang="en-GB" sz="1600" dirty="0"/>
              <a:t>“</a:t>
            </a:r>
            <a:r>
              <a:rPr lang="en-GB" sz="1600" i="1" dirty="0" err="1"/>
              <a:t>Petram</a:t>
            </a:r>
            <a:r>
              <a:rPr lang="en-GB" sz="1600" i="1" dirty="0"/>
              <a:t> </a:t>
            </a:r>
            <a:r>
              <a:rPr lang="en-GB" sz="1600" i="1" dirty="0" err="1"/>
              <a:t>genetricem</a:t>
            </a:r>
            <a:r>
              <a:rPr lang="en-GB" sz="1600" i="1" dirty="0"/>
              <a:t> / </a:t>
            </a:r>
            <a:r>
              <a:rPr lang="en-GB" sz="1600" i="1" dirty="0" err="1"/>
              <a:t>Aur</a:t>
            </a:r>
            <a:r>
              <a:rPr lang="en-GB" sz="1600" i="1" dirty="0"/>
              <a:t>(</a:t>
            </a:r>
            <a:r>
              <a:rPr lang="en-GB" sz="1600" i="1" dirty="0" err="1"/>
              <a:t>elius</a:t>
            </a:r>
            <a:r>
              <a:rPr lang="en-GB" sz="1600" i="1" dirty="0"/>
              <a:t>) </a:t>
            </a:r>
            <a:r>
              <a:rPr lang="en-GB" sz="1600" i="1" dirty="0" err="1"/>
              <a:t>Bassinus</a:t>
            </a:r>
            <a:r>
              <a:rPr lang="en-GB" sz="1600" i="1" dirty="0"/>
              <a:t> </a:t>
            </a:r>
            <a:r>
              <a:rPr lang="en-GB" sz="1600" i="1" dirty="0" err="1"/>
              <a:t>aedituus</a:t>
            </a:r>
            <a:r>
              <a:rPr lang="en-GB" sz="1600" i="1" dirty="0"/>
              <a:t> / </a:t>
            </a:r>
            <a:r>
              <a:rPr lang="en-GB" sz="1600" i="1" dirty="0" err="1"/>
              <a:t>principiorum</a:t>
            </a:r>
            <a:r>
              <a:rPr lang="en-GB" sz="1600" i="1" dirty="0"/>
              <a:t> cast(</a:t>
            </a:r>
            <a:r>
              <a:rPr lang="en-GB" sz="1600" i="1" dirty="0" err="1"/>
              <a:t>rorum</a:t>
            </a:r>
            <a:r>
              <a:rPr lang="en-GB" sz="1600" i="1" dirty="0"/>
              <a:t>) </a:t>
            </a:r>
            <a:r>
              <a:rPr lang="en-GB" sz="1600" i="1" dirty="0" err="1"/>
              <a:t>pereg</a:t>
            </a:r>
            <a:r>
              <a:rPr lang="en-GB" sz="1600" i="1" dirty="0"/>
              <a:t>(</a:t>
            </a:r>
            <a:r>
              <a:rPr lang="en-GB" sz="1600" i="1" dirty="0" err="1"/>
              <a:t>rinorum</a:t>
            </a:r>
            <a:r>
              <a:rPr lang="en-GB" sz="1600" i="1" dirty="0"/>
              <a:t>) /</a:t>
            </a:r>
            <a:r>
              <a:rPr lang="en-GB" sz="1600" i="1" dirty="0" err="1"/>
              <a:t>dedicavit</a:t>
            </a:r>
            <a:r>
              <a:rPr lang="en-GB" sz="1600" i="1" dirty="0"/>
              <a:t> hoc in loco et d(ono) d(edit) / </a:t>
            </a:r>
            <a:r>
              <a:rPr lang="en-GB" sz="1600" i="1" dirty="0" err="1"/>
              <a:t>antistante</a:t>
            </a:r>
            <a:r>
              <a:rPr lang="en-GB" sz="1600" i="1" dirty="0"/>
              <a:t> A(</a:t>
            </a:r>
            <a:r>
              <a:rPr lang="en-GB" sz="1600" i="1" dirty="0" err="1"/>
              <a:t>ulo</a:t>
            </a:r>
            <a:r>
              <a:rPr lang="en-GB" sz="1600" i="1" dirty="0"/>
              <a:t>) </a:t>
            </a:r>
            <a:r>
              <a:rPr lang="en-GB" sz="1600" i="1" dirty="0" err="1"/>
              <a:t>Caedicio</a:t>
            </a:r>
            <a:r>
              <a:rPr lang="en-GB" sz="1600" i="1" dirty="0"/>
              <a:t> / </a:t>
            </a:r>
            <a:r>
              <a:rPr lang="en-GB" sz="1600" i="1" dirty="0" err="1"/>
              <a:t>Prisciano</a:t>
            </a:r>
            <a:r>
              <a:rPr lang="en-GB" sz="1600" i="1" dirty="0"/>
              <a:t> </a:t>
            </a:r>
            <a:r>
              <a:rPr lang="en-GB" sz="1600" i="1" dirty="0" err="1"/>
              <a:t>eq</a:t>
            </a:r>
            <a:r>
              <a:rPr lang="en-GB" sz="1600" i="1" dirty="0"/>
              <a:t>(</a:t>
            </a:r>
            <a:r>
              <a:rPr lang="en-GB" sz="1600" i="1" dirty="0" err="1"/>
              <a:t>uite</a:t>
            </a:r>
            <a:r>
              <a:rPr lang="en-GB" sz="1600" i="1" dirty="0"/>
              <a:t>) R(</a:t>
            </a:r>
            <a:r>
              <a:rPr lang="en-GB" sz="1600" i="1" dirty="0" err="1"/>
              <a:t>omano</a:t>
            </a:r>
            <a:r>
              <a:rPr lang="en-GB" sz="1600" i="1" dirty="0"/>
              <a:t>) </a:t>
            </a:r>
            <a:r>
              <a:rPr lang="en-GB" sz="1600" i="1" dirty="0" err="1"/>
              <a:t>patre</a:t>
            </a:r>
            <a:r>
              <a:rPr lang="en-GB" sz="1600" dirty="0"/>
              <a:t>.” </a:t>
            </a:r>
            <a:br>
              <a:rPr lang="en-GB" sz="1600" dirty="0"/>
            </a:br>
            <a:r>
              <a:rPr lang="en-GB" sz="1600" dirty="0"/>
              <a:t>Marble, age of Commodus (180-192 CE). </a:t>
            </a:r>
            <a:br>
              <a:rPr lang="en-GB" sz="1600" dirty="0"/>
            </a:br>
            <a:r>
              <a:rPr lang="en-GB" sz="1600" dirty="0"/>
              <a:t>From the area of S. Stefano </a:t>
            </a:r>
            <a:r>
              <a:rPr lang="en-GB" sz="1600" dirty="0" err="1"/>
              <a:t>Rotondo</a:t>
            </a:r>
            <a:r>
              <a:rPr lang="en-GB" sz="1600" dirty="0"/>
              <a:t>, Rome.</a:t>
            </a:r>
          </a:p>
        </p:txBody>
      </p:sp>
      <p:pic>
        <p:nvPicPr>
          <p:cNvPr id="19" name="Picture 2">
            <a:extLst>
              <a:ext uri="{FF2B5EF4-FFF2-40B4-BE49-F238E27FC236}">
                <a16:creationId xmlns:a16="http://schemas.microsoft.com/office/drawing/2014/main" id="{A8A18496-7857-40B7-B22B-49D352017EF9}"/>
              </a:ext>
            </a:extLst>
          </p:cNvPr>
          <p:cNvPicPr>
            <a:picLocks noChangeAspect="1" noChangeArrowheads="1"/>
          </p:cNvPicPr>
          <p:nvPr/>
        </p:nvPicPr>
        <p:blipFill>
          <a:blip r:embed="rId6" cstate="print"/>
          <a:srcRect/>
          <a:stretch>
            <a:fillRect/>
          </a:stretch>
        </p:blipFill>
        <p:spPr bwMode="auto">
          <a:xfrm>
            <a:off x="7915955" y="4333421"/>
            <a:ext cx="2304256" cy="2503958"/>
          </a:xfrm>
          <a:prstGeom prst="rect">
            <a:avLst/>
          </a:prstGeom>
          <a:noFill/>
          <a:ln w="9525">
            <a:noFill/>
            <a:miter lim="800000"/>
            <a:headEnd/>
            <a:tailEnd/>
          </a:ln>
        </p:spPr>
      </p:pic>
      <p:sp>
        <p:nvSpPr>
          <p:cNvPr id="20" name="Textfeld 10">
            <a:extLst>
              <a:ext uri="{FF2B5EF4-FFF2-40B4-BE49-F238E27FC236}">
                <a16:creationId xmlns:a16="http://schemas.microsoft.com/office/drawing/2014/main" id="{828FFF98-4FFA-46F8-BF04-4175C31C4213}"/>
              </a:ext>
            </a:extLst>
          </p:cNvPr>
          <p:cNvSpPr txBox="1"/>
          <p:nvPr/>
        </p:nvSpPr>
        <p:spPr>
          <a:xfrm>
            <a:off x="10338317" y="5661599"/>
            <a:ext cx="1724911" cy="923330"/>
          </a:xfrm>
          <a:prstGeom prst="rect">
            <a:avLst/>
          </a:prstGeom>
          <a:noFill/>
        </p:spPr>
        <p:txBody>
          <a:bodyPr wrap="square" rtlCol="0">
            <a:spAutoFit/>
          </a:bodyPr>
          <a:lstStyle/>
          <a:p>
            <a:r>
              <a:rPr lang="de-DE" dirty="0" err="1"/>
              <a:t>Shepherd</a:t>
            </a:r>
            <a:r>
              <a:rPr lang="de-DE" dirty="0"/>
              <a:t> </a:t>
            </a:r>
            <a:r>
              <a:rPr lang="de-DE" dirty="0" err="1"/>
              <a:t>as</a:t>
            </a:r>
            <a:r>
              <a:rPr lang="de-DE" dirty="0"/>
              <a:t> </a:t>
            </a:r>
            <a:r>
              <a:rPr lang="de-DE" dirty="0" err="1"/>
              <a:t>witness</a:t>
            </a:r>
            <a:r>
              <a:rPr lang="de-DE" dirty="0"/>
              <a:t> </a:t>
            </a:r>
            <a:r>
              <a:rPr lang="de-DE" dirty="0" err="1"/>
              <a:t>of</a:t>
            </a:r>
            <a:r>
              <a:rPr lang="de-DE" dirty="0"/>
              <a:t> Mithras‘ </a:t>
            </a:r>
            <a:r>
              <a:rPr lang="de-DE" dirty="0" err="1"/>
              <a:t>birth</a:t>
            </a:r>
            <a:endParaRPr lang="en-GB" dirty="0"/>
          </a:p>
        </p:txBody>
      </p:sp>
    </p:spTree>
    <p:extLst>
      <p:ext uri="{BB962C8B-B14F-4D97-AF65-F5344CB8AC3E}">
        <p14:creationId xmlns:p14="http://schemas.microsoft.com/office/powerpoint/2010/main" val="1497479193"/>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randombar(horizontal)">
                                      <p:cBhvr>
                                        <p:cTn id="7" dur="500"/>
                                        <p:tgtEl>
                                          <p:spTgt spid="18"/>
                                        </p:tgtEl>
                                      </p:cBhvr>
                                    </p:animEffect>
                                  </p:childTnLst>
                                </p:cTn>
                              </p:par>
                            </p:childTnLst>
                          </p:cTn>
                        </p:par>
                        <p:par>
                          <p:cTn id="8" fill="hold">
                            <p:stCondLst>
                              <p:cond delay="500"/>
                            </p:stCondLst>
                            <p:childTnLst>
                              <p:par>
                                <p:cTn id="9" presetID="42" presetClass="entr" presetSubtype="0" fill="hold"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1000"/>
                                        <p:tgtEl>
                                          <p:spTgt spid="12"/>
                                        </p:tgtEl>
                                      </p:cBhvr>
                                    </p:animEffect>
                                    <p:anim calcmode="lin" valueType="num">
                                      <p:cBhvr>
                                        <p:cTn id="12" dur="1000" fill="hold"/>
                                        <p:tgtEl>
                                          <p:spTgt spid="12"/>
                                        </p:tgtEl>
                                        <p:attrNameLst>
                                          <p:attrName>ppt_x</p:attrName>
                                        </p:attrNameLst>
                                      </p:cBhvr>
                                      <p:tavLst>
                                        <p:tav tm="0">
                                          <p:val>
                                            <p:strVal val="#ppt_x"/>
                                          </p:val>
                                        </p:tav>
                                        <p:tav tm="100000">
                                          <p:val>
                                            <p:strVal val="#ppt_x"/>
                                          </p:val>
                                        </p:tav>
                                      </p:tavLst>
                                    </p:anim>
                                    <p:anim calcmode="lin" valueType="num">
                                      <p:cBhvr>
                                        <p:cTn id="13" dur="1000" fill="hold"/>
                                        <p:tgtEl>
                                          <p:spTgt spid="12"/>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42" presetClass="entr" presetSubtype="0" fill="hold" nodeType="after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1000"/>
                                        <p:tgtEl>
                                          <p:spTgt spid="16"/>
                                        </p:tgtEl>
                                      </p:cBhvr>
                                    </p:animEffect>
                                    <p:anim calcmode="lin" valueType="num">
                                      <p:cBhvr>
                                        <p:cTn id="18" dur="1000" fill="hold"/>
                                        <p:tgtEl>
                                          <p:spTgt spid="16"/>
                                        </p:tgtEl>
                                        <p:attrNameLst>
                                          <p:attrName>ppt_x</p:attrName>
                                        </p:attrNameLst>
                                      </p:cBhvr>
                                      <p:tavLst>
                                        <p:tav tm="0">
                                          <p:val>
                                            <p:strVal val="#ppt_x"/>
                                          </p:val>
                                        </p:tav>
                                        <p:tav tm="100000">
                                          <p:val>
                                            <p:strVal val="#ppt_x"/>
                                          </p:val>
                                        </p:tav>
                                      </p:tavLst>
                                    </p:anim>
                                    <p:anim calcmode="lin" valueType="num">
                                      <p:cBhvr>
                                        <p:cTn id="19" dur="1000" fill="hold"/>
                                        <p:tgtEl>
                                          <p:spTgt spid="16"/>
                                        </p:tgtEl>
                                        <p:attrNameLst>
                                          <p:attrName>ppt_y</p:attrName>
                                        </p:attrNameLst>
                                      </p:cBhvr>
                                      <p:tavLst>
                                        <p:tav tm="0">
                                          <p:val>
                                            <p:strVal val="#ppt_y+.1"/>
                                          </p:val>
                                        </p:tav>
                                        <p:tav tm="100000">
                                          <p:val>
                                            <p:strVal val="#ppt_y"/>
                                          </p:val>
                                        </p:tav>
                                      </p:tavLst>
                                    </p:anim>
                                  </p:childTnLst>
                                </p:cTn>
                              </p:par>
                            </p:childTnLst>
                          </p:cTn>
                        </p:par>
                        <p:par>
                          <p:cTn id="20" fill="hold">
                            <p:stCondLst>
                              <p:cond delay="2500"/>
                            </p:stCondLst>
                            <p:childTnLst>
                              <p:par>
                                <p:cTn id="21" presetID="42" presetClass="entr" presetSubtype="0" fill="hold" grpId="0" nodeType="afterEffect">
                                  <p:stCondLst>
                                    <p:cond delay="0"/>
                                  </p:stCondLst>
                                  <p:childTnLst>
                                    <p:set>
                                      <p:cBhvr>
                                        <p:cTn id="22" dur="1" fill="hold">
                                          <p:stCondLst>
                                            <p:cond delay="0"/>
                                          </p:stCondLst>
                                        </p:cTn>
                                        <p:tgtEl>
                                          <p:spTgt spid="17"/>
                                        </p:tgtEl>
                                        <p:attrNameLst>
                                          <p:attrName>style.visibility</p:attrName>
                                        </p:attrNameLst>
                                      </p:cBhvr>
                                      <p:to>
                                        <p:strVal val="visible"/>
                                      </p:to>
                                    </p:set>
                                    <p:animEffect transition="in" filter="fade">
                                      <p:cBhvr>
                                        <p:cTn id="23" dur="1000"/>
                                        <p:tgtEl>
                                          <p:spTgt spid="17"/>
                                        </p:tgtEl>
                                      </p:cBhvr>
                                    </p:animEffect>
                                    <p:anim calcmode="lin" valueType="num">
                                      <p:cBhvr>
                                        <p:cTn id="24" dur="1000" fill="hold"/>
                                        <p:tgtEl>
                                          <p:spTgt spid="17"/>
                                        </p:tgtEl>
                                        <p:attrNameLst>
                                          <p:attrName>ppt_x</p:attrName>
                                        </p:attrNameLst>
                                      </p:cBhvr>
                                      <p:tavLst>
                                        <p:tav tm="0">
                                          <p:val>
                                            <p:strVal val="#ppt_x"/>
                                          </p:val>
                                        </p:tav>
                                        <p:tav tm="100000">
                                          <p:val>
                                            <p:strVal val="#ppt_x"/>
                                          </p:val>
                                        </p:tav>
                                      </p:tavLst>
                                    </p:anim>
                                    <p:anim calcmode="lin" valueType="num">
                                      <p:cBhvr>
                                        <p:cTn id="25"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1250"/>
                                  </p:stCondLst>
                                  <p:childTnLst>
                                    <p:set>
                                      <p:cBhvr>
                                        <p:cTn id="29" dur="1" fill="hold">
                                          <p:stCondLst>
                                            <p:cond delay="0"/>
                                          </p:stCondLst>
                                        </p:cTn>
                                        <p:tgtEl>
                                          <p:spTgt spid="19"/>
                                        </p:tgtEl>
                                        <p:attrNameLst>
                                          <p:attrName>style.visibility</p:attrName>
                                        </p:attrNameLst>
                                      </p:cBhvr>
                                      <p:to>
                                        <p:strVal val="visible"/>
                                      </p:to>
                                    </p:set>
                                    <p:animEffect transition="in" filter="fade">
                                      <p:cBhvr>
                                        <p:cTn id="30" dur="2000"/>
                                        <p:tgtEl>
                                          <p:spTgt spid="19"/>
                                        </p:tgtEl>
                                      </p:cBhvr>
                                    </p:animEffect>
                                    <p:anim calcmode="lin" valueType="num">
                                      <p:cBhvr>
                                        <p:cTn id="31" dur="2000" fill="hold"/>
                                        <p:tgtEl>
                                          <p:spTgt spid="19"/>
                                        </p:tgtEl>
                                        <p:attrNameLst>
                                          <p:attrName>ppt_x</p:attrName>
                                        </p:attrNameLst>
                                      </p:cBhvr>
                                      <p:tavLst>
                                        <p:tav tm="0">
                                          <p:val>
                                            <p:strVal val="#ppt_x"/>
                                          </p:val>
                                        </p:tav>
                                        <p:tav tm="100000">
                                          <p:val>
                                            <p:strVal val="#ppt_x"/>
                                          </p:val>
                                        </p:tav>
                                      </p:tavLst>
                                    </p:anim>
                                    <p:anim calcmode="lin" valueType="num">
                                      <p:cBhvr>
                                        <p:cTn id="32" dur="2000" fill="hold"/>
                                        <p:tgtEl>
                                          <p:spTgt spid="19"/>
                                        </p:tgtEl>
                                        <p:attrNameLst>
                                          <p:attrName>ppt_y</p:attrName>
                                        </p:attrNameLst>
                                      </p:cBhvr>
                                      <p:tavLst>
                                        <p:tav tm="0">
                                          <p:val>
                                            <p:strVal val="#ppt_y+.1"/>
                                          </p:val>
                                        </p:tav>
                                        <p:tav tm="100000">
                                          <p:val>
                                            <p:strVal val="#ppt_y"/>
                                          </p:val>
                                        </p:tav>
                                      </p:tavLst>
                                    </p:anim>
                                  </p:childTnLst>
                                </p:cTn>
                              </p:par>
                              <p:par>
                                <p:cTn id="33" presetID="42" presetClass="entr" presetSubtype="0" fill="hold" grpId="0" nodeType="withEffect">
                                  <p:stCondLst>
                                    <p:cond delay="1250"/>
                                  </p:stCondLst>
                                  <p:childTnLst>
                                    <p:set>
                                      <p:cBhvr>
                                        <p:cTn id="34" dur="1" fill="hold">
                                          <p:stCondLst>
                                            <p:cond delay="0"/>
                                          </p:stCondLst>
                                        </p:cTn>
                                        <p:tgtEl>
                                          <p:spTgt spid="20"/>
                                        </p:tgtEl>
                                        <p:attrNameLst>
                                          <p:attrName>style.visibility</p:attrName>
                                        </p:attrNameLst>
                                      </p:cBhvr>
                                      <p:to>
                                        <p:strVal val="visible"/>
                                      </p:to>
                                    </p:set>
                                    <p:animEffect transition="in" filter="fade">
                                      <p:cBhvr>
                                        <p:cTn id="35" dur="2000"/>
                                        <p:tgtEl>
                                          <p:spTgt spid="20"/>
                                        </p:tgtEl>
                                      </p:cBhvr>
                                    </p:animEffect>
                                    <p:anim calcmode="lin" valueType="num">
                                      <p:cBhvr>
                                        <p:cTn id="36" dur="2000" fill="hold"/>
                                        <p:tgtEl>
                                          <p:spTgt spid="20"/>
                                        </p:tgtEl>
                                        <p:attrNameLst>
                                          <p:attrName>ppt_x</p:attrName>
                                        </p:attrNameLst>
                                      </p:cBhvr>
                                      <p:tavLst>
                                        <p:tav tm="0">
                                          <p:val>
                                            <p:strVal val="#ppt_x"/>
                                          </p:val>
                                        </p:tav>
                                        <p:tav tm="100000">
                                          <p:val>
                                            <p:strVal val="#ppt_x"/>
                                          </p:val>
                                        </p:tav>
                                      </p:tavLst>
                                    </p:anim>
                                    <p:anim calcmode="lin" valueType="num">
                                      <p:cBhvr>
                                        <p:cTn id="37" dur="2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animBg="1"/>
      <p:bldP spid="20"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Content Placeholder 4">
            <a:extLst>
              <a:ext uri="{FF2B5EF4-FFF2-40B4-BE49-F238E27FC236}">
                <a16:creationId xmlns:a16="http://schemas.microsoft.com/office/drawing/2014/main" id="{42C2F134-0F6E-499E-ABBC-B3AF3DB60201}"/>
              </a:ext>
            </a:extLst>
          </p:cNvPr>
          <p:cNvPicPr>
            <a:picLocks noChangeAspect="1"/>
          </p:cNvPicPr>
          <p:nvPr/>
        </p:nvPicPr>
        <p:blipFill rotWithShape="1">
          <a:blip r:embed="rId2">
            <a:alphaModFix amt="1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430A8EB5-35A6-429A-A0C4-E3691C1588A6}"/>
              </a:ext>
            </a:extLst>
          </p:cNvPr>
          <p:cNvSpPr>
            <a:spLocks noGrp="1"/>
          </p:cNvSpPr>
          <p:nvPr>
            <p:ph type="title"/>
          </p:nvPr>
        </p:nvSpPr>
        <p:spPr/>
        <p:txBody>
          <a:bodyPr/>
          <a:lstStyle/>
          <a:p>
            <a:endParaRPr lang="en-GB" dirty="0"/>
          </a:p>
        </p:txBody>
      </p:sp>
      <p:pic>
        <p:nvPicPr>
          <p:cNvPr id="10" name="Content Placeholder 9" descr="A picture containing indoor, wall, photo, table&#10;&#10;Description generated with high confidence">
            <a:extLst>
              <a:ext uri="{FF2B5EF4-FFF2-40B4-BE49-F238E27FC236}">
                <a16:creationId xmlns:a16="http://schemas.microsoft.com/office/drawing/2014/main" id="{2A9A80C3-66D8-4F09-9EC5-DC4B90DF3AD7}"/>
              </a:ext>
            </a:extLst>
          </p:cNvPr>
          <p:cNvPicPr>
            <a:picLocks noGrp="1" noChangeAspect="1"/>
          </p:cNvPicPr>
          <p:nvPr>
            <p:ph idx="1"/>
          </p:nvPr>
        </p:nvPicPr>
        <p:blipFill rotWithShape="1">
          <a:blip r:embed="rId3"/>
          <a:srcRect l="13788" r="8400"/>
          <a:stretch/>
        </p:blipFill>
        <p:spPr>
          <a:xfrm>
            <a:off x="0" y="-1"/>
            <a:ext cx="7850155" cy="6864887"/>
          </a:xfrm>
        </p:spPr>
      </p:pic>
      <p:sp>
        <p:nvSpPr>
          <p:cNvPr id="4" name="Titel 1">
            <a:extLst>
              <a:ext uri="{FF2B5EF4-FFF2-40B4-BE49-F238E27FC236}">
                <a16:creationId xmlns:a16="http://schemas.microsoft.com/office/drawing/2014/main" id="{B3845EC8-AF05-4699-8E5C-99217FA2CC3D}"/>
              </a:ext>
            </a:extLst>
          </p:cNvPr>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a:t>Mithras‘ Birth</a:t>
            </a:r>
            <a:endParaRPr lang="en-GB" dirty="0"/>
          </a:p>
        </p:txBody>
      </p:sp>
      <p:sp>
        <p:nvSpPr>
          <p:cNvPr id="7" name="Textfeld 5">
            <a:extLst>
              <a:ext uri="{FF2B5EF4-FFF2-40B4-BE49-F238E27FC236}">
                <a16:creationId xmlns:a16="http://schemas.microsoft.com/office/drawing/2014/main" id="{3B7D5535-3705-4E34-9DF5-AEECA777F964}"/>
              </a:ext>
            </a:extLst>
          </p:cNvPr>
          <p:cNvSpPr txBox="1"/>
          <p:nvPr/>
        </p:nvSpPr>
        <p:spPr>
          <a:xfrm>
            <a:off x="7850154" y="0"/>
            <a:ext cx="4086807" cy="5509200"/>
          </a:xfrm>
          <a:prstGeom prst="rect">
            <a:avLst/>
          </a:prstGeom>
          <a:noFill/>
        </p:spPr>
        <p:txBody>
          <a:bodyPr wrap="square" rtlCol="0">
            <a:spAutoFit/>
          </a:bodyPr>
          <a:lstStyle/>
          <a:p>
            <a:pPr>
              <a:buFont typeface="Wingdings" pitchFamily="2" charset="2"/>
              <a:buChar char="q"/>
            </a:pPr>
            <a:r>
              <a:rPr lang="en-GB" sz="1600" dirty="0"/>
              <a:t> born, or reborn, from a rock (the </a:t>
            </a:r>
            <a:r>
              <a:rPr lang="en-GB" sz="1600" i="1" dirty="0" err="1"/>
              <a:t>petra</a:t>
            </a:r>
            <a:r>
              <a:rPr lang="en-GB" sz="1600" i="1" dirty="0"/>
              <a:t> </a:t>
            </a:r>
            <a:r>
              <a:rPr lang="en-GB" sz="1600" i="1" dirty="0" err="1"/>
              <a:t>genetrix</a:t>
            </a:r>
            <a:r>
              <a:rPr lang="en-GB" sz="1600" dirty="0"/>
              <a:t>) </a:t>
            </a:r>
          </a:p>
          <a:p>
            <a:pPr>
              <a:buFont typeface="Wingdings" pitchFamily="2" charset="2"/>
              <a:buChar char="q"/>
            </a:pPr>
            <a:r>
              <a:rPr lang="en-GB" sz="1600" dirty="0"/>
              <a:t> or a tree typically with the snake </a:t>
            </a:r>
            <a:r>
              <a:rPr lang="en-GB" sz="1600" i="1" dirty="0" err="1"/>
              <a:t>Oroboros</a:t>
            </a:r>
            <a:r>
              <a:rPr lang="en-GB" sz="1600" dirty="0"/>
              <a:t> wrapped around it.</a:t>
            </a:r>
          </a:p>
          <a:p>
            <a:pPr>
              <a:buFont typeface="Wingdings" pitchFamily="2" charset="2"/>
              <a:buChar char="q"/>
            </a:pPr>
            <a:r>
              <a:rPr lang="en-GB" sz="1600" dirty="0">
                <a:solidFill>
                  <a:srgbClr val="FFC000"/>
                </a:solidFill>
              </a:rPr>
              <a:t>bronze image of</a:t>
            </a:r>
            <a:r>
              <a:rPr lang="en-GB" sz="1600" i="1" dirty="0">
                <a:solidFill>
                  <a:srgbClr val="FFC000"/>
                </a:solidFill>
              </a:rPr>
              <a:t> Mithras</a:t>
            </a:r>
            <a:r>
              <a:rPr lang="en-GB" sz="1600" dirty="0">
                <a:solidFill>
                  <a:srgbClr val="FFC000"/>
                </a:solidFill>
              </a:rPr>
              <a:t> emerging from an egg-shaped zodiac ring, the "</a:t>
            </a:r>
            <a:r>
              <a:rPr lang="en-GB" sz="1600" i="1" dirty="0">
                <a:solidFill>
                  <a:srgbClr val="FFC000"/>
                </a:solidFill>
              </a:rPr>
              <a:t>Cosmic Egg“ (</a:t>
            </a:r>
            <a:r>
              <a:rPr lang="en-GB" sz="1600" dirty="0">
                <a:solidFill>
                  <a:srgbClr val="FFC000"/>
                </a:solidFill>
              </a:rPr>
              <a:t>Hadrian's Wall))</a:t>
            </a:r>
          </a:p>
          <a:p>
            <a:pPr>
              <a:buFont typeface="Wingdings" pitchFamily="2" charset="2"/>
              <a:buChar char="q"/>
            </a:pPr>
            <a:r>
              <a:rPr lang="en-GB" sz="1600" dirty="0"/>
              <a:t> born of a virgin.</a:t>
            </a:r>
          </a:p>
          <a:p>
            <a:pPr>
              <a:buFont typeface="Wingdings" pitchFamily="2" charset="2"/>
              <a:buChar char="q"/>
            </a:pPr>
            <a:r>
              <a:rPr lang="en-GB" sz="1600" dirty="0"/>
              <a:t> inscription from Rome : </a:t>
            </a:r>
            <a:r>
              <a:rPr lang="en-GB" sz="1600" i="1" dirty="0"/>
              <a:t>Mithras</a:t>
            </a:r>
            <a:r>
              <a:rPr lang="en-GB" sz="1600" dirty="0"/>
              <a:t> as the </a:t>
            </a:r>
            <a:r>
              <a:rPr lang="en-GB" sz="1600" dirty="0">
                <a:highlight>
                  <a:srgbClr val="008000"/>
                </a:highlight>
              </a:rPr>
              <a:t>Orphic</a:t>
            </a:r>
            <a:r>
              <a:rPr lang="en-GB" sz="1600" dirty="0"/>
              <a:t> creator-god </a:t>
            </a:r>
            <a:r>
              <a:rPr lang="en-GB" sz="1600" i="1" dirty="0" err="1"/>
              <a:t>Phanes</a:t>
            </a:r>
            <a:r>
              <a:rPr lang="en-GB" sz="1600" dirty="0"/>
              <a:t> who emerged from the world egg at the beginning of time, bringing the universe into existence (cf. relief Modena: </a:t>
            </a:r>
            <a:r>
              <a:rPr lang="en-GB" sz="1600" i="1" dirty="0" err="1"/>
              <a:t>Phanes</a:t>
            </a:r>
            <a:r>
              <a:rPr lang="en-GB" sz="1600" dirty="0"/>
              <a:t> emerging from an egg, surrounded by the twelve signs of the </a:t>
            </a:r>
            <a:r>
              <a:rPr lang="en-GB" sz="1600" dirty="0">
                <a:highlight>
                  <a:srgbClr val="008000"/>
                </a:highlight>
              </a:rPr>
              <a:t>zodiac</a:t>
            </a:r>
            <a:r>
              <a:rPr lang="en-GB" sz="1600" dirty="0"/>
              <a:t>)</a:t>
            </a:r>
          </a:p>
          <a:p>
            <a:pPr>
              <a:buFont typeface="Wingdings" pitchFamily="2" charset="2"/>
              <a:buChar char="q"/>
            </a:pPr>
            <a:r>
              <a:rPr lang="en-GB" sz="1600" dirty="0"/>
              <a:t> Born on </a:t>
            </a:r>
            <a:r>
              <a:rPr lang="en-GB" sz="1600" dirty="0">
                <a:highlight>
                  <a:srgbClr val="008000"/>
                </a:highlight>
              </a:rPr>
              <a:t>25</a:t>
            </a:r>
            <a:r>
              <a:rPr lang="en-GB" sz="1600" baseline="30000" dirty="0">
                <a:highlight>
                  <a:srgbClr val="008000"/>
                </a:highlight>
              </a:rPr>
              <a:t>th</a:t>
            </a:r>
            <a:r>
              <a:rPr lang="en-GB" sz="1600" dirty="0">
                <a:highlight>
                  <a:srgbClr val="008000"/>
                </a:highlight>
              </a:rPr>
              <a:t> December </a:t>
            </a:r>
            <a:r>
              <a:rPr lang="en-GB" sz="1600" dirty="0"/>
              <a:t>- a date celebrated as the </a:t>
            </a:r>
            <a:r>
              <a:rPr lang="en-GB" sz="1600" i="1" dirty="0"/>
              <a:t>Dies </a:t>
            </a:r>
            <a:r>
              <a:rPr lang="en-GB" sz="1600" i="1" dirty="0" err="1"/>
              <a:t>Natalis</a:t>
            </a:r>
            <a:r>
              <a:rPr lang="en-GB" sz="1600" i="1" dirty="0"/>
              <a:t> Solis </a:t>
            </a:r>
            <a:r>
              <a:rPr lang="en-GB" sz="1600" i="1" dirty="0" err="1"/>
              <a:t>Invicti</a:t>
            </a:r>
            <a:r>
              <a:rPr lang="en-GB" sz="1600" dirty="0"/>
              <a:t>,</a:t>
            </a:r>
          </a:p>
          <a:p>
            <a:pPr>
              <a:buFont typeface="Wingdings" pitchFamily="2" charset="2"/>
              <a:buChar char="q"/>
            </a:pPr>
            <a:r>
              <a:rPr lang="en-GB" sz="1600" dirty="0"/>
              <a:t> Regardless the stories all concur that it was </a:t>
            </a:r>
            <a:r>
              <a:rPr lang="en-GB" sz="1600" i="1" dirty="0" err="1">
                <a:highlight>
                  <a:srgbClr val="008000"/>
                </a:highlight>
              </a:rPr>
              <a:t>Ahura</a:t>
            </a:r>
            <a:r>
              <a:rPr lang="en-GB" sz="1600" i="1" dirty="0">
                <a:highlight>
                  <a:srgbClr val="008000"/>
                </a:highlight>
              </a:rPr>
              <a:t> Mazda </a:t>
            </a:r>
            <a:r>
              <a:rPr lang="en-GB" sz="1600" dirty="0"/>
              <a:t>who arranged for his creation.</a:t>
            </a:r>
          </a:p>
        </p:txBody>
      </p:sp>
      <p:sp>
        <p:nvSpPr>
          <p:cNvPr id="8" name="Textfeld 6">
            <a:extLst>
              <a:ext uri="{FF2B5EF4-FFF2-40B4-BE49-F238E27FC236}">
                <a16:creationId xmlns:a16="http://schemas.microsoft.com/office/drawing/2014/main" id="{6310A4A1-AA50-4947-8E53-B6212EA0AD69}"/>
              </a:ext>
            </a:extLst>
          </p:cNvPr>
          <p:cNvSpPr txBox="1"/>
          <p:nvPr/>
        </p:nvSpPr>
        <p:spPr>
          <a:xfrm>
            <a:off x="2002972" y="6239069"/>
            <a:ext cx="8490857" cy="461665"/>
          </a:xfrm>
          <a:prstGeom prst="rect">
            <a:avLst/>
          </a:prstGeom>
          <a:noFill/>
        </p:spPr>
        <p:txBody>
          <a:bodyPr wrap="square" rtlCol="0">
            <a:spAutoFit/>
          </a:bodyPr>
          <a:lstStyle/>
          <a:p>
            <a:pPr algn="r"/>
            <a:r>
              <a:rPr lang="de-DE" sz="1200" dirty="0">
                <a:solidFill>
                  <a:schemeClr val="tx1">
                    <a:lumMod val="50000"/>
                  </a:schemeClr>
                </a:solidFill>
              </a:rPr>
              <a:t>Ahura Mazda: In </a:t>
            </a:r>
            <a:r>
              <a:rPr lang="de-DE" sz="1200" dirty="0" err="1">
                <a:solidFill>
                  <a:schemeClr val="tx1">
                    <a:lumMod val="50000"/>
                  </a:schemeClr>
                </a:solidFill>
                <a:highlight>
                  <a:srgbClr val="008000"/>
                </a:highlight>
              </a:rPr>
              <a:t>Zoroastrism</a:t>
            </a:r>
            <a:r>
              <a:rPr lang="de-DE" sz="1200" dirty="0">
                <a:solidFill>
                  <a:schemeClr val="tx1">
                    <a:lumMod val="50000"/>
                  </a:schemeClr>
                </a:solidFill>
              </a:rPr>
              <a:t>, </a:t>
            </a:r>
            <a:r>
              <a:rPr lang="de-DE" sz="1200" dirty="0" err="1">
                <a:solidFill>
                  <a:schemeClr val="tx1">
                    <a:lumMod val="50000"/>
                  </a:schemeClr>
                </a:solidFill>
              </a:rPr>
              <a:t>the</a:t>
            </a:r>
            <a:r>
              <a:rPr lang="de-DE" sz="1200" dirty="0">
                <a:solidFill>
                  <a:schemeClr val="tx1">
                    <a:lumMod val="50000"/>
                  </a:schemeClr>
                </a:solidFill>
              </a:rPr>
              <a:t> </a:t>
            </a:r>
            <a:r>
              <a:rPr lang="de-DE" sz="1200" dirty="0" err="1">
                <a:solidFill>
                  <a:schemeClr val="tx1">
                    <a:lumMod val="50000"/>
                  </a:schemeClr>
                </a:solidFill>
              </a:rPr>
              <a:t>creator</a:t>
            </a:r>
            <a:r>
              <a:rPr lang="de-DE" sz="1200" dirty="0">
                <a:solidFill>
                  <a:schemeClr val="tx1">
                    <a:lumMod val="50000"/>
                  </a:schemeClr>
                </a:solidFill>
              </a:rPr>
              <a:t> </a:t>
            </a:r>
            <a:r>
              <a:rPr lang="de-DE" sz="1200" dirty="0" err="1">
                <a:solidFill>
                  <a:schemeClr val="tx1">
                    <a:lumMod val="50000"/>
                  </a:schemeClr>
                </a:solidFill>
              </a:rPr>
              <a:t>god</a:t>
            </a:r>
            <a:r>
              <a:rPr lang="de-DE" sz="1200" dirty="0">
                <a:solidFill>
                  <a:schemeClr val="tx1">
                    <a:lumMod val="50000"/>
                  </a:schemeClr>
                </a:solidFill>
              </a:rPr>
              <a:t>, </a:t>
            </a:r>
            <a:r>
              <a:rPr lang="de-DE" sz="1200" dirty="0" err="1">
                <a:solidFill>
                  <a:schemeClr val="tx1">
                    <a:lumMod val="50000"/>
                  </a:schemeClr>
                </a:solidFill>
              </a:rPr>
              <a:t>who</a:t>
            </a:r>
            <a:r>
              <a:rPr lang="de-DE" sz="1200" dirty="0">
                <a:solidFill>
                  <a:schemeClr val="tx1">
                    <a:lumMod val="50000"/>
                  </a:schemeClr>
                </a:solidFill>
              </a:rPr>
              <a:t> </a:t>
            </a:r>
            <a:r>
              <a:rPr lang="de-DE" sz="1200" dirty="0" err="1">
                <a:solidFill>
                  <a:schemeClr val="tx1">
                    <a:lumMod val="50000"/>
                  </a:schemeClr>
                </a:solidFill>
              </a:rPr>
              <a:t>created</a:t>
            </a:r>
            <a:r>
              <a:rPr lang="de-DE" sz="1200" dirty="0">
                <a:solidFill>
                  <a:schemeClr val="tx1">
                    <a:lumMod val="50000"/>
                  </a:schemeClr>
                </a:solidFill>
              </a:rPr>
              <a:t> </a:t>
            </a:r>
            <a:r>
              <a:rPr lang="de-DE" sz="1200" dirty="0" err="1">
                <a:solidFill>
                  <a:schemeClr val="tx1">
                    <a:lumMod val="50000"/>
                  </a:schemeClr>
                </a:solidFill>
              </a:rPr>
              <a:t>the</a:t>
            </a:r>
            <a:r>
              <a:rPr lang="de-DE" sz="1200" dirty="0">
                <a:solidFill>
                  <a:schemeClr val="tx1">
                    <a:lumMod val="50000"/>
                  </a:schemeClr>
                </a:solidFill>
              </a:rPr>
              <a:t> spiritual (</a:t>
            </a:r>
            <a:r>
              <a:rPr lang="de-DE" sz="1200" i="1" dirty="0" err="1">
                <a:solidFill>
                  <a:schemeClr val="tx1">
                    <a:lumMod val="50000"/>
                  </a:schemeClr>
                </a:solidFill>
              </a:rPr>
              <a:t>Menok</a:t>
            </a:r>
            <a:r>
              <a:rPr lang="de-DE" sz="1200" dirty="0">
                <a:solidFill>
                  <a:schemeClr val="tx1">
                    <a:lumMod val="50000"/>
                  </a:schemeClr>
                </a:solidFill>
              </a:rPr>
              <a:t>) </a:t>
            </a:r>
            <a:r>
              <a:rPr lang="de-DE" sz="1200" dirty="0" err="1">
                <a:solidFill>
                  <a:schemeClr val="tx1">
                    <a:lumMod val="50000"/>
                  </a:schemeClr>
                </a:solidFill>
              </a:rPr>
              <a:t>and</a:t>
            </a:r>
            <a:r>
              <a:rPr lang="de-DE" sz="1200" dirty="0">
                <a:solidFill>
                  <a:schemeClr val="tx1">
                    <a:lumMod val="50000"/>
                  </a:schemeClr>
                </a:solidFill>
              </a:rPr>
              <a:t> material </a:t>
            </a:r>
            <a:r>
              <a:rPr lang="de-DE" sz="1200" dirty="0" err="1">
                <a:solidFill>
                  <a:schemeClr val="tx1">
                    <a:lumMod val="50000"/>
                  </a:schemeClr>
                </a:solidFill>
              </a:rPr>
              <a:t>worldt</a:t>
            </a:r>
            <a:r>
              <a:rPr lang="de-DE" sz="1200" dirty="0">
                <a:solidFill>
                  <a:schemeClr val="tx1">
                    <a:lumMod val="50000"/>
                  </a:schemeClr>
                </a:solidFill>
              </a:rPr>
              <a:t>, </a:t>
            </a:r>
            <a:r>
              <a:rPr lang="de-DE" sz="1200" dirty="0" err="1">
                <a:solidFill>
                  <a:schemeClr val="tx1">
                    <a:lumMod val="50000"/>
                  </a:schemeClr>
                </a:solidFill>
              </a:rPr>
              <a:t>embodies</a:t>
            </a:r>
            <a:r>
              <a:rPr lang="de-DE" sz="1200" dirty="0">
                <a:solidFill>
                  <a:schemeClr val="tx1">
                    <a:lumMod val="50000"/>
                  </a:schemeClr>
                </a:solidFill>
              </a:rPr>
              <a:t> power </a:t>
            </a:r>
            <a:r>
              <a:rPr lang="de-DE" sz="1200" dirty="0" err="1">
                <a:solidFill>
                  <a:schemeClr val="tx1">
                    <a:lumMod val="50000"/>
                  </a:schemeClr>
                </a:solidFill>
              </a:rPr>
              <a:t>of</a:t>
            </a:r>
            <a:r>
              <a:rPr lang="de-DE" sz="1200" dirty="0">
                <a:solidFill>
                  <a:schemeClr val="tx1">
                    <a:lumMod val="50000"/>
                  </a:schemeClr>
                </a:solidFill>
              </a:rPr>
              <a:t> </a:t>
            </a:r>
            <a:r>
              <a:rPr lang="de-DE" sz="1200" dirty="0" err="1">
                <a:solidFill>
                  <a:schemeClr val="tx1">
                    <a:lumMod val="50000"/>
                  </a:schemeClr>
                </a:solidFill>
              </a:rPr>
              <a:t>light</a:t>
            </a:r>
            <a:r>
              <a:rPr lang="de-DE" sz="1200" dirty="0">
                <a:solidFill>
                  <a:schemeClr val="tx1">
                    <a:lumMod val="50000"/>
                  </a:schemeClr>
                </a:solidFill>
              </a:rPr>
              <a:t>, </a:t>
            </a:r>
            <a:r>
              <a:rPr lang="de-DE" sz="1200" dirty="0" err="1">
                <a:solidFill>
                  <a:schemeClr val="tx1">
                    <a:lumMod val="50000"/>
                  </a:schemeClr>
                </a:solidFill>
              </a:rPr>
              <a:t>creater</a:t>
            </a:r>
            <a:r>
              <a:rPr lang="de-DE" sz="1200" dirty="0">
                <a:solidFill>
                  <a:schemeClr val="tx1">
                    <a:lumMod val="50000"/>
                  </a:schemeClr>
                </a:solidFill>
              </a:rPr>
              <a:t> </a:t>
            </a:r>
            <a:r>
              <a:rPr lang="de-DE" sz="1200" dirty="0" err="1">
                <a:solidFill>
                  <a:schemeClr val="tx1">
                    <a:lumMod val="50000"/>
                  </a:schemeClr>
                </a:solidFill>
              </a:rPr>
              <a:t>and</a:t>
            </a:r>
            <a:r>
              <a:rPr lang="de-DE" sz="1200" dirty="0">
                <a:solidFill>
                  <a:schemeClr val="tx1">
                    <a:lumMod val="50000"/>
                  </a:schemeClr>
                </a:solidFill>
              </a:rPr>
              <a:t> </a:t>
            </a:r>
            <a:r>
              <a:rPr lang="de-DE" sz="1200" dirty="0" err="1">
                <a:solidFill>
                  <a:schemeClr val="tx1">
                    <a:lumMod val="50000"/>
                  </a:schemeClr>
                </a:solidFill>
              </a:rPr>
              <a:t>preserver</a:t>
            </a:r>
            <a:r>
              <a:rPr lang="de-DE" sz="1200" dirty="0">
                <a:solidFill>
                  <a:schemeClr val="tx1">
                    <a:lumMod val="50000"/>
                  </a:schemeClr>
                </a:solidFill>
              </a:rPr>
              <a:t> </a:t>
            </a:r>
            <a:r>
              <a:rPr lang="de-DE" sz="1200" dirty="0" err="1">
                <a:solidFill>
                  <a:schemeClr val="tx1">
                    <a:lumMod val="50000"/>
                  </a:schemeClr>
                </a:solidFill>
              </a:rPr>
              <a:t>of</a:t>
            </a:r>
            <a:r>
              <a:rPr lang="de-DE" sz="1200" dirty="0">
                <a:solidFill>
                  <a:schemeClr val="tx1">
                    <a:lumMod val="50000"/>
                  </a:schemeClr>
                </a:solidFill>
              </a:rPr>
              <a:t> </a:t>
            </a:r>
            <a:r>
              <a:rPr lang="de-DE" sz="1200" dirty="0" err="1">
                <a:solidFill>
                  <a:schemeClr val="tx1">
                    <a:lumMod val="50000"/>
                  </a:schemeClr>
                </a:solidFill>
              </a:rPr>
              <a:t>the</a:t>
            </a:r>
            <a:r>
              <a:rPr lang="de-DE" sz="1200" dirty="0">
                <a:solidFill>
                  <a:schemeClr val="tx1">
                    <a:lumMod val="50000"/>
                  </a:schemeClr>
                </a:solidFill>
              </a:rPr>
              <a:t> </a:t>
            </a:r>
            <a:r>
              <a:rPr lang="de-DE" sz="1200" dirty="0" err="1">
                <a:solidFill>
                  <a:schemeClr val="tx1">
                    <a:lumMod val="50000"/>
                  </a:schemeClr>
                </a:solidFill>
              </a:rPr>
              <a:t>world</a:t>
            </a:r>
            <a:r>
              <a:rPr lang="de-DE" sz="1200" dirty="0">
                <a:solidFill>
                  <a:schemeClr val="tx1">
                    <a:lumMod val="50000"/>
                  </a:schemeClr>
                </a:solidFill>
              </a:rPr>
              <a:t> </a:t>
            </a:r>
            <a:r>
              <a:rPr lang="de-DE" sz="1200" dirty="0" err="1">
                <a:solidFill>
                  <a:schemeClr val="tx1">
                    <a:lumMod val="50000"/>
                  </a:schemeClr>
                </a:solidFill>
              </a:rPr>
              <a:t>and</a:t>
            </a:r>
            <a:r>
              <a:rPr lang="de-DE" sz="1200" dirty="0">
                <a:solidFill>
                  <a:schemeClr val="tx1">
                    <a:lumMod val="50000"/>
                  </a:schemeClr>
                </a:solidFill>
              </a:rPr>
              <a:t> </a:t>
            </a:r>
            <a:r>
              <a:rPr lang="de-DE" sz="1200" dirty="0" err="1">
                <a:solidFill>
                  <a:schemeClr val="tx1">
                    <a:lumMod val="50000"/>
                  </a:schemeClr>
                </a:solidFill>
              </a:rPr>
              <a:t>humanity</a:t>
            </a:r>
            <a:r>
              <a:rPr lang="de-DE" sz="1200" dirty="0">
                <a:solidFill>
                  <a:schemeClr val="tx1">
                    <a:lumMod val="50000"/>
                  </a:schemeClr>
                </a:solidFill>
              </a:rPr>
              <a:t>, </a:t>
            </a:r>
            <a:r>
              <a:rPr lang="de-DE" sz="1200" dirty="0" err="1">
                <a:solidFill>
                  <a:schemeClr val="tx1">
                    <a:lumMod val="50000"/>
                  </a:schemeClr>
                </a:solidFill>
              </a:rPr>
              <a:t>god</a:t>
            </a:r>
            <a:r>
              <a:rPr lang="de-DE" sz="1200" dirty="0">
                <a:solidFill>
                  <a:schemeClr val="tx1">
                    <a:lumMod val="50000"/>
                  </a:schemeClr>
                </a:solidFill>
              </a:rPr>
              <a:t> </a:t>
            </a:r>
            <a:r>
              <a:rPr lang="de-DE" sz="1200" dirty="0" err="1">
                <a:solidFill>
                  <a:schemeClr val="tx1">
                    <a:lumMod val="50000"/>
                  </a:schemeClr>
                </a:solidFill>
              </a:rPr>
              <a:t>of</a:t>
            </a:r>
            <a:r>
              <a:rPr lang="de-DE" sz="1200" dirty="0">
                <a:solidFill>
                  <a:schemeClr val="tx1">
                    <a:lumMod val="50000"/>
                  </a:schemeClr>
                </a:solidFill>
              </a:rPr>
              <a:t> </a:t>
            </a:r>
            <a:r>
              <a:rPr lang="de-DE" sz="1200" dirty="0" err="1">
                <a:solidFill>
                  <a:schemeClr val="tx1">
                    <a:lumMod val="50000"/>
                  </a:schemeClr>
                </a:solidFill>
              </a:rPr>
              <a:t>fertility</a:t>
            </a:r>
            <a:r>
              <a:rPr lang="de-DE" sz="1200" dirty="0">
                <a:solidFill>
                  <a:schemeClr val="tx1">
                    <a:lumMod val="50000"/>
                  </a:schemeClr>
                </a:solidFill>
              </a:rPr>
              <a:t> </a:t>
            </a:r>
            <a:r>
              <a:rPr lang="de-DE" sz="1200" dirty="0" err="1">
                <a:solidFill>
                  <a:schemeClr val="tx1">
                    <a:lumMod val="50000"/>
                  </a:schemeClr>
                </a:solidFill>
              </a:rPr>
              <a:t>of</a:t>
            </a:r>
            <a:r>
              <a:rPr lang="de-DE" sz="1200" dirty="0">
                <a:solidFill>
                  <a:schemeClr val="tx1">
                    <a:lumMod val="50000"/>
                  </a:schemeClr>
                </a:solidFill>
              </a:rPr>
              <a:t> all </a:t>
            </a:r>
            <a:r>
              <a:rPr lang="de-DE" sz="1200" dirty="0" err="1">
                <a:solidFill>
                  <a:schemeClr val="tx1">
                    <a:lumMod val="50000"/>
                  </a:schemeClr>
                </a:solidFill>
              </a:rPr>
              <a:t>life</a:t>
            </a:r>
            <a:r>
              <a:rPr lang="de-DE" sz="1200" dirty="0">
                <a:solidFill>
                  <a:schemeClr val="tx1">
                    <a:lumMod val="50000"/>
                  </a:schemeClr>
                </a:solidFill>
              </a:rPr>
              <a:t> </a:t>
            </a:r>
            <a:r>
              <a:rPr lang="de-DE" sz="1200" dirty="0" err="1">
                <a:solidFill>
                  <a:schemeClr val="tx1">
                    <a:lumMod val="50000"/>
                  </a:schemeClr>
                </a:solidFill>
              </a:rPr>
              <a:t>forms</a:t>
            </a:r>
            <a:r>
              <a:rPr lang="de-DE" sz="1200" dirty="0">
                <a:solidFill>
                  <a:schemeClr val="tx1">
                    <a:lumMod val="50000"/>
                  </a:schemeClr>
                </a:solidFill>
              </a:rPr>
              <a:t>.</a:t>
            </a:r>
            <a:endParaRPr lang="en-GB" sz="1200" dirty="0">
              <a:solidFill>
                <a:schemeClr val="tx1">
                  <a:lumMod val="50000"/>
                </a:schemeClr>
              </a:solidFill>
            </a:endParaRPr>
          </a:p>
        </p:txBody>
      </p:sp>
    </p:spTree>
    <p:extLst>
      <p:ext uri="{BB962C8B-B14F-4D97-AF65-F5344CB8AC3E}">
        <p14:creationId xmlns:p14="http://schemas.microsoft.com/office/powerpoint/2010/main" val="3984558768"/>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500"/>
                                        <p:tgtEl>
                                          <p:spTgt spid="10"/>
                                        </p:tgtEl>
                                      </p:cBhvr>
                                    </p:animEffect>
                                    <p:anim calcmode="lin" valueType="num">
                                      <p:cBhvr>
                                        <p:cTn id="8" dur="1500" fill="hold"/>
                                        <p:tgtEl>
                                          <p:spTgt spid="10"/>
                                        </p:tgtEl>
                                        <p:attrNameLst>
                                          <p:attrName>ppt_x</p:attrName>
                                        </p:attrNameLst>
                                      </p:cBhvr>
                                      <p:tavLst>
                                        <p:tav tm="0">
                                          <p:val>
                                            <p:strVal val="#ppt_x"/>
                                          </p:val>
                                        </p:tav>
                                        <p:tav tm="100000">
                                          <p:val>
                                            <p:strVal val="#ppt_x"/>
                                          </p:val>
                                        </p:tav>
                                      </p:tavLst>
                                    </p:anim>
                                    <p:anim calcmode="lin" valueType="num">
                                      <p:cBhvr>
                                        <p:cTn id="9" dur="15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4">
            <a:extLst>
              <a:ext uri="{FF2B5EF4-FFF2-40B4-BE49-F238E27FC236}">
                <a16:creationId xmlns:a16="http://schemas.microsoft.com/office/drawing/2014/main" id="{DC97D2BB-8F1F-4A86-BFC1-16393E63AD08}"/>
              </a:ext>
            </a:extLst>
          </p:cNvPr>
          <p:cNvPicPr>
            <a:picLocks noChangeAspect="1"/>
          </p:cNvPicPr>
          <p:nvPr/>
        </p:nvPicPr>
        <p:blipFill rotWithShape="1">
          <a:blip r:embed="rId2">
            <a:alphaModFix amt="15000"/>
          </a:blip>
          <a:srcRect b="15730"/>
          <a:stretch/>
        </p:blipFill>
        <p:spPr>
          <a:xfrm>
            <a:off x="20" y="10"/>
            <a:ext cx="12191980" cy="6857990"/>
          </a:xfrm>
          <a:prstGeom prst="rect">
            <a:avLst/>
          </a:prstGeom>
        </p:spPr>
      </p:pic>
      <p:sp>
        <p:nvSpPr>
          <p:cNvPr id="3" name="Inhaltsplatzhalter 2"/>
          <p:cNvSpPr>
            <a:spLocks noGrp="1"/>
          </p:cNvSpPr>
          <p:nvPr>
            <p:ph idx="1"/>
          </p:nvPr>
        </p:nvSpPr>
        <p:spPr>
          <a:xfrm>
            <a:off x="4117910" y="105747"/>
            <a:ext cx="7962122" cy="6752253"/>
          </a:xfrm>
        </p:spPr>
        <p:txBody>
          <a:bodyPr>
            <a:normAutofit lnSpcReduction="10000"/>
          </a:bodyPr>
          <a:lstStyle/>
          <a:p>
            <a:r>
              <a:rPr lang="en-GB" dirty="0" err="1"/>
              <a:t>Plut</a:t>
            </a:r>
            <a:r>
              <a:rPr lang="en-GB" dirty="0"/>
              <a:t>. De </a:t>
            </a:r>
            <a:r>
              <a:rPr lang="en-GB" dirty="0" err="1"/>
              <a:t>Iside</a:t>
            </a:r>
            <a:r>
              <a:rPr lang="en-GB" dirty="0"/>
              <a:t> 46:</a:t>
            </a:r>
            <a:br>
              <a:rPr lang="en-GB" dirty="0"/>
            </a:br>
            <a:r>
              <a:rPr lang="en-GB" dirty="0">
                <a:solidFill>
                  <a:srgbClr val="FFFF00"/>
                </a:solidFill>
              </a:rPr>
              <a:t> The great majority and the wisest of men hold this opinion : they believe that there are two gods, rivals as it were, the one the Artificer of good and the other of evil</a:t>
            </a:r>
            <a:r>
              <a:rPr lang="en-GB" dirty="0">
                <a:solidFill>
                  <a:srgbClr val="FFC000"/>
                </a:solidFill>
              </a:rPr>
              <a:t>. </a:t>
            </a:r>
            <a:r>
              <a:rPr lang="en-GB" dirty="0"/>
              <a:t>There are also those who call </a:t>
            </a:r>
            <a:r>
              <a:rPr lang="en-GB" dirty="0">
                <a:solidFill>
                  <a:srgbClr val="FFFF00"/>
                </a:solidFill>
              </a:rPr>
              <a:t>the better one a god and the other a daemon</a:t>
            </a:r>
            <a:r>
              <a:rPr lang="en-GB" dirty="0"/>
              <a:t>, as, for example, Zoroaster the sage, who, they record, lived five thousand years before the time of the Trojan War. He called the one </a:t>
            </a:r>
            <a:r>
              <a:rPr lang="en-GB" dirty="0" err="1"/>
              <a:t>Oromazes</a:t>
            </a:r>
            <a:r>
              <a:rPr lang="en-GB" dirty="0"/>
              <a:t> and the other </a:t>
            </a:r>
            <a:r>
              <a:rPr lang="en-GB" dirty="0" err="1"/>
              <a:t>Areimanius</a:t>
            </a:r>
            <a:r>
              <a:rPr lang="en-GB" dirty="0"/>
              <a:t>; and he further declared that among all the things perceptible to the senses, </a:t>
            </a:r>
            <a:r>
              <a:rPr lang="en-GB" dirty="0" err="1"/>
              <a:t>Oromazes</a:t>
            </a:r>
            <a:r>
              <a:rPr lang="en-GB" dirty="0"/>
              <a:t> may best be compared to light, and </a:t>
            </a:r>
            <a:r>
              <a:rPr lang="en-GB" dirty="0" err="1"/>
              <a:t>Areimanius</a:t>
            </a:r>
            <a:r>
              <a:rPr lang="en-GB" dirty="0"/>
              <a:t>, conversely, to darkness and ignorance, and </a:t>
            </a:r>
            <a:r>
              <a:rPr lang="en-GB" dirty="0">
                <a:solidFill>
                  <a:srgbClr val="FFFF00"/>
                </a:solidFill>
              </a:rPr>
              <a:t>midway between the two is Mithras </a:t>
            </a:r>
            <a:r>
              <a:rPr lang="en-GB" dirty="0"/>
              <a:t>; for this reason the Persians give to </a:t>
            </a:r>
            <a:r>
              <a:rPr lang="en-GB" b="1" dirty="0">
                <a:solidFill>
                  <a:srgbClr val="FFC000"/>
                </a:solidFill>
              </a:rPr>
              <a:t>Mithras</a:t>
            </a:r>
            <a:r>
              <a:rPr lang="en-GB" dirty="0"/>
              <a:t> the name, of ‘</a:t>
            </a:r>
            <a:r>
              <a:rPr lang="en-GB" dirty="0">
                <a:solidFill>
                  <a:srgbClr val="FFC000"/>
                </a:solidFill>
              </a:rPr>
              <a:t>Mediator</a:t>
            </a:r>
            <a:r>
              <a:rPr lang="en-GB" dirty="0"/>
              <a:t>.’ Zoroaster has also taught that men should make votive offerings and thank-offerings to </a:t>
            </a:r>
            <a:r>
              <a:rPr lang="en-GB" dirty="0" err="1"/>
              <a:t>Oromazes</a:t>
            </a:r>
            <a:r>
              <a:rPr lang="en-GB" dirty="0"/>
              <a:t>, and averting and mourning offerings to </a:t>
            </a:r>
            <a:r>
              <a:rPr lang="en-GB" dirty="0" err="1"/>
              <a:t>Areimanius</a:t>
            </a:r>
            <a:r>
              <a:rPr lang="en-GB" dirty="0"/>
              <a:t>. </a:t>
            </a:r>
            <a:r>
              <a:rPr lang="en-GB" dirty="0">
                <a:solidFill>
                  <a:schemeClr val="tx1">
                    <a:lumMod val="75000"/>
                  </a:schemeClr>
                </a:solidFill>
              </a:rPr>
              <a:t>They pound up in a mortar a certain plant called </a:t>
            </a:r>
            <a:r>
              <a:rPr lang="en-GB" dirty="0" err="1">
                <a:solidFill>
                  <a:schemeClr val="tx1">
                    <a:lumMod val="75000"/>
                  </a:schemeClr>
                </a:solidFill>
              </a:rPr>
              <a:t>omomi</a:t>
            </a:r>
            <a:r>
              <a:rPr lang="en-GB" dirty="0">
                <a:solidFill>
                  <a:schemeClr val="tx1">
                    <a:lumMod val="75000"/>
                  </a:schemeClr>
                </a:solidFill>
              </a:rPr>
              <a:t>, at the same time invoking Hades and Darkness ; then they mix it with the blood of a wolf that has been sacrificed, and carry it out and cast it into a place where the sun never shines. In fact, they believe that some of the plants belong to the good god and others to the evil daemon ; so also of the animals they think that dogs, fowls, and hedgehogs, for example, belong to the good god, but that water-rats belong to the evil one ; therefore the man who has killed the most of these they hold to be fortunate. </a:t>
            </a:r>
          </a:p>
        </p:txBody>
      </p:sp>
      <p:sp>
        <p:nvSpPr>
          <p:cNvPr id="5" name="Title 4">
            <a:extLst>
              <a:ext uri="{FF2B5EF4-FFF2-40B4-BE49-F238E27FC236}">
                <a16:creationId xmlns:a16="http://schemas.microsoft.com/office/drawing/2014/main" id="{BDC6EC30-5DDD-4FBE-A69A-8F9C54F4ADA9}"/>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297445049"/>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85A739C8-8F28-46A5-BBEC-8601E392B09F}"/>
              </a:ext>
            </a:extLst>
          </p:cNvPr>
          <p:cNvPicPr>
            <a:picLocks noChangeAspect="1"/>
          </p:cNvPicPr>
          <p:nvPr/>
        </p:nvPicPr>
        <p:blipFill rotWithShape="1">
          <a:blip r:embed="rId2">
            <a:alphaModFix amt="15000"/>
          </a:blip>
          <a:srcRect b="15730"/>
          <a:stretch/>
        </p:blipFill>
        <p:spPr>
          <a:xfrm>
            <a:off x="20" y="10"/>
            <a:ext cx="12191980" cy="6857990"/>
          </a:xfrm>
          <a:prstGeom prst="rect">
            <a:avLst/>
          </a:prstGeom>
        </p:spPr>
      </p:pic>
      <p:sp>
        <p:nvSpPr>
          <p:cNvPr id="3" name="Inhaltsplatzhalter 2"/>
          <p:cNvSpPr>
            <a:spLocks noGrp="1"/>
          </p:cNvSpPr>
          <p:nvPr>
            <p:ph idx="1"/>
          </p:nvPr>
        </p:nvSpPr>
        <p:spPr>
          <a:xfrm>
            <a:off x="3060440" y="74645"/>
            <a:ext cx="7607559" cy="7026763"/>
          </a:xfrm>
        </p:spPr>
        <p:txBody>
          <a:bodyPr>
            <a:noAutofit/>
          </a:bodyPr>
          <a:lstStyle/>
          <a:p>
            <a:r>
              <a:rPr lang="en-GB" sz="1800" b="1" dirty="0" err="1"/>
              <a:t>Porphyrus</a:t>
            </a:r>
            <a:r>
              <a:rPr lang="en-GB" sz="1800" b="1" dirty="0"/>
              <a:t>, De </a:t>
            </a:r>
            <a:r>
              <a:rPr lang="en-GB" sz="1800" b="1" dirty="0" err="1"/>
              <a:t>abstinentia</a:t>
            </a:r>
            <a:r>
              <a:rPr lang="en-GB" sz="1800" b="1" dirty="0"/>
              <a:t> /On abstinence from animal food IV. </a:t>
            </a:r>
            <a:r>
              <a:rPr lang="en-GB" sz="1800" dirty="0"/>
              <a:t>16. Among the Persians, indeed, those who are wise in divine concerns, and worship divinity, are called </a:t>
            </a:r>
            <a:r>
              <a:rPr lang="en-GB" sz="1800" dirty="0">
                <a:solidFill>
                  <a:srgbClr val="FFC000"/>
                </a:solidFill>
              </a:rPr>
              <a:t>Magi</a:t>
            </a:r>
            <a:r>
              <a:rPr lang="en-GB" sz="1800" dirty="0"/>
              <a:t>; for this is the signification of </a:t>
            </a:r>
            <a:r>
              <a:rPr lang="en-GB" sz="1800" i="1" dirty="0"/>
              <a:t>Magus, </a:t>
            </a:r>
            <a:r>
              <a:rPr lang="en-GB" sz="1800" dirty="0"/>
              <a:t>in the Persian tongue. But so great and so venerable are these men thought to be by the Persians, that Darius, the son of </a:t>
            </a:r>
            <a:r>
              <a:rPr lang="en-GB" sz="1800" dirty="0" err="1"/>
              <a:t>Hystaspes</a:t>
            </a:r>
            <a:r>
              <a:rPr lang="en-GB" sz="1800" dirty="0"/>
              <a:t>, had among other things this engraved on his tomb, that he had been the master of the Magi. They are likewise divided into three genera, as we are informed by </a:t>
            </a:r>
            <a:r>
              <a:rPr lang="en-GB" sz="1800" dirty="0" err="1">
                <a:solidFill>
                  <a:srgbClr val="FFC000"/>
                </a:solidFill>
              </a:rPr>
              <a:t>Eubulus</a:t>
            </a:r>
            <a:r>
              <a:rPr lang="en-GB" sz="1800" dirty="0"/>
              <a:t>, who wrote the </a:t>
            </a:r>
            <a:r>
              <a:rPr lang="en-GB" sz="1800" dirty="0">
                <a:solidFill>
                  <a:srgbClr val="FFC000"/>
                </a:solidFill>
              </a:rPr>
              <a:t>history of </a:t>
            </a:r>
            <a:r>
              <a:rPr lang="en-GB" sz="1800" dirty="0" err="1">
                <a:solidFill>
                  <a:srgbClr val="FFC000"/>
                </a:solidFill>
              </a:rPr>
              <a:t>Mithra</a:t>
            </a:r>
            <a:r>
              <a:rPr lang="en-GB" sz="1800" dirty="0"/>
              <a:t>, in a treatise consisting of many books. In this work he says, that the first </a:t>
            </a:r>
            <a:r>
              <a:rPr lang="en-GB" sz="1800" dirty="0">
                <a:solidFill>
                  <a:srgbClr val="FFC000"/>
                </a:solidFill>
              </a:rPr>
              <a:t>and most learned class of the Magi neither eat nor slay any thing animated, but adhere to the ancient abstinence from animals</a:t>
            </a:r>
            <a:r>
              <a:rPr lang="en-GB" sz="1800" dirty="0"/>
              <a:t>. The second class use some animals indeed [for food], but do not slay any that are tame. Nor do those of the third class, similarly with other men, lay their hands on all animals. </a:t>
            </a:r>
            <a:r>
              <a:rPr lang="en-GB" sz="1800" b="1" dirty="0">
                <a:solidFill>
                  <a:srgbClr val="FFC000"/>
                </a:solidFill>
              </a:rPr>
              <a:t>For the dogma with all of them which ranks as the first is this, that there is a transmigration of souls</a:t>
            </a:r>
            <a:r>
              <a:rPr lang="en-GB" sz="1800" dirty="0"/>
              <a:t>; and this they also appear to indicate in the </a:t>
            </a:r>
            <a:r>
              <a:rPr lang="en-GB" sz="1800" dirty="0">
                <a:solidFill>
                  <a:srgbClr val="FFC000"/>
                </a:solidFill>
              </a:rPr>
              <a:t>mysteries of </a:t>
            </a:r>
            <a:r>
              <a:rPr lang="en-GB" sz="1800" dirty="0" err="1">
                <a:solidFill>
                  <a:srgbClr val="FFC000"/>
                </a:solidFill>
              </a:rPr>
              <a:t>Mithra</a:t>
            </a:r>
            <a:r>
              <a:rPr lang="en-GB" sz="1800" dirty="0"/>
              <a:t>. For in these mysteries, obscurely signifying our having something in common with brutes, they are </a:t>
            </a:r>
            <a:r>
              <a:rPr lang="en-GB" sz="1800" dirty="0">
                <a:solidFill>
                  <a:srgbClr val="FFC000"/>
                </a:solidFill>
              </a:rPr>
              <a:t>accustomed to call us by the names of different </a:t>
            </a:r>
            <a:r>
              <a:rPr lang="en-GB" sz="1800" b="1" dirty="0">
                <a:solidFill>
                  <a:srgbClr val="FFC000"/>
                </a:solidFill>
              </a:rPr>
              <a:t>animals</a:t>
            </a:r>
            <a:r>
              <a:rPr lang="en-GB" sz="1800" dirty="0"/>
              <a:t>. Thus they </a:t>
            </a:r>
            <a:r>
              <a:rPr lang="en-GB" sz="1800" dirty="0">
                <a:solidFill>
                  <a:srgbClr val="FFC000"/>
                </a:solidFill>
              </a:rPr>
              <a:t>denominate the males who participate in the same mysteries lions, but the females lionesses</a:t>
            </a:r>
            <a:r>
              <a:rPr lang="en-GB" sz="1800" dirty="0"/>
              <a:t>, and those who are </a:t>
            </a:r>
            <a:r>
              <a:rPr lang="en-GB" sz="1800" dirty="0">
                <a:solidFill>
                  <a:srgbClr val="FFC000"/>
                </a:solidFill>
              </a:rPr>
              <a:t>ministrant</a:t>
            </a:r>
            <a:r>
              <a:rPr lang="en-GB" sz="1800" dirty="0"/>
              <a:t> to these rites </a:t>
            </a:r>
            <a:r>
              <a:rPr lang="en-GB" sz="1800" b="1" dirty="0">
                <a:solidFill>
                  <a:srgbClr val="FFC000"/>
                </a:solidFill>
              </a:rPr>
              <a:t>crows</a:t>
            </a:r>
            <a:r>
              <a:rPr lang="en-GB" sz="1800" dirty="0"/>
              <a:t>. With respect to their fathers also, they adopt the same mode. For these are denominated by them eagles and hawks. </a:t>
            </a:r>
            <a:endParaRPr lang="en-GB" sz="1800" b="1" dirty="0">
              <a:solidFill>
                <a:srgbClr val="FFC000"/>
              </a:solidFill>
            </a:endParaRPr>
          </a:p>
        </p:txBody>
      </p:sp>
    </p:spTree>
    <p:extLst>
      <p:ext uri="{BB962C8B-B14F-4D97-AF65-F5344CB8AC3E}">
        <p14:creationId xmlns:p14="http://schemas.microsoft.com/office/powerpoint/2010/main" val="3494974205"/>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4">
            <a:extLst>
              <a:ext uri="{FF2B5EF4-FFF2-40B4-BE49-F238E27FC236}">
                <a16:creationId xmlns:a16="http://schemas.microsoft.com/office/drawing/2014/main" id="{0F839FD9-C11E-4194-A8FB-5BE23C7FD56E}"/>
              </a:ext>
            </a:extLst>
          </p:cNvPr>
          <p:cNvPicPr>
            <a:picLocks noChangeAspect="1"/>
          </p:cNvPicPr>
          <p:nvPr/>
        </p:nvPicPr>
        <p:blipFill rotWithShape="1">
          <a:blip r:embed="rId2">
            <a:alphaModFix amt="15000"/>
          </a:blip>
          <a:srcRect b="15730"/>
          <a:stretch/>
        </p:blipFill>
        <p:spPr>
          <a:xfrm>
            <a:off x="20" y="10"/>
            <a:ext cx="12191980" cy="6857990"/>
          </a:xfrm>
          <a:prstGeom prst="rect">
            <a:avLst/>
          </a:prstGeom>
        </p:spPr>
      </p:pic>
      <p:sp>
        <p:nvSpPr>
          <p:cNvPr id="4" name="Inhaltsplatzhalter 2"/>
          <p:cNvSpPr>
            <a:spLocks noGrp="1"/>
          </p:cNvSpPr>
          <p:nvPr>
            <p:ph idx="1"/>
          </p:nvPr>
        </p:nvSpPr>
        <p:spPr>
          <a:xfrm>
            <a:off x="1244082" y="-62204"/>
            <a:ext cx="10313437" cy="7101408"/>
          </a:xfrm>
        </p:spPr>
        <p:txBody>
          <a:bodyPr>
            <a:noAutofit/>
          </a:bodyPr>
          <a:lstStyle/>
          <a:p>
            <a:r>
              <a:rPr lang="en-GB" sz="1800" b="1" dirty="0" err="1"/>
              <a:t>Porphyrus</a:t>
            </a:r>
            <a:r>
              <a:rPr lang="en-GB" sz="1800" b="1" dirty="0"/>
              <a:t>…</a:t>
            </a:r>
          </a:p>
          <a:p>
            <a:endParaRPr lang="en-GB" sz="1800" b="1" dirty="0"/>
          </a:p>
          <a:p>
            <a:r>
              <a:rPr lang="en-GB" sz="1800" b="1" dirty="0"/>
              <a:t>….</a:t>
            </a:r>
            <a:r>
              <a:rPr lang="en-GB" sz="1800" dirty="0"/>
              <a:t>And he who is initiated in the </a:t>
            </a:r>
            <a:r>
              <a:rPr lang="en-GB" sz="1800" dirty="0" err="1"/>
              <a:t>Leontic</a:t>
            </a:r>
            <a:r>
              <a:rPr lang="en-GB" sz="1800" dirty="0"/>
              <a:t> mysteries, is invested with all-various forms of animals; of which particulars, </a:t>
            </a:r>
            <a:r>
              <a:rPr lang="en-GB" sz="1800" dirty="0">
                <a:solidFill>
                  <a:srgbClr val="FFC000"/>
                </a:solidFill>
              </a:rPr>
              <a:t>Pallas</a:t>
            </a:r>
            <a:r>
              <a:rPr lang="en-GB" sz="1800" dirty="0"/>
              <a:t>, in his treatise concerning </a:t>
            </a:r>
            <a:r>
              <a:rPr lang="en-GB" sz="1800" b="1" dirty="0" err="1">
                <a:solidFill>
                  <a:srgbClr val="FFC000"/>
                </a:solidFill>
              </a:rPr>
              <a:t>Mithra</a:t>
            </a:r>
            <a:r>
              <a:rPr lang="en-GB" sz="1800" dirty="0"/>
              <a:t>, assigning the cause, says, that it is the common opinion that these things are to be referred </a:t>
            </a:r>
            <a:r>
              <a:rPr lang="en-GB" sz="1800" dirty="0">
                <a:solidFill>
                  <a:srgbClr val="FFC000"/>
                </a:solidFill>
              </a:rPr>
              <a:t>to the circle of the zodiac</a:t>
            </a:r>
            <a:r>
              <a:rPr lang="en-GB" sz="1800" dirty="0"/>
              <a:t>, but that truly and accurately speaking, they obscurely signify some thing </a:t>
            </a:r>
            <a:r>
              <a:rPr lang="en-GB" sz="1800" dirty="0">
                <a:solidFill>
                  <a:srgbClr val="FFC000"/>
                </a:solidFill>
              </a:rPr>
              <a:t>pertaining to human souls</a:t>
            </a:r>
            <a:r>
              <a:rPr lang="en-GB" sz="1800" dirty="0"/>
              <a:t>, which, according to the Persians, are invested with bodies of all-various forms. For the </a:t>
            </a:r>
            <a:r>
              <a:rPr lang="en-GB" sz="1800" dirty="0" err="1"/>
              <a:t>Latins</a:t>
            </a:r>
            <a:r>
              <a:rPr lang="en-GB" sz="1800" dirty="0"/>
              <a:t> also, says </a:t>
            </a:r>
            <a:r>
              <a:rPr lang="en-GB" sz="1800" dirty="0" err="1"/>
              <a:t>Eubulus</a:t>
            </a:r>
            <a:r>
              <a:rPr lang="en-GB" sz="1800" dirty="0"/>
              <a:t>, call some men, in their tongue, boars and scorpions, lizards, and blackbirds. After the same manner likewise the Persians denominate the Gods the demiurgic causes of these: for they call </a:t>
            </a:r>
            <a:r>
              <a:rPr lang="en-GB" sz="1800" b="1" dirty="0">
                <a:solidFill>
                  <a:srgbClr val="FFC000"/>
                </a:solidFill>
              </a:rPr>
              <a:t>Diana a she-wolf</a:t>
            </a:r>
            <a:r>
              <a:rPr lang="en-GB" sz="1800" dirty="0"/>
              <a:t>; but </a:t>
            </a:r>
            <a:r>
              <a:rPr lang="en-GB" sz="1800" dirty="0">
                <a:solidFill>
                  <a:srgbClr val="FFC000"/>
                </a:solidFill>
              </a:rPr>
              <a:t>the sun, a bull, a lion, a dragon, and a hawk</a:t>
            </a:r>
            <a:r>
              <a:rPr lang="en-GB" sz="1800" dirty="0"/>
              <a:t>; and </a:t>
            </a:r>
            <a:r>
              <a:rPr lang="en-GB" sz="1800" dirty="0">
                <a:solidFill>
                  <a:srgbClr val="FFC000"/>
                </a:solidFill>
              </a:rPr>
              <a:t>Hecate, a horse, a bull, a lioness, and </a:t>
            </a:r>
            <a:r>
              <a:rPr lang="en-GB" sz="1800" dirty="0"/>
              <a:t>a dog. But most </a:t>
            </a:r>
            <a:r>
              <a:rPr lang="en-GB" sz="1800" dirty="0" err="1"/>
              <a:t>theologists</a:t>
            </a:r>
            <a:r>
              <a:rPr lang="en-GB" sz="1800" dirty="0"/>
              <a:t> say that the name of </a:t>
            </a:r>
            <a:r>
              <a:rPr lang="en-GB" sz="1800" dirty="0">
                <a:solidFill>
                  <a:srgbClr val="FFC000"/>
                </a:solidFill>
              </a:rPr>
              <a:t>Proserpine</a:t>
            </a:r>
            <a:r>
              <a:rPr lang="en-GB" sz="1800" dirty="0"/>
              <a:t> (</a:t>
            </a:r>
            <a:r>
              <a:rPr lang="en-GB" sz="1800" dirty="0" err="1"/>
              <a:t>της</a:t>
            </a:r>
            <a:r>
              <a:rPr lang="en-GB" sz="1800" dirty="0"/>
              <a:t> </a:t>
            </a:r>
            <a:r>
              <a:rPr lang="en-GB" sz="1800" dirty="0" err="1"/>
              <a:t>φερεφαττης</a:t>
            </a:r>
            <a:r>
              <a:rPr lang="en-GB" sz="1800" dirty="0"/>
              <a:t>)</a:t>
            </a:r>
            <a:r>
              <a:rPr lang="en-GB" sz="1800" i="1" dirty="0"/>
              <a:t> </a:t>
            </a:r>
            <a:r>
              <a:rPr lang="en-GB" sz="1800" dirty="0"/>
              <a:t>is derived from nourishing a </a:t>
            </a:r>
            <a:r>
              <a:rPr lang="en-GB" sz="1800" dirty="0">
                <a:solidFill>
                  <a:srgbClr val="FFC000"/>
                </a:solidFill>
              </a:rPr>
              <a:t>ringdove</a:t>
            </a:r>
            <a:r>
              <a:rPr lang="en-GB" sz="1800" dirty="0"/>
              <a:t>, (</a:t>
            </a:r>
            <a:r>
              <a:rPr lang="en-GB" sz="1800" dirty="0" err="1"/>
              <a:t>παρα</a:t>
            </a:r>
            <a:r>
              <a:rPr lang="en-GB" sz="1800" dirty="0"/>
              <a:t> </a:t>
            </a:r>
            <a:r>
              <a:rPr lang="en-GB" sz="1800" dirty="0" err="1"/>
              <a:t>το</a:t>
            </a:r>
            <a:r>
              <a:rPr lang="en-GB" sz="1800" dirty="0"/>
              <a:t> </a:t>
            </a:r>
            <a:r>
              <a:rPr lang="en-GB" sz="1800" dirty="0" err="1"/>
              <a:t>φερβειν</a:t>
            </a:r>
            <a:r>
              <a:rPr lang="en-GB" sz="1800" dirty="0"/>
              <a:t> </a:t>
            </a:r>
            <a:r>
              <a:rPr lang="en-GB" sz="1800" dirty="0" err="1"/>
              <a:t>την</a:t>
            </a:r>
            <a:r>
              <a:rPr lang="en-GB" sz="1800" dirty="0"/>
              <a:t> </a:t>
            </a:r>
            <a:r>
              <a:rPr lang="en-GB" sz="1800" dirty="0" err="1"/>
              <a:t>φατταν</a:t>
            </a:r>
            <a:r>
              <a:rPr lang="en-GB" sz="1800" dirty="0"/>
              <a:t>)</a:t>
            </a:r>
            <a:r>
              <a:rPr lang="en-GB" sz="1800" i="1" dirty="0"/>
              <a:t> </a:t>
            </a:r>
            <a:r>
              <a:rPr lang="en-GB" sz="1800" dirty="0"/>
              <a:t>for the ringdove is sacred to this Goddess. Hence, also the priests of Maia dedicate to her a ringdove. And Maia is the same with Proserpine, as being obstetric, and a nurse. For this Goddess is terrestrial, and so likewise is Ceres. To this Goddess, also a cock is consecrated; and on this account those that are initiated in her mysteries abstain from </a:t>
            </a:r>
            <a:r>
              <a:rPr lang="en-GB" sz="1800" dirty="0">
                <a:solidFill>
                  <a:srgbClr val="FFC000"/>
                </a:solidFill>
              </a:rPr>
              <a:t>domestic birds</a:t>
            </a:r>
            <a:r>
              <a:rPr lang="en-GB" sz="1800" dirty="0"/>
              <a:t>. In the </a:t>
            </a:r>
            <a:r>
              <a:rPr lang="en-GB" sz="1800" dirty="0">
                <a:solidFill>
                  <a:srgbClr val="FFC000"/>
                </a:solidFill>
              </a:rPr>
              <a:t>Eleusinian mysteries</a:t>
            </a:r>
            <a:r>
              <a:rPr lang="en-GB" sz="1800" dirty="0"/>
              <a:t>, likewise, the initiated are ordered to </a:t>
            </a:r>
            <a:r>
              <a:rPr lang="en-GB" sz="1800" dirty="0">
                <a:solidFill>
                  <a:srgbClr val="FFC000"/>
                </a:solidFill>
              </a:rPr>
              <a:t>abstain from domestic birds</a:t>
            </a:r>
            <a:r>
              <a:rPr lang="en-GB" sz="1800" dirty="0"/>
              <a:t>, from fishes and beans, pomegranates and apples; which fruits are as equally defiling to the touch, as a woman recently delivered, and a dead body. But whoever is acquainted with the nature of divinely-luminous appearances knows also on what account it is requisite to abstain from all birds, and especially for him who </a:t>
            </a:r>
            <a:r>
              <a:rPr lang="en-GB" sz="1800" b="1" dirty="0">
                <a:solidFill>
                  <a:srgbClr val="FFC000"/>
                </a:solidFill>
              </a:rPr>
              <a:t>hastens to be liberated from terrestrial concerns, and to be established with the celestial Gods. </a:t>
            </a:r>
          </a:p>
        </p:txBody>
      </p:sp>
    </p:spTree>
    <p:extLst>
      <p:ext uri="{BB962C8B-B14F-4D97-AF65-F5344CB8AC3E}">
        <p14:creationId xmlns:p14="http://schemas.microsoft.com/office/powerpoint/2010/main" val="3432003621"/>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749B0-0D6E-4CE2-A2FF-EF68A194570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2AF55E4-B70F-46F0-8E95-F6A93E1F9F3A}"/>
              </a:ext>
            </a:extLst>
          </p:cNvPr>
          <p:cNvSpPr>
            <a:spLocks noGrp="1"/>
          </p:cNvSpPr>
          <p:nvPr>
            <p:ph idx="1"/>
          </p:nvPr>
        </p:nvSpPr>
        <p:spPr/>
        <p:txBody>
          <a:bodyPr/>
          <a:lstStyle/>
          <a:p>
            <a:endParaRPr lang="en-GB"/>
          </a:p>
        </p:txBody>
      </p:sp>
      <p:pic>
        <p:nvPicPr>
          <p:cNvPr id="4" name="Picture 2">
            <a:extLst>
              <a:ext uri="{FF2B5EF4-FFF2-40B4-BE49-F238E27FC236}">
                <a16:creationId xmlns:a16="http://schemas.microsoft.com/office/drawing/2014/main" id="{EA0FC1A7-7ADE-4BD2-BD28-BC7628B204F0}"/>
              </a:ext>
            </a:extLst>
          </p:cNvPr>
          <p:cNvPicPr>
            <a:picLocks noChangeAspect="1" noChangeArrowheads="1"/>
          </p:cNvPicPr>
          <p:nvPr/>
        </p:nvPicPr>
        <p:blipFill rotWithShape="1">
          <a:blip r:embed="rId2" cstate="print"/>
          <a:srcRect t="6353" b="2682"/>
          <a:stretch/>
        </p:blipFill>
        <p:spPr bwMode="auto">
          <a:xfrm>
            <a:off x="-71594" y="-1"/>
            <a:ext cx="12195170" cy="6858001"/>
          </a:xfrm>
          <a:prstGeom prst="rect">
            <a:avLst/>
          </a:prstGeom>
          <a:noFill/>
          <a:ln w="9525">
            <a:noFill/>
            <a:miter lim="800000"/>
            <a:headEnd/>
            <a:tailEnd/>
          </a:ln>
        </p:spPr>
      </p:pic>
      <p:sp>
        <p:nvSpPr>
          <p:cNvPr id="6" name="Inhaltsplatzhalter 2">
            <a:extLst>
              <a:ext uri="{FF2B5EF4-FFF2-40B4-BE49-F238E27FC236}">
                <a16:creationId xmlns:a16="http://schemas.microsoft.com/office/drawing/2014/main" id="{5FB4677D-21B5-479C-B270-6C5DFB041C15}"/>
              </a:ext>
            </a:extLst>
          </p:cNvPr>
          <p:cNvSpPr txBox="1">
            <a:spLocks/>
          </p:cNvSpPr>
          <p:nvPr/>
        </p:nvSpPr>
        <p:spPr>
          <a:xfrm>
            <a:off x="457199" y="6065872"/>
            <a:ext cx="10890385" cy="792128"/>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r>
              <a:rPr lang="de-DE" dirty="0">
                <a:solidFill>
                  <a:srgbClr val="C00000"/>
                </a:solidFill>
              </a:rPr>
              <a:t>Mithras &amp; Sol, Dura </a:t>
            </a:r>
            <a:r>
              <a:rPr lang="de-DE" dirty="0" err="1">
                <a:solidFill>
                  <a:srgbClr val="C00000"/>
                </a:solidFill>
              </a:rPr>
              <a:t>Europos</a:t>
            </a:r>
            <a:r>
              <a:rPr lang="de-DE" dirty="0">
                <a:solidFill>
                  <a:srgbClr val="C00000"/>
                </a:solidFill>
              </a:rPr>
              <a:t>, ca. 210 n. Chr.</a:t>
            </a:r>
            <a:endParaRPr lang="en-GB" dirty="0">
              <a:solidFill>
                <a:srgbClr val="C00000"/>
              </a:solidFill>
            </a:endParaRPr>
          </a:p>
        </p:txBody>
      </p:sp>
    </p:spTree>
    <p:extLst>
      <p:ext uri="{BB962C8B-B14F-4D97-AF65-F5344CB8AC3E}">
        <p14:creationId xmlns:p14="http://schemas.microsoft.com/office/powerpoint/2010/main" val="2652750991"/>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749B0-0D6E-4CE2-A2FF-EF68A1945709}"/>
              </a:ext>
            </a:extLst>
          </p:cNvPr>
          <p:cNvSpPr>
            <a:spLocks noGrp="1"/>
          </p:cNvSpPr>
          <p:nvPr>
            <p:ph type="title"/>
          </p:nvPr>
        </p:nvSpPr>
        <p:spPr/>
        <p:txBody>
          <a:bodyPr/>
          <a:lstStyle/>
          <a:p>
            <a:endParaRPr lang="en-GB" dirty="0"/>
          </a:p>
        </p:txBody>
      </p:sp>
      <p:pic>
        <p:nvPicPr>
          <p:cNvPr id="8" name="Content Placeholder 7" descr="A picture containing invertebrate, sea urchin, animal, building material&#10;&#10;Description generated with very high confidence">
            <a:extLst>
              <a:ext uri="{FF2B5EF4-FFF2-40B4-BE49-F238E27FC236}">
                <a16:creationId xmlns:a16="http://schemas.microsoft.com/office/drawing/2014/main" id="{3CAD8171-E712-4B83-AA3D-005CA554A7DD}"/>
              </a:ext>
            </a:extLst>
          </p:cNvPr>
          <p:cNvPicPr>
            <a:picLocks noGrp="1" noChangeAspect="1"/>
          </p:cNvPicPr>
          <p:nvPr>
            <p:ph idx="1"/>
          </p:nvPr>
        </p:nvPicPr>
        <p:blipFill>
          <a:blip r:embed="rId2"/>
          <a:stretch>
            <a:fillRect/>
          </a:stretch>
        </p:blipFill>
        <p:spPr>
          <a:xfrm>
            <a:off x="4366426" y="2667000"/>
            <a:ext cx="3455973" cy="3124200"/>
          </a:xfrm>
        </p:spPr>
      </p:pic>
      <p:pic>
        <p:nvPicPr>
          <p:cNvPr id="4" name="Picture 2">
            <a:extLst>
              <a:ext uri="{FF2B5EF4-FFF2-40B4-BE49-F238E27FC236}">
                <a16:creationId xmlns:a16="http://schemas.microsoft.com/office/drawing/2014/main" id="{EA0FC1A7-7ADE-4BD2-BD28-BC7628B204F0}"/>
              </a:ext>
            </a:extLst>
          </p:cNvPr>
          <p:cNvPicPr>
            <a:picLocks noChangeAspect="1" noChangeArrowheads="1"/>
          </p:cNvPicPr>
          <p:nvPr/>
        </p:nvPicPr>
        <p:blipFill rotWithShape="1">
          <a:blip r:embed="rId3" cstate="print"/>
          <a:srcRect t="6353" b="2682"/>
          <a:stretch/>
        </p:blipFill>
        <p:spPr bwMode="auto">
          <a:xfrm>
            <a:off x="-71594" y="-1"/>
            <a:ext cx="12195170" cy="6858001"/>
          </a:xfrm>
          <a:prstGeom prst="rect">
            <a:avLst/>
          </a:prstGeom>
          <a:noFill/>
          <a:ln w="9525">
            <a:noFill/>
            <a:miter lim="800000"/>
            <a:headEnd/>
            <a:tailEnd/>
          </a:ln>
        </p:spPr>
      </p:pic>
      <p:sp>
        <p:nvSpPr>
          <p:cNvPr id="6" name="Inhaltsplatzhalter 2">
            <a:extLst>
              <a:ext uri="{FF2B5EF4-FFF2-40B4-BE49-F238E27FC236}">
                <a16:creationId xmlns:a16="http://schemas.microsoft.com/office/drawing/2014/main" id="{5FB4677D-21B5-479C-B270-6C5DFB041C15}"/>
              </a:ext>
            </a:extLst>
          </p:cNvPr>
          <p:cNvSpPr txBox="1">
            <a:spLocks/>
          </p:cNvSpPr>
          <p:nvPr/>
        </p:nvSpPr>
        <p:spPr>
          <a:xfrm>
            <a:off x="457199" y="6065872"/>
            <a:ext cx="10890385" cy="792128"/>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r>
              <a:rPr lang="de-DE" dirty="0">
                <a:solidFill>
                  <a:srgbClr val="C00000"/>
                </a:solidFill>
              </a:rPr>
              <a:t>Mithras &amp; Sol, Dura </a:t>
            </a:r>
            <a:r>
              <a:rPr lang="de-DE" dirty="0" err="1">
                <a:solidFill>
                  <a:srgbClr val="C00000"/>
                </a:solidFill>
              </a:rPr>
              <a:t>Europos</a:t>
            </a:r>
            <a:r>
              <a:rPr lang="de-DE" dirty="0">
                <a:solidFill>
                  <a:srgbClr val="C00000"/>
                </a:solidFill>
              </a:rPr>
              <a:t>, ca. 210 n. Chr.</a:t>
            </a:r>
            <a:endParaRPr lang="en-GB" dirty="0">
              <a:solidFill>
                <a:srgbClr val="C00000"/>
              </a:solidFill>
            </a:endParaRPr>
          </a:p>
        </p:txBody>
      </p:sp>
      <p:pic>
        <p:nvPicPr>
          <p:cNvPr id="10" name="Picture 9" descr="A picture containing invertebrate, sea urchin, animal, building material&#10;&#10;Description generated with very high confidence">
            <a:extLst>
              <a:ext uri="{FF2B5EF4-FFF2-40B4-BE49-F238E27FC236}">
                <a16:creationId xmlns:a16="http://schemas.microsoft.com/office/drawing/2014/main" id="{70C7FA69-F1B2-476C-B30B-31D13B56C4C3}"/>
              </a:ext>
            </a:extLst>
          </p:cNvPr>
          <p:cNvPicPr>
            <a:picLocks noChangeAspect="1"/>
          </p:cNvPicPr>
          <p:nvPr/>
        </p:nvPicPr>
        <p:blipFill>
          <a:blip r:embed="rId2"/>
          <a:stretch>
            <a:fillRect/>
          </a:stretch>
        </p:blipFill>
        <p:spPr>
          <a:xfrm>
            <a:off x="4674135" y="0"/>
            <a:ext cx="7586283" cy="6858000"/>
          </a:xfrm>
          <a:prstGeom prst="rect">
            <a:avLst/>
          </a:prstGeom>
        </p:spPr>
      </p:pic>
      <p:sp>
        <p:nvSpPr>
          <p:cNvPr id="11" name="Rectangle 10">
            <a:extLst>
              <a:ext uri="{FF2B5EF4-FFF2-40B4-BE49-F238E27FC236}">
                <a16:creationId xmlns:a16="http://schemas.microsoft.com/office/drawing/2014/main" id="{A1A96BB5-4C8B-41BB-894D-AB6BA2E86FA9}"/>
              </a:ext>
            </a:extLst>
          </p:cNvPr>
          <p:cNvSpPr/>
          <p:nvPr/>
        </p:nvSpPr>
        <p:spPr>
          <a:xfrm>
            <a:off x="4889240" y="169315"/>
            <a:ext cx="7066383" cy="646331"/>
          </a:xfrm>
          <a:prstGeom prst="rect">
            <a:avLst/>
          </a:prstGeom>
        </p:spPr>
        <p:txBody>
          <a:bodyPr wrap="square">
            <a:spAutoFit/>
          </a:bodyPr>
          <a:lstStyle/>
          <a:p>
            <a:r>
              <a:rPr lang="en-GB" dirty="0"/>
              <a:t>Black basanite disc with a bust of the god Helios-</a:t>
            </a:r>
            <a:r>
              <a:rPr lang="en-GB" dirty="0" err="1"/>
              <a:t>Sarapis</a:t>
            </a:r>
            <a:r>
              <a:rPr lang="en-GB" dirty="0"/>
              <a:t>.</a:t>
            </a:r>
          </a:p>
          <a:p>
            <a:r>
              <a:rPr lang="en-GB" dirty="0"/>
              <a:t>B.M.</a:t>
            </a:r>
          </a:p>
        </p:txBody>
      </p:sp>
    </p:spTree>
    <p:extLst>
      <p:ext uri="{BB962C8B-B14F-4D97-AF65-F5344CB8AC3E}">
        <p14:creationId xmlns:p14="http://schemas.microsoft.com/office/powerpoint/2010/main" val="1998263450"/>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749B0-0D6E-4CE2-A2FF-EF68A1945709}"/>
              </a:ext>
            </a:extLst>
          </p:cNvPr>
          <p:cNvSpPr>
            <a:spLocks noGrp="1"/>
          </p:cNvSpPr>
          <p:nvPr>
            <p:ph type="title"/>
          </p:nvPr>
        </p:nvSpPr>
        <p:spPr/>
        <p:txBody>
          <a:bodyPr/>
          <a:lstStyle/>
          <a:p>
            <a:endParaRPr lang="en-GB" dirty="0"/>
          </a:p>
        </p:txBody>
      </p:sp>
      <p:pic>
        <p:nvPicPr>
          <p:cNvPr id="10" name="Picture 9" descr="A picture containing invertebrate, sea urchin, animal, building material&#10;&#10;Description generated with very high confidence">
            <a:extLst>
              <a:ext uri="{FF2B5EF4-FFF2-40B4-BE49-F238E27FC236}">
                <a16:creationId xmlns:a16="http://schemas.microsoft.com/office/drawing/2014/main" id="{70C7FA69-F1B2-476C-B30B-31D13B56C4C3}"/>
              </a:ext>
            </a:extLst>
          </p:cNvPr>
          <p:cNvPicPr>
            <a:picLocks noChangeAspect="1"/>
          </p:cNvPicPr>
          <p:nvPr/>
        </p:nvPicPr>
        <p:blipFill>
          <a:blip r:embed="rId2"/>
          <a:stretch>
            <a:fillRect/>
          </a:stretch>
        </p:blipFill>
        <p:spPr>
          <a:xfrm>
            <a:off x="4674135" y="0"/>
            <a:ext cx="7586283" cy="6858000"/>
          </a:xfrm>
          <a:prstGeom prst="rect">
            <a:avLst/>
          </a:prstGeom>
        </p:spPr>
      </p:pic>
      <p:sp>
        <p:nvSpPr>
          <p:cNvPr id="11" name="Rectangle 10">
            <a:extLst>
              <a:ext uri="{FF2B5EF4-FFF2-40B4-BE49-F238E27FC236}">
                <a16:creationId xmlns:a16="http://schemas.microsoft.com/office/drawing/2014/main" id="{A1A96BB5-4C8B-41BB-894D-AB6BA2E86FA9}"/>
              </a:ext>
            </a:extLst>
          </p:cNvPr>
          <p:cNvSpPr/>
          <p:nvPr/>
        </p:nvSpPr>
        <p:spPr>
          <a:xfrm>
            <a:off x="4889240" y="169315"/>
            <a:ext cx="7066383" cy="923330"/>
          </a:xfrm>
          <a:prstGeom prst="rect">
            <a:avLst/>
          </a:prstGeom>
        </p:spPr>
        <p:txBody>
          <a:bodyPr wrap="square">
            <a:spAutoFit/>
          </a:bodyPr>
          <a:lstStyle/>
          <a:p>
            <a:r>
              <a:rPr lang="en-GB" dirty="0"/>
              <a:t>Black basanite disc with a bust of the god Helios-</a:t>
            </a:r>
            <a:r>
              <a:rPr lang="en-GB" dirty="0" err="1"/>
              <a:t>Sarapis</a:t>
            </a:r>
            <a:r>
              <a:rPr lang="en-GB" dirty="0"/>
              <a:t>.</a:t>
            </a:r>
          </a:p>
          <a:p>
            <a:r>
              <a:rPr lang="en-GB" dirty="0"/>
              <a:t>2</a:t>
            </a:r>
            <a:r>
              <a:rPr lang="en-GB" baseline="30000" dirty="0"/>
              <a:t>nd</a:t>
            </a:r>
            <a:r>
              <a:rPr lang="en-GB" dirty="0"/>
              <a:t> c. AD</a:t>
            </a:r>
          </a:p>
          <a:p>
            <a:r>
              <a:rPr lang="en-GB" dirty="0"/>
              <a:t>B.M.</a:t>
            </a:r>
          </a:p>
        </p:txBody>
      </p:sp>
      <p:sp>
        <p:nvSpPr>
          <p:cNvPr id="5" name="Content Placeholder 4">
            <a:extLst>
              <a:ext uri="{FF2B5EF4-FFF2-40B4-BE49-F238E27FC236}">
                <a16:creationId xmlns:a16="http://schemas.microsoft.com/office/drawing/2014/main" id="{43E71810-7CCE-431C-BF8F-2904C2869659}"/>
              </a:ext>
            </a:extLst>
          </p:cNvPr>
          <p:cNvSpPr>
            <a:spLocks noGrp="1"/>
          </p:cNvSpPr>
          <p:nvPr>
            <p:ph idx="1"/>
          </p:nvPr>
        </p:nvSpPr>
        <p:spPr/>
        <p:txBody>
          <a:bodyPr/>
          <a:lstStyle/>
          <a:p>
            <a:endParaRPr lang="en-GB"/>
          </a:p>
        </p:txBody>
      </p:sp>
      <p:pic>
        <p:nvPicPr>
          <p:cNvPr id="12" name="Picture 2" descr="C:\Users\Ralph\Documents\Serapis.jpg">
            <a:extLst>
              <a:ext uri="{FF2B5EF4-FFF2-40B4-BE49-F238E27FC236}">
                <a16:creationId xmlns:a16="http://schemas.microsoft.com/office/drawing/2014/main" id="{005E40AD-3C87-4348-B097-911FA1D8B217}"/>
              </a:ext>
            </a:extLst>
          </p:cNvPr>
          <p:cNvPicPr>
            <a:picLocks noChangeAspect="1" noChangeArrowheads="1"/>
          </p:cNvPicPr>
          <p:nvPr/>
        </p:nvPicPr>
        <p:blipFill>
          <a:blip r:embed="rId3" cstate="print"/>
          <a:srcRect t="5901"/>
          <a:stretch>
            <a:fillRect/>
          </a:stretch>
        </p:blipFill>
        <p:spPr bwMode="auto">
          <a:xfrm>
            <a:off x="0" y="0"/>
            <a:ext cx="4703214" cy="6858000"/>
          </a:xfrm>
          <a:prstGeom prst="rect">
            <a:avLst/>
          </a:prstGeom>
          <a:noFill/>
        </p:spPr>
      </p:pic>
      <p:sp>
        <p:nvSpPr>
          <p:cNvPr id="13" name="Inhaltsplatzhalter 2">
            <a:extLst>
              <a:ext uri="{FF2B5EF4-FFF2-40B4-BE49-F238E27FC236}">
                <a16:creationId xmlns:a16="http://schemas.microsoft.com/office/drawing/2014/main" id="{988C9AA6-BED3-415E-87F9-F93A14361DDE}"/>
              </a:ext>
            </a:extLst>
          </p:cNvPr>
          <p:cNvSpPr txBox="1">
            <a:spLocks/>
          </p:cNvSpPr>
          <p:nvPr/>
        </p:nvSpPr>
        <p:spPr>
          <a:xfrm>
            <a:off x="4447591" y="3258696"/>
            <a:ext cx="6372200" cy="4968592"/>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r>
              <a:rPr lang="de-DE" sz="1800" dirty="0" err="1"/>
              <a:t>Representation</a:t>
            </a:r>
            <a:r>
              <a:rPr lang="de-DE" sz="1800" dirty="0"/>
              <a:t>: </a:t>
            </a:r>
            <a:r>
              <a:rPr lang="de-DE" sz="1800" dirty="0" err="1"/>
              <a:t>similar</a:t>
            </a:r>
            <a:r>
              <a:rPr lang="de-DE" sz="1800" dirty="0"/>
              <a:t> to ZEUS</a:t>
            </a:r>
          </a:p>
          <a:p>
            <a:pPr algn="just"/>
            <a:r>
              <a:rPr lang="de-DE" sz="1800" dirty="0" err="1"/>
              <a:t>God</a:t>
            </a:r>
            <a:r>
              <a:rPr lang="de-DE" sz="1800" dirty="0"/>
              <a:t> of </a:t>
            </a:r>
            <a:r>
              <a:rPr lang="de-DE" sz="1800" dirty="0" err="1"/>
              <a:t>fertility</a:t>
            </a:r>
            <a:r>
              <a:rPr lang="de-DE" sz="1800" dirty="0"/>
              <a:t> / </a:t>
            </a:r>
            <a:r>
              <a:rPr lang="de-DE" sz="1800" dirty="0" err="1"/>
              <a:t>flood</a:t>
            </a:r>
            <a:r>
              <a:rPr lang="de-DE" sz="1800" dirty="0"/>
              <a:t> of </a:t>
            </a:r>
            <a:r>
              <a:rPr lang="de-DE" sz="1800" dirty="0" err="1"/>
              <a:t>the</a:t>
            </a:r>
            <a:r>
              <a:rPr lang="de-DE" sz="1800" dirty="0"/>
              <a:t> Nile / </a:t>
            </a:r>
            <a:r>
              <a:rPr lang="de-DE" sz="1800" dirty="0" err="1"/>
              <a:t>corn</a:t>
            </a:r>
            <a:r>
              <a:rPr lang="de-DE" sz="1800" dirty="0"/>
              <a:t> </a:t>
            </a:r>
            <a:r>
              <a:rPr lang="de-DE" sz="1800" dirty="0" err="1"/>
              <a:t>supply</a:t>
            </a:r>
            <a:r>
              <a:rPr lang="de-DE" sz="1800" dirty="0"/>
              <a:t>: </a:t>
            </a:r>
            <a:br>
              <a:rPr lang="de-DE" sz="1800" dirty="0"/>
            </a:br>
            <a:r>
              <a:rPr lang="de-DE" sz="1800" i="1" dirty="0"/>
              <a:t>Kalathos</a:t>
            </a:r>
            <a:r>
              <a:rPr lang="de-DE" sz="1800" dirty="0"/>
              <a:t> (</a:t>
            </a:r>
            <a:r>
              <a:rPr lang="de-DE" sz="1800" dirty="0" err="1"/>
              <a:t>harvest</a:t>
            </a:r>
            <a:r>
              <a:rPr lang="de-DE" sz="1800" dirty="0"/>
              <a:t> </a:t>
            </a:r>
            <a:r>
              <a:rPr lang="de-DE" sz="1800" dirty="0" err="1"/>
              <a:t>basket</a:t>
            </a:r>
            <a:r>
              <a:rPr lang="de-DE" sz="1800" dirty="0"/>
              <a:t>) </a:t>
            </a:r>
            <a:r>
              <a:rPr lang="de-DE" sz="1800" dirty="0" err="1"/>
              <a:t>with</a:t>
            </a:r>
            <a:r>
              <a:rPr lang="de-DE" sz="1800" dirty="0"/>
              <a:t> </a:t>
            </a:r>
            <a:r>
              <a:rPr lang="de-DE" sz="1800" dirty="0" err="1"/>
              <a:t>grains</a:t>
            </a:r>
            <a:r>
              <a:rPr lang="de-DE" sz="1800" dirty="0"/>
              <a:t> on </a:t>
            </a:r>
            <a:r>
              <a:rPr lang="de-DE" sz="1800" dirty="0" err="1"/>
              <a:t>the</a:t>
            </a:r>
            <a:r>
              <a:rPr lang="de-DE" sz="1800" dirty="0"/>
              <a:t> </a:t>
            </a:r>
            <a:r>
              <a:rPr lang="de-DE" sz="1800" dirty="0" err="1"/>
              <a:t>head</a:t>
            </a:r>
            <a:endParaRPr lang="de-DE" sz="1800" dirty="0"/>
          </a:p>
          <a:p>
            <a:r>
              <a:rPr lang="de-DE" sz="1800" dirty="0"/>
              <a:t>Also </a:t>
            </a:r>
            <a:r>
              <a:rPr lang="de-DE" sz="1800" dirty="0" err="1"/>
              <a:t>with</a:t>
            </a:r>
            <a:r>
              <a:rPr lang="de-DE" sz="1800" dirty="0"/>
              <a:t> </a:t>
            </a:r>
            <a:r>
              <a:rPr lang="de-DE" sz="1800" dirty="0" err="1"/>
              <a:t>staff</a:t>
            </a:r>
            <a:r>
              <a:rPr lang="de-DE" sz="1800" dirty="0"/>
              <a:t> &amp; </a:t>
            </a:r>
            <a:r>
              <a:rPr lang="de-DE" sz="1800" dirty="0" err="1"/>
              <a:t>snake</a:t>
            </a:r>
            <a:r>
              <a:rPr lang="de-DE" sz="1800" dirty="0"/>
              <a:t>: Asklepios</a:t>
            </a:r>
          </a:p>
          <a:p>
            <a:r>
              <a:rPr lang="de-DE" sz="1800" dirty="0" err="1"/>
              <a:t>Healing</a:t>
            </a:r>
            <a:r>
              <a:rPr lang="de-DE" sz="1800" dirty="0"/>
              <a:t> </a:t>
            </a:r>
            <a:r>
              <a:rPr lang="de-DE" sz="1800" dirty="0" err="1"/>
              <a:t>god</a:t>
            </a:r>
            <a:r>
              <a:rPr lang="de-DE" sz="1800" dirty="0"/>
              <a:t>, </a:t>
            </a:r>
            <a:r>
              <a:rPr lang="de-DE" sz="1800" dirty="0" err="1"/>
              <a:t>oracle</a:t>
            </a:r>
            <a:r>
              <a:rPr lang="de-DE" sz="1800" dirty="0"/>
              <a:t> </a:t>
            </a:r>
            <a:r>
              <a:rPr lang="de-DE" sz="1800" dirty="0" err="1"/>
              <a:t>god</a:t>
            </a:r>
            <a:r>
              <a:rPr lang="de-DE" sz="1800" dirty="0"/>
              <a:t>, </a:t>
            </a:r>
            <a:r>
              <a:rPr lang="de-DE" sz="1800" dirty="0" err="1"/>
              <a:t>god</a:t>
            </a:r>
            <a:r>
              <a:rPr lang="de-DE" sz="1800" dirty="0"/>
              <a:t> for </a:t>
            </a:r>
            <a:r>
              <a:rPr lang="de-DE" sz="1800" dirty="0" err="1"/>
              <a:t>slave</a:t>
            </a:r>
            <a:r>
              <a:rPr lang="de-DE" sz="1800" dirty="0"/>
              <a:t> </a:t>
            </a:r>
            <a:r>
              <a:rPr lang="de-DE" sz="1800" dirty="0" err="1"/>
              <a:t>manumission</a:t>
            </a:r>
            <a:endParaRPr lang="de-DE" sz="1800" dirty="0"/>
          </a:p>
          <a:p>
            <a:r>
              <a:rPr lang="de-DE" sz="1800" dirty="0" err="1"/>
              <a:t>Unites</a:t>
            </a:r>
            <a:r>
              <a:rPr lang="de-DE" sz="1800" dirty="0"/>
              <a:t>, apart of Osiris/Apis, also </a:t>
            </a:r>
            <a:r>
              <a:rPr lang="de-DE" sz="1800" dirty="0" err="1"/>
              <a:t>other</a:t>
            </a:r>
            <a:r>
              <a:rPr lang="de-DE" sz="1800" dirty="0"/>
              <a:t> Greek </a:t>
            </a:r>
            <a:r>
              <a:rPr lang="de-DE" sz="1800" dirty="0" err="1"/>
              <a:t>gods</a:t>
            </a:r>
            <a:r>
              <a:rPr lang="de-DE" sz="1800" dirty="0"/>
              <a:t>:</a:t>
            </a:r>
            <a:br>
              <a:rPr lang="de-DE" sz="1800" dirty="0"/>
            </a:br>
            <a:r>
              <a:rPr lang="de-DE" sz="1800" dirty="0"/>
              <a:t>Hades, Zeus, Helios, Dionysos and Asklepios. </a:t>
            </a:r>
          </a:p>
          <a:p>
            <a:r>
              <a:rPr lang="de-DE" sz="1800" dirty="0">
                <a:sym typeface="Wingdings" pitchFamily="2" charset="2"/>
              </a:rPr>
              <a:t> </a:t>
            </a:r>
            <a:r>
              <a:rPr lang="de-DE" sz="1800" dirty="0"/>
              <a:t>Universal </a:t>
            </a:r>
            <a:r>
              <a:rPr lang="de-DE" sz="1800" dirty="0" err="1"/>
              <a:t>God</a:t>
            </a:r>
            <a:r>
              <a:rPr lang="de-DE" sz="1800" dirty="0"/>
              <a:t> and Patron </a:t>
            </a:r>
            <a:r>
              <a:rPr lang="de-DE" sz="1800" dirty="0" err="1"/>
              <a:t>God</a:t>
            </a:r>
            <a:br>
              <a:rPr lang="de-DE" sz="1800" dirty="0"/>
            </a:br>
            <a:r>
              <a:rPr lang="de-DE" sz="1800" dirty="0"/>
              <a:t>of </a:t>
            </a:r>
            <a:r>
              <a:rPr lang="de-DE" sz="1800" dirty="0" err="1"/>
              <a:t>the</a:t>
            </a:r>
            <a:r>
              <a:rPr lang="de-DE" sz="1800" dirty="0"/>
              <a:t> </a:t>
            </a:r>
            <a:r>
              <a:rPr lang="de-DE" sz="1800" dirty="0" err="1"/>
              <a:t>Ptolemies</a:t>
            </a:r>
            <a:endParaRPr lang="de-DE" sz="1800" dirty="0"/>
          </a:p>
          <a:p>
            <a:endParaRPr lang="de-DE" sz="1800" dirty="0"/>
          </a:p>
          <a:p>
            <a:r>
              <a:rPr lang="de-DE" sz="1800" i="1" dirty="0">
                <a:solidFill>
                  <a:schemeClr val="tx1">
                    <a:lumMod val="50000"/>
                  </a:schemeClr>
                </a:solidFill>
              </a:rPr>
              <a:t>? Im Judentum: JHWH als Gott der </a:t>
            </a:r>
            <a:r>
              <a:rPr lang="de-DE" sz="1800" i="1" dirty="0" err="1">
                <a:solidFill>
                  <a:schemeClr val="tx1">
                    <a:lumMod val="50000"/>
                  </a:schemeClr>
                </a:solidFill>
              </a:rPr>
              <a:t>Nilflut</a:t>
            </a:r>
            <a:r>
              <a:rPr lang="de-DE" sz="1800" i="1" dirty="0">
                <a:solidFill>
                  <a:schemeClr val="tx1">
                    <a:lumMod val="50000"/>
                  </a:schemeClr>
                </a:solidFill>
              </a:rPr>
              <a:t> = </a:t>
            </a:r>
            <a:r>
              <a:rPr lang="de-DE" sz="1800" i="1" dirty="0" err="1">
                <a:solidFill>
                  <a:schemeClr val="tx1">
                    <a:lumMod val="50000"/>
                  </a:schemeClr>
                </a:solidFill>
              </a:rPr>
              <a:t>ägypt</a:t>
            </a:r>
            <a:r>
              <a:rPr lang="de-DE" sz="1800" i="1" dirty="0">
                <a:solidFill>
                  <a:schemeClr val="tx1">
                    <a:lumMod val="50000"/>
                  </a:schemeClr>
                </a:solidFill>
              </a:rPr>
              <a:t>. </a:t>
            </a:r>
            <a:br>
              <a:rPr lang="de-DE" sz="1800" i="1" dirty="0">
                <a:solidFill>
                  <a:schemeClr val="tx1">
                    <a:lumMod val="50000"/>
                  </a:schemeClr>
                </a:solidFill>
              </a:rPr>
            </a:br>
            <a:r>
              <a:rPr lang="de-DE" sz="1800" i="1" dirty="0">
                <a:solidFill>
                  <a:schemeClr val="tx1">
                    <a:lumMod val="50000"/>
                  </a:schemeClr>
                </a:solidFill>
              </a:rPr>
              <a:t>Osiris in der Erscheinungsform des Serapis.</a:t>
            </a:r>
          </a:p>
          <a:p>
            <a:endParaRPr lang="en-GB" sz="1800" dirty="0"/>
          </a:p>
        </p:txBody>
      </p:sp>
    </p:spTree>
    <p:extLst>
      <p:ext uri="{BB962C8B-B14F-4D97-AF65-F5344CB8AC3E}">
        <p14:creationId xmlns:p14="http://schemas.microsoft.com/office/powerpoint/2010/main" val="2406961919"/>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749B0-0D6E-4CE2-A2FF-EF68A1945709}"/>
              </a:ext>
            </a:extLst>
          </p:cNvPr>
          <p:cNvSpPr>
            <a:spLocks noGrp="1"/>
          </p:cNvSpPr>
          <p:nvPr>
            <p:ph type="title"/>
          </p:nvPr>
        </p:nvSpPr>
        <p:spPr/>
        <p:txBody>
          <a:bodyPr/>
          <a:lstStyle/>
          <a:p>
            <a:endParaRPr lang="en-GB" dirty="0"/>
          </a:p>
        </p:txBody>
      </p:sp>
      <p:pic>
        <p:nvPicPr>
          <p:cNvPr id="10" name="Picture 9" descr="A picture containing invertebrate, sea urchin, animal, building material&#10;&#10;Description generated with very high confidence">
            <a:extLst>
              <a:ext uri="{FF2B5EF4-FFF2-40B4-BE49-F238E27FC236}">
                <a16:creationId xmlns:a16="http://schemas.microsoft.com/office/drawing/2014/main" id="{70C7FA69-F1B2-476C-B30B-31D13B56C4C3}"/>
              </a:ext>
            </a:extLst>
          </p:cNvPr>
          <p:cNvPicPr>
            <a:picLocks noChangeAspect="1"/>
          </p:cNvPicPr>
          <p:nvPr/>
        </p:nvPicPr>
        <p:blipFill>
          <a:blip r:embed="rId2"/>
          <a:stretch>
            <a:fillRect/>
          </a:stretch>
        </p:blipFill>
        <p:spPr>
          <a:xfrm>
            <a:off x="4674135" y="0"/>
            <a:ext cx="7586283" cy="6858000"/>
          </a:xfrm>
          <a:prstGeom prst="rect">
            <a:avLst/>
          </a:prstGeom>
        </p:spPr>
      </p:pic>
      <p:sp>
        <p:nvSpPr>
          <p:cNvPr id="11" name="Rectangle 10">
            <a:extLst>
              <a:ext uri="{FF2B5EF4-FFF2-40B4-BE49-F238E27FC236}">
                <a16:creationId xmlns:a16="http://schemas.microsoft.com/office/drawing/2014/main" id="{A1A96BB5-4C8B-41BB-894D-AB6BA2E86FA9}"/>
              </a:ext>
            </a:extLst>
          </p:cNvPr>
          <p:cNvSpPr/>
          <p:nvPr/>
        </p:nvSpPr>
        <p:spPr>
          <a:xfrm>
            <a:off x="4889240" y="169315"/>
            <a:ext cx="7066383" cy="923330"/>
          </a:xfrm>
          <a:prstGeom prst="rect">
            <a:avLst/>
          </a:prstGeom>
        </p:spPr>
        <p:txBody>
          <a:bodyPr wrap="square">
            <a:spAutoFit/>
          </a:bodyPr>
          <a:lstStyle/>
          <a:p>
            <a:r>
              <a:rPr lang="en-GB" dirty="0"/>
              <a:t>Black basanite disc with a bust of the god Helios-</a:t>
            </a:r>
            <a:r>
              <a:rPr lang="en-GB" dirty="0" err="1"/>
              <a:t>Sarapis</a:t>
            </a:r>
            <a:r>
              <a:rPr lang="en-GB" dirty="0"/>
              <a:t>.</a:t>
            </a:r>
          </a:p>
          <a:p>
            <a:r>
              <a:rPr lang="en-GB" dirty="0"/>
              <a:t>2</a:t>
            </a:r>
            <a:r>
              <a:rPr lang="en-GB" baseline="30000" dirty="0"/>
              <a:t>nd</a:t>
            </a:r>
            <a:r>
              <a:rPr lang="en-GB" dirty="0"/>
              <a:t> c. AD</a:t>
            </a:r>
          </a:p>
          <a:p>
            <a:r>
              <a:rPr lang="en-GB" dirty="0"/>
              <a:t>B.M.</a:t>
            </a:r>
          </a:p>
        </p:txBody>
      </p:sp>
      <p:sp>
        <p:nvSpPr>
          <p:cNvPr id="5" name="Content Placeholder 4">
            <a:extLst>
              <a:ext uri="{FF2B5EF4-FFF2-40B4-BE49-F238E27FC236}">
                <a16:creationId xmlns:a16="http://schemas.microsoft.com/office/drawing/2014/main" id="{43E71810-7CCE-431C-BF8F-2904C2869659}"/>
              </a:ext>
            </a:extLst>
          </p:cNvPr>
          <p:cNvSpPr>
            <a:spLocks noGrp="1"/>
          </p:cNvSpPr>
          <p:nvPr>
            <p:ph idx="1"/>
          </p:nvPr>
        </p:nvSpPr>
        <p:spPr/>
        <p:txBody>
          <a:bodyPr/>
          <a:lstStyle/>
          <a:p>
            <a:endParaRPr lang="en-GB" dirty="0"/>
          </a:p>
        </p:txBody>
      </p:sp>
      <p:sp>
        <p:nvSpPr>
          <p:cNvPr id="13" name="Inhaltsplatzhalter 2">
            <a:extLst>
              <a:ext uri="{FF2B5EF4-FFF2-40B4-BE49-F238E27FC236}">
                <a16:creationId xmlns:a16="http://schemas.microsoft.com/office/drawing/2014/main" id="{988C9AA6-BED3-415E-87F9-F93A14361DDE}"/>
              </a:ext>
            </a:extLst>
          </p:cNvPr>
          <p:cNvSpPr txBox="1">
            <a:spLocks/>
          </p:cNvSpPr>
          <p:nvPr/>
        </p:nvSpPr>
        <p:spPr>
          <a:xfrm>
            <a:off x="4447591" y="3258696"/>
            <a:ext cx="6372200" cy="4968592"/>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r>
              <a:rPr lang="de-DE" sz="1800" dirty="0" err="1"/>
              <a:t>Representation</a:t>
            </a:r>
            <a:r>
              <a:rPr lang="de-DE" sz="1800" dirty="0"/>
              <a:t>: </a:t>
            </a:r>
            <a:r>
              <a:rPr lang="de-DE" sz="1800" dirty="0" err="1"/>
              <a:t>similar</a:t>
            </a:r>
            <a:r>
              <a:rPr lang="de-DE" sz="1800" dirty="0"/>
              <a:t> to ZEUS</a:t>
            </a:r>
          </a:p>
          <a:p>
            <a:pPr algn="just"/>
            <a:r>
              <a:rPr lang="de-DE" sz="1800" dirty="0" err="1"/>
              <a:t>God</a:t>
            </a:r>
            <a:r>
              <a:rPr lang="de-DE" sz="1800" dirty="0"/>
              <a:t> of </a:t>
            </a:r>
            <a:r>
              <a:rPr lang="de-DE" sz="1800" dirty="0" err="1"/>
              <a:t>fertility</a:t>
            </a:r>
            <a:r>
              <a:rPr lang="de-DE" sz="1800" dirty="0"/>
              <a:t> / </a:t>
            </a:r>
            <a:r>
              <a:rPr lang="de-DE" sz="1800" dirty="0" err="1"/>
              <a:t>flood</a:t>
            </a:r>
            <a:r>
              <a:rPr lang="de-DE" sz="1800" dirty="0"/>
              <a:t> of </a:t>
            </a:r>
            <a:r>
              <a:rPr lang="de-DE" sz="1800" dirty="0" err="1"/>
              <a:t>the</a:t>
            </a:r>
            <a:r>
              <a:rPr lang="de-DE" sz="1800" dirty="0"/>
              <a:t> Nile / </a:t>
            </a:r>
            <a:r>
              <a:rPr lang="de-DE" sz="1800" dirty="0" err="1"/>
              <a:t>corn</a:t>
            </a:r>
            <a:r>
              <a:rPr lang="de-DE" sz="1800" dirty="0"/>
              <a:t> </a:t>
            </a:r>
            <a:r>
              <a:rPr lang="de-DE" sz="1800" dirty="0" err="1"/>
              <a:t>supply</a:t>
            </a:r>
            <a:r>
              <a:rPr lang="de-DE" sz="1800" dirty="0"/>
              <a:t>: </a:t>
            </a:r>
            <a:br>
              <a:rPr lang="de-DE" sz="1800" dirty="0"/>
            </a:br>
            <a:r>
              <a:rPr lang="de-DE" sz="1800" i="1" dirty="0"/>
              <a:t>Kalathos</a:t>
            </a:r>
            <a:r>
              <a:rPr lang="de-DE" sz="1800" dirty="0"/>
              <a:t> (</a:t>
            </a:r>
            <a:r>
              <a:rPr lang="de-DE" sz="1800" dirty="0" err="1"/>
              <a:t>harvest</a:t>
            </a:r>
            <a:r>
              <a:rPr lang="de-DE" sz="1800" dirty="0"/>
              <a:t> </a:t>
            </a:r>
            <a:r>
              <a:rPr lang="de-DE" sz="1800" dirty="0" err="1"/>
              <a:t>basket</a:t>
            </a:r>
            <a:r>
              <a:rPr lang="de-DE" sz="1800" dirty="0"/>
              <a:t>) </a:t>
            </a:r>
            <a:r>
              <a:rPr lang="de-DE" sz="1800" dirty="0" err="1"/>
              <a:t>with</a:t>
            </a:r>
            <a:r>
              <a:rPr lang="de-DE" sz="1800" dirty="0"/>
              <a:t> </a:t>
            </a:r>
            <a:r>
              <a:rPr lang="de-DE" sz="1800" dirty="0" err="1"/>
              <a:t>grains</a:t>
            </a:r>
            <a:r>
              <a:rPr lang="de-DE" sz="1800" dirty="0"/>
              <a:t> on </a:t>
            </a:r>
            <a:r>
              <a:rPr lang="de-DE" sz="1800" dirty="0" err="1"/>
              <a:t>the</a:t>
            </a:r>
            <a:r>
              <a:rPr lang="de-DE" sz="1800" dirty="0"/>
              <a:t> </a:t>
            </a:r>
            <a:r>
              <a:rPr lang="de-DE" sz="1800" dirty="0" err="1"/>
              <a:t>head</a:t>
            </a:r>
            <a:endParaRPr lang="de-DE" sz="1800" dirty="0"/>
          </a:p>
          <a:p>
            <a:r>
              <a:rPr lang="de-DE" sz="1800" dirty="0"/>
              <a:t>Also </a:t>
            </a:r>
            <a:r>
              <a:rPr lang="de-DE" sz="1800" dirty="0" err="1"/>
              <a:t>with</a:t>
            </a:r>
            <a:r>
              <a:rPr lang="de-DE" sz="1800" dirty="0"/>
              <a:t> </a:t>
            </a:r>
            <a:r>
              <a:rPr lang="de-DE" sz="1800" dirty="0" err="1"/>
              <a:t>staff</a:t>
            </a:r>
            <a:r>
              <a:rPr lang="de-DE" sz="1800" dirty="0"/>
              <a:t> &amp; </a:t>
            </a:r>
            <a:r>
              <a:rPr lang="de-DE" sz="1800" dirty="0" err="1"/>
              <a:t>snake</a:t>
            </a:r>
            <a:r>
              <a:rPr lang="de-DE" sz="1800" dirty="0"/>
              <a:t>: Asklepios</a:t>
            </a:r>
          </a:p>
          <a:p>
            <a:r>
              <a:rPr lang="de-DE" sz="1800" dirty="0" err="1"/>
              <a:t>Healing</a:t>
            </a:r>
            <a:r>
              <a:rPr lang="de-DE" sz="1800" dirty="0"/>
              <a:t> </a:t>
            </a:r>
            <a:r>
              <a:rPr lang="de-DE" sz="1800" dirty="0" err="1"/>
              <a:t>god</a:t>
            </a:r>
            <a:r>
              <a:rPr lang="de-DE" sz="1800" dirty="0"/>
              <a:t>, </a:t>
            </a:r>
            <a:r>
              <a:rPr lang="de-DE" sz="1800" dirty="0" err="1"/>
              <a:t>oracle</a:t>
            </a:r>
            <a:r>
              <a:rPr lang="de-DE" sz="1800" dirty="0"/>
              <a:t> </a:t>
            </a:r>
            <a:r>
              <a:rPr lang="de-DE" sz="1800" dirty="0" err="1"/>
              <a:t>god</a:t>
            </a:r>
            <a:r>
              <a:rPr lang="de-DE" sz="1800" dirty="0"/>
              <a:t>, </a:t>
            </a:r>
            <a:r>
              <a:rPr lang="de-DE" sz="1800" dirty="0" err="1"/>
              <a:t>god</a:t>
            </a:r>
            <a:r>
              <a:rPr lang="de-DE" sz="1800" dirty="0"/>
              <a:t> for </a:t>
            </a:r>
            <a:r>
              <a:rPr lang="de-DE" sz="1800" dirty="0" err="1"/>
              <a:t>slave</a:t>
            </a:r>
            <a:r>
              <a:rPr lang="de-DE" sz="1800" dirty="0"/>
              <a:t> </a:t>
            </a:r>
            <a:r>
              <a:rPr lang="de-DE" sz="1800" dirty="0" err="1"/>
              <a:t>manumission</a:t>
            </a:r>
            <a:endParaRPr lang="de-DE" sz="1800" dirty="0"/>
          </a:p>
          <a:p>
            <a:r>
              <a:rPr lang="de-DE" sz="1800" dirty="0" err="1"/>
              <a:t>Unites</a:t>
            </a:r>
            <a:r>
              <a:rPr lang="de-DE" sz="1800" dirty="0"/>
              <a:t>, apart of Osiris/Apis, also </a:t>
            </a:r>
            <a:r>
              <a:rPr lang="de-DE" sz="1800" dirty="0" err="1"/>
              <a:t>other</a:t>
            </a:r>
            <a:r>
              <a:rPr lang="de-DE" sz="1800" dirty="0"/>
              <a:t> Greek </a:t>
            </a:r>
            <a:r>
              <a:rPr lang="de-DE" sz="1800" dirty="0" err="1"/>
              <a:t>gods</a:t>
            </a:r>
            <a:r>
              <a:rPr lang="de-DE" sz="1800" dirty="0"/>
              <a:t>:</a:t>
            </a:r>
            <a:br>
              <a:rPr lang="de-DE" sz="1800" dirty="0"/>
            </a:br>
            <a:r>
              <a:rPr lang="de-DE" sz="1800" dirty="0"/>
              <a:t>Hades, Zeus, Helios, Dionysos and Asklepios. </a:t>
            </a:r>
          </a:p>
          <a:p>
            <a:r>
              <a:rPr lang="de-DE" sz="1800" dirty="0">
                <a:sym typeface="Wingdings" pitchFamily="2" charset="2"/>
              </a:rPr>
              <a:t> </a:t>
            </a:r>
            <a:r>
              <a:rPr lang="de-DE" sz="1800" dirty="0"/>
              <a:t>Universal </a:t>
            </a:r>
            <a:r>
              <a:rPr lang="de-DE" sz="1800" dirty="0" err="1"/>
              <a:t>God</a:t>
            </a:r>
            <a:r>
              <a:rPr lang="de-DE" sz="1800" dirty="0"/>
              <a:t> and Patron </a:t>
            </a:r>
            <a:r>
              <a:rPr lang="de-DE" sz="1800" dirty="0" err="1"/>
              <a:t>God</a:t>
            </a:r>
            <a:br>
              <a:rPr lang="de-DE" sz="1800" dirty="0"/>
            </a:br>
            <a:r>
              <a:rPr lang="de-DE" sz="1800" dirty="0"/>
              <a:t>of </a:t>
            </a:r>
            <a:r>
              <a:rPr lang="de-DE" sz="1800" dirty="0" err="1"/>
              <a:t>the</a:t>
            </a:r>
            <a:r>
              <a:rPr lang="de-DE" sz="1800" dirty="0"/>
              <a:t> </a:t>
            </a:r>
            <a:r>
              <a:rPr lang="de-DE" sz="1800" dirty="0" err="1"/>
              <a:t>Ptolemies</a:t>
            </a:r>
            <a:endParaRPr lang="de-DE" sz="1800" dirty="0"/>
          </a:p>
          <a:p>
            <a:endParaRPr lang="de-DE" sz="1800" dirty="0"/>
          </a:p>
          <a:p>
            <a:r>
              <a:rPr lang="de-DE" sz="1800" i="1" dirty="0">
                <a:solidFill>
                  <a:schemeClr val="tx1">
                    <a:lumMod val="50000"/>
                  </a:schemeClr>
                </a:solidFill>
              </a:rPr>
              <a:t>? Im Judentum: JHWH als Gott der </a:t>
            </a:r>
            <a:r>
              <a:rPr lang="de-DE" sz="1800" i="1" dirty="0" err="1">
                <a:solidFill>
                  <a:schemeClr val="tx1">
                    <a:lumMod val="50000"/>
                  </a:schemeClr>
                </a:solidFill>
              </a:rPr>
              <a:t>Nilflut</a:t>
            </a:r>
            <a:r>
              <a:rPr lang="de-DE" sz="1800" i="1" dirty="0">
                <a:solidFill>
                  <a:schemeClr val="tx1">
                    <a:lumMod val="50000"/>
                  </a:schemeClr>
                </a:solidFill>
              </a:rPr>
              <a:t> = </a:t>
            </a:r>
            <a:r>
              <a:rPr lang="de-DE" sz="1800" i="1" dirty="0" err="1">
                <a:solidFill>
                  <a:schemeClr val="tx1">
                    <a:lumMod val="50000"/>
                  </a:schemeClr>
                </a:solidFill>
              </a:rPr>
              <a:t>ägypt</a:t>
            </a:r>
            <a:r>
              <a:rPr lang="de-DE" sz="1800" i="1" dirty="0">
                <a:solidFill>
                  <a:schemeClr val="tx1">
                    <a:lumMod val="50000"/>
                  </a:schemeClr>
                </a:solidFill>
              </a:rPr>
              <a:t>. </a:t>
            </a:r>
            <a:br>
              <a:rPr lang="de-DE" sz="1800" i="1" dirty="0">
                <a:solidFill>
                  <a:schemeClr val="tx1">
                    <a:lumMod val="50000"/>
                  </a:schemeClr>
                </a:solidFill>
              </a:rPr>
            </a:br>
            <a:r>
              <a:rPr lang="de-DE" sz="1800" i="1" dirty="0">
                <a:solidFill>
                  <a:schemeClr val="tx1">
                    <a:lumMod val="50000"/>
                  </a:schemeClr>
                </a:solidFill>
              </a:rPr>
              <a:t>Osiris in der Erscheinungsform des Serapis.</a:t>
            </a:r>
          </a:p>
          <a:p>
            <a:endParaRPr lang="en-GB" sz="1800" dirty="0"/>
          </a:p>
        </p:txBody>
      </p:sp>
      <p:pic>
        <p:nvPicPr>
          <p:cNvPr id="8" name="Picture 3" descr="C:\Users\Ralph\Documents\Osiris-Apis_MGEg_Inv22847-9 Vatican Museum Tivoli Villa Hadriana.jpg">
            <a:extLst>
              <a:ext uri="{FF2B5EF4-FFF2-40B4-BE49-F238E27FC236}">
                <a16:creationId xmlns:a16="http://schemas.microsoft.com/office/drawing/2014/main" id="{AA93C2F4-03FE-4D69-BE5C-8B459B975C97}"/>
              </a:ext>
            </a:extLst>
          </p:cNvPr>
          <p:cNvPicPr>
            <a:picLocks noChangeAspect="1" noChangeArrowheads="1"/>
          </p:cNvPicPr>
          <p:nvPr/>
        </p:nvPicPr>
        <p:blipFill>
          <a:blip r:embed="rId3" cstate="print"/>
          <a:srcRect/>
          <a:stretch>
            <a:fillRect/>
          </a:stretch>
        </p:blipFill>
        <p:spPr bwMode="auto">
          <a:xfrm>
            <a:off x="0" y="-74645"/>
            <a:ext cx="4815717" cy="7296539"/>
          </a:xfrm>
          <a:prstGeom prst="rect">
            <a:avLst/>
          </a:prstGeom>
          <a:noFill/>
        </p:spPr>
      </p:pic>
      <p:sp>
        <p:nvSpPr>
          <p:cNvPr id="17" name="Textfeld 5">
            <a:extLst>
              <a:ext uri="{FF2B5EF4-FFF2-40B4-BE49-F238E27FC236}">
                <a16:creationId xmlns:a16="http://schemas.microsoft.com/office/drawing/2014/main" id="{5926AF13-99CE-4074-94D5-FBFDA5761B7A}"/>
              </a:ext>
            </a:extLst>
          </p:cNvPr>
          <p:cNvSpPr txBox="1"/>
          <p:nvPr/>
        </p:nvSpPr>
        <p:spPr>
          <a:xfrm rot="20051984">
            <a:off x="610474" y="4781983"/>
            <a:ext cx="2941937" cy="1200329"/>
          </a:xfrm>
          <a:prstGeom prst="rect">
            <a:avLst/>
          </a:prstGeom>
          <a:noFill/>
        </p:spPr>
        <p:txBody>
          <a:bodyPr wrap="square" rtlCol="0">
            <a:spAutoFit/>
          </a:bodyPr>
          <a:lstStyle/>
          <a:p>
            <a:r>
              <a:rPr lang="de-DE" dirty="0" err="1"/>
              <a:t>Representation</a:t>
            </a:r>
            <a:r>
              <a:rPr lang="de-DE" dirty="0"/>
              <a:t> </a:t>
            </a:r>
            <a:r>
              <a:rPr lang="de-DE" dirty="0" err="1"/>
              <a:t>of</a:t>
            </a:r>
            <a:endParaRPr lang="de-DE" dirty="0"/>
          </a:p>
          <a:p>
            <a:r>
              <a:rPr lang="en-GB" b="1" dirty="0" err="1"/>
              <a:t>Antinous</a:t>
            </a:r>
            <a:r>
              <a:rPr lang="en-GB" dirty="0"/>
              <a:t> </a:t>
            </a:r>
            <a:br>
              <a:rPr lang="en-GB" dirty="0"/>
            </a:br>
            <a:r>
              <a:rPr lang="en-GB" dirty="0"/>
              <a:t>(A.D. 110–130 AD), Tivoli</a:t>
            </a:r>
          </a:p>
          <a:p>
            <a:endParaRPr lang="en-GB" dirty="0"/>
          </a:p>
        </p:txBody>
      </p:sp>
      <p:sp>
        <p:nvSpPr>
          <p:cNvPr id="18" name="Textfeld 6">
            <a:extLst>
              <a:ext uri="{FF2B5EF4-FFF2-40B4-BE49-F238E27FC236}">
                <a16:creationId xmlns:a16="http://schemas.microsoft.com/office/drawing/2014/main" id="{D75EB95C-7C18-44FB-8752-476DB3365A14}"/>
              </a:ext>
            </a:extLst>
          </p:cNvPr>
          <p:cNvSpPr txBox="1"/>
          <p:nvPr/>
        </p:nvSpPr>
        <p:spPr>
          <a:xfrm rot="20051984">
            <a:off x="489857" y="5662433"/>
            <a:ext cx="4080751" cy="369332"/>
          </a:xfrm>
          <a:prstGeom prst="rect">
            <a:avLst/>
          </a:prstGeom>
          <a:noFill/>
        </p:spPr>
        <p:txBody>
          <a:bodyPr wrap="square" rtlCol="0">
            <a:spAutoFit/>
          </a:bodyPr>
          <a:lstStyle/>
          <a:p>
            <a:r>
              <a:rPr lang="de-DE" b="1" dirty="0"/>
              <a:t>Osiris-Apis</a:t>
            </a:r>
            <a:endParaRPr lang="en-GB" b="1" dirty="0"/>
          </a:p>
        </p:txBody>
      </p:sp>
    </p:spTree>
    <p:extLst>
      <p:ext uri="{BB962C8B-B14F-4D97-AF65-F5344CB8AC3E}">
        <p14:creationId xmlns:p14="http://schemas.microsoft.com/office/powerpoint/2010/main" val="160104718"/>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randombar(horizontal)">
                                      <p:cBhvr>
                                        <p:cTn id="12"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pic>
        <p:nvPicPr>
          <p:cNvPr id="8" name="Content Placeholder 4" descr="A close up of a stone building&#10;&#10;Description generated with high confidence">
            <a:extLst>
              <a:ext uri="{FF2B5EF4-FFF2-40B4-BE49-F238E27FC236}">
                <a16:creationId xmlns:a16="http://schemas.microsoft.com/office/drawing/2014/main" id="{1C964A59-E91D-438B-BEC1-536FE44832DC}"/>
              </a:ext>
            </a:extLst>
          </p:cNvPr>
          <p:cNvPicPr>
            <a:picLocks noChangeAspect="1"/>
          </p:cNvPicPr>
          <p:nvPr/>
        </p:nvPicPr>
        <p:blipFill rotWithShape="1">
          <a:blip r:embed="rId3">
            <a:alphaModFix amt="15000"/>
          </a:blip>
          <a:srcRect r="13333"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76358E71-2E75-4ED2-958F-1B791595F169}"/>
              </a:ext>
            </a:extLst>
          </p:cNvPr>
          <p:cNvSpPr>
            <a:spLocks noGrp="1"/>
          </p:cNvSpPr>
          <p:nvPr>
            <p:ph type="title"/>
          </p:nvPr>
        </p:nvSpPr>
        <p:spPr>
          <a:xfrm>
            <a:off x="1141413" y="609600"/>
            <a:ext cx="9905998" cy="1905000"/>
          </a:xfrm>
        </p:spPr>
        <p:txBody>
          <a:bodyPr>
            <a:normAutofit/>
          </a:bodyPr>
          <a:lstStyle/>
          <a:p>
            <a:r>
              <a:rPr lang="en-GB" dirty="0"/>
              <a:t>Sol Invictus … Mithras… Jupiter </a:t>
            </a:r>
            <a:r>
              <a:rPr lang="en-GB" dirty="0" err="1"/>
              <a:t>dolichenus</a:t>
            </a:r>
            <a:endParaRPr lang="en-GB" dirty="0"/>
          </a:p>
        </p:txBody>
      </p:sp>
      <p:pic>
        <p:nvPicPr>
          <p:cNvPr id="7" name="Content Placeholder 6" descr="A close up of a stone building&#10;&#10;Description generated with high confidence">
            <a:extLst>
              <a:ext uri="{FF2B5EF4-FFF2-40B4-BE49-F238E27FC236}">
                <a16:creationId xmlns:a16="http://schemas.microsoft.com/office/drawing/2014/main" id="{6270C34E-A69C-4B4F-81BF-7DDB851D9FAE}"/>
              </a:ext>
            </a:extLst>
          </p:cNvPr>
          <p:cNvPicPr>
            <a:picLocks noGrp="1" noChangeAspect="1"/>
          </p:cNvPicPr>
          <p:nvPr>
            <p:ph idx="1"/>
          </p:nvPr>
        </p:nvPicPr>
        <p:blipFill>
          <a:blip r:embed="rId3"/>
          <a:stretch>
            <a:fillRect/>
          </a:stretch>
        </p:blipFill>
        <p:spPr>
          <a:xfrm>
            <a:off x="2981012" y="1892949"/>
            <a:ext cx="9210988" cy="4490357"/>
          </a:xfrm>
        </p:spPr>
      </p:pic>
      <p:sp>
        <p:nvSpPr>
          <p:cNvPr id="9" name="Rectangle 1">
            <a:extLst>
              <a:ext uri="{FF2B5EF4-FFF2-40B4-BE49-F238E27FC236}">
                <a16:creationId xmlns:a16="http://schemas.microsoft.com/office/drawing/2014/main" id="{3A6E2524-C8BB-42CB-A53A-ECCEDBA54619}"/>
              </a:ext>
            </a:extLst>
          </p:cNvPr>
          <p:cNvSpPr>
            <a:spLocks noChangeArrowheads="1"/>
          </p:cNvSpPr>
          <p:nvPr/>
        </p:nvSpPr>
        <p:spPr bwMode="auto">
          <a:xfrm>
            <a:off x="186612" y="3797934"/>
            <a:ext cx="3464767" cy="2769989"/>
          </a:xfrm>
          <a:prstGeom prst="rect">
            <a:avLst/>
          </a:prstGeom>
          <a:solidFill>
            <a:schemeClr val="accent3">
              <a:alpha val="50000"/>
            </a:schemeClr>
          </a:solid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inor">
            <a:schemeClr val="lt1"/>
          </a:fontRef>
        </p:style>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latin typeface="Arial" panose="020B0604020202020204" pitchFamily="34" charset="0"/>
              </a:rPr>
              <a:t>CIL VI 31181, </a:t>
            </a:r>
            <a:r>
              <a:rPr kumimoji="0" lang="en-US" altLang="en-US" sz="1800" b="0" i="0" u="none" strike="noStrike" cap="none" normalizeH="0" baseline="0" dirty="0">
                <a:ln>
                  <a:noFill/>
                </a:ln>
                <a:solidFill>
                  <a:schemeClr val="tx1"/>
                </a:solidFill>
                <a:effectLst/>
                <a:latin typeface="Arial" panose="020B0604020202020204" pitchFamily="34" charset="0"/>
              </a:rPr>
              <a:t>Roma</a:t>
            </a:r>
            <a:br>
              <a:rPr kumimoji="0" lang="en-US" altLang="en-US" sz="7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highlight>
                  <a:srgbClr val="0000FF"/>
                </a:highlight>
                <a:latin typeface="Arial" panose="020B0604020202020204" pitchFamily="34" charset="0"/>
              </a:rPr>
              <a:t>Soli </a:t>
            </a:r>
            <a:r>
              <a:rPr kumimoji="0" lang="en-US" altLang="en-US" sz="1800" b="0" i="0" u="none" strike="noStrike" cap="none" normalizeH="0" baseline="0" dirty="0" err="1">
                <a:ln>
                  <a:noFill/>
                </a:ln>
                <a:solidFill>
                  <a:schemeClr val="tx1"/>
                </a:solidFill>
                <a:effectLst/>
                <a:highlight>
                  <a:srgbClr val="0000FF"/>
                </a:highlight>
                <a:latin typeface="Arial" panose="020B0604020202020204" pitchFamily="34" charset="0"/>
              </a:rPr>
              <a:t>Invicto</a:t>
            </a:r>
            <a:r>
              <a:rPr kumimoji="0" lang="en-US" altLang="en-US" sz="1800" b="0" i="0" u="none" strike="noStrike" cap="none" normalizeH="0" baseline="0" dirty="0">
                <a:ln>
                  <a:noFill/>
                </a:ln>
                <a:solidFill>
                  <a:schemeClr val="tx1"/>
                </a:solidFill>
                <a:effectLst/>
                <a:highlight>
                  <a:srgbClr val="0000FF"/>
                </a:highlight>
                <a:latin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b="0" i="0" u="none" strike="noStrike" cap="none" normalizeH="0" baseline="0" dirty="0">
                <a:ln>
                  <a:noFill/>
                </a:ln>
                <a:solidFill>
                  <a:schemeClr val="tx1"/>
                </a:solidFill>
                <a:effectLst/>
                <a:highlight>
                  <a:srgbClr val="FF0000"/>
                </a:highlight>
                <a:latin typeface="Arial" panose="020B0604020202020204" pitchFamily="34" charset="0"/>
              </a:rPr>
              <a:t>pro salute Imp(</a:t>
            </a:r>
            <a:r>
              <a:rPr kumimoji="0" lang="en-US" altLang="en-US" sz="1800" b="0" i="0" u="none" strike="noStrike" cap="none" normalizeH="0" baseline="0" dirty="0" err="1">
                <a:ln>
                  <a:noFill/>
                </a:ln>
                <a:solidFill>
                  <a:schemeClr val="tx1"/>
                </a:solidFill>
                <a:effectLst/>
                <a:highlight>
                  <a:srgbClr val="FF0000"/>
                </a:highlight>
                <a:latin typeface="Arial" panose="020B0604020202020204" pitchFamily="34" charset="0"/>
              </a:rPr>
              <a:t>eratorum</a:t>
            </a:r>
            <a:r>
              <a:rPr kumimoji="0" lang="en-US" altLang="en-US" sz="1800" b="0" i="0" u="none" strike="noStrike" cap="none" normalizeH="0" baseline="0" dirty="0">
                <a:ln>
                  <a:noFill/>
                </a:ln>
                <a:solidFill>
                  <a:schemeClr val="tx1"/>
                </a:solidFill>
                <a:effectLst/>
                <a:highlight>
                  <a:srgbClr val="FF0000"/>
                </a:highlight>
                <a:latin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rPr>
              <a:t>/ et </a:t>
            </a:r>
            <a:r>
              <a:rPr kumimoji="0" lang="en-US" altLang="en-US" sz="1800" b="0" i="0" u="none" strike="noStrike" cap="none" normalizeH="0" baseline="0" dirty="0" err="1">
                <a:ln>
                  <a:noFill/>
                </a:ln>
                <a:solidFill>
                  <a:schemeClr val="tx1"/>
                </a:solidFill>
                <a:effectLst/>
                <a:latin typeface="Arial" panose="020B0604020202020204" pitchFamily="34" charset="0"/>
              </a:rPr>
              <a:t>Genio</a:t>
            </a:r>
            <a:r>
              <a:rPr kumimoji="0" lang="en-US" altLang="en-US" sz="1800" b="0" i="0" u="none" strike="noStrike" cap="none" normalizeH="0" baseline="0" dirty="0">
                <a:ln>
                  <a:noFill/>
                </a:ln>
                <a:solidFill>
                  <a:schemeClr val="tx1"/>
                </a:solidFill>
                <a:effectLst/>
                <a:latin typeface="Arial" panose="020B0604020202020204" pitchFamily="34" charset="0"/>
              </a:rPr>
              <a:t> n(</a:t>
            </a:r>
            <a:r>
              <a:rPr kumimoji="0" lang="en-US" altLang="en-US" sz="1800" b="0" i="0" u="none" strike="noStrike" cap="none" normalizeH="0" baseline="0" dirty="0" err="1">
                <a:ln>
                  <a:noFill/>
                </a:ln>
                <a:solidFill>
                  <a:schemeClr val="tx1"/>
                </a:solidFill>
                <a:effectLst/>
                <a:latin typeface="Arial" panose="020B0604020202020204" pitchFamily="34" charset="0"/>
              </a:rPr>
              <a:t>umeri</a:t>
            </a:r>
            <a:r>
              <a:rPr kumimoji="0" lang="en-US" altLang="en-US" sz="1800" b="0" i="0" u="none" strike="noStrike" cap="none" normalizeH="0" baseline="0" dirty="0">
                <a:ln>
                  <a:noFill/>
                </a:ln>
                <a:solidFill>
                  <a:schemeClr val="tx1"/>
                </a:solidFill>
                <a:effectLst/>
                <a:latin typeface="Arial" panose="020B0604020202020204" pitchFamily="34" charset="0"/>
              </a:rPr>
              <a:t>) eq(</a:t>
            </a:r>
            <a:r>
              <a:rPr kumimoji="0" lang="en-US" altLang="en-US" sz="1800" b="0" i="0" u="none" strike="noStrike" cap="none" normalizeH="0" baseline="0" dirty="0" err="1">
                <a:ln>
                  <a:noFill/>
                </a:ln>
                <a:solidFill>
                  <a:schemeClr val="tx1"/>
                </a:solidFill>
                <a:effectLst/>
                <a:latin typeface="Arial" panose="020B0604020202020204" pitchFamily="34" charset="0"/>
              </a:rPr>
              <a:t>uitum</a:t>
            </a:r>
            <a:r>
              <a:rPr kumimoji="0" lang="en-US" altLang="en-US" sz="1800" b="0" i="0" u="none" strike="noStrike" cap="none" normalizeH="0" baseline="0" dirty="0">
                <a:ln>
                  <a:noFill/>
                </a:ln>
                <a:solidFill>
                  <a:schemeClr val="tx1"/>
                </a:solidFill>
                <a:effectLst/>
                <a:latin typeface="Arial" panose="020B0604020202020204" pitchFamily="34" charset="0"/>
              </a:rPr>
              <a:t>) sing(</a:t>
            </a:r>
            <a:r>
              <a:rPr kumimoji="0" lang="en-US" altLang="en-US" sz="1800" b="0" i="0" u="none" strike="noStrike" cap="none" normalizeH="0" baseline="0" dirty="0" err="1">
                <a:ln>
                  <a:noFill/>
                </a:ln>
                <a:solidFill>
                  <a:schemeClr val="tx1"/>
                </a:solidFill>
                <a:effectLst/>
                <a:latin typeface="Arial" panose="020B0604020202020204" pitchFamily="34" charset="0"/>
              </a:rPr>
              <a:t>ularium</a:t>
            </a:r>
            <a:r>
              <a:rPr kumimoji="0" lang="en-US" altLang="en-US" sz="1800" b="0" i="0" u="none" strike="noStrike" cap="none" normalizeH="0" baseline="0" dirty="0">
                <a:ln>
                  <a:noFill/>
                </a:ln>
                <a:solidFill>
                  <a:schemeClr val="tx1"/>
                </a:solidFill>
                <a:effectLst/>
                <a:latin typeface="Arial" panose="020B0604020202020204" pitchFamily="34" charset="0"/>
              </a:rPr>
              <a:t>) / </a:t>
            </a:r>
            <a:r>
              <a:rPr kumimoji="0" lang="en-US" altLang="en-US" sz="1800" b="0" i="0" u="none" strike="noStrike" cap="none" normalizeH="0" baseline="0" dirty="0" err="1">
                <a:ln>
                  <a:noFill/>
                </a:ln>
                <a:solidFill>
                  <a:schemeClr val="tx1"/>
                </a:solidFill>
                <a:effectLst/>
                <a:latin typeface="Arial" panose="020B0604020202020204" pitchFamily="34" charset="0"/>
              </a:rPr>
              <a:t>eorum</a:t>
            </a:r>
            <a:r>
              <a:rPr kumimoji="0" lang="en-US" altLang="en-US" sz="1800" b="0" i="0" u="none" strike="noStrike" cap="none" normalizeH="0" baseline="0" dirty="0">
                <a:ln>
                  <a:noFill/>
                </a:ln>
                <a:solidFill>
                  <a:schemeClr val="tx1"/>
                </a:solidFill>
                <a:effectLst/>
                <a:latin typeface="Arial" panose="020B0604020202020204" pitchFamily="34" charset="0"/>
              </a:rPr>
              <a:t> </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M(arcus) </a:t>
            </a:r>
            <a:r>
              <a:rPr kumimoji="0" lang="en-US" altLang="en-US" sz="1800" b="0" i="0" u="none" strike="noStrike" cap="none" normalizeH="0" baseline="0" dirty="0" err="1">
                <a:ln>
                  <a:noFill/>
                </a:ln>
                <a:solidFill>
                  <a:schemeClr val="tx1"/>
                </a:solidFill>
                <a:effectLst/>
                <a:latin typeface="Arial" panose="020B0604020202020204" pitchFamily="34" charset="0"/>
              </a:rPr>
              <a:t>Ulpius</a:t>
            </a:r>
            <a:r>
              <a:rPr kumimoji="0" lang="en-US" altLang="en-US" sz="1800" b="0" i="0" u="none" strike="noStrike" cap="none" normalizeH="0" baseline="0" dirty="0">
                <a:ln>
                  <a:noFill/>
                </a:ln>
                <a:solidFill>
                  <a:schemeClr val="tx1"/>
                </a:solidFill>
                <a:effectLst/>
                <a:latin typeface="Arial" panose="020B0604020202020204" pitchFamily="34" charset="0"/>
              </a:rPr>
              <a:t> / </a:t>
            </a:r>
            <a:r>
              <a:rPr kumimoji="0" lang="en-US" altLang="en-US" sz="1800" b="0" i="0" u="none" strike="noStrike" cap="none" normalizeH="0" baseline="0" dirty="0" err="1">
                <a:ln>
                  <a:noFill/>
                </a:ln>
                <a:solidFill>
                  <a:schemeClr val="tx1"/>
                </a:solidFill>
                <a:effectLst/>
                <a:latin typeface="Arial" panose="020B0604020202020204" pitchFamily="34" charset="0"/>
              </a:rPr>
              <a:t>Chresimus</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b="0" i="0" u="none" strike="noStrike" cap="none" normalizeH="0" baseline="0" dirty="0" err="1">
                <a:ln>
                  <a:noFill/>
                </a:ln>
                <a:solidFill>
                  <a:schemeClr val="tx1"/>
                </a:solidFill>
                <a:effectLst/>
                <a:highlight>
                  <a:srgbClr val="800080"/>
                </a:highlight>
                <a:latin typeface="Arial" panose="020B0604020202020204" pitchFamily="34" charset="0"/>
              </a:rPr>
              <a:t>sace</a:t>
            </a:r>
            <a:r>
              <a:rPr kumimoji="0" lang="en-US" altLang="en-US" sz="1800" b="0" i="0" u="none" strike="noStrike" cap="none" normalizeH="0" baseline="0" dirty="0">
                <a:ln>
                  <a:noFill/>
                </a:ln>
                <a:solidFill>
                  <a:schemeClr val="tx1"/>
                </a:solidFill>
                <a:effectLst/>
                <a:highlight>
                  <a:srgbClr val="800080"/>
                </a:highlight>
                <a:latin typeface="Arial" panose="020B0604020202020204" pitchFamily="34" charset="0"/>
              </a:rPr>
              <a:t>[r(dos)] / </a:t>
            </a:r>
            <a:r>
              <a:rPr kumimoji="0" lang="en-US" altLang="en-US" sz="1800" b="0" i="0" u="none" strike="noStrike" cap="none" normalizeH="0" baseline="0" dirty="0" err="1">
                <a:ln>
                  <a:noFill/>
                </a:ln>
                <a:solidFill>
                  <a:schemeClr val="tx1"/>
                </a:solidFill>
                <a:effectLst/>
                <a:highlight>
                  <a:srgbClr val="800080"/>
                </a:highlight>
                <a:latin typeface="Arial" panose="020B0604020202020204" pitchFamily="34" charset="0"/>
              </a:rPr>
              <a:t>Iovis</a:t>
            </a:r>
            <a:r>
              <a:rPr kumimoji="0" lang="en-US" altLang="en-US" sz="1800" b="0" i="0" u="none" strike="noStrike" cap="none" normalizeH="0" baseline="0" dirty="0">
                <a:ln>
                  <a:noFill/>
                </a:ln>
                <a:solidFill>
                  <a:schemeClr val="tx1"/>
                </a:solidFill>
                <a:effectLst/>
                <a:highlight>
                  <a:srgbClr val="800080"/>
                </a:highlight>
                <a:latin typeface="Arial" panose="020B0604020202020204" pitchFamily="34" charset="0"/>
              </a:rPr>
              <a:t> </a:t>
            </a:r>
            <a:r>
              <a:rPr kumimoji="0" lang="en-US" altLang="en-US" sz="1800" b="0" i="0" u="none" strike="noStrike" cap="none" normalizeH="0" baseline="0" dirty="0" err="1">
                <a:ln>
                  <a:noFill/>
                </a:ln>
                <a:solidFill>
                  <a:schemeClr val="tx1"/>
                </a:solidFill>
                <a:effectLst/>
                <a:highlight>
                  <a:srgbClr val="800080"/>
                </a:highlight>
                <a:latin typeface="Arial" panose="020B0604020202020204" pitchFamily="34" charset="0"/>
              </a:rPr>
              <a:t>Doliche</a:t>
            </a:r>
            <a:r>
              <a:rPr kumimoji="0" lang="en-US" altLang="en-US" sz="1800" b="0" i="0" u="none" strike="noStrike" cap="none" normalizeH="0" baseline="0" dirty="0">
                <a:ln>
                  <a:noFill/>
                </a:ln>
                <a:solidFill>
                  <a:schemeClr val="tx1"/>
                </a:solidFill>
                <a:effectLst/>
                <a:highlight>
                  <a:srgbClr val="800080"/>
                </a:highlight>
                <a:latin typeface="Arial" panose="020B0604020202020204" pitchFamily="34" charset="0"/>
              </a:rPr>
              <a:t>[</a:t>
            </a:r>
            <a:r>
              <a:rPr kumimoji="0" lang="en-US" altLang="en-US" sz="1800" b="0" i="0" u="none" strike="noStrike" cap="none" normalizeH="0" baseline="0" dirty="0" err="1">
                <a:ln>
                  <a:noFill/>
                </a:ln>
                <a:solidFill>
                  <a:schemeClr val="tx1"/>
                </a:solidFill>
                <a:effectLst/>
                <a:highlight>
                  <a:srgbClr val="800080"/>
                </a:highlight>
                <a:latin typeface="Arial" panose="020B0604020202020204" pitchFamily="34" charset="0"/>
              </a:rPr>
              <a:t>ni</a:t>
            </a:r>
            <a:r>
              <a:rPr kumimoji="0" lang="en-US" altLang="en-US" sz="1800" b="0" i="0" u="none" strike="noStrike" cap="none" normalizeH="0" baseline="0" dirty="0">
                <a:ln>
                  <a:noFill/>
                </a:ln>
                <a:solidFill>
                  <a:schemeClr val="tx1"/>
                </a:solidFill>
                <a:effectLst/>
                <a:highlight>
                  <a:srgbClr val="800080"/>
                </a:highlight>
                <a:latin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rPr>
              <a:t>/ v(</a:t>
            </a:r>
            <a:r>
              <a:rPr kumimoji="0" lang="en-US" altLang="en-US" sz="1800" b="0" i="0" u="none" strike="noStrike" cap="none" normalizeH="0" baseline="0" dirty="0" err="1">
                <a:ln>
                  <a:noFill/>
                </a:ln>
                <a:solidFill>
                  <a:schemeClr val="tx1"/>
                </a:solidFill>
                <a:effectLst/>
                <a:latin typeface="Arial" panose="020B0604020202020204" pitchFamily="34" charset="0"/>
              </a:rPr>
              <a:t>otum</a:t>
            </a:r>
            <a:r>
              <a:rPr kumimoji="0" lang="en-US" altLang="en-US" sz="1800" b="0" i="0" u="none" strike="noStrike" cap="none" normalizeH="0" baseline="0" dirty="0">
                <a:ln>
                  <a:noFill/>
                </a:ln>
                <a:solidFill>
                  <a:schemeClr val="tx1"/>
                </a:solidFill>
                <a:effectLst/>
                <a:latin typeface="Arial" panose="020B0604020202020204" pitchFamily="34" charset="0"/>
              </a:rPr>
              <a:t>) s(</a:t>
            </a:r>
            <a:r>
              <a:rPr kumimoji="0" lang="en-US" altLang="en-US" sz="1800" b="0" i="0" u="none" strike="noStrike" cap="none" normalizeH="0" baseline="0" dirty="0" err="1">
                <a:ln>
                  <a:noFill/>
                </a:ln>
                <a:solidFill>
                  <a:schemeClr val="tx1"/>
                </a:solidFill>
                <a:effectLst/>
                <a:latin typeface="Arial" panose="020B0604020202020204" pitchFamily="34" charset="0"/>
              </a:rPr>
              <a:t>olvit</a:t>
            </a:r>
            <a:r>
              <a:rPr kumimoji="0" lang="en-US" altLang="en-US" sz="1800" b="0" i="0" u="none" strike="noStrike" cap="none" normalizeH="0" baseline="0" dirty="0">
                <a:ln>
                  <a:noFill/>
                </a:ln>
                <a:solidFill>
                  <a:schemeClr val="tx1"/>
                </a:solidFill>
                <a:effectLst/>
                <a:latin typeface="Arial" panose="020B0604020202020204" pitchFamily="34" charset="0"/>
              </a:rPr>
              <a:t>) l(</a:t>
            </a:r>
            <a:r>
              <a:rPr kumimoji="0" lang="en-US" altLang="en-US" sz="1800" b="0" i="0" u="none" strike="noStrike" cap="none" normalizeH="0" baseline="0" dirty="0" err="1">
                <a:ln>
                  <a:noFill/>
                </a:ln>
                <a:solidFill>
                  <a:schemeClr val="tx1"/>
                </a:solidFill>
                <a:effectLst/>
                <a:latin typeface="Arial" panose="020B0604020202020204" pitchFamily="34" charset="0"/>
              </a:rPr>
              <a:t>ibens</a:t>
            </a:r>
            <a:r>
              <a:rPr kumimoji="0" lang="en-US" altLang="en-US" sz="1800" b="0" i="0" u="none" strike="noStrike" cap="none" normalizeH="0" baseline="0" dirty="0">
                <a:ln>
                  <a:noFill/>
                </a:ln>
                <a:solidFill>
                  <a:schemeClr val="tx1"/>
                </a:solidFill>
                <a:effectLst/>
                <a:latin typeface="Arial" panose="020B0604020202020204" pitchFamily="34" charset="0"/>
              </a:rPr>
              <a:t>) l(</a:t>
            </a:r>
            <a:r>
              <a:rPr kumimoji="0" lang="en-US" altLang="en-US" sz="1800" b="0" i="0" u="none" strike="noStrike" cap="none" normalizeH="0" baseline="0" dirty="0" err="1">
                <a:ln>
                  <a:noFill/>
                </a:ln>
                <a:solidFill>
                  <a:schemeClr val="tx1"/>
                </a:solidFill>
                <a:effectLst/>
                <a:latin typeface="Arial" panose="020B0604020202020204" pitchFamily="34" charset="0"/>
              </a:rPr>
              <a:t>aetus</a:t>
            </a:r>
            <a:r>
              <a:rPr kumimoji="0" lang="en-US" altLang="en-US" sz="1800" b="0" i="0" u="none" strike="noStrike" cap="none" normalizeH="0" baseline="0" dirty="0">
                <a:ln>
                  <a:noFill/>
                </a:ln>
                <a:solidFill>
                  <a:schemeClr val="tx1"/>
                </a:solidFill>
                <a:effectLst/>
                <a:latin typeface="Arial" panose="020B0604020202020204" pitchFamily="34" charset="0"/>
              </a:rPr>
              <a:t>) [m(</a:t>
            </a:r>
            <a:r>
              <a:rPr kumimoji="0" lang="en-US" altLang="en-US" sz="1800" b="0" i="0" u="none" strike="noStrike" cap="none" normalizeH="0" baseline="0" dirty="0" err="1">
                <a:ln>
                  <a:noFill/>
                </a:ln>
                <a:solidFill>
                  <a:schemeClr val="tx1"/>
                </a:solidFill>
                <a:effectLst/>
                <a:latin typeface="Arial" panose="020B0604020202020204" pitchFamily="34" charset="0"/>
              </a:rPr>
              <a:t>erito</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dirty="0">
                <a:ln>
                  <a:noFill/>
                </a:ln>
                <a:solidFill>
                  <a:schemeClr val="tx1"/>
                </a:solidFill>
                <a:effectLst/>
                <a:latin typeface="Arial" panose="020B0604020202020204" pitchFamily="34" charset="0"/>
                <a:hlinkClick r:id="rId4"/>
              </a:rPr>
              <a:t>  </a:t>
            </a:r>
            <a:br>
              <a:rPr kumimoji="0" lang="en-US" altLang="en-US" sz="1300" b="0" i="0" u="none" strike="noStrike" cap="none" normalizeH="0" baseline="0" dirty="0">
                <a:ln>
                  <a:noFill/>
                </a:ln>
                <a:solidFill>
                  <a:schemeClr val="tx1"/>
                </a:solidFill>
                <a:effectLst/>
                <a:latin typeface="Arial" panose="020B0604020202020204" pitchFamily="34" charset="0"/>
              </a:rPr>
            </a:br>
            <a:endParaRPr kumimoji="0" lang="en-US" altLang="en-US" sz="600" b="0" i="0" u="none" strike="noStrike" cap="none" normalizeH="0" baseline="0" dirty="0">
              <a:ln>
                <a:noFill/>
              </a:ln>
              <a:solidFill>
                <a:schemeClr val="tx1"/>
              </a:solidFill>
              <a:effectLst/>
              <a:latin typeface="Arial" panose="020B0604020202020204" pitchFamily="34" charset="0"/>
            </a:endParaRPr>
          </a:p>
        </p:txBody>
      </p:sp>
      <p:pic>
        <p:nvPicPr>
          <p:cNvPr id="2050" name="Picture 2" descr="http://db.edcs.eu/epigr/epi-button.jpg">
            <a:hlinkClick r:id="rId5"/>
            <a:extLst>
              <a:ext uri="{FF2B5EF4-FFF2-40B4-BE49-F238E27FC236}">
                <a16:creationId xmlns:a16="http://schemas.microsoft.com/office/drawing/2014/main" id="{82CC016E-E8DB-41B3-BFFB-7A666C87A7B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725914" y="-549276"/>
            <a:ext cx="552061" cy="43083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168445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5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2500"/>
                            </p:stCondLst>
                            <p:childTnLst>
                              <p:par>
                                <p:cTn id="11" presetID="42" presetClass="entr" presetSubtype="0" fill="hold" grpId="0" nodeType="after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000"/>
                                        <p:tgtEl>
                                          <p:spTgt spid="9"/>
                                        </p:tgtEl>
                                      </p:cBhvr>
                                    </p:animEffect>
                                    <p:anim calcmode="lin" valueType="num">
                                      <p:cBhvr>
                                        <p:cTn id="14" dur="1000" fill="hold"/>
                                        <p:tgtEl>
                                          <p:spTgt spid="9"/>
                                        </p:tgtEl>
                                        <p:attrNameLst>
                                          <p:attrName>ppt_x</p:attrName>
                                        </p:attrNameLst>
                                      </p:cBhvr>
                                      <p:tavLst>
                                        <p:tav tm="0">
                                          <p:val>
                                            <p:strVal val="#ppt_x"/>
                                          </p:val>
                                        </p:tav>
                                        <p:tav tm="100000">
                                          <p:val>
                                            <p:strVal val="#ppt_x"/>
                                          </p:val>
                                        </p:tav>
                                      </p:tavLst>
                                    </p:anim>
                                    <p:anim calcmode="lin" valueType="num">
                                      <p:cBhvr>
                                        <p:cTn id="1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pic>
        <p:nvPicPr>
          <p:cNvPr id="8" name="Content Placeholder 4" descr="A close up of a stone building&#10;&#10;Description generated with high confidence">
            <a:extLst>
              <a:ext uri="{FF2B5EF4-FFF2-40B4-BE49-F238E27FC236}">
                <a16:creationId xmlns:a16="http://schemas.microsoft.com/office/drawing/2014/main" id="{1C964A59-E91D-438B-BEC1-536FE44832DC}"/>
              </a:ext>
            </a:extLst>
          </p:cNvPr>
          <p:cNvPicPr>
            <a:picLocks noChangeAspect="1"/>
          </p:cNvPicPr>
          <p:nvPr/>
        </p:nvPicPr>
        <p:blipFill rotWithShape="1">
          <a:blip r:embed="rId3">
            <a:alphaModFix amt="15000"/>
          </a:blip>
          <a:srcRect r="13333"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76358E71-2E75-4ED2-958F-1B791595F169}"/>
              </a:ext>
            </a:extLst>
          </p:cNvPr>
          <p:cNvSpPr>
            <a:spLocks noGrp="1"/>
          </p:cNvSpPr>
          <p:nvPr>
            <p:ph type="title"/>
          </p:nvPr>
        </p:nvSpPr>
        <p:spPr>
          <a:xfrm>
            <a:off x="1141413" y="609600"/>
            <a:ext cx="9905998" cy="1905000"/>
          </a:xfrm>
        </p:spPr>
        <p:txBody>
          <a:bodyPr>
            <a:normAutofit/>
          </a:bodyPr>
          <a:lstStyle/>
          <a:p>
            <a:r>
              <a:rPr lang="en-GB" dirty="0"/>
              <a:t>Sol Invictus … Mithras… Jupiter </a:t>
            </a:r>
            <a:r>
              <a:rPr lang="en-GB" dirty="0" err="1"/>
              <a:t>dolichenus</a:t>
            </a:r>
            <a:endParaRPr lang="en-GB" dirty="0"/>
          </a:p>
        </p:txBody>
      </p:sp>
      <p:pic>
        <p:nvPicPr>
          <p:cNvPr id="7" name="Content Placeholder 6" descr="A close up of a stone building&#10;&#10;Description generated with high confidence">
            <a:extLst>
              <a:ext uri="{FF2B5EF4-FFF2-40B4-BE49-F238E27FC236}">
                <a16:creationId xmlns:a16="http://schemas.microsoft.com/office/drawing/2014/main" id="{6270C34E-A69C-4B4F-81BF-7DDB851D9FAE}"/>
              </a:ext>
            </a:extLst>
          </p:cNvPr>
          <p:cNvPicPr>
            <a:picLocks noGrp="1" noChangeAspect="1"/>
          </p:cNvPicPr>
          <p:nvPr>
            <p:ph idx="1"/>
          </p:nvPr>
        </p:nvPicPr>
        <p:blipFill>
          <a:blip r:embed="rId3"/>
          <a:stretch>
            <a:fillRect/>
          </a:stretch>
        </p:blipFill>
        <p:spPr>
          <a:xfrm>
            <a:off x="2981012" y="1892949"/>
            <a:ext cx="9210988" cy="4490357"/>
          </a:xfrm>
        </p:spPr>
      </p:pic>
      <p:sp>
        <p:nvSpPr>
          <p:cNvPr id="9" name="Rectangle 1">
            <a:extLst>
              <a:ext uri="{FF2B5EF4-FFF2-40B4-BE49-F238E27FC236}">
                <a16:creationId xmlns:a16="http://schemas.microsoft.com/office/drawing/2014/main" id="{3A6E2524-C8BB-42CB-A53A-ECCEDBA54619}"/>
              </a:ext>
            </a:extLst>
          </p:cNvPr>
          <p:cNvSpPr>
            <a:spLocks noChangeArrowheads="1"/>
          </p:cNvSpPr>
          <p:nvPr/>
        </p:nvSpPr>
        <p:spPr bwMode="auto">
          <a:xfrm>
            <a:off x="186612" y="3797934"/>
            <a:ext cx="3464767" cy="2769989"/>
          </a:xfrm>
          <a:prstGeom prst="rect">
            <a:avLst/>
          </a:prstGeom>
          <a:solidFill>
            <a:schemeClr val="accent3">
              <a:alpha val="50000"/>
            </a:schemeClr>
          </a:solid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inor">
            <a:schemeClr val="lt1"/>
          </a:fontRef>
        </p:style>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latin typeface="Arial" panose="020B0604020202020204" pitchFamily="34" charset="0"/>
              </a:rPr>
              <a:t>CIL VI 31181, </a:t>
            </a:r>
            <a:r>
              <a:rPr kumimoji="0" lang="en-US" altLang="en-US" sz="1800" b="0" i="0" u="none" strike="noStrike" cap="none" normalizeH="0" baseline="0" dirty="0">
                <a:ln>
                  <a:noFill/>
                </a:ln>
                <a:solidFill>
                  <a:schemeClr val="tx1"/>
                </a:solidFill>
                <a:effectLst/>
                <a:latin typeface="Arial" panose="020B0604020202020204" pitchFamily="34" charset="0"/>
              </a:rPr>
              <a:t>Roma</a:t>
            </a:r>
            <a:br>
              <a:rPr kumimoji="0" lang="en-US" altLang="en-US" sz="7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highlight>
                  <a:srgbClr val="0000FF"/>
                </a:highlight>
                <a:latin typeface="Arial" panose="020B0604020202020204" pitchFamily="34" charset="0"/>
              </a:rPr>
              <a:t>Soli </a:t>
            </a:r>
            <a:r>
              <a:rPr kumimoji="0" lang="en-US" altLang="en-US" sz="1800" b="0" i="0" u="none" strike="noStrike" cap="none" normalizeH="0" baseline="0" dirty="0" err="1">
                <a:ln>
                  <a:noFill/>
                </a:ln>
                <a:solidFill>
                  <a:schemeClr val="tx1"/>
                </a:solidFill>
                <a:effectLst/>
                <a:highlight>
                  <a:srgbClr val="0000FF"/>
                </a:highlight>
                <a:latin typeface="Arial" panose="020B0604020202020204" pitchFamily="34" charset="0"/>
              </a:rPr>
              <a:t>Invicto</a:t>
            </a:r>
            <a:r>
              <a:rPr kumimoji="0" lang="en-US" altLang="en-US" sz="1800" b="0" i="0" u="none" strike="noStrike" cap="none" normalizeH="0" baseline="0" dirty="0">
                <a:ln>
                  <a:noFill/>
                </a:ln>
                <a:solidFill>
                  <a:schemeClr val="tx1"/>
                </a:solidFill>
                <a:effectLst/>
                <a:highlight>
                  <a:srgbClr val="0000FF"/>
                </a:highlight>
                <a:latin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b="0" i="0" u="none" strike="noStrike" cap="none" normalizeH="0" baseline="0" dirty="0">
                <a:ln>
                  <a:noFill/>
                </a:ln>
                <a:solidFill>
                  <a:schemeClr val="tx1"/>
                </a:solidFill>
                <a:effectLst/>
                <a:highlight>
                  <a:srgbClr val="FF0000"/>
                </a:highlight>
                <a:latin typeface="Arial" panose="020B0604020202020204" pitchFamily="34" charset="0"/>
              </a:rPr>
              <a:t>pro salute Imp(</a:t>
            </a:r>
            <a:r>
              <a:rPr kumimoji="0" lang="en-US" altLang="en-US" sz="1800" b="0" i="0" u="none" strike="noStrike" cap="none" normalizeH="0" baseline="0" dirty="0" err="1">
                <a:ln>
                  <a:noFill/>
                </a:ln>
                <a:solidFill>
                  <a:schemeClr val="tx1"/>
                </a:solidFill>
                <a:effectLst/>
                <a:highlight>
                  <a:srgbClr val="FF0000"/>
                </a:highlight>
                <a:latin typeface="Arial" panose="020B0604020202020204" pitchFamily="34" charset="0"/>
              </a:rPr>
              <a:t>eratorum</a:t>
            </a:r>
            <a:r>
              <a:rPr kumimoji="0" lang="en-US" altLang="en-US" sz="1800" b="0" i="0" u="none" strike="noStrike" cap="none" normalizeH="0" baseline="0" dirty="0">
                <a:ln>
                  <a:noFill/>
                </a:ln>
                <a:solidFill>
                  <a:schemeClr val="tx1"/>
                </a:solidFill>
                <a:effectLst/>
                <a:highlight>
                  <a:srgbClr val="FF0000"/>
                </a:highlight>
                <a:latin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rPr>
              <a:t>/ et </a:t>
            </a:r>
            <a:r>
              <a:rPr kumimoji="0" lang="en-US" altLang="en-US" sz="1800" b="0" i="0" u="none" strike="noStrike" cap="none" normalizeH="0" baseline="0" dirty="0" err="1">
                <a:ln>
                  <a:noFill/>
                </a:ln>
                <a:solidFill>
                  <a:schemeClr val="tx1"/>
                </a:solidFill>
                <a:effectLst/>
                <a:latin typeface="Arial" panose="020B0604020202020204" pitchFamily="34" charset="0"/>
              </a:rPr>
              <a:t>Genio</a:t>
            </a:r>
            <a:r>
              <a:rPr kumimoji="0" lang="en-US" altLang="en-US" sz="1800" b="0" i="0" u="none" strike="noStrike" cap="none" normalizeH="0" baseline="0" dirty="0">
                <a:ln>
                  <a:noFill/>
                </a:ln>
                <a:solidFill>
                  <a:schemeClr val="tx1"/>
                </a:solidFill>
                <a:effectLst/>
                <a:latin typeface="Arial" panose="020B0604020202020204" pitchFamily="34" charset="0"/>
              </a:rPr>
              <a:t> n(</a:t>
            </a:r>
            <a:r>
              <a:rPr kumimoji="0" lang="en-US" altLang="en-US" sz="1800" b="0" i="0" u="none" strike="noStrike" cap="none" normalizeH="0" baseline="0" dirty="0" err="1">
                <a:ln>
                  <a:noFill/>
                </a:ln>
                <a:solidFill>
                  <a:schemeClr val="tx1"/>
                </a:solidFill>
                <a:effectLst/>
                <a:latin typeface="Arial" panose="020B0604020202020204" pitchFamily="34" charset="0"/>
              </a:rPr>
              <a:t>umeri</a:t>
            </a:r>
            <a:r>
              <a:rPr kumimoji="0" lang="en-US" altLang="en-US" sz="1800" b="0" i="0" u="none" strike="noStrike" cap="none" normalizeH="0" baseline="0" dirty="0">
                <a:ln>
                  <a:noFill/>
                </a:ln>
                <a:solidFill>
                  <a:schemeClr val="tx1"/>
                </a:solidFill>
                <a:effectLst/>
                <a:latin typeface="Arial" panose="020B0604020202020204" pitchFamily="34" charset="0"/>
              </a:rPr>
              <a:t>) eq(</a:t>
            </a:r>
            <a:r>
              <a:rPr kumimoji="0" lang="en-US" altLang="en-US" sz="1800" b="0" i="0" u="none" strike="noStrike" cap="none" normalizeH="0" baseline="0" dirty="0" err="1">
                <a:ln>
                  <a:noFill/>
                </a:ln>
                <a:solidFill>
                  <a:schemeClr val="tx1"/>
                </a:solidFill>
                <a:effectLst/>
                <a:latin typeface="Arial" panose="020B0604020202020204" pitchFamily="34" charset="0"/>
              </a:rPr>
              <a:t>uitum</a:t>
            </a:r>
            <a:r>
              <a:rPr kumimoji="0" lang="en-US" altLang="en-US" sz="1800" b="0" i="0" u="none" strike="noStrike" cap="none" normalizeH="0" baseline="0" dirty="0">
                <a:ln>
                  <a:noFill/>
                </a:ln>
                <a:solidFill>
                  <a:schemeClr val="tx1"/>
                </a:solidFill>
                <a:effectLst/>
                <a:latin typeface="Arial" panose="020B0604020202020204" pitchFamily="34" charset="0"/>
              </a:rPr>
              <a:t>) sing(</a:t>
            </a:r>
            <a:r>
              <a:rPr kumimoji="0" lang="en-US" altLang="en-US" sz="1800" b="0" i="0" u="none" strike="noStrike" cap="none" normalizeH="0" baseline="0" dirty="0" err="1">
                <a:ln>
                  <a:noFill/>
                </a:ln>
                <a:solidFill>
                  <a:schemeClr val="tx1"/>
                </a:solidFill>
                <a:effectLst/>
                <a:latin typeface="Arial" panose="020B0604020202020204" pitchFamily="34" charset="0"/>
              </a:rPr>
              <a:t>ularium</a:t>
            </a:r>
            <a:r>
              <a:rPr kumimoji="0" lang="en-US" altLang="en-US" sz="1800" b="0" i="0" u="none" strike="noStrike" cap="none" normalizeH="0" baseline="0" dirty="0">
                <a:ln>
                  <a:noFill/>
                </a:ln>
                <a:solidFill>
                  <a:schemeClr val="tx1"/>
                </a:solidFill>
                <a:effectLst/>
                <a:latin typeface="Arial" panose="020B0604020202020204" pitchFamily="34" charset="0"/>
              </a:rPr>
              <a:t>) / </a:t>
            </a:r>
            <a:r>
              <a:rPr kumimoji="0" lang="en-US" altLang="en-US" sz="1800" b="0" i="0" u="none" strike="noStrike" cap="none" normalizeH="0" baseline="0" dirty="0" err="1">
                <a:ln>
                  <a:noFill/>
                </a:ln>
                <a:solidFill>
                  <a:schemeClr val="tx1"/>
                </a:solidFill>
                <a:effectLst/>
                <a:latin typeface="Arial" panose="020B0604020202020204" pitchFamily="34" charset="0"/>
              </a:rPr>
              <a:t>eorum</a:t>
            </a:r>
            <a:r>
              <a:rPr kumimoji="0" lang="en-US" altLang="en-US" sz="1800" b="0" i="0" u="none" strike="noStrike" cap="none" normalizeH="0" baseline="0" dirty="0">
                <a:ln>
                  <a:noFill/>
                </a:ln>
                <a:solidFill>
                  <a:schemeClr val="tx1"/>
                </a:solidFill>
                <a:effectLst/>
                <a:latin typeface="Arial" panose="020B0604020202020204" pitchFamily="34" charset="0"/>
              </a:rPr>
              <a:t> </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M(arcus) </a:t>
            </a:r>
            <a:r>
              <a:rPr kumimoji="0" lang="en-US" altLang="en-US" sz="1800" b="0" i="0" u="none" strike="noStrike" cap="none" normalizeH="0" baseline="0" dirty="0" err="1">
                <a:ln>
                  <a:noFill/>
                </a:ln>
                <a:solidFill>
                  <a:schemeClr val="tx1"/>
                </a:solidFill>
                <a:effectLst/>
                <a:latin typeface="Arial" panose="020B0604020202020204" pitchFamily="34" charset="0"/>
              </a:rPr>
              <a:t>Ulpius</a:t>
            </a:r>
            <a:r>
              <a:rPr kumimoji="0" lang="en-US" altLang="en-US" sz="1800" b="0" i="0" u="none" strike="noStrike" cap="none" normalizeH="0" baseline="0" dirty="0">
                <a:ln>
                  <a:noFill/>
                </a:ln>
                <a:solidFill>
                  <a:schemeClr val="tx1"/>
                </a:solidFill>
                <a:effectLst/>
                <a:latin typeface="Arial" panose="020B0604020202020204" pitchFamily="34" charset="0"/>
              </a:rPr>
              <a:t> / </a:t>
            </a:r>
            <a:r>
              <a:rPr kumimoji="0" lang="en-US" altLang="en-US" sz="1800" b="0" i="0" u="none" strike="noStrike" cap="none" normalizeH="0" baseline="0" dirty="0" err="1">
                <a:ln>
                  <a:noFill/>
                </a:ln>
                <a:solidFill>
                  <a:schemeClr val="tx1"/>
                </a:solidFill>
                <a:effectLst/>
                <a:latin typeface="Arial" panose="020B0604020202020204" pitchFamily="34" charset="0"/>
              </a:rPr>
              <a:t>Chresimus</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b="0" i="0" u="none" strike="noStrike" cap="none" normalizeH="0" baseline="0" dirty="0" err="1">
                <a:ln>
                  <a:noFill/>
                </a:ln>
                <a:solidFill>
                  <a:schemeClr val="tx1"/>
                </a:solidFill>
                <a:effectLst/>
                <a:highlight>
                  <a:srgbClr val="800080"/>
                </a:highlight>
                <a:latin typeface="Arial" panose="020B0604020202020204" pitchFamily="34" charset="0"/>
              </a:rPr>
              <a:t>sace</a:t>
            </a:r>
            <a:r>
              <a:rPr kumimoji="0" lang="en-US" altLang="en-US" sz="1800" b="0" i="0" u="none" strike="noStrike" cap="none" normalizeH="0" baseline="0" dirty="0">
                <a:ln>
                  <a:noFill/>
                </a:ln>
                <a:solidFill>
                  <a:schemeClr val="tx1"/>
                </a:solidFill>
                <a:effectLst/>
                <a:highlight>
                  <a:srgbClr val="800080"/>
                </a:highlight>
                <a:latin typeface="Arial" panose="020B0604020202020204" pitchFamily="34" charset="0"/>
              </a:rPr>
              <a:t>[r(dos)] / </a:t>
            </a:r>
            <a:r>
              <a:rPr kumimoji="0" lang="en-US" altLang="en-US" sz="1800" b="0" i="0" u="none" strike="noStrike" cap="none" normalizeH="0" baseline="0" dirty="0" err="1">
                <a:ln>
                  <a:noFill/>
                </a:ln>
                <a:solidFill>
                  <a:schemeClr val="tx1"/>
                </a:solidFill>
                <a:effectLst/>
                <a:highlight>
                  <a:srgbClr val="800080"/>
                </a:highlight>
                <a:latin typeface="Arial" panose="020B0604020202020204" pitchFamily="34" charset="0"/>
              </a:rPr>
              <a:t>Iovis</a:t>
            </a:r>
            <a:r>
              <a:rPr kumimoji="0" lang="en-US" altLang="en-US" sz="1800" b="0" i="0" u="none" strike="noStrike" cap="none" normalizeH="0" baseline="0" dirty="0">
                <a:ln>
                  <a:noFill/>
                </a:ln>
                <a:solidFill>
                  <a:schemeClr val="tx1"/>
                </a:solidFill>
                <a:effectLst/>
                <a:highlight>
                  <a:srgbClr val="800080"/>
                </a:highlight>
                <a:latin typeface="Arial" panose="020B0604020202020204" pitchFamily="34" charset="0"/>
              </a:rPr>
              <a:t> </a:t>
            </a:r>
            <a:r>
              <a:rPr kumimoji="0" lang="en-US" altLang="en-US" sz="1800" b="0" i="0" u="none" strike="noStrike" cap="none" normalizeH="0" baseline="0" dirty="0" err="1">
                <a:ln>
                  <a:noFill/>
                </a:ln>
                <a:solidFill>
                  <a:schemeClr val="tx1"/>
                </a:solidFill>
                <a:effectLst/>
                <a:highlight>
                  <a:srgbClr val="800080"/>
                </a:highlight>
                <a:latin typeface="Arial" panose="020B0604020202020204" pitchFamily="34" charset="0"/>
              </a:rPr>
              <a:t>Doliche</a:t>
            </a:r>
            <a:r>
              <a:rPr kumimoji="0" lang="en-US" altLang="en-US" sz="1800" b="0" i="0" u="none" strike="noStrike" cap="none" normalizeH="0" baseline="0" dirty="0">
                <a:ln>
                  <a:noFill/>
                </a:ln>
                <a:solidFill>
                  <a:schemeClr val="tx1"/>
                </a:solidFill>
                <a:effectLst/>
                <a:highlight>
                  <a:srgbClr val="800080"/>
                </a:highlight>
                <a:latin typeface="Arial" panose="020B0604020202020204" pitchFamily="34" charset="0"/>
              </a:rPr>
              <a:t>[</a:t>
            </a:r>
            <a:r>
              <a:rPr kumimoji="0" lang="en-US" altLang="en-US" sz="1800" b="0" i="0" u="none" strike="noStrike" cap="none" normalizeH="0" baseline="0" dirty="0" err="1">
                <a:ln>
                  <a:noFill/>
                </a:ln>
                <a:solidFill>
                  <a:schemeClr val="tx1"/>
                </a:solidFill>
                <a:effectLst/>
                <a:highlight>
                  <a:srgbClr val="800080"/>
                </a:highlight>
                <a:latin typeface="Arial" panose="020B0604020202020204" pitchFamily="34" charset="0"/>
              </a:rPr>
              <a:t>ni</a:t>
            </a:r>
            <a:r>
              <a:rPr kumimoji="0" lang="en-US" altLang="en-US" sz="1800" b="0" i="0" u="none" strike="noStrike" cap="none" normalizeH="0" baseline="0" dirty="0">
                <a:ln>
                  <a:noFill/>
                </a:ln>
                <a:solidFill>
                  <a:schemeClr val="tx1"/>
                </a:solidFill>
                <a:effectLst/>
                <a:highlight>
                  <a:srgbClr val="800080"/>
                </a:highlight>
                <a:latin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rPr>
              <a:t>/ v(</a:t>
            </a:r>
            <a:r>
              <a:rPr kumimoji="0" lang="en-US" altLang="en-US" sz="1800" b="0" i="0" u="none" strike="noStrike" cap="none" normalizeH="0" baseline="0" dirty="0" err="1">
                <a:ln>
                  <a:noFill/>
                </a:ln>
                <a:solidFill>
                  <a:schemeClr val="tx1"/>
                </a:solidFill>
                <a:effectLst/>
                <a:latin typeface="Arial" panose="020B0604020202020204" pitchFamily="34" charset="0"/>
              </a:rPr>
              <a:t>otum</a:t>
            </a:r>
            <a:r>
              <a:rPr kumimoji="0" lang="en-US" altLang="en-US" sz="1800" b="0" i="0" u="none" strike="noStrike" cap="none" normalizeH="0" baseline="0" dirty="0">
                <a:ln>
                  <a:noFill/>
                </a:ln>
                <a:solidFill>
                  <a:schemeClr val="tx1"/>
                </a:solidFill>
                <a:effectLst/>
                <a:latin typeface="Arial" panose="020B0604020202020204" pitchFamily="34" charset="0"/>
              </a:rPr>
              <a:t>) s(</a:t>
            </a:r>
            <a:r>
              <a:rPr kumimoji="0" lang="en-US" altLang="en-US" sz="1800" b="0" i="0" u="none" strike="noStrike" cap="none" normalizeH="0" baseline="0" dirty="0" err="1">
                <a:ln>
                  <a:noFill/>
                </a:ln>
                <a:solidFill>
                  <a:schemeClr val="tx1"/>
                </a:solidFill>
                <a:effectLst/>
                <a:latin typeface="Arial" panose="020B0604020202020204" pitchFamily="34" charset="0"/>
              </a:rPr>
              <a:t>olvit</a:t>
            </a:r>
            <a:r>
              <a:rPr kumimoji="0" lang="en-US" altLang="en-US" sz="1800" b="0" i="0" u="none" strike="noStrike" cap="none" normalizeH="0" baseline="0" dirty="0">
                <a:ln>
                  <a:noFill/>
                </a:ln>
                <a:solidFill>
                  <a:schemeClr val="tx1"/>
                </a:solidFill>
                <a:effectLst/>
                <a:latin typeface="Arial" panose="020B0604020202020204" pitchFamily="34" charset="0"/>
              </a:rPr>
              <a:t>) l(</a:t>
            </a:r>
            <a:r>
              <a:rPr kumimoji="0" lang="en-US" altLang="en-US" sz="1800" b="0" i="0" u="none" strike="noStrike" cap="none" normalizeH="0" baseline="0" dirty="0" err="1">
                <a:ln>
                  <a:noFill/>
                </a:ln>
                <a:solidFill>
                  <a:schemeClr val="tx1"/>
                </a:solidFill>
                <a:effectLst/>
                <a:latin typeface="Arial" panose="020B0604020202020204" pitchFamily="34" charset="0"/>
              </a:rPr>
              <a:t>ibens</a:t>
            </a:r>
            <a:r>
              <a:rPr kumimoji="0" lang="en-US" altLang="en-US" sz="1800" b="0" i="0" u="none" strike="noStrike" cap="none" normalizeH="0" baseline="0" dirty="0">
                <a:ln>
                  <a:noFill/>
                </a:ln>
                <a:solidFill>
                  <a:schemeClr val="tx1"/>
                </a:solidFill>
                <a:effectLst/>
                <a:latin typeface="Arial" panose="020B0604020202020204" pitchFamily="34" charset="0"/>
              </a:rPr>
              <a:t>) l(</a:t>
            </a:r>
            <a:r>
              <a:rPr kumimoji="0" lang="en-US" altLang="en-US" sz="1800" b="0" i="0" u="none" strike="noStrike" cap="none" normalizeH="0" baseline="0" dirty="0" err="1">
                <a:ln>
                  <a:noFill/>
                </a:ln>
                <a:solidFill>
                  <a:schemeClr val="tx1"/>
                </a:solidFill>
                <a:effectLst/>
                <a:latin typeface="Arial" panose="020B0604020202020204" pitchFamily="34" charset="0"/>
              </a:rPr>
              <a:t>aetus</a:t>
            </a:r>
            <a:r>
              <a:rPr kumimoji="0" lang="en-US" altLang="en-US" sz="1800" b="0" i="0" u="none" strike="noStrike" cap="none" normalizeH="0" baseline="0" dirty="0">
                <a:ln>
                  <a:noFill/>
                </a:ln>
                <a:solidFill>
                  <a:schemeClr val="tx1"/>
                </a:solidFill>
                <a:effectLst/>
                <a:latin typeface="Arial" panose="020B0604020202020204" pitchFamily="34" charset="0"/>
              </a:rPr>
              <a:t>) [m(</a:t>
            </a:r>
            <a:r>
              <a:rPr kumimoji="0" lang="en-US" altLang="en-US" sz="1800" b="0" i="0" u="none" strike="noStrike" cap="none" normalizeH="0" baseline="0" dirty="0" err="1">
                <a:ln>
                  <a:noFill/>
                </a:ln>
                <a:solidFill>
                  <a:schemeClr val="tx1"/>
                </a:solidFill>
                <a:effectLst/>
                <a:latin typeface="Arial" panose="020B0604020202020204" pitchFamily="34" charset="0"/>
              </a:rPr>
              <a:t>erito</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600" b="0" i="0" u="none" strike="noStrike" cap="none" normalizeH="0" baseline="0" dirty="0">
                <a:ln>
                  <a:noFill/>
                </a:ln>
                <a:solidFill>
                  <a:schemeClr val="tx1"/>
                </a:solidFill>
                <a:effectLst/>
                <a:latin typeface="Arial" panose="020B0604020202020204" pitchFamily="34" charset="0"/>
                <a:hlinkClick r:id="rId4"/>
              </a:rPr>
              <a:t>  </a:t>
            </a:r>
            <a:br>
              <a:rPr kumimoji="0" lang="en-US" altLang="en-US" sz="1300" b="0" i="0" u="none" strike="noStrike" cap="none" normalizeH="0" baseline="0" dirty="0">
                <a:ln>
                  <a:noFill/>
                </a:ln>
                <a:solidFill>
                  <a:schemeClr val="tx1"/>
                </a:solidFill>
                <a:effectLst/>
                <a:latin typeface="Arial" panose="020B0604020202020204" pitchFamily="34" charset="0"/>
              </a:rPr>
            </a:br>
            <a:endParaRPr kumimoji="0" lang="en-US" altLang="en-US" sz="600" b="0" i="0" u="none" strike="noStrike" cap="none" normalizeH="0" baseline="0" dirty="0">
              <a:ln>
                <a:noFill/>
              </a:ln>
              <a:solidFill>
                <a:schemeClr val="tx1"/>
              </a:solidFill>
              <a:effectLst/>
              <a:latin typeface="Arial" panose="020B0604020202020204" pitchFamily="34" charset="0"/>
            </a:endParaRPr>
          </a:p>
        </p:txBody>
      </p:sp>
      <p:pic>
        <p:nvPicPr>
          <p:cNvPr id="2050" name="Picture 2" descr="http://db.edcs.eu/epigr/epi-button.jpg">
            <a:hlinkClick r:id="rId5"/>
            <a:extLst>
              <a:ext uri="{FF2B5EF4-FFF2-40B4-BE49-F238E27FC236}">
                <a16:creationId xmlns:a16="http://schemas.microsoft.com/office/drawing/2014/main" id="{82CC016E-E8DB-41B3-BFFB-7A666C87A7B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725914" y="-549276"/>
            <a:ext cx="552061" cy="43083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718372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5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2500"/>
                            </p:stCondLst>
                            <p:childTnLst>
                              <p:par>
                                <p:cTn id="11" presetID="42" presetClass="entr" presetSubtype="0" fill="hold" grpId="0" nodeType="after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000"/>
                                        <p:tgtEl>
                                          <p:spTgt spid="9"/>
                                        </p:tgtEl>
                                      </p:cBhvr>
                                    </p:animEffect>
                                    <p:anim calcmode="lin" valueType="num">
                                      <p:cBhvr>
                                        <p:cTn id="14" dur="1000" fill="hold"/>
                                        <p:tgtEl>
                                          <p:spTgt spid="9"/>
                                        </p:tgtEl>
                                        <p:attrNameLst>
                                          <p:attrName>ppt_x</p:attrName>
                                        </p:attrNameLst>
                                      </p:cBhvr>
                                      <p:tavLst>
                                        <p:tav tm="0">
                                          <p:val>
                                            <p:strVal val="#ppt_x"/>
                                          </p:val>
                                        </p:tav>
                                        <p:tav tm="100000">
                                          <p:val>
                                            <p:strVal val="#ppt_x"/>
                                          </p:val>
                                        </p:tav>
                                      </p:tavLst>
                                    </p:anim>
                                    <p:anim calcmode="lin" valueType="num">
                                      <p:cBhvr>
                                        <p:cTn id="1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pic>
        <p:nvPicPr>
          <p:cNvPr id="8" name="Content Placeholder 4" descr="A close up of a stone building&#10;&#10;Description generated with high confidence">
            <a:extLst>
              <a:ext uri="{FF2B5EF4-FFF2-40B4-BE49-F238E27FC236}">
                <a16:creationId xmlns:a16="http://schemas.microsoft.com/office/drawing/2014/main" id="{1C964A59-E91D-438B-BEC1-536FE44832DC}"/>
              </a:ext>
            </a:extLst>
          </p:cNvPr>
          <p:cNvPicPr>
            <a:picLocks noChangeAspect="1"/>
          </p:cNvPicPr>
          <p:nvPr/>
        </p:nvPicPr>
        <p:blipFill rotWithShape="1">
          <a:blip r:embed="rId3">
            <a:alphaModFix amt="15000"/>
          </a:blip>
          <a:srcRect r="13333"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76358E71-2E75-4ED2-958F-1B791595F169}"/>
              </a:ext>
            </a:extLst>
          </p:cNvPr>
          <p:cNvSpPr>
            <a:spLocks noGrp="1"/>
          </p:cNvSpPr>
          <p:nvPr>
            <p:ph type="title"/>
          </p:nvPr>
        </p:nvSpPr>
        <p:spPr>
          <a:xfrm>
            <a:off x="1141413" y="609600"/>
            <a:ext cx="9905998" cy="1905000"/>
          </a:xfrm>
        </p:spPr>
        <p:txBody>
          <a:bodyPr>
            <a:normAutofit/>
          </a:bodyPr>
          <a:lstStyle/>
          <a:p>
            <a:r>
              <a:rPr lang="en-GB" dirty="0"/>
              <a:t>DOLICHENUS</a:t>
            </a:r>
          </a:p>
        </p:txBody>
      </p:sp>
      <p:sp>
        <p:nvSpPr>
          <p:cNvPr id="4" name="Content Placeholder 3">
            <a:extLst>
              <a:ext uri="{FF2B5EF4-FFF2-40B4-BE49-F238E27FC236}">
                <a16:creationId xmlns:a16="http://schemas.microsoft.com/office/drawing/2014/main" id="{A4D5C561-4E4D-47FA-BD0C-921983DB44FC}"/>
              </a:ext>
            </a:extLst>
          </p:cNvPr>
          <p:cNvSpPr>
            <a:spLocks noGrp="1"/>
          </p:cNvSpPr>
          <p:nvPr>
            <p:ph idx="1"/>
          </p:nvPr>
        </p:nvSpPr>
        <p:spPr/>
        <p:txBody>
          <a:bodyPr/>
          <a:lstStyle/>
          <a:p>
            <a:endParaRPr lang="en-GB"/>
          </a:p>
        </p:txBody>
      </p:sp>
      <p:sp>
        <p:nvSpPr>
          <p:cNvPr id="10" name="Titel 1">
            <a:extLst>
              <a:ext uri="{FF2B5EF4-FFF2-40B4-BE49-F238E27FC236}">
                <a16:creationId xmlns:a16="http://schemas.microsoft.com/office/drawing/2014/main" id="{3A59A61D-BD70-4EDF-BC3E-A46C70F2BF3E}"/>
              </a:ext>
            </a:extLst>
          </p:cNvPr>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dirty="0"/>
              <a:t>Jupiter </a:t>
            </a:r>
            <a:r>
              <a:rPr lang="de-DE" dirty="0" err="1"/>
              <a:t>Dolichenus</a:t>
            </a:r>
            <a:endParaRPr lang="en-GB" dirty="0"/>
          </a:p>
        </p:txBody>
      </p:sp>
      <p:sp>
        <p:nvSpPr>
          <p:cNvPr id="11" name="Inhaltsplatzhalter 2">
            <a:extLst>
              <a:ext uri="{FF2B5EF4-FFF2-40B4-BE49-F238E27FC236}">
                <a16:creationId xmlns:a16="http://schemas.microsoft.com/office/drawing/2014/main" id="{5EA02F83-7DCD-4204-B703-15D6C94DF070}"/>
              </a:ext>
            </a:extLst>
          </p:cNvPr>
          <p:cNvSpPr txBox="1">
            <a:spLocks/>
          </p:cNvSpPr>
          <p:nvPr/>
        </p:nvSpPr>
        <p:spPr>
          <a:xfrm>
            <a:off x="0" y="1340768"/>
            <a:ext cx="4860032" cy="4968592"/>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r>
              <a:rPr lang="en-GB" sz="1800" dirty="0"/>
              <a:t>Baal of </a:t>
            </a:r>
            <a:r>
              <a:rPr lang="en-GB" sz="1800" dirty="0" err="1"/>
              <a:t>Kommagene</a:t>
            </a:r>
            <a:endParaRPr lang="en-GB" sz="1800" dirty="0"/>
          </a:p>
          <a:p>
            <a:r>
              <a:rPr lang="de-DE" sz="1800" dirty="0" err="1"/>
              <a:t>Ba‘al</a:t>
            </a:r>
            <a:r>
              <a:rPr lang="de-DE" sz="1800" dirty="0"/>
              <a:t> = </a:t>
            </a:r>
            <a:r>
              <a:rPr lang="de-DE" sz="1800" i="1" dirty="0"/>
              <a:t>Master, </a:t>
            </a:r>
            <a:r>
              <a:rPr lang="de-DE" sz="1800" i="1" dirty="0" err="1"/>
              <a:t>Owner</a:t>
            </a:r>
            <a:r>
              <a:rPr lang="de-DE" sz="1800" i="1" dirty="0"/>
              <a:t>, </a:t>
            </a:r>
            <a:r>
              <a:rPr lang="de-DE" sz="1800" i="1" dirty="0" err="1"/>
              <a:t>Husband</a:t>
            </a:r>
            <a:r>
              <a:rPr lang="de-DE" sz="1800" i="1" dirty="0"/>
              <a:t>, King </a:t>
            </a:r>
            <a:r>
              <a:rPr lang="de-DE" sz="1800" i="1" dirty="0" err="1"/>
              <a:t>or</a:t>
            </a:r>
            <a:r>
              <a:rPr lang="de-DE" sz="1800" i="1" dirty="0"/>
              <a:t> </a:t>
            </a:r>
            <a:r>
              <a:rPr lang="de-DE" sz="1800" i="1" dirty="0" err="1"/>
              <a:t>God</a:t>
            </a:r>
            <a:r>
              <a:rPr lang="de-DE" sz="1800" i="1" dirty="0"/>
              <a:t>,</a:t>
            </a:r>
            <a:br>
              <a:rPr lang="de-DE" sz="1800" i="1" dirty="0"/>
            </a:br>
            <a:r>
              <a:rPr lang="de-DE" sz="1800" i="1" dirty="0" err="1"/>
              <a:t>mainly</a:t>
            </a:r>
            <a:r>
              <a:rPr lang="de-DE" sz="1800" i="1" dirty="0"/>
              <a:t>: </a:t>
            </a:r>
            <a:r>
              <a:rPr lang="de-DE" sz="1800" i="1" dirty="0" err="1"/>
              <a:t>mountain</a:t>
            </a:r>
            <a:r>
              <a:rPr lang="de-DE" sz="1800" i="1" dirty="0"/>
              <a:t>, </a:t>
            </a:r>
            <a:r>
              <a:rPr lang="de-DE" sz="1800" i="1" dirty="0" err="1"/>
              <a:t>weather</a:t>
            </a:r>
            <a:r>
              <a:rPr lang="de-DE" sz="1800" i="1" dirty="0"/>
              <a:t> and</a:t>
            </a:r>
            <a:br>
              <a:rPr lang="de-DE" sz="1800" i="1" dirty="0"/>
            </a:br>
            <a:r>
              <a:rPr lang="de-DE" sz="1800" i="1" dirty="0" err="1"/>
              <a:t>fertility</a:t>
            </a:r>
            <a:r>
              <a:rPr lang="de-DE" sz="1800" i="1" dirty="0"/>
              <a:t> </a:t>
            </a:r>
            <a:r>
              <a:rPr lang="de-DE" sz="1800" i="1" dirty="0" err="1"/>
              <a:t>god</a:t>
            </a:r>
            <a:br>
              <a:rPr lang="de-DE" sz="1800" i="1" dirty="0"/>
            </a:br>
            <a:endParaRPr lang="en-GB" sz="1800" dirty="0"/>
          </a:p>
          <a:p>
            <a:r>
              <a:rPr lang="de-DE" sz="1800" dirty="0" err="1"/>
              <a:t>Ba‘al</a:t>
            </a:r>
            <a:r>
              <a:rPr lang="de-DE" sz="1800" dirty="0"/>
              <a:t>/</a:t>
            </a:r>
            <a:r>
              <a:rPr lang="de-DE" sz="1800" dirty="0" err="1"/>
              <a:t>Doliche</a:t>
            </a:r>
            <a:r>
              <a:rPr lang="de-DE" sz="1800" dirty="0"/>
              <a:t> </a:t>
            </a:r>
            <a:br>
              <a:rPr lang="de-DE" sz="1800" dirty="0"/>
            </a:br>
            <a:r>
              <a:rPr lang="de-DE" sz="1800" dirty="0"/>
              <a:t>cf. </a:t>
            </a:r>
            <a:r>
              <a:rPr lang="de-DE" sz="1800" dirty="0" err="1"/>
              <a:t>Hittie</a:t>
            </a:r>
            <a:r>
              <a:rPr lang="de-DE" sz="1800" dirty="0"/>
              <a:t> </a:t>
            </a:r>
            <a:r>
              <a:rPr lang="de-DE" sz="1800" dirty="0" err="1"/>
              <a:t>weather</a:t>
            </a:r>
            <a:r>
              <a:rPr lang="de-DE" sz="1800" dirty="0"/>
              <a:t> </a:t>
            </a:r>
            <a:r>
              <a:rPr lang="de-DE" sz="1800" dirty="0" err="1"/>
              <a:t>god</a:t>
            </a:r>
            <a:r>
              <a:rPr lang="de-DE" sz="1800" dirty="0"/>
              <a:t> </a:t>
            </a:r>
            <a:r>
              <a:rPr lang="de-DE" sz="1800" dirty="0" err="1"/>
              <a:t>Teshup</a:t>
            </a:r>
            <a:endParaRPr lang="en-GB" sz="1800" dirty="0"/>
          </a:p>
          <a:p>
            <a:endParaRPr lang="en-GB" sz="1800" dirty="0"/>
          </a:p>
          <a:p>
            <a:endParaRPr lang="en-GB" sz="1800" dirty="0"/>
          </a:p>
        </p:txBody>
      </p:sp>
      <p:pic>
        <p:nvPicPr>
          <p:cNvPr id="12" name="Picture 3">
            <a:extLst>
              <a:ext uri="{FF2B5EF4-FFF2-40B4-BE49-F238E27FC236}">
                <a16:creationId xmlns:a16="http://schemas.microsoft.com/office/drawing/2014/main" id="{EC35FAA3-9CB9-487B-881C-8C0D74B6A74D}"/>
              </a:ext>
            </a:extLst>
          </p:cNvPr>
          <p:cNvPicPr>
            <a:picLocks noChangeAspect="1" noChangeArrowheads="1"/>
          </p:cNvPicPr>
          <p:nvPr/>
        </p:nvPicPr>
        <p:blipFill>
          <a:blip r:embed="rId4" cstate="print"/>
          <a:srcRect b="12963"/>
          <a:stretch>
            <a:fillRect/>
          </a:stretch>
        </p:blipFill>
        <p:spPr bwMode="auto">
          <a:xfrm>
            <a:off x="3851920" y="2204864"/>
            <a:ext cx="5163664" cy="4464496"/>
          </a:xfrm>
          <a:prstGeom prst="rect">
            <a:avLst/>
          </a:prstGeom>
          <a:noFill/>
          <a:ln w="9525">
            <a:noFill/>
            <a:miter lim="800000"/>
            <a:headEnd/>
            <a:tailEnd/>
          </a:ln>
        </p:spPr>
      </p:pic>
      <p:pic>
        <p:nvPicPr>
          <p:cNvPr id="13" name="Picture 5">
            <a:extLst>
              <a:ext uri="{FF2B5EF4-FFF2-40B4-BE49-F238E27FC236}">
                <a16:creationId xmlns:a16="http://schemas.microsoft.com/office/drawing/2014/main" id="{ACE76743-1659-4B80-B95B-959E8F4AA069}"/>
              </a:ext>
            </a:extLst>
          </p:cNvPr>
          <p:cNvPicPr>
            <a:picLocks noChangeAspect="1" noChangeArrowheads="1"/>
          </p:cNvPicPr>
          <p:nvPr/>
        </p:nvPicPr>
        <p:blipFill>
          <a:blip r:embed="rId5" cstate="print"/>
          <a:srcRect/>
          <a:stretch>
            <a:fillRect/>
          </a:stretch>
        </p:blipFill>
        <p:spPr bwMode="auto">
          <a:xfrm>
            <a:off x="9174043" y="1053744"/>
            <a:ext cx="3510390" cy="4680520"/>
          </a:xfrm>
          <a:prstGeom prst="rect">
            <a:avLst/>
          </a:prstGeom>
          <a:noFill/>
          <a:ln w="9525">
            <a:noFill/>
            <a:miter lim="800000"/>
            <a:headEnd/>
            <a:tailEnd/>
          </a:ln>
        </p:spPr>
      </p:pic>
    </p:spTree>
    <p:extLst>
      <p:ext uri="{BB962C8B-B14F-4D97-AF65-F5344CB8AC3E}">
        <p14:creationId xmlns:p14="http://schemas.microsoft.com/office/powerpoint/2010/main" val="285728533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randombar(horizontal)">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4" descr="A close up of a stone building&#10;&#10;Description generated with high confidence">
            <a:extLst>
              <a:ext uri="{FF2B5EF4-FFF2-40B4-BE49-F238E27FC236}">
                <a16:creationId xmlns:a16="http://schemas.microsoft.com/office/drawing/2014/main" id="{B12E63CD-D5EB-421E-A5F3-FE47D16A2443}"/>
              </a:ext>
            </a:extLst>
          </p:cNvPr>
          <p:cNvPicPr>
            <a:picLocks noChangeAspect="1"/>
          </p:cNvPicPr>
          <p:nvPr/>
        </p:nvPicPr>
        <p:blipFill rotWithShape="1">
          <a:blip r:embed="rId2">
            <a:alphaModFix amt="15000"/>
          </a:blip>
          <a:srcRect r="13333"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A257D298-645E-4028-AC62-282CC1BB4DE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E858632-5492-4FE9-9F8B-44E4FD9888FD}"/>
              </a:ext>
            </a:extLst>
          </p:cNvPr>
          <p:cNvSpPr>
            <a:spLocks noGrp="1"/>
          </p:cNvSpPr>
          <p:nvPr>
            <p:ph idx="1"/>
          </p:nvPr>
        </p:nvSpPr>
        <p:spPr/>
        <p:txBody>
          <a:bodyPr/>
          <a:lstStyle/>
          <a:p>
            <a:endParaRPr lang="en-GB"/>
          </a:p>
        </p:txBody>
      </p:sp>
      <p:sp>
        <p:nvSpPr>
          <p:cNvPr id="5" name="Titel 1">
            <a:extLst>
              <a:ext uri="{FF2B5EF4-FFF2-40B4-BE49-F238E27FC236}">
                <a16:creationId xmlns:a16="http://schemas.microsoft.com/office/drawing/2014/main" id="{E319A37F-FBB1-4300-AFCE-C762DCDEE6F0}"/>
              </a:ext>
            </a:extLst>
          </p:cNvPr>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a:t>Jupiter Dolichenus</a:t>
            </a:r>
            <a:endParaRPr lang="en-GB" dirty="0"/>
          </a:p>
        </p:txBody>
      </p:sp>
      <p:sp>
        <p:nvSpPr>
          <p:cNvPr id="6" name="Inhaltsplatzhalter 2">
            <a:extLst>
              <a:ext uri="{FF2B5EF4-FFF2-40B4-BE49-F238E27FC236}">
                <a16:creationId xmlns:a16="http://schemas.microsoft.com/office/drawing/2014/main" id="{1022B811-5AFD-4C02-85D4-73B796B46664}"/>
              </a:ext>
            </a:extLst>
          </p:cNvPr>
          <p:cNvSpPr txBox="1">
            <a:spLocks/>
          </p:cNvSpPr>
          <p:nvPr/>
        </p:nvSpPr>
        <p:spPr>
          <a:xfrm>
            <a:off x="0" y="1340768"/>
            <a:ext cx="4788024" cy="4709160"/>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r>
              <a:rPr lang="de-DE"/>
              <a:t>AD 125 – Lambaesis</a:t>
            </a:r>
          </a:p>
          <a:p>
            <a:r>
              <a:rPr lang="de-DE"/>
              <a:t>under M Aurel: Rome, </a:t>
            </a:r>
            <a:r>
              <a:rPr lang="en-GB" i="1"/>
              <a:t>Mons Caelius</a:t>
            </a:r>
          </a:p>
          <a:p>
            <a:r>
              <a:rPr lang="de-DE"/>
              <a:t>Peak of worhsip under </a:t>
            </a:r>
            <a:br>
              <a:rPr lang="de-DE"/>
            </a:br>
            <a:r>
              <a:rPr lang="en-GB"/>
              <a:t>Septimius Severus and Caracalla</a:t>
            </a:r>
          </a:p>
          <a:p>
            <a:r>
              <a:rPr lang="en-GB"/>
              <a:t>AD 253/ 256: Shapur I erobert Doliche</a:t>
            </a:r>
            <a:endParaRPr lang="en-GB" dirty="0"/>
          </a:p>
        </p:txBody>
      </p:sp>
      <p:pic>
        <p:nvPicPr>
          <p:cNvPr id="7" name="Picture 2">
            <a:extLst>
              <a:ext uri="{FF2B5EF4-FFF2-40B4-BE49-F238E27FC236}">
                <a16:creationId xmlns:a16="http://schemas.microsoft.com/office/drawing/2014/main" id="{F0998006-D27D-4412-A19F-82718C60C7CC}"/>
              </a:ext>
            </a:extLst>
          </p:cNvPr>
          <p:cNvPicPr>
            <a:picLocks noChangeAspect="1" noChangeArrowheads="1"/>
          </p:cNvPicPr>
          <p:nvPr/>
        </p:nvPicPr>
        <p:blipFill>
          <a:blip r:embed="rId3" cstate="print"/>
          <a:srcRect/>
          <a:stretch>
            <a:fillRect/>
          </a:stretch>
        </p:blipFill>
        <p:spPr bwMode="auto">
          <a:xfrm>
            <a:off x="7658522" y="15236"/>
            <a:ext cx="4533478" cy="6827527"/>
          </a:xfrm>
          <a:prstGeom prst="rect">
            <a:avLst/>
          </a:prstGeom>
          <a:noFill/>
          <a:ln w="9525">
            <a:noFill/>
            <a:miter lim="800000"/>
            <a:headEnd/>
            <a:tailEnd/>
          </a:ln>
        </p:spPr>
      </p:pic>
    </p:spTree>
    <p:extLst>
      <p:ext uri="{BB962C8B-B14F-4D97-AF65-F5344CB8AC3E}">
        <p14:creationId xmlns:p14="http://schemas.microsoft.com/office/powerpoint/2010/main" val="2343331132"/>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4" descr="A close up of a stone building&#10;&#10;Description generated with high confidence">
            <a:extLst>
              <a:ext uri="{FF2B5EF4-FFF2-40B4-BE49-F238E27FC236}">
                <a16:creationId xmlns:a16="http://schemas.microsoft.com/office/drawing/2014/main" id="{742A67AB-7513-4DCE-A428-BACDA1508BFD}"/>
              </a:ext>
            </a:extLst>
          </p:cNvPr>
          <p:cNvPicPr>
            <a:picLocks noChangeAspect="1"/>
          </p:cNvPicPr>
          <p:nvPr/>
        </p:nvPicPr>
        <p:blipFill rotWithShape="1">
          <a:blip r:embed="rId2">
            <a:alphaModFix amt="15000"/>
          </a:blip>
          <a:srcRect r="13333"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F1B26332-3C6D-4F96-A87C-FCFE152CE07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E60E522-1E15-4768-9A53-9C6853975431}"/>
              </a:ext>
            </a:extLst>
          </p:cNvPr>
          <p:cNvSpPr>
            <a:spLocks noGrp="1"/>
          </p:cNvSpPr>
          <p:nvPr>
            <p:ph idx="1"/>
          </p:nvPr>
        </p:nvSpPr>
        <p:spPr/>
        <p:txBody>
          <a:bodyPr/>
          <a:lstStyle/>
          <a:p>
            <a:endParaRPr lang="en-GB" dirty="0"/>
          </a:p>
        </p:txBody>
      </p:sp>
      <p:sp>
        <p:nvSpPr>
          <p:cNvPr id="5" name="Titel 1">
            <a:extLst>
              <a:ext uri="{FF2B5EF4-FFF2-40B4-BE49-F238E27FC236}">
                <a16:creationId xmlns:a16="http://schemas.microsoft.com/office/drawing/2014/main" id="{02FB208F-63A4-4902-9A85-813F51625F9B}"/>
              </a:ext>
            </a:extLst>
          </p:cNvPr>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a:t>Jupiter Dolichenus</a:t>
            </a:r>
            <a:endParaRPr lang="en-GB" dirty="0"/>
          </a:p>
        </p:txBody>
      </p:sp>
      <p:sp>
        <p:nvSpPr>
          <p:cNvPr id="6" name="Inhaltsplatzhalter 2">
            <a:extLst>
              <a:ext uri="{FF2B5EF4-FFF2-40B4-BE49-F238E27FC236}">
                <a16:creationId xmlns:a16="http://schemas.microsoft.com/office/drawing/2014/main" id="{F9C8DB2A-F0E4-4365-A372-1D54DBB1C490}"/>
              </a:ext>
            </a:extLst>
          </p:cNvPr>
          <p:cNvSpPr txBox="1">
            <a:spLocks/>
          </p:cNvSpPr>
          <p:nvPr/>
        </p:nvSpPr>
        <p:spPr>
          <a:xfrm>
            <a:off x="0" y="1268760"/>
            <a:ext cx="4896544" cy="5589240"/>
          </a:xfrm>
          <a:prstGeom prst="rect">
            <a:avLst/>
          </a:prstGeom>
        </p:spPr>
        <p:txBody>
          <a:bodyPr vert="horz" lIns="91440" tIns="45720" rIns="91440" bIns="45720" rtlCol="0" anchor="ctr">
            <a:normAutofit fontScale="77500" lnSpcReduction="20000"/>
          </a:bodyPr>
          <a:lst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r>
              <a:rPr lang="en-GB"/>
              <a:t>CIL VI 406 = ILS 4316 =  from ROME </a:t>
            </a:r>
            <a:br>
              <a:rPr lang="en-GB"/>
            </a:br>
            <a:br>
              <a:rPr lang="en-GB"/>
            </a:br>
            <a:r>
              <a:rPr lang="en-GB"/>
              <a:t>B(onum) f(actum) / ex praecepto </a:t>
            </a:r>
            <a:r>
              <a:rPr lang="en-GB">
                <a:solidFill>
                  <a:srgbClr val="FFFF00"/>
                </a:solidFill>
              </a:rPr>
              <a:t>I(ovis) O(ptimi) M(aximi) D(olicheni) Aeterni Conservatori totius</a:t>
            </a:r>
            <a:r>
              <a:rPr lang="en-GB"/>
              <a:t> poli et numini pra/estantiss(im)o Ex[h]ibitori Invicto L(ucius) Tettius Hermes eq(ues) R(omanus) et / kandidatus(!) et patronus huius loci pro salute sua et Aur/eliae Restitutae coniugis et Tettiae Pannuchiae filiae suae /et suorum et Aureli Lampadi fratris carissimi et pro sal{o}ute / sacerdotium et kandidatorum(!) et colitorum huius loci tabula(m) /marmorea(m) cum proscaenio et columnis d(onum) d(edit) quos elexit / I(upiter) O(ptimus) M(aximus) D(olichenus) sibi servire M(arcum) Aurel(ium) Oenopione(m) Onesimum signum Acaci / notarium et Septimium Antonium signum Olympi patre(m) kandid(atos!) / patronos fratres carissimos et collegas hon(estissimos) Aur(elium) Magnesium / Aur(elium) Serapiacum Antonium Marianum M(arcum) Iul(ium) Florentinum principe(s) / huius loci et Aur(elium) Severum veteranum curatorem tempuli(!) et / Aur(elium) Antiochum sacerdote(m) Gemi(us) Felix et Vibius Eutychianus / lecticari(i) dei Corn(elius) Cres[centianus</a:t>
            </a:r>
            <a:endParaRPr lang="en-GB" dirty="0"/>
          </a:p>
        </p:txBody>
      </p:sp>
      <p:pic>
        <p:nvPicPr>
          <p:cNvPr id="7" name="Picture 2">
            <a:extLst>
              <a:ext uri="{FF2B5EF4-FFF2-40B4-BE49-F238E27FC236}">
                <a16:creationId xmlns:a16="http://schemas.microsoft.com/office/drawing/2014/main" id="{849A79AE-A5BE-481F-AA10-75E33A560418}"/>
              </a:ext>
            </a:extLst>
          </p:cNvPr>
          <p:cNvPicPr>
            <a:picLocks noChangeAspect="1" noChangeArrowheads="1"/>
          </p:cNvPicPr>
          <p:nvPr/>
        </p:nvPicPr>
        <p:blipFill>
          <a:blip r:embed="rId3" cstate="print"/>
          <a:srcRect/>
          <a:stretch>
            <a:fillRect/>
          </a:stretch>
        </p:blipFill>
        <p:spPr bwMode="auto">
          <a:xfrm>
            <a:off x="7658522" y="15236"/>
            <a:ext cx="4533478" cy="6827527"/>
          </a:xfrm>
          <a:prstGeom prst="rect">
            <a:avLst/>
          </a:prstGeom>
          <a:noFill/>
          <a:ln w="9525">
            <a:noFill/>
            <a:miter lim="800000"/>
            <a:headEnd/>
            <a:tailEnd/>
          </a:ln>
        </p:spPr>
      </p:pic>
    </p:spTree>
    <p:extLst>
      <p:ext uri="{BB962C8B-B14F-4D97-AF65-F5344CB8AC3E}">
        <p14:creationId xmlns:p14="http://schemas.microsoft.com/office/powerpoint/2010/main" val="3171095247"/>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4" descr="A close up of a stone building&#10;&#10;Description generated with high confidence">
            <a:extLst>
              <a:ext uri="{FF2B5EF4-FFF2-40B4-BE49-F238E27FC236}">
                <a16:creationId xmlns:a16="http://schemas.microsoft.com/office/drawing/2014/main" id="{FE713C4E-CC36-4BF9-9213-2A23885DD228}"/>
              </a:ext>
            </a:extLst>
          </p:cNvPr>
          <p:cNvPicPr>
            <a:picLocks noChangeAspect="1"/>
          </p:cNvPicPr>
          <p:nvPr/>
        </p:nvPicPr>
        <p:blipFill rotWithShape="1">
          <a:blip r:embed="rId2">
            <a:alphaModFix amt="15000"/>
          </a:blip>
          <a:srcRect r="13333"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F9478B87-8DD5-41B0-94B2-4A981D47540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E1E9609-5D5F-4CB1-8290-636888C6A41B}"/>
              </a:ext>
            </a:extLst>
          </p:cNvPr>
          <p:cNvSpPr>
            <a:spLocks noGrp="1"/>
          </p:cNvSpPr>
          <p:nvPr>
            <p:ph idx="1"/>
          </p:nvPr>
        </p:nvSpPr>
        <p:spPr/>
        <p:txBody>
          <a:bodyPr/>
          <a:lstStyle/>
          <a:p>
            <a:endParaRPr lang="en-GB"/>
          </a:p>
        </p:txBody>
      </p:sp>
      <p:sp>
        <p:nvSpPr>
          <p:cNvPr id="4" name="Titel 1">
            <a:extLst>
              <a:ext uri="{FF2B5EF4-FFF2-40B4-BE49-F238E27FC236}">
                <a16:creationId xmlns:a16="http://schemas.microsoft.com/office/drawing/2014/main" id="{40F04D88-EEB8-44B0-8CC7-72360A5DAC9A}"/>
              </a:ext>
            </a:extLst>
          </p:cNvPr>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a:t>Jupiter Dolichenus</a:t>
            </a:r>
            <a:endParaRPr lang="en-GB" dirty="0"/>
          </a:p>
        </p:txBody>
      </p:sp>
      <p:pic>
        <p:nvPicPr>
          <p:cNvPr id="5" name="Picture 2">
            <a:extLst>
              <a:ext uri="{FF2B5EF4-FFF2-40B4-BE49-F238E27FC236}">
                <a16:creationId xmlns:a16="http://schemas.microsoft.com/office/drawing/2014/main" id="{C2AAB95E-1F5A-41E9-A15F-3071FB90FBA9}"/>
              </a:ext>
            </a:extLst>
          </p:cNvPr>
          <p:cNvPicPr>
            <a:picLocks noChangeAspect="1" noChangeArrowheads="1"/>
          </p:cNvPicPr>
          <p:nvPr/>
        </p:nvPicPr>
        <p:blipFill>
          <a:blip r:embed="rId3" cstate="print"/>
          <a:srcRect/>
          <a:stretch>
            <a:fillRect/>
          </a:stretch>
        </p:blipFill>
        <p:spPr bwMode="auto">
          <a:xfrm>
            <a:off x="7658522" y="15236"/>
            <a:ext cx="4533478" cy="6827527"/>
          </a:xfrm>
          <a:prstGeom prst="rect">
            <a:avLst/>
          </a:prstGeom>
          <a:noFill/>
          <a:ln w="9525">
            <a:noFill/>
            <a:miter lim="800000"/>
            <a:headEnd/>
            <a:tailEnd/>
          </a:ln>
        </p:spPr>
      </p:pic>
      <p:sp>
        <p:nvSpPr>
          <p:cNvPr id="6" name="Inhaltsplatzhalter 2">
            <a:extLst>
              <a:ext uri="{FF2B5EF4-FFF2-40B4-BE49-F238E27FC236}">
                <a16:creationId xmlns:a16="http://schemas.microsoft.com/office/drawing/2014/main" id="{7C391132-C801-42E3-88A9-5EAD8AD4F83B}"/>
              </a:ext>
            </a:extLst>
          </p:cNvPr>
          <p:cNvSpPr txBox="1">
            <a:spLocks/>
          </p:cNvSpPr>
          <p:nvPr/>
        </p:nvSpPr>
        <p:spPr>
          <a:xfrm>
            <a:off x="457200" y="1600200"/>
            <a:ext cx="6059016" cy="4709160"/>
          </a:xfrm>
          <a:prstGeom prst="rect">
            <a:avLst/>
          </a:prstGeom>
        </p:spPr>
        <p:txBody>
          <a:bodyPr vert="horz" lIns="91440" tIns="45720" rIns="91440" bIns="45720" rtlCol="0" anchor="ctr">
            <a:noAutofit/>
          </a:bodyPr>
          <a:lst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r>
              <a:rPr lang="de-DE"/>
              <a:t>from a deposited horad </a:t>
            </a:r>
            <a:r>
              <a:rPr lang="de-DE" i="1"/>
              <a:t>from </a:t>
            </a:r>
            <a:r>
              <a:rPr lang="en-GB" i="1"/>
              <a:t>Mauer an der Url </a:t>
            </a:r>
          </a:p>
          <a:p>
            <a:r>
              <a:rPr lang="de-DE"/>
              <a:t>A.D. 200-250 </a:t>
            </a:r>
          </a:p>
          <a:p>
            <a:r>
              <a:rPr lang="de-DE"/>
              <a:t>Phrygian cap, </a:t>
            </a:r>
          </a:p>
          <a:p>
            <a:r>
              <a:rPr lang="de-DE"/>
              <a:t>tunic</a:t>
            </a:r>
          </a:p>
          <a:p>
            <a:r>
              <a:rPr lang="de-DE"/>
              <a:t>body armour with broad belt</a:t>
            </a:r>
            <a:br>
              <a:rPr lang="de-DE"/>
            </a:br>
            <a:r>
              <a:rPr lang="de-DE"/>
              <a:t>and boots</a:t>
            </a:r>
          </a:p>
          <a:p>
            <a:r>
              <a:rPr lang="de-DE"/>
              <a:t>trousers</a:t>
            </a:r>
          </a:p>
          <a:p>
            <a:r>
              <a:rPr lang="de-DE"/>
              <a:t>right hand: double axe/labris</a:t>
            </a:r>
          </a:p>
          <a:p>
            <a:r>
              <a:rPr lang="de-DE"/>
              <a:t>left hand: thunderbolt</a:t>
            </a:r>
          </a:p>
          <a:p>
            <a:r>
              <a:rPr lang="de-DE"/>
              <a:t>Spiral locks around face</a:t>
            </a:r>
          </a:p>
          <a:p>
            <a:r>
              <a:rPr lang="de-DE"/>
              <a:t>dedicated by the veteran soldier</a:t>
            </a:r>
            <a:br>
              <a:rPr lang="de-DE"/>
            </a:br>
            <a:r>
              <a:rPr lang="de-DE"/>
              <a:t>Marrius Ursinus</a:t>
            </a:r>
            <a:endParaRPr lang="de-DE" dirty="0"/>
          </a:p>
        </p:txBody>
      </p:sp>
    </p:spTree>
    <p:extLst>
      <p:ext uri="{BB962C8B-B14F-4D97-AF65-F5344CB8AC3E}">
        <p14:creationId xmlns:p14="http://schemas.microsoft.com/office/powerpoint/2010/main" val="4197127279"/>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randombar(horizontal)">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randombar(horizontal)">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randombar(horizontal)">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randombar(horizontal)">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randombar(horizontal)">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randombar(horizontal)">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randombar(horizontal)">
                                      <p:cBhvr>
                                        <p:cTn id="37" dur="500"/>
                                        <p:tgtEl>
                                          <p:spTgt spid="6">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6">
                                            <p:txEl>
                                              <p:pRg st="7" end="7"/>
                                            </p:txEl>
                                          </p:spTgt>
                                        </p:tgtEl>
                                        <p:attrNameLst>
                                          <p:attrName>style.visibility</p:attrName>
                                        </p:attrNameLst>
                                      </p:cBhvr>
                                      <p:to>
                                        <p:strVal val="visible"/>
                                      </p:to>
                                    </p:set>
                                    <p:animEffect transition="in" filter="randombar(horizontal)">
                                      <p:cBhvr>
                                        <p:cTn id="42" dur="500"/>
                                        <p:tgtEl>
                                          <p:spTgt spid="6">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6">
                                            <p:txEl>
                                              <p:pRg st="8" end="8"/>
                                            </p:txEl>
                                          </p:spTgt>
                                        </p:tgtEl>
                                        <p:attrNameLst>
                                          <p:attrName>style.visibility</p:attrName>
                                        </p:attrNameLst>
                                      </p:cBhvr>
                                      <p:to>
                                        <p:strVal val="visible"/>
                                      </p:to>
                                    </p:set>
                                    <p:animEffect transition="in" filter="randombar(horizontal)">
                                      <p:cBhvr>
                                        <p:cTn id="47" dur="500"/>
                                        <p:tgtEl>
                                          <p:spTgt spid="6">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grpId="0" nodeType="clickEffect">
                                  <p:stCondLst>
                                    <p:cond delay="0"/>
                                  </p:stCondLst>
                                  <p:childTnLst>
                                    <p:set>
                                      <p:cBhvr>
                                        <p:cTn id="51" dur="1" fill="hold">
                                          <p:stCondLst>
                                            <p:cond delay="0"/>
                                          </p:stCondLst>
                                        </p:cTn>
                                        <p:tgtEl>
                                          <p:spTgt spid="6">
                                            <p:txEl>
                                              <p:pRg st="9" end="9"/>
                                            </p:txEl>
                                          </p:spTgt>
                                        </p:tgtEl>
                                        <p:attrNameLst>
                                          <p:attrName>style.visibility</p:attrName>
                                        </p:attrNameLst>
                                      </p:cBhvr>
                                      <p:to>
                                        <p:strVal val="visible"/>
                                      </p:to>
                                    </p:set>
                                    <p:animEffect transition="in" filter="randombar(horizontal)">
                                      <p:cBhvr>
                                        <p:cTn id="52" dur="500"/>
                                        <p:tgtEl>
                                          <p:spTgt spid="6">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4" descr="A close up of a stone building&#10;&#10;Description generated with high confidence">
            <a:extLst>
              <a:ext uri="{FF2B5EF4-FFF2-40B4-BE49-F238E27FC236}">
                <a16:creationId xmlns:a16="http://schemas.microsoft.com/office/drawing/2014/main" id="{10A982C4-F89D-41A1-AF9B-60D9B81F8C38}"/>
              </a:ext>
            </a:extLst>
          </p:cNvPr>
          <p:cNvPicPr>
            <a:picLocks noChangeAspect="1"/>
          </p:cNvPicPr>
          <p:nvPr/>
        </p:nvPicPr>
        <p:blipFill rotWithShape="1">
          <a:blip r:embed="rId2">
            <a:alphaModFix amt="15000"/>
          </a:blip>
          <a:srcRect r="13333"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82E739E7-2920-4813-80ED-1DC8E7CD6B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D11C9EC-C8EB-4C73-AE67-F37F62593E00}"/>
              </a:ext>
            </a:extLst>
          </p:cNvPr>
          <p:cNvSpPr>
            <a:spLocks noGrp="1"/>
          </p:cNvSpPr>
          <p:nvPr>
            <p:ph idx="1"/>
          </p:nvPr>
        </p:nvSpPr>
        <p:spPr/>
        <p:txBody>
          <a:bodyPr/>
          <a:lstStyle/>
          <a:p>
            <a:endParaRPr lang="en-GB"/>
          </a:p>
        </p:txBody>
      </p:sp>
      <p:pic>
        <p:nvPicPr>
          <p:cNvPr id="4" name="Picture 2" descr="C:\Users\Ralph\Documents\Dolichenusvotive.jpg">
            <a:extLst>
              <a:ext uri="{FF2B5EF4-FFF2-40B4-BE49-F238E27FC236}">
                <a16:creationId xmlns:a16="http://schemas.microsoft.com/office/drawing/2014/main" id="{6D8BCECE-A4FB-4DF8-8F4A-570BA11EEE8F}"/>
              </a:ext>
            </a:extLst>
          </p:cNvPr>
          <p:cNvPicPr>
            <a:picLocks noChangeAspect="1" noChangeArrowheads="1"/>
          </p:cNvPicPr>
          <p:nvPr/>
        </p:nvPicPr>
        <p:blipFill>
          <a:blip r:embed="rId3" cstate="print"/>
          <a:srcRect l="6250" t="2382" r="18446" b="21207"/>
          <a:stretch>
            <a:fillRect/>
          </a:stretch>
        </p:blipFill>
        <p:spPr bwMode="auto">
          <a:xfrm>
            <a:off x="5323317" y="0"/>
            <a:ext cx="5064494" cy="6851963"/>
          </a:xfrm>
          <a:prstGeom prst="rect">
            <a:avLst/>
          </a:prstGeom>
          <a:noFill/>
        </p:spPr>
      </p:pic>
      <p:sp>
        <p:nvSpPr>
          <p:cNvPr id="5" name="Inhaltsplatzhalter 2">
            <a:extLst>
              <a:ext uri="{FF2B5EF4-FFF2-40B4-BE49-F238E27FC236}">
                <a16:creationId xmlns:a16="http://schemas.microsoft.com/office/drawing/2014/main" id="{D584A5B3-88EA-4382-9114-E862D64CEAA5}"/>
              </a:ext>
            </a:extLst>
          </p:cNvPr>
          <p:cNvSpPr txBox="1">
            <a:spLocks/>
          </p:cNvSpPr>
          <p:nvPr/>
        </p:nvSpPr>
        <p:spPr>
          <a:xfrm>
            <a:off x="457200" y="1600200"/>
            <a:ext cx="8229600" cy="4709160"/>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r>
              <a:rPr lang="en-GB"/>
              <a:t>Kömlöd, Ungarn</a:t>
            </a:r>
          </a:p>
          <a:p>
            <a:endParaRPr lang="de-DE"/>
          </a:p>
          <a:p>
            <a:r>
              <a:rPr lang="de-DE"/>
              <a:t>Jupiter Dolichenus / Juno</a:t>
            </a:r>
            <a:br>
              <a:rPr lang="de-DE"/>
            </a:br>
            <a:r>
              <a:rPr lang="de-DE"/>
              <a:t>also Sol / Luna,</a:t>
            </a:r>
            <a:br>
              <a:rPr lang="de-DE"/>
            </a:br>
            <a:r>
              <a:rPr lang="de-DE"/>
              <a:t>Apollo / Diana</a:t>
            </a:r>
            <a:br>
              <a:rPr lang="de-DE"/>
            </a:br>
            <a:br>
              <a:rPr lang="de-DE"/>
            </a:br>
            <a:endParaRPr lang="de-DE"/>
          </a:p>
          <a:p>
            <a:endParaRPr lang="en-GB" dirty="0"/>
          </a:p>
        </p:txBody>
      </p:sp>
      <p:sp>
        <p:nvSpPr>
          <p:cNvPr id="6" name="Titel 1">
            <a:extLst>
              <a:ext uri="{FF2B5EF4-FFF2-40B4-BE49-F238E27FC236}">
                <a16:creationId xmlns:a16="http://schemas.microsoft.com/office/drawing/2014/main" id="{C0E25D36-2446-42BD-B988-5935E80CCFB6}"/>
              </a:ext>
            </a:extLst>
          </p:cNvPr>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a:t>Jupiter Dolichenus</a:t>
            </a:r>
            <a:endParaRPr lang="en-GB" dirty="0"/>
          </a:p>
        </p:txBody>
      </p:sp>
    </p:spTree>
    <p:extLst>
      <p:ext uri="{BB962C8B-B14F-4D97-AF65-F5344CB8AC3E}">
        <p14:creationId xmlns:p14="http://schemas.microsoft.com/office/powerpoint/2010/main" val="201590376"/>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4DCCA-89B9-471B-B694-6AC7DBD11FA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ED58222-54BB-4E34-8C0A-1F97E4F4DACF}"/>
              </a:ext>
            </a:extLst>
          </p:cNvPr>
          <p:cNvSpPr>
            <a:spLocks noGrp="1"/>
          </p:cNvSpPr>
          <p:nvPr>
            <p:ph idx="1"/>
          </p:nvPr>
        </p:nvSpPr>
        <p:spPr/>
        <p:txBody>
          <a:bodyPr/>
          <a:lstStyle/>
          <a:p>
            <a:endParaRPr lang="en-GB"/>
          </a:p>
        </p:txBody>
      </p:sp>
      <p:pic>
        <p:nvPicPr>
          <p:cNvPr id="4" name="Picture 2">
            <a:extLst>
              <a:ext uri="{FF2B5EF4-FFF2-40B4-BE49-F238E27FC236}">
                <a16:creationId xmlns:a16="http://schemas.microsoft.com/office/drawing/2014/main" id="{A646B9AD-FDC3-4EE0-A407-B634D872E2E0}"/>
              </a:ext>
            </a:extLst>
          </p:cNvPr>
          <p:cNvPicPr>
            <a:picLocks noChangeAspect="1" noChangeArrowheads="1"/>
          </p:cNvPicPr>
          <p:nvPr/>
        </p:nvPicPr>
        <p:blipFill>
          <a:blip r:embed="rId2" cstate="print"/>
          <a:srcRect/>
          <a:stretch>
            <a:fillRect/>
          </a:stretch>
        </p:blipFill>
        <p:spPr bwMode="auto">
          <a:xfrm>
            <a:off x="8365504" y="0"/>
            <a:ext cx="3823320" cy="6881975"/>
          </a:xfrm>
          <a:prstGeom prst="rect">
            <a:avLst/>
          </a:prstGeom>
          <a:noFill/>
          <a:ln w="9525">
            <a:noFill/>
            <a:miter lim="800000"/>
            <a:headEnd/>
            <a:tailEnd/>
          </a:ln>
        </p:spPr>
      </p:pic>
      <p:pic>
        <p:nvPicPr>
          <p:cNvPr id="5" name="Picture 3">
            <a:extLst>
              <a:ext uri="{FF2B5EF4-FFF2-40B4-BE49-F238E27FC236}">
                <a16:creationId xmlns:a16="http://schemas.microsoft.com/office/drawing/2014/main" id="{5C3273C0-A403-408C-9CA8-455C9CE532B3}"/>
              </a:ext>
            </a:extLst>
          </p:cNvPr>
          <p:cNvPicPr>
            <a:picLocks noChangeAspect="1" noChangeArrowheads="1"/>
          </p:cNvPicPr>
          <p:nvPr/>
        </p:nvPicPr>
        <p:blipFill>
          <a:blip r:embed="rId3" cstate="print"/>
          <a:srcRect/>
          <a:stretch>
            <a:fillRect/>
          </a:stretch>
        </p:blipFill>
        <p:spPr bwMode="auto">
          <a:xfrm>
            <a:off x="0" y="-34462"/>
            <a:ext cx="4572000" cy="6892462"/>
          </a:xfrm>
          <a:prstGeom prst="rect">
            <a:avLst/>
          </a:prstGeom>
          <a:noFill/>
          <a:ln w="9525">
            <a:noFill/>
            <a:miter lim="800000"/>
            <a:headEnd/>
            <a:tailEnd/>
          </a:ln>
        </p:spPr>
      </p:pic>
      <p:sp>
        <p:nvSpPr>
          <p:cNvPr id="6" name="Titel 1">
            <a:extLst>
              <a:ext uri="{FF2B5EF4-FFF2-40B4-BE49-F238E27FC236}">
                <a16:creationId xmlns:a16="http://schemas.microsoft.com/office/drawing/2014/main" id="{9AE83795-9E2F-446D-8694-FB61929B69FE}"/>
              </a:ext>
            </a:extLst>
          </p:cNvPr>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a:t>Cybele</a:t>
            </a:r>
            <a:endParaRPr lang="en-GB" dirty="0"/>
          </a:p>
        </p:txBody>
      </p:sp>
      <p:sp>
        <p:nvSpPr>
          <p:cNvPr id="7" name="Inhaltsplatzhalter 2">
            <a:extLst>
              <a:ext uri="{FF2B5EF4-FFF2-40B4-BE49-F238E27FC236}">
                <a16:creationId xmlns:a16="http://schemas.microsoft.com/office/drawing/2014/main" id="{DBCB7A37-AE7F-4817-9166-E765A335C257}"/>
              </a:ext>
            </a:extLst>
          </p:cNvPr>
          <p:cNvSpPr txBox="1">
            <a:spLocks/>
          </p:cNvSpPr>
          <p:nvPr/>
        </p:nvSpPr>
        <p:spPr>
          <a:xfrm>
            <a:off x="457200" y="1600200"/>
            <a:ext cx="5770984" cy="4709160"/>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r>
              <a:rPr lang="de-DE"/>
              <a:t>Cybele – Phrygian „Terra Mater“</a:t>
            </a:r>
          </a:p>
          <a:p>
            <a:r>
              <a:rPr lang="de-DE"/>
              <a:t>13th c. B.C. Hittite relief of Cybele</a:t>
            </a:r>
            <a:endParaRPr lang="en-GB" dirty="0"/>
          </a:p>
        </p:txBody>
      </p:sp>
    </p:spTree>
    <p:extLst>
      <p:ext uri="{BB962C8B-B14F-4D97-AF65-F5344CB8AC3E}">
        <p14:creationId xmlns:p14="http://schemas.microsoft.com/office/powerpoint/2010/main" val="233038437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62A5F-EB89-434C-B1F0-F060CB995253}"/>
              </a:ext>
            </a:extLst>
          </p:cNvPr>
          <p:cNvSpPr>
            <a:spLocks noGrp="1"/>
          </p:cNvSpPr>
          <p:nvPr>
            <p:ph type="title"/>
          </p:nvPr>
        </p:nvSpPr>
        <p:spPr/>
        <p:txBody>
          <a:bodyPr/>
          <a:lstStyle/>
          <a:p>
            <a:endParaRPr lang="en-GB"/>
          </a:p>
        </p:txBody>
      </p:sp>
      <p:pic>
        <p:nvPicPr>
          <p:cNvPr id="8" name="Content Placeholder 7" descr="A statue of a person&#10;&#10;Description generated with high confidence">
            <a:extLst>
              <a:ext uri="{FF2B5EF4-FFF2-40B4-BE49-F238E27FC236}">
                <a16:creationId xmlns:a16="http://schemas.microsoft.com/office/drawing/2014/main" id="{78FE59AD-CC6C-485C-BF7A-295D00DFABEB}"/>
              </a:ext>
            </a:extLst>
          </p:cNvPr>
          <p:cNvPicPr>
            <a:picLocks noGrp="1" noChangeAspect="1"/>
          </p:cNvPicPr>
          <p:nvPr>
            <p:ph idx="1"/>
          </p:nvPr>
        </p:nvPicPr>
        <p:blipFill>
          <a:blip r:embed="rId2"/>
          <a:stretch>
            <a:fillRect/>
          </a:stretch>
        </p:blipFill>
        <p:spPr>
          <a:xfrm>
            <a:off x="5145630" y="0"/>
            <a:ext cx="4546940" cy="4125105"/>
          </a:xfrm>
        </p:spPr>
      </p:pic>
      <p:pic>
        <p:nvPicPr>
          <p:cNvPr id="4" name="Picture 2">
            <a:extLst>
              <a:ext uri="{FF2B5EF4-FFF2-40B4-BE49-F238E27FC236}">
                <a16:creationId xmlns:a16="http://schemas.microsoft.com/office/drawing/2014/main" id="{814E6D7E-D680-4530-B28D-0972ABD3A904}"/>
              </a:ext>
            </a:extLst>
          </p:cNvPr>
          <p:cNvPicPr>
            <a:picLocks noChangeAspect="1" noChangeArrowheads="1"/>
          </p:cNvPicPr>
          <p:nvPr/>
        </p:nvPicPr>
        <p:blipFill>
          <a:blip r:embed="rId3" cstate="print"/>
          <a:srcRect/>
          <a:stretch>
            <a:fillRect/>
          </a:stretch>
        </p:blipFill>
        <p:spPr bwMode="auto">
          <a:xfrm>
            <a:off x="0" y="1"/>
            <a:ext cx="5323823" cy="6858000"/>
          </a:xfrm>
          <a:prstGeom prst="rect">
            <a:avLst/>
          </a:prstGeom>
          <a:noFill/>
          <a:ln w="9525">
            <a:noFill/>
            <a:miter lim="800000"/>
            <a:headEnd/>
            <a:tailEnd/>
          </a:ln>
        </p:spPr>
      </p:pic>
      <p:pic>
        <p:nvPicPr>
          <p:cNvPr id="6" name="Picture 2">
            <a:extLst>
              <a:ext uri="{FF2B5EF4-FFF2-40B4-BE49-F238E27FC236}">
                <a16:creationId xmlns:a16="http://schemas.microsoft.com/office/drawing/2014/main" id="{46041D55-E6D3-47F6-881D-223387388808}"/>
              </a:ext>
            </a:extLst>
          </p:cNvPr>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3519" b="96667" l="10000" r="90000">
                        <a14:foregroundMark x1="50333" y1="3519" x2="50333" y2="3519"/>
                        <a14:foregroundMark x1="89000" y1="20926" x2="89000" y2="20926"/>
                        <a14:foregroundMark x1="35333" y1="89630" x2="35333" y2="89630"/>
                        <a14:foregroundMark x1="67000" y1="93148" x2="67000" y2="93148"/>
                        <a14:foregroundMark x1="43000" y1="96667" x2="43000" y2="96667"/>
                      </a14:backgroundRemoval>
                    </a14:imgEffect>
                  </a14:imgLayer>
                </a14:imgProps>
              </a:ext>
            </a:extLst>
          </a:blip>
          <a:srcRect/>
          <a:stretch>
            <a:fillRect/>
          </a:stretch>
        </p:blipFill>
        <p:spPr bwMode="auto">
          <a:xfrm>
            <a:off x="8371184" y="0"/>
            <a:ext cx="3823320" cy="6881975"/>
          </a:xfrm>
          <a:prstGeom prst="rect">
            <a:avLst/>
          </a:prstGeom>
          <a:noFill/>
          <a:ln w="9525">
            <a:noFill/>
            <a:miter lim="800000"/>
            <a:headEnd/>
            <a:tailEnd/>
          </a:ln>
        </p:spPr>
      </p:pic>
    </p:spTree>
    <p:extLst>
      <p:ext uri="{BB962C8B-B14F-4D97-AF65-F5344CB8AC3E}">
        <p14:creationId xmlns:p14="http://schemas.microsoft.com/office/powerpoint/2010/main" val="3110360201"/>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0DB09-C892-43EF-AE3A-B90985B4899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26FAF15-CBF3-469D-AF96-2BF47922C2D1}"/>
              </a:ext>
            </a:extLst>
          </p:cNvPr>
          <p:cNvSpPr>
            <a:spLocks noGrp="1"/>
          </p:cNvSpPr>
          <p:nvPr>
            <p:ph idx="1"/>
          </p:nvPr>
        </p:nvSpPr>
        <p:spPr/>
        <p:txBody>
          <a:bodyPr/>
          <a:lstStyle/>
          <a:p>
            <a:endParaRPr lang="en-GB"/>
          </a:p>
        </p:txBody>
      </p:sp>
      <p:pic>
        <p:nvPicPr>
          <p:cNvPr id="4" name="Picture 2">
            <a:extLst>
              <a:ext uri="{FF2B5EF4-FFF2-40B4-BE49-F238E27FC236}">
                <a16:creationId xmlns:a16="http://schemas.microsoft.com/office/drawing/2014/main" id="{BF6D0E45-429D-4B7F-80EB-046E6EA1D5F7}"/>
              </a:ext>
            </a:extLst>
          </p:cNvPr>
          <p:cNvPicPr>
            <a:picLocks noChangeAspect="1" noChangeArrowheads="1"/>
          </p:cNvPicPr>
          <p:nvPr/>
        </p:nvPicPr>
        <p:blipFill>
          <a:blip r:embed="rId2" cstate="print"/>
          <a:srcRect/>
          <a:stretch>
            <a:fillRect/>
          </a:stretch>
        </p:blipFill>
        <p:spPr bwMode="auto">
          <a:xfrm>
            <a:off x="0" y="1"/>
            <a:ext cx="5323823" cy="6858000"/>
          </a:xfrm>
          <a:prstGeom prst="rect">
            <a:avLst/>
          </a:prstGeom>
          <a:noFill/>
          <a:ln w="9525">
            <a:noFill/>
            <a:miter lim="800000"/>
            <a:headEnd/>
            <a:tailEnd/>
          </a:ln>
        </p:spPr>
      </p:pic>
      <p:sp>
        <p:nvSpPr>
          <p:cNvPr id="5" name="Titel 1">
            <a:extLst>
              <a:ext uri="{FF2B5EF4-FFF2-40B4-BE49-F238E27FC236}">
                <a16:creationId xmlns:a16="http://schemas.microsoft.com/office/drawing/2014/main" id="{4E3C1F50-E936-4679-A8AF-8603DB2A895D}"/>
              </a:ext>
            </a:extLst>
          </p:cNvPr>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dirty="0" err="1">
                <a:solidFill>
                  <a:srgbClr val="FFFF00"/>
                </a:solidFill>
              </a:rPr>
              <a:t>Taurobolium</a:t>
            </a:r>
            <a:endParaRPr lang="en-GB" dirty="0">
              <a:solidFill>
                <a:srgbClr val="FFFF00"/>
              </a:solidFill>
            </a:endParaRPr>
          </a:p>
        </p:txBody>
      </p:sp>
      <p:sp>
        <p:nvSpPr>
          <p:cNvPr id="6" name="Inhaltsplatzhalter 2">
            <a:extLst>
              <a:ext uri="{FF2B5EF4-FFF2-40B4-BE49-F238E27FC236}">
                <a16:creationId xmlns:a16="http://schemas.microsoft.com/office/drawing/2014/main" id="{139BA6BD-F4E4-4940-830B-F467178D5BC7}"/>
              </a:ext>
            </a:extLst>
          </p:cNvPr>
          <p:cNvSpPr txBox="1">
            <a:spLocks/>
          </p:cNvSpPr>
          <p:nvPr/>
        </p:nvSpPr>
        <p:spPr>
          <a:xfrm>
            <a:off x="4986604" y="39757"/>
            <a:ext cx="7202220" cy="6818242"/>
          </a:xfrm>
          <a:prstGeom prst="rect">
            <a:avLst/>
          </a:prstGeom>
          <a:solidFill>
            <a:schemeClr val="accent1">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fontScale="85000" lnSpcReduction="10000"/>
          </a:bodyPr>
          <a:lst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lt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r>
              <a:rPr lang="en-GB" b="1" dirty="0" err="1">
                <a:solidFill>
                  <a:srgbClr val="FFFF00"/>
                </a:solidFill>
              </a:rPr>
              <a:t>Prudentius</a:t>
            </a:r>
            <a:r>
              <a:rPr lang="en-GB" b="1" dirty="0">
                <a:solidFill>
                  <a:srgbClr val="FFFF00"/>
                </a:solidFill>
              </a:rPr>
              <a:t>: </a:t>
            </a:r>
            <a:r>
              <a:rPr lang="en-GB" b="1" i="1" dirty="0">
                <a:solidFill>
                  <a:srgbClr val="FFFF00"/>
                </a:solidFill>
              </a:rPr>
              <a:t>The </a:t>
            </a:r>
            <a:r>
              <a:rPr lang="en-GB" b="1" i="1" dirty="0" err="1">
                <a:solidFill>
                  <a:srgbClr val="FFFF00"/>
                </a:solidFill>
              </a:rPr>
              <a:t>Taurobolion</a:t>
            </a:r>
            <a:r>
              <a:rPr lang="en-GB" b="1" i="1" dirty="0">
                <a:solidFill>
                  <a:srgbClr val="FFFF00"/>
                </a:solidFill>
              </a:rPr>
              <a:t> of Magna Mater</a:t>
            </a:r>
            <a:r>
              <a:rPr lang="en-GB" dirty="0">
                <a:solidFill>
                  <a:srgbClr val="FFFF00"/>
                </a:solidFill>
              </a:rPr>
              <a:t> </a:t>
            </a:r>
          </a:p>
          <a:p>
            <a:r>
              <a:rPr lang="en-GB" dirty="0">
                <a:solidFill>
                  <a:srgbClr val="FFFF00"/>
                </a:solidFill>
              </a:rPr>
              <a:t>The high priestess who is to be consecrated is brought down under ground in a pit dug deep, marvellously adorned with a fillet, binding her festive temples with chaplets, her hair combed back under a golden crown, and wearing a silken toga caught up with </a:t>
            </a:r>
            <a:r>
              <a:rPr lang="en-GB" dirty="0" err="1">
                <a:solidFill>
                  <a:srgbClr val="FFFF00"/>
                </a:solidFill>
              </a:rPr>
              <a:t>Gabine</a:t>
            </a:r>
            <a:r>
              <a:rPr lang="en-GB" dirty="0">
                <a:solidFill>
                  <a:srgbClr val="FFFF00"/>
                </a:solidFill>
              </a:rPr>
              <a:t> girding. Over this they make a wooden floor with wide spaces, woven of planks with an open mesh; they then divide or bore the area and repeatedly pierce the wood with a pointed tool that it may appear full of small holes. Here a huge bull, fierce and shaggy in appearance, is led, bound with flowery garlands about its flanks, and with its horns sheathed---its forehead sparkles with gold, and the flash of metal plates </a:t>
            </a:r>
            <a:r>
              <a:rPr lang="en-GB" dirty="0" err="1">
                <a:solidFill>
                  <a:srgbClr val="FFFF00"/>
                </a:solidFill>
              </a:rPr>
              <a:t>colors</a:t>
            </a:r>
            <a:r>
              <a:rPr lang="en-GB" dirty="0">
                <a:solidFill>
                  <a:srgbClr val="FFFF00"/>
                </a:solidFill>
              </a:rPr>
              <a:t> its hair. Here, as is ordained, they pierce its breast with a sacred spear; the gaping wound emits a wave of hot blood, and the smoking river flows into the woven structure beneath it and surges wide. Then by the many paths of the thousand openings in the lattice the falling shower rains down a foul dew, which the priestess buried within catches, putting her head under all the drops. She throws back her face, she puts her cheeks in the way of the blood, she puts under it her ears and lips, she interposes her nostrils, she washes her very eyes with the fluid, nor does she even spare her throat but moistens her tongue, until she actually drinks the dark gore. Afterwards, the corpse, stiffening now that the blood has gone forth, is hauled off the lattice, and the priestess, horrible in appearance, comes forth, and shows her wet head, her hair heavy with blood, and her garments sodden with it. This woman, all hail and worship at a distance, because the ox's blood has washed her, and she is born again for eternity.</a:t>
            </a:r>
          </a:p>
          <a:p>
            <a:endParaRPr lang="en-GB" dirty="0">
              <a:solidFill>
                <a:srgbClr val="FFFF00"/>
              </a:solidFill>
            </a:endParaRPr>
          </a:p>
        </p:txBody>
      </p:sp>
    </p:spTree>
    <p:extLst>
      <p:ext uri="{BB962C8B-B14F-4D97-AF65-F5344CB8AC3E}">
        <p14:creationId xmlns:p14="http://schemas.microsoft.com/office/powerpoint/2010/main" val="4010467441"/>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1259D73-0EC1-43C4-9C0D-15115BA43A42}"/>
              </a:ext>
            </a:extLst>
          </p:cNvPr>
          <p:cNvPicPr>
            <a:picLocks noGrp="1" noChangeAspect="1"/>
          </p:cNvPicPr>
          <p:nvPr>
            <p:ph idx="1"/>
          </p:nvPr>
        </p:nvPicPr>
        <p:blipFill rotWithShape="1">
          <a:blip r:embed="rId3"/>
          <a:srcRect t="13117" b="1966"/>
          <a:stretch/>
        </p:blipFill>
        <p:spPr>
          <a:xfrm>
            <a:off x="20" y="9"/>
            <a:ext cx="12191980" cy="5228293"/>
          </a:xfrm>
          <a:prstGeom prst="rect">
            <a:avLst/>
          </a:prstGeom>
        </p:spPr>
      </p:pic>
      <p:sp>
        <p:nvSpPr>
          <p:cNvPr id="2" name="Title 1">
            <a:extLst>
              <a:ext uri="{FF2B5EF4-FFF2-40B4-BE49-F238E27FC236}">
                <a16:creationId xmlns:a16="http://schemas.microsoft.com/office/drawing/2014/main" id="{42A545D4-644C-4280-A81C-E73E095E4D68}"/>
              </a:ext>
            </a:extLst>
          </p:cNvPr>
          <p:cNvSpPr>
            <a:spLocks noGrp="1"/>
          </p:cNvSpPr>
          <p:nvPr>
            <p:ph type="title"/>
          </p:nvPr>
        </p:nvSpPr>
        <p:spPr>
          <a:xfrm>
            <a:off x="0" y="5228302"/>
            <a:ext cx="11634528" cy="1066801"/>
          </a:xfrm>
        </p:spPr>
        <p:txBody>
          <a:bodyPr vert="horz" lIns="91440" tIns="45720" rIns="91440" bIns="45720" rtlCol="0" anchor="b">
            <a:normAutofit/>
          </a:bodyPr>
          <a:lstStyle/>
          <a:p>
            <a:r>
              <a:rPr lang="en-US" sz="4800" dirty="0" err="1">
                <a:effectLst>
                  <a:glow rad="38100">
                    <a:schemeClr val="bg1">
                      <a:lumMod val="65000"/>
                      <a:lumOff val="35000"/>
                      <a:alpha val="50000"/>
                    </a:schemeClr>
                  </a:glow>
                  <a:outerShdw blurRad="28575" dist="31750" dir="13200000" algn="tl" rotWithShape="0">
                    <a:srgbClr val="000000">
                      <a:alpha val="25000"/>
                    </a:srgbClr>
                  </a:outerShdw>
                </a:effectLst>
              </a:rPr>
              <a:t>Epona</a:t>
            </a:r>
            <a:r>
              <a:rPr lang="en-US" sz="4800" dirty="0">
                <a:effectLst>
                  <a:glow rad="38100">
                    <a:schemeClr val="bg1">
                      <a:lumMod val="65000"/>
                      <a:lumOff val="35000"/>
                      <a:alpha val="50000"/>
                    </a:schemeClr>
                  </a:glow>
                  <a:outerShdw blurRad="28575" dist="31750" dir="13200000" algn="tl" rotWithShape="0">
                    <a:srgbClr val="000000">
                      <a:alpha val="25000"/>
                    </a:srgbClr>
                  </a:outerShdw>
                </a:effectLst>
              </a:rPr>
              <a:t>: local deities going far…</a:t>
            </a:r>
          </a:p>
        </p:txBody>
      </p:sp>
      <p:sp>
        <p:nvSpPr>
          <p:cNvPr id="6" name="Rectangle 5">
            <a:extLst>
              <a:ext uri="{FF2B5EF4-FFF2-40B4-BE49-F238E27FC236}">
                <a16:creationId xmlns:a16="http://schemas.microsoft.com/office/drawing/2014/main" id="{1AA452FB-DC04-4305-A30D-30F78D1A0CA3}"/>
              </a:ext>
            </a:extLst>
          </p:cNvPr>
          <p:cNvSpPr/>
          <p:nvPr/>
        </p:nvSpPr>
        <p:spPr>
          <a:xfrm>
            <a:off x="6976130" y="5207704"/>
            <a:ext cx="3861955" cy="369332"/>
          </a:xfrm>
          <a:prstGeom prst="rect">
            <a:avLst/>
          </a:prstGeom>
        </p:spPr>
        <p:txBody>
          <a:bodyPr wrap="none">
            <a:spAutoFit/>
          </a:bodyPr>
          <a:lstStyle/>
          <a:p>
            <a:r>
              <a:rPr lang="en-GB" dirty="0"/>
              <a:t>Salonica, Greece, 4</a:t>
            </a:r>
            <a:r>
              <a:rPr lang="en-GB" baseline="30000" dirty="0"/>
              <a:t>th</a:t>
            </a:r>
            <a:r>
              <a:rPr lang="en-GB" dirty="0"/>
              <a:t> century AD</a:t>
            </a:r>
          </a:p>
        </p:txBody>
      </p:sp>
    </p:spTree>
    <p:extLst>
      <p:ext uri="{BB962C8B-B14F-4D97-AF65-F5344CB8AC3E}">
        <p14:creationId xmlns:p14="http://schemas.microsoft.com/office/powerpoint/2010/main" val="108475162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4750">
        <p15:prstTrans prst="origami"/>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pic>
        <p:nvPicPr>
          <p:cNvPr id="9" name="Picture 9" descr="C:\Eigene Dateien\TEACHING MATERIAL\CITIES &amp; SETTLEMENTS\Religion\Isis Pompei Malerei.JPG">
            <a:extLst>
              <a:ext uri="{FF2B5EF4-FFF2-40B4-BE49-F238E27FC236}">
                <a16:creationId xmlns:a16="http://schemas.microsoft.com/office/drawing/2014/main" id="{7BA810B5-06E1-4AFB-B7AD-C61F7536A7BC}"/>
              </a:ext>
            </a:extLst>
          </p:cNvPr>
          <p:cNvPicPr>
            <a:picLocks noGrp="1" noChangeAspect="1" noChangeArrowheads="1"/>
          </p:cNvPicPr>
          <p:nvPr>
            <p:ph idx="1"/>
          </p:nvPr>
        </p:nvPicPr>
        <p:blipFill rotWithShape="1">
          <a:blip r:embed="rId3" cstate="print">
            <a:alphaModFix amt="15000"/>
            <a:extLst/>
          </a:blip>
          <a:srcRect t="31708" r="1" b="22448"/>
          <a:stretch/>
        </p:blipFill>
        <p:spPr bwMode="auto">
          <a:xfrm>
            <a:off x="20" y="10"/>
            <a:ext cx="12191980" cy="6857990"/>
          </a:xfrm>
          <a:prstGeom prst="rect">
            <a:avLst/>
          </a:prstGeom>
          <a:noFill/>
        </p:spPr>
      </p:pic>
      <p:sp>
        <p:nvSpPr>
          <p:cNvPr id="2" name="Title 1">
            <a:extLst>
              <a:ext uri="{FF2B5EF4-FFF2-40B4-BE49-F238E27FC236}">
                <a16:creationId xmlns:a16="http://schemas.microsoft.com/office/drawing/2014/main" id="{97C8DAF7-2134-46C0-A8ED-3E13DA1A9FFA}"/>
              </a:ext>
            </a:extLst>
          </p:cNvPr>
          <p:cNvSpPr>
            <a:spLocks noGrp="1"/>
          </p:cNvSpPr>
          <p:nvPr>
            <p:ph type="title"/>
          </p:nvPr>
        </p:nvSpPr>
        <p:spPr>
          <a:xfrm>
            <a:off x="40193" y="609601"/>
            <a:ext cx="12098215" cy="3200400"/>
          </a:xfrm>
        </p:spPr>
        <p:txBody>
          <a:bodyPr vert="horz" lIns="91440" tIns="45720" rIns="91440" bIns="45720" rtlCol="0" anchor="b">
            <a:normAutofit/>
          </a:bodyPr>
          <a:lstStyle/>
          <a:p>
            <a:pPr algn="ctr"/>
            <a:r>
              <a:rPr lang="en-US" sz="6600" dirty="0">
                <a:effectLst>
                  <a:glow rad="38100">
                    <a:schemeClr val="bg1">
                      <a:lumMod val="65000"/>
                      <a:lumOff val="35000"/>
                      <a:alpha val="50000"/>
                    </a:schemeClr>
                  </a:glow>
                  <a:outerShdw blurRad="28575" dist="31750" dir="13200000" algn="tl" rotWithShape="0">
                    <a:srgbClr val="000000">
                      <a:alpha val="25000"/>
                    </a:srgbClr>
                  </a:outerShdw>
                </a:effectLst>
              </a:rPr>
              <a:t>The Nature of cults ?</a:t>
            </a:r>
          </a:p>
        </p:txBody>
      </p:sp>
    </p:spTree>
    <p:extLst>
      <p:ext uri="{BB962C8B-B14F-4D97-AF65-F5344CB8AC3E}">
        <p14:creationId xmlns:p14="http://schemas.microsoft.com/office/powerpoint/2010/main" val="151699704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750">
        <p15:prstTrans prst="drape"/>
      </p:transition>
    </mc:Choice>
    <mc:Fallback>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pic>
        <p:nvPicPr>
          <p:cNvPr id="9" name="Picture 9" descr="C:\Eigene Dateien\TEACHING MATERIAL\CITIES &amp; SETTLEMENTS\Religion\Isis Pompei Malerei.JPG">
            <a:extLst>
              <a:ext uri="{FF2B5EF4-FFF2-40B4-BE49-F238E27FC236}">
                <a16:creationId xmlns:a16="http://schemas.microsoft.com/office/drawing/2014/main" id="{7BA810B5-06E1-4AFB-B7AD-C61F7536A7BC}"/>
              </a:ext>
            </a:extLst>
          </p:cNvPr>
          <p:cNvPicPr>
            <a:picLocks noGrp="1" noChangeAspect="1" noChangeArrowheads="1"/>
          </p:cNvPicPr>
          <p:nvPr>
            <p:ph idx="1"/>
          </p:nvPr>
        </p:nvPicPr>
        <p:blipFill rotWithShape="1">
          <a:blip r:embed="rId3" cstate="print">
            <a:alphaModFix amt="15000"/>
            <a:extLst/>
          </a:blip>
          <a:srcRect t="31708" r="1" b="22448"/>
          <a:stretch/>
        </p:blipFill>
        <p:spPr bwMode="auto">
          <a:xfrm>
            <a:off x="20" y="-45207"/>
            <a:ext cx="12191980" cy="6857990"/>
          </a:xfrm>
          <a:prstGeom prst="rect">
            <a:avLst/>
          </a:prstGeom>
          <a:noFill/>
        </p:spPr>
      </p:pic>
      <p:sp>
        <p:nvSpPr>
          <p:cNvPr id="2" name="Title 1">
            <a:extLst>
              <a:ext uri="{FF2B5EF4-FFF2-40B4-BE49-F238E27FC236}">
                <a16:creationId xmlns:a16="http://schemas.microsoft.com/office/drawing/2014/main" id="{97C8DAF7-2134-46C0-A8ED-3E13DA1A9FFA}"/>
              </a:ext>
            </a:extLst>
          </p:cNvPr>
          <p:cNvSpPr>
            <a:spLocks noGrp="1"/>
          </p:cNvSpPr>
          <p:nvPr>
            <p:ph type="title"/>
          </p:nvPr>
        </p:nvSpPr>
        <p:spPr>
          <a:xfrm>
            <a:off x="72937" y="139846"/>
            <a:ext cx="8676222" cy="746926"/>
          </a:xfrm>
        </p:spPr>
        <p:txBody>
          <a:bodyPr vert="horz" lIns="91440" tIns="45720" rIns="91440" bIns="45720" rtlCol="0" anchor="b">
            <a:normAutofit fontScale="90000"/>
          </a:bodyPr>
          <a:lstStyle/>
          <a:p>
            <a:r>
              <a:rPr lang="en-US" sz="4800" dirty="0">
                <a:effectLst>
                  <a:glow rad="38100">
                    <a:schemeClr val="bg1">
                      <a:lumMod val="65000"/>
                      <a:lumOff val="35000"/>
                      <a:alpha val="50000"/>
                    </a:schemeClr>
                  </a:glow>
                  <a:outerShdw blurRad="28575" dist="31750" dir="13200000" algn="tl" rotWithShape="0">
                    <a:srgbClr val="000000">
                      <a:alpha val="25000"/>
                    </a:srgbClr>
                  </a:outerShdw>
                </a:effectLst>
              </a:rPr>
              <a:t>The Nature of cults ?</a:t>
            </a:r>
          </a:p>
        </p:txBody>
      </p:sp>
      <p:sp>
        <p:nvSpPr>
          <p:cNvPr id="3" name="TextBox 2">
            <a:extLst>
              <a:ext uri="{FF2B5EF4-FFF2-40B4-BE49-F238E27FC236}">
                <a16:creationId xmlns:a16="http://schemas.microsoft.com/office/drawing/2014/main" id="{DB2E56FD-52CA-4745-84A1-83CF666E2EE5}"/>
              </a:ext>
            </a:extLst>
          </p:cNvPr>
          <p:cNvSpPr txBox="1"/>
          <p:nvPr/>
        </p:nvSpPr>
        <p:spPr>
          <a:xfrm>
            <a:off x="482321" y="1271117"/>
            <a:ext cx="7556360" cy="1292662"/>
          </a:xfrm>
          <a:prstGeom prst="rect">
            <a:avLst/>
          </a:prstGeom>
          <a:noFill/>
        </p:spPr>
        <p:txBody>
          <a:bodyPr wrap="square" rtlCol="0">
            <a:spAutoFit/>
          </a:bodyPr>
          <a:lstStyle/>
          <a:p>
            <a:pPr marL="285750" indent="-285750">
              <a:buFont typeface="Wingdings" panose="05000000000000000000" pitchFamily="2" charset="2"/>
              <a:buChar char="Ø"/>
            </a:pPr>
            <a:r>
              <a:rPr lang="en-GB" sz="2000" dirty="0"/>
              <a:t>Why are these cults so popular in the Roman period…?</a:t>
            </a:r>
            <a:br>
              <a:rPr lang="en-GB" sz="2000" dirty="0"/>
            </a:br>
            <a:br>
              <a:rPr lang="en-GB" sz="2000" dirty="0"/>
            </a:br>
            <a:r>
              <a:rPr lang="en-GB" sz="2000" i="1" dirty="0"/>
              <a:t>What do YOU think…?</a:t>
            </a:r>
          </a:p>
          <a:p>
            <a:pPr marL="285750" indent="-285750">
              <a:buFont typeface="Wingdings" panose="05000000000000000000" pitchFamily="2" charset="2"/>
              <a:buChar char="Ø"/>
            </a:pPr>
            <a:endParaRPr lang="en-GB" dirty="0"/>
          </a:p>
        </p:txBody>
      </p:sp>
      <p:sp>
        <p:nvSpPr>
          <p:cNvPr id="5" name="TextBox 4">
            <a:extLst>
              <a:ext uri="{FF2B5EF4-FFF2-40B4-BE49-F238E27FC236}">
                <a16:creationId xmlns:a16="http://schemas.microsoft.com/office/drawing/2014/main" id="{237EFADD-C7E8-4147-8D90-79DAB0362D54}"/>
              </a:ext>
            </a:extLst>
          </p:cNvPr>
          <p:cNvSpPr txBox="1"/>
          <p:nvPr/>
        </p:nvSpPr>
        <p:spPr>
          <a:xfrm>
            <a:off x="1087403" y="2563779"/>
            <a:ext cx="6652008" cy="3970318"/>
          </a:xfrm>
          <a:prstGeom prst="rect">
            <a:avLst/>
          </a:prstGeom>
          <a:noFill/>
        </p:spPr>
        <p:txBody>
          <a:bodyPr wrap="square" rtlCol="0">
            <a:spAutoFit/>
          </a:bodyPr>
          <a:lstStyle/>
          <a:p>
            <a:pPr marL="285750" indent="-285750">
              <a:buFont typeface="Wingdings" panose="05000000000000000000" pitchFamily="2" charset="2"/>
              <a:buChar char="Ø"/>
            </a:pPr>
            <a:r>
              <a:rPr lang="en-GB" dirty="0"/>
              <a:t>Exotic cults/deities/rituals ?</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Henotheism ?</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More ‘meaningful’ / old gods have lost their meaning ?</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Afterlife Believes ?</a:t>
            </a:r>
          </a:p>
          <a:p>
            <a:pPr marL="742950" lvl="1" indent="-285750">
              <a:buFont typeface="Wingdings" panose="05000000000000000000" pitchFamily="2" charset="2"/>
              <a:buChar char="Ø"/>
            </a:pPr>
            <a:r>
              <a:rPr lang="en-GB" dirty="0"/>
              <a:t>a better afterlife ? </a:t>
            </a:r>
            <a:br>
              <a:rPr lang="en-GB" dirty="0"/>
            </a:br>
            <a:r>
              <a:rPr lang="en-GB" dirty="0"/>
              <a:t>or even re-incarnation ?</a:t>
            </a:r>
            <a:br>
              <a:rPr lang="en-GB" dirty="0"/>
            </a:br>
            <a:r>
              <a:rPr lang="en-GB" dirty="0"/>
              <a:t>                               at least for some cults…</a:t>
            </a:r>
          </a:p>
          <a:p>
            <a:pPr marL="742950" lvl="1"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Society ?</a:t>
            </a:r>
          </a:p>
          <a:p>
            <a:pPr marL="742950" lvl="1" indent="-285750">
              <a:buFont typeface="Wingdings" panose="05000000000000000000" pitchFamily="2" charset="2"/>
              <a:buChar char="Ø"/>
            </a:pPr>
            <a:r>
              <a:rPr lang="en-GB" dirty="0"/>
              <a:t>inclusive / less ‘elite’ controlled ?</a:t>
            </a:r>
          </a:p>
          <a:p>
            <a:pPr marL="742950" lvl="1" indent="-285750">
              <a:buFont typeface="Wingdings" panose="05000000000000000000" pitchFamily="2" charset="2"/>
              <a:buChar char="Ø"/>
            </a:pPr>
            <a:r>
              <a:rPr lang="en-GB" dirty="0"/>
              <a:t>exclusive / hierarchical ?</a:t>
            </a:r>
          </a:p>
        </p:txBody>
      </p:sp>
      <p:pic>
        <p:nvPicPr>
          <p:cNvPr id="6" name="Picture 9" descr="C:\Eigene Dateien\TEACHING MATERIAL\CITIES &amp; SETTLEMENTS\Religion\Isis Pompei Malerei.JPG">
            <a:extLst>
              <a:ext uri="{FF2B5EF4-FFF2-40B4-BE49-F238E27FC236}">
                <a16:creationId xmlns:a16="http://schemas.microsoft.com/office/drawing/2014/main" id="{41C51717-0A10-4713-9FCA-1A5FD43E0E49}"/>
              </a:ext>
            </a:extLst>
          </p:cNvPr>
          <p:cNvPicPr>
            <a:picLocks noChangeAspect="1" noChangeArrowheads="1"/>
          </p:cNvPicPr>
          <p:nvPr/>
        </p:nvPicPr>
        <p:blipFill>
          <a:blip r:embed="rId3" cstate="print"/>
          <a:srcRect/>
          <a:stretch>
            <a:fillRect/>
          </a:stretch>
        </p:blipFill>
        <p:spPr bwMode="auto">
          <a:xfrm>
            <a:off x="7917523" y="199053"/>
            <a:ext cx="4096365" cy="5029200"/>
          </a:xfrm>
          <a:prstGeom prst="rect">
            <a:avLst/>
          </a:prstGeom>
          <a:noFill/>
        </p:spPr>
      </p:pic>
    </p:spTree>
    <p:extLst>
      <p:ext uri="{BB962C8B-B14F-4D97-AF65-F5344CB8AC3E}">
        <p14:creationId xmlns:p14="http://schemas.microsoft.com/office/powerpoint/2010/main" val="1904683682"/>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1000"/>
                                        <p:tgtEl>
                                          <p:spTgt spid="5">
                                            <p:txEl>
                                              <p:pRg st="0" end="0"/>
                                            </p:txEl>
                                          </p:spTgt>
                                        </p:tgtEl>
                                      </p:cBhvr>
                                    </p:animEffect>
                                    <p:anim calcmode="lin" valueType="num">
                                      <p:cBhvr>
                                        <p:cTn id="1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42" presetClass="entr" presetSubtype="0" fill="hold" grpId="0" nodeType="afterEffect">
                                  <p:stCondLst>
                                    <p:cond delay="0"/>
                                  </p:stCondLst>
                                  <p:childTnLst>
                                    <p:set>
                                      <p:cBhvr>
                                        <p:cTn id="17" dur="1" fill="hold">
                                          <p:stCondLst>
                                            <p:cond delay="0"/>
                                          </p:stCondLst>
                                        </p:cTn>
                                        <p:tgtEl>
                                          <p:spTgt spid="5">
                                            <p:txEl>
                                              <p:pRg st="2" end="2"/>
                                            </p:txEl>
                                          </p:spTgt>
                                        </p:tgtEl>
                                        <p:attrNameLst>
                                          <p:attrName>style.visibility</p:attrName>
                                        </p:attrNameLst>
                                      </p:cBhvr>
                                      <p:to>
                                        <p:strVal val="visible"/>
                                      </p:to>
                                    </p:set>
                                    <p:animEffect transition="in" filter="fade">
                                      <p:cBhvr>
                                        <p:cTn id="18" dur="1000"/>
                                        <p:tgtEl>
                                          <p:spTgt spid="5">
                                            <p:txEl>
                                              <p:pRg st="2" end="2"/>
                                            </p:txEl>
                                          </p:spTgt>
                                        </p:tgtEl>
                                      </p:cBhvr>
                                    </p:animEffect>
                                    <p:anim calcmode="lin" valueType="num">
                                      <p:cBhvr>
                                        <p:cTn id="19"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1" fill="hold">
                            <p:stCondLst>
                              <p:cond delay="2000"/>
                            </p:stCondLst>
                            <p:childTnLst>
                              <p:par>
                                <p:cTn id="22" presetID="42" presetClass="entr" presetSubtype="0" fill="hold" grpId="0" nodeType="afterEffect">
                                  <p:stCondLst>
                                    <p:cond delay="0"/>
                                  </p:stCondLst>
                                  <p:childTnLst>
                                    <p:set>
                                      <p:cBhvr>
                                        <p:cTn id="23" dur="1" fill="hold">
                                          <p:stCondLst>
                                            <p:cond delay="0"/>
                                          </p:stCondLst>
                                        </p:cTn>
                                        <p:tgtEl>
                                          <p:spTgt spid="5">
                                            <p:txEl>
                                              <p:pRg st="4" end="4"/>
                                            </p:txEl>
                                          </p:spTgt>
                                        </p:tgtEl>
                                        <p:attrNameLst>
                                          <p:attrName>style.visibility</p:attrName>
                                        </p:attrNameLst>
                                      </p:cBhvr>
                                      <p:to>
                                        <p:strVal val="visible"/>
                                      </p:to>
                                    </p:set>
                                    <p:animEffect transition="in" filter="fade">
                                      <p:cBhvr>
                                        <p:cTn id="24" dur="1000"/>
                                        <p:tgtEl>
                                          <p:spTgt spid="5">
                                            <p:txEl>
                                              <p:pRg st="4" end="4"/>
                                            </p:txEl>
                                          </p:spTgt>
                                        </p:tgtEl>
                                      </p:cBhvr>
                                    </p:animEffect>
                                    <p:anim calcmode="lin" valueType="num">
                                      <p:cBhvr>
                                        <p:cTn id="25"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par>
                          <p:cTn id="27" fill="hold">
                            <p:stCondLst>
                              <p:cond delay="3000"/>
                            </p:stCondLst>
                            <p:childTnLst>
                              <p:par>
                                <p:cTn id="28" presetID="42" presetClass="entr" presetSubtype="0" fill="hold" grpId="0" nodeType="afterEffect">
                                  <p:stCondLst>
                                    <p:cond delay="0"/>
                                  </p:stCondLst>
                                  <p:childTnLst>
                                    <p:set>
                                      <p:cBhvr>
                                        <p:cTn id="29" dur="1" fill="hold">
                                          <p:stCondLst>
                                            <p:cond delay="0"/>
                                          </p:stCondLst>
                                        </p:cTn>
                                        <p:tgtEl>
                                          <p:spTgt spid="5">
                                            <p:txEl>
                                              <p:pRg st="6" end="6"/>
                                            </p:txEl>
                                          </p:spTgt>
                                        </p:tgtEl>
                                        <p:attrNameLst>
                                          <p:attrName>style.visibility</p:attrName>
                                        </p:attrNameLst>
                                      </p:cBhvr>
                                      <p:to>
                                        <p:strVal val="visible"/>
                                      </p:to>
                                    </p:set>
                                    <p:animEffect transition="in" filter="fade">
                                      <p:cBhvr>
                                        <p:cTn id="30" dur="1000"/>
                                        <p:tgtEl>
                                          <p:spTgt spid="5">
                                            <p:txEl>
                                              <p:pRg st="6" end="6"/>
                                            </p:txEl>
                                          </p:spTgt>
                                        </p:tgtEl>
                                      </p:cBhvr>
                                    </p:animEffect>
                                    <p:anim calcmode="lin" valueType="num">
                                      <p:cBhvr>
                                        <p:cTn id="31"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2"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par>
                          <p:cTn id="33" fill="hold">
                            <p:stCondLst>
                              <p:cond delay="4000"/>
                            </p:stCondLst>
                            <p:childTnLst>
                              <p:par>
                                <p:cTn id="34" presetID="42" presetClass="entr" presetSubtype="0" fill="hold" grpId="0" nodeType="afterEffect">
                                  <p:stCondLst>
                                    <p:cond delay="0"/>
                                  </p:stCondLst>
                                  <p:childTnLst>
                                    <p:set>
                                      <p:cBhvr>
                                        <p:cTn id="35" dur="1" fill="hold">
                                          <p:stCondLst>
                                            <p:cond delay="0"/>
                                          </p:stCondLst>
                                        </p:cTn>
                                        <p:tgtEl>
                                          <p:spTgt spid="5">
                                            <p:txEl>
                                              <p:pRg st="7" end="7"/>
                                            </p:txEl>
                                          </p:spTgt>
                                        </p:tgtEl>
                                        <p:attrNameLst>
                                          <p:attrName>style.visibility</p:attrName>
                                        </p:attrNameLst>
                                      </p:cBhvr>
                                      <p:to>
                                        <p:strVal val="visible"/>
                                      </p:to>
                                    </p:set>
                                    <p:animEffect transition="in" filter="fade">
                                      <p:cBhvr>
                                        <p:cTn id="36" dur="1000"/>
                                        <p:tgtEl>
                                          <p:spTgt spid="5">
                                            <p:txEl>
                                              <p:pRg st="7" end="7"/>
                                            </p:txEl>
                                          </p:spTgt>
                                        </p:tgtEl>
                                      </p:cBhvr>
                                    </p:animEffect>
                                    <p:anim calcmode="lin" valueType="num">
                                      <p:cBhvr>
                                        <p:cTn id="37"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38"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par>
                          <p:cTn id="39" fill="hold">
                            <p:stCondLst>
                              <p:cond delay="5000"/>
                            </p:stCondLst>
                            <p:childTnLst>
                              <p:par>
                                <p:cTn id="40" presetID="42" presetClass="entr" presetSubtype="0" fill="hold" grpId="0" nodeType="afterEffect">
                                  <p:stCondLst>
                                    <p:cond delay="0"/>
                                  </p:stCondLst>
                                  <p:childTnLst>
                                    <p:set>
                                      <p:cBhvr>
                                        <p:cTn id="41" dur="1" fill="hold">
                                          <p:stCondLst>
                                            <p:cond delay="0"/>
                                          </p:stCondLst>
                                        </p:cTn>
                                        <p:tgtEl>
                                          <p:spTgt spid="5">
                                            <p:txEl>
                                              <p:pRg st="9" end="9"/>
                                            </p:txEl>
                                          </p:spTgt>
                                        </p:tgtEl>
                                        <p:attrNameLst>
                                          <p:attrName>style.visibility</p:attrName>
                                        </p:attrNameLst>
                                      </p:cBhvr>
                                      <p:to>
                                        <p:strVal val="visible"/>
                                      </p:to>
                                    </p:set>
                                    <p:animEffect transition="in" filter="fade">
                                      <p:cBhvr>
                                        <p:cTn id="42" dur="1000"/>
                                        <p:tgtEl>
                                          <p:spTgt spid="5">
                                            <p:txEl>
                                              <p:pRg st="9" end="9"/>
                                            </p:txEl>
                                          </p:spTgt>
                                        </p:tgtEl>
                                      </p:cBhvr>
                                    </p:animEffect>
                                    <p:anim calcmode="lin" valueType="num">
                                      <p:cBhvr>
                                        <p:cTn id="43" dur="1000" fill="hold"/>
                                        <p:tgtEl>
                                          <p:spTgt spid="5">
                                            <p:txEl>
                                              <p:pRg st="9" end="9"/>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9" end="9"/>
                                            </p:txEl>
                                          </p:spTgt>
                                        </p:tgtEl>
                                        <p:attrNameLst>
                                          <p:attrName>ppt_y</p:attrName>
                                        </p:attrNameLst>
                                      </p:cBhvr>
                                      <p:tavLst>
                                        <p:tav tm="0">
                                          <p:val>
                                            <p:strVal val="#ppt_y+.1"/>
                                          </p:val>
                                        </p:tav>
                                        <p:tav tm="100000">
                                          <p:val>
                                            <p:strVal val="#ppt_y"/>
                                          </p:val>
                                        </p:tav>
                                      </p:tavLst>
                                    </p:anim>
                                  </p:childTnLst>
                                </p:cTn>
                              </p:par>
                            </p:childTnLst>
                          </p:cTn>
                        </p:par>
                        <p:par>
                          <p:cTn id="45" fill="hold">
                            <p:stCondLst>
                              <p:cond delay="6000"/>
                            </p:stCondLst>
                            <p:childTnLst>
                              <p:par>
                                <p:cTn id="46" presetID="42" presetClass="entr" presetSubtype="0" fill="hold" grpId="0" nodeType="afterEffect">
                                  <p:stCondLst>
                                    <p:cond delay="0"/>
                                  </p:stCondLst>
                                  <p:childTnLst>
                                    <p:set>
                                      <p:cBhvr>
                                        <p:cTn id="47" dur="1" fill="hold">
                                          <p:stCondLst>
                                            <p:cond delay="0"/>
                                          </p:stCondLst>
                                        </p:cTn>
                                        <p:tgtEl>
                                          <p:spTgt spid="5">
                                            <p:txEl>
                                              <p:pRg st="10" end="10"/>
                                            </p:txEl>
                                          </p:spTgt>
                                        </p:tgtEl>
                                        <p:attrNameLst>
                                          <p:attrName>style.visibility</p:attrName>
                                        </p:attrNameLst>
                                      </p:cBhvr>
                                      <p:to>
                                        <p:strVal val="visible"/>
                                      </p:to>
                                    </p:set>
                                    <p:animEffect transition="in" filter="fade">
                                      <p:cBhvr>
                                        <p:cTn id="48" dur="1000"/>
                                        <p:tgtEl>
                                          <p:spTgt spid="5">
                                            <p:txEl>
                                              <p:pRg st="10" end="10"/>
                                            </p:txEl>
                                          </p:spTgt>
                                        </p:tgtEl>
                                      </p:cBhvr>
                                    </p:animEffect>
                                    <p:anim calcmode="lin" valueType="num">
                                      <p:cBhvr>
                                        <p:cTn id="49" dur="1000" fill="hold"/>
                                        <p:tgtEl>
                                          <p:spTgt spid="5">
                                            <p:txEl>
                                              <p:pRg st="10" end="10"/>
                                            </p:txEl>
                                          </p:spTgt>
                                        </p:tgtEl>
                                        <p:attrNameLst>
                                          <p:attrName>ppt_x</p:attrName>
                                        </p:attrNameLst>
                                      </p:cBhvr>
                                      <p:tavLst>
                                        <p:tav tm="0">
                                          <p:val>
                                            <p:strVal val="#ppt_x"/>
                                          </p:val>
                                        </p:tav>
                                        <p:tav tm="100000">
                                          <p:val>
                                            <p:strVal val="#ppt_x"/>
                                          </p:val>
                                        </p:tav>
                                      </p:tavLst>
                                    </p:anim>
                                    <p:anim calcmode="lin" valueType="num">
                                      <p:cBhvr>
                                        <p:cTn id="50" dur="1000" fill="hold"/>
                                        <p:tgtEl>
                                          <p:spTgt spid="5">
                                            <p:txEl>
                                              <p:pRg st="10" end="10"/>
                                            </p:txEl>
                                          </p:spTgt>
                                        </p:tgtEl>
                                        <p:attrNameLst>
                                          <p:attrName>ppt_y</p:attrName>
                                        </p:attrNameLst>
                                      </p:cBhvr>
                                      <p:tavLst>
                                        <p:tav tm="0">
                                          <p:val>
                                            <p:strVal val="#ppt_y+.1"/>
                                          </p:val>
                                        </p:tav>
                                        <p:tav tm="100000">
                                          <p:val>
                                            <p:strVal val="#ppt_y"/>
                                          </p:val>
                                        </p:tav>
                                      </p:tavLst>
                                    </p:anim>
                                  </p:childTnLst>
                                </p:cTn>
                              </p:par>
                            </p:childTnLst>
                          </p:cTn>
                        </p:par>
                        <p:par>
                          <p:cTn id="51" fill="hold">
                            <p:stCondLst>
                              <p:cond delay="7000"/>
                            </p:stCondLst>
                            <p:childTnLst>
                              <p:par>
                                <p:cTn id="52" presetID="42" presetClass="entr" presetSubtype="0" fill="hold" grpId="0" nodeType="afterEffect">
                                  <p:stCondLst>
                                    <p:cond delay="0"/>
                                  </p:stCondLst>
                                  <p:childTnLst>
                                    <p:set>
                                      <p:cBhvr>
                                        <p:cTn id="53" dur="1" fill="hold">
                                          <p:stCondLst>
                                            <p:cond delay="0"/>
                                          </p:stCondLst>
                                        </p:cTn>
                                        <p:tgtEl>
                                          <p:spTgt spid="5">
                                            <p:txEl>
                                              <p:pRg st="11" end="11"/>
                                            </p:txEl>
                                          </p:spTgt>
                                        </p:tgtEl>
                                        <p:attrNameLst>
                                          <p:attrName>style.visibility</p:attrName>
                                        </p:attrNameLst>
                                      </p:cBhvr>
                                      <p:to>
                                        <p:strVal val="visible"/>
                                      </p:to>
                                    </p:set>
                                    <p:animEffect transition="in" filter="fade">
                                      <p:cBhvr>
                                        <p:cTn id="54" dur="1000"/>
                                        <p:tgtEl>
                                          <p:spTgt spid="5">
                                            <p:txEl>
                                              <p:pRg st="11" end="11"/>
                                            </p:txEl>
                                          </p:spTgt>
                                        </p:tgtEl>
                                      </p:cBhvr>
                                    </p:animEffect>
                                    <p:anim calcmode="lin" valueType="num">
                                      <p:cBhvr>
                                        <p:cTn id="55" dur="1000" fill="hold"/>
                                        <p:tgtEl>
                                          <p:spTgt spid="5">
                                            <p:txEl>
                                              <p:pRg st="11" end="11"/>
                                            </p:txEl>
                                          </p:spTgt>
                                        </p:tgtEl>
                                        <p:attrNameLst>
                                          <p:attrName>ppt_x</p:attrName>
                                        </p:attrNameLst>
                                      </p:cBhvr>
                                      <p:tavLst>
                                        <p:tav tm="0">
                                          <p:val>
                                            <p:strVal val="#ppt_x"/>
                                          </p:val>
                                        </p:tav>
                                        <p:tav tm="100000">
                                          <p:val>
                                            <p:strVal val="#ppt_x"/>
                                          </p:val>
                                        </p:tav>
                                      </p:tavLst>
                                    </p:anim>
                                    <p:anim calcmode="lin" valueType="num">
                                      <p:cBhvr>
                                        <p:cTn id="56" dur="1000" fill="hold"/>
                                        <p:tgtEl>
                                          <p:spTgt spid="5">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FA990-6BA2-4CA1-884F-9486877A3D2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006502E-7C62-4BA8-AE97-1A54547ABF41}"/>
              </a:ext>
            </a:extLst>
          </p:cNvPr>
          <p:cNvSpPr>
            <a:spLocks noGrp="1"/>
          </p:cNvSpPr>
          <p:nvPr>
            <p:ph idx="1"/>
          </p:nvPr>
        </p:nvSpPr>
        <p:spPr/>
        <p:txBody>
          <a:bodyPr/>
          <a:lstStyle/>
          <a:p>
            <a:endParaRPr lang="en-GB"/>
          </a:p>
        </p:txBody>
      </p:sp>
      <p:pic>
        <p:nvPicPr>
          <p:cNvPr id="5" name="Picture 8" descr="File:Isis Musei Capitolini MC744.jpg">
            <a:extLst>
              <a:ext uri="{FF2B5EF4-FFF2-40B4-BE49-F238E27FC236}">
                <a16:creationId xmlns:a16="http://schemas.microsoft.com/office/drawing/2014/main" id="{840B8D91-6F33-4597-872E-312F152A8488}"/>
              </a:ext>
            </a:extLst>
          </p:cNvPr>
          <p:cNvPicPr>
            <a:picLocks noChangeAspect="1" noChangeArrowheads="1"/>
          </p:cNvPicPr>
          <p:nvPr/>
        </p:nvPicPr>
        <p:blipFill>
          <a:blip r:embed="rId2" cstate="print"/>
          <a:srcRect/>
          <a:stretch>
            <a:fillRect/>
          </a:stretch>
        </p:blipFill>
        <p:spPr bwMode="auto">
          <a:xfrm>
            <a:off x="8988152" y="0"/>
            <a:ext cx="3203848" cy="6903256"/>
          </a:xfrm>
          <a:prstGeom prst="rect">
            <a:avLst/>
          </a:prstGeom>
          <a:noFill/>
        </p:spPr>
      </p:pic>
      <p:pic>
        <p:nvPicPr>
          <p:cNvPr id="4" name="Picture 2" descr="http://www.stellarhousepublishing.com/images/isis-mary.jpg">
            <a:extLst>
              <a:ext uri="{FF2B5EF4-FFF2-40B4-BE49-F238E27FC236}">
                <a16:creationId xmlns:a16="http://schemas.microsoft.com/office/drawing/2014/main" id="{BFB646F3-2B7A-4514-B0E5-B57DD23A961E}"/>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6799"/>
          <a:stretch/>
        </p:blipFill>
        <p:spPr bwMode="auto">
          <a:xfrm>
            <a:off x="4746108" y="32089"/>
            <a:ext cx="4373862" cy="306002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pic>
        <p:nvPicPr>
          <p:cNvPr id="6" name="Picture 2" descr="File:Egyptian - Isis Nursing Horus - Walters 481530.jpg">
            <a:extLst>
              <a:ext uri="{FF2B5EF4-FFF2-40B4-BE49-F238E27FC236}">
                <a16:creationId xmlns:a16="http://schemas.microsoft.com/office/drawing/2014/main" id="{FE33608B-69EE-49C7-A67B-BD12E1D11AD0}"/>
              </a:ext>
            </a:extLst>
          </p:cNvPr>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267478" y="137390"/>
            <a:ext cx="2873828" cy="4413906"/>
          </a:xfrm>
          <a:prstGeom prst="rect">
            <a:avLst/>
          </a:prstGeom>
          <a:noFill/>
        </p:spPr>
      </p:pic>
      <p:sp>
        <p:nvSpPr>
          <p:cNvPr id="7" name="Rectangle 6">
            <a:extLst>
              <a:ext uri="{FF2B5EF4-FFF2-40B4-BE49-F238E27FC236}">
                <a16:creationId xmlns:a16="http://schemas.microsoft.com/office/drawing/2014/main" id="{663FFD97-3160-47D6-BAF0-ACF25D754A9F}"/>
              </a:ext>
            </a:extLst>
          </p:cNvPr>
          <p:cNvSpPr/>
          <p:nvPr/>
        </p:nvSpPr>
        <p:spPr>
          <a:xfrm>
            <a:off x="4239602" y="4425449"/>
            <a:ext cx="6096000" cy="2308324"/>
          </a:xfrm>
          <a:prstGeom prst="rect">
            <a:avLst/>
          </a:prstGeom>
        </p:spPr>
        <p:txBody>
          <a:bodyPr>
            <a:spAutoFit/>
          </a:bodyPr>
          <a:lstStyle/>
          <a:p>
            <a:r>
              <a:rPr lang="en-GB" sz="1600" b="1" dirty="0">
                <a:solidFill>
                  <a:srgbClr val="FFC000"/>
                </a:solidFill>
              </a:rPr>
              <a:t>Apuleius, Metamorphoses:</a:t>
            </a:r>
            <a:br>
              <a:rPr lang="en-GB" sz="1600" b="1" dirty="0">
                <a:solidFill>
                  <a:srgbClr val="FFC000"/>
                </a:solidFill>
              </a:rPr>
            </a:br>
            <a:r>
              <a:rPr lang="en-GB" sz="1600" b="1" dirty="0">
                <a:solidFill>
                  <a:srgbClr val="FFC000"/>
                </a:solidFill>
              </a:rPr>
              <a:t>I am she that is the natural mother of all things, mistress and governess of all the elements, the initial progeny of worlds, chief of powers divine, Queen of heaven, the principal of the Gods celestial, the light of the goddesses: at my will the planets of the air, the wholesome winds of the Seas, and the silences of hell be disposed; my name, my divinity is adored throughout all the world in divers manners, in variable customs and in many names (…).</a:t>
            </a:r>
            <a:r>
              <a:rPr lang="en-GB" sz="1600" dirty="0"/>
              <a:t> </a:t>
            </a:r>
          </a:p>
        </p:txBody>
      </p:sp>
    </p:spTree>
    <p:extLst>
      <p:ext uri="{BB962C8B-B14F-4D97-AF65-F5344CB8AC3E}">
        <p14:creationId xmlns:p14="http://schemas.microsoft.com/office/powerpoint/2010/main" val="2617243871"/>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edge">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C6792-A70D-4A65-979E-517DEA4D64D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72A6F05-345B-447F-AB29-A4DD3B7625B7}"/>
              </a:ext>
            </a:extLst>
          </p:cNvPr>
          <p:cNvSpPr>
            <a:spLocks noGrp="1"/>
          </p:cNvSpPr>
          <p:nvPr>
            <p:ph idx="1"/>
          </p:nvPr>
        </p:nvSpPr>
        <p:spPr/>
        <p:txBody>
          <a:bodyPr/>
          <a:lstStyle/>
          <a:p>
            <a:endParaRPr lang="en-GB"/>
          </a:p>
        </p:txBody>
      </p:sp>
      <p:pic>
        <p:nvPicPr>
          <p:cNvPr id="4" name="Picture 2" descr="http://upload.wikimedia.org/wikipedia/commons/c/c6/Iseion_serapeium_industria.jpg">
            <a:extLst>
              <a:ext uri="{FF2B5EF4-FFF2-40B4-BE49-F238E27FC236}">
                <a16:creationId xmlns:a16="http://schemas.microsoft.com/office/drawing/2014/main" id="{F778238A-EF44-4BBE-B8D7-D2983BA0607A}"/>
              </a:ext>
            </a:extLst>
          </p:cNvPr>
          <p:cNvPicPr>
            <a:picLocks noChangeAspect="1" noChangeArrowheads="1"/>
          </p:cNvPicPr>
          <p:nvPr/>
        </p:nvPicPr>
        <p:blipFill>
          <a:blip r:embed="rId2" cstate="print">
            <a:lum contrast="20000"/>
          </a:blip>
          <a:srcRect/>
          <a:stretch>
            <a:fillRect/>
          </a:stretch>
        </p:blipFill>
        <p:spPr bwMode="auto">
          <a:xfrm>
            <a:off x="-159090" y="0"/>
            <a:ext cx="4752528" cy="6858000"/>
          </a:xfrm>
          <a:prstGeom prst="rect">
            <a:avLst/>
          </a:prstGeom>
          <a:noFill/>
        </p:spPr>
      </p:pic>
      <p:sp>
        <p:nvSpPr>
          <p:cNvPr id="5" name="Titel 1">
            <a:extLst>
              <a:ext uri="{FF2B5EF4-FFF2-40B4-BE49-F238E27FC236}">
                <a16:creationId xmlns:a16="http://schemas.microsoft.com/office/drawing/2014/main" id="{494AF003-D3DE-4751-BBE4-3799C9D58D88}"/>
              </a:ext>
            </a:extLst>
          </p:cNvPr>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Iseion / Serapeion</a:t>
            </a:r>
            <a:endParaRPr lang="en-GB" dirty="0"/>
          </a:p>
        </p:txBody>
      </p:sp>
      <p:sp>
        <p:nvSpPr>
          <p:cNvPr id="6" name="Inhaltsplatzhalter 2">
            <a:extLst>
              <a:ext uri="{FF2B5EF4-FFF2-40B4-BE49-F238E27FC236}">
                <a16:creationId xmlns:a16="http://schemas.microsoft.com/office/drawing/2014/main" id="{81EED502-4961-4919-8694-90B99FD9F8D7}"/>
              </a:ext>
            </a:extLst>
          </p:cNvPr>
          <p:cNvSpPr txBox="1">
            <a:spLocks/>
          </p:cNvSpPr>
          <p:nvPr/>
        </p:nvSpPr>
        <p:spPr>
          <a:xfrm>
            <a:off x="4572000" y="1600200"/>
            <a:ext cx="4572000" cy="4709160"/>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r>
              <a:rPr lang="en-GB"/>
              <a:t>Industria and Rome</a:t>
            </a:r>
            <a:endParaRPr lang="en-GB" dirty="0"/>
          </a:p>
        </p:txBody>
      </p:sp>
      <p:pic>
        <p:nvPicPr>
          <p:cNvPr id="7" name="Picture 4" descr="http://www.maquettes-historiques.net/R104X.jpg">
            <a:extLst>
              <a:ext uri="{FF2B5EF4-FFF2-40B4-BE49-F238E27FC236}">
                <a16:creationId xmlns:a16="http://schemas.microsoft.com/office/drawing/2014/main" id="{584DBC2A-2142-4338-A6CC-95A3D8C0A5A4}"/>
              </a:ext>
            </a:extLst>
          </p:cNvPr>
          <p:cNvPicPr>
            <a:picLocks noChangeAspect="1" noChangeArrowheads="1"/>
          </p:cNvPicPr>
          <p:nvPr/>
        </p:nvPicPr>
        <p:blipFill>
          <a:blip r:embed="rId3" cstate="print"/>
          <a:srcRect/>
          <a:stretch>
            <a:fillRect/>
          </a:stretch>
        </p:blipFill>
        <p:spPr bwMode="auto">
          <a:xfrm>
            <a:off x="4632515" y="1516185"/>
            <a:ext cx="7237295" cy="5341815"/>
          </a:xfrm>
          <a:prstGeom prst="rect">
            <a:avLst/>
          </a:prstGeom>
          <a:noFill/>
        </p:spPr>
      </p:pic>
    </p:spTree>
    <p:extLst>
      <p:ext uri="{BB962C8B-B14F-4D97-AF65-F5344CB8AC3E}">
        <p14:creationId xmlns:p14="http://schemas.microsoft.com/office/powerpoint/2010/main" val="4191472224"/>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3">
            <a:extLst>
              <a:ext uri="{FF2B5EF4-FFF2-40B4-BE49-F238E27FC236}">
                <a16:creationId xmlns:a16="http://schemas.microsoft.com/office/drawing/2014/main" id="{E004B2B1-781B-43DB-8300-693AD5F5CFCD}"/>
              </a:ext>
            </a:extLst>
          </p:cNvPr>
          <p:cNvPicPr>
            <a:picLocks noChangeAspect="1" noChangeArrowheads="1"/>
          </p:cNvPicPr>
          <p:nvPr/>
        </p:nvPicPr>
        <p:blipFill>
          <a:blip r:embed="rId2" cstate="print"/>
          <a:srcRect l="17492" t="21602" r="11445" b="26975"/>
          <a:stretch>
            <a:fillRect/>
          </a:stretch>
        </p:blipFill>
        <p:spPr bwMode="auto">
          <a:xfrm>
            <a:off x="5585119" y="-282"/>
            <a:ext cx="6606882" cy="4709160"/>
          </a:xfrm>
          <a:prstGeom prst="rect">
            <a:avLst/>
          </a:prstGeom>
          <a:noFill/>
          <a:ln w="9525">
            <a:noFill/>
            <a:miter lim="800000"/>
            <a:headEnd/>
            <a:tailEnd/>
          </a:ln>
        </p:spPr>
      </p:pic>
      <p:sp>
        <p:nvSpPr>
          <p:cNvPr id="2" name="Title 1">
            <a:extLst>
              <a:ext uri="{FF2B5EF4-FFF2-40B4-BE49-F238E27FC236}">
                <a16:creationId xmlns:a16="http://schemas.microsoft.com/office/drawing/2014/main" id="{E52EF109-8C5A-4675-A0A0-96DD56E237D2}"/>
              </a:ext>
            </a:extLst>
          </p:cNvPr>
          <p:cNvSpPr>
            <a:spLocks noGrp="1"/>
          </p:cNvSpPr>
          <p:nvPr>
            <p:ph type="title"/>
          </p:nvPr>
        </p:nvSpPr>
        <p:spPr/>
        <p:txBody>
          <a:bodyPr>
            <a:normAutofit/>
          </a:bodyPr>
          <a:lstStyle/>
          <a:p>
            <a:r>
              <a:rPr lang="en-GB" sz="2000" dirty="0" err="1"/>
              <a:t>Mogontiacum</a:t>
            </a:r>
            <a:endParaRPr lang="en-GB" sz="2000" dirty="0"/>
          </a:p>
        </p:txBody>
      </p:sp>
      <p:sp>
        <p:nvSpPr>
          <p:cNvPr id="3" name="Content Placeholder 2">
            <a:extLst>
              <a:ext uri="{FF2B5EF4-FFF2-40B4-BE49-F238E27FC236}">
                <a16:creationId xmlns:a16="http://schemas.microsoft.com/office/drawing/2014/main" id="{4E31A4BF-F162-425C-8AFB-E9D47477740C}"/>
              </a:ext>
            </a:extLst>
          </p:cNvPr>
          <p:cNvSpPr>
            <a:spLocks noGrp="1"/>
          </p:cNvSpPr>
          <p:nvPr>
            <p:ph idx="1"/>
          </p:nvPr>
        </p:nvSpPr>
        <p:spPr/>
        <p:txBody>
          <a:bodyPr/>
          <a:lstStyle/>
          <a:p>
            <a:endParaRPr lang="en-GB"/>
          </a:p>
        </p:txBody>
      </p:sp>
      <p:sp>
        <p:nvSpPr>
          <p:cNvPr id="4" name="Titel 1">
            <a:extLst>
              <a:ext uri="{FF2B5EF4-FFF2-40B4-BE49-F238E27FC236}">
                <a16:creationId xmlns:a16="http://schemas.microsoft.com/office/drawing/2014/main" id="{928AE864-F919-4BB9-AF6C-384E867FF5C4}"/>
              </a:ext>
            </a:extLst>
          </p:cNvPr>
          <p:cNvSpPr txBox="1">
            <a:spLocks/>
          </p:cNvSpPr>
          <p:nvPr/>
        </p:nvSpPr>
        <p:spPr>
          <a:xfrm>
            <a:off x="457200" y="274638"/>
            <a:ext cx="8229600" cy="114300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de-DE"/>
              <a:t>Isis &amp; Magna Mater Sanctuary</a:t>
            </a:r>
            <a:endParaRPr lang="en-GB" dirty="0"/>
          </a:p>
        </p:txBody>
      </p:sp>
      <p:sp>
        <p:nvSpPr>
          <p:cNvPr id="5" name="Inhaltsplatzhalter 2">
            <a:extLst>
              <a:ext uri="{FF2B5EF4-FFF2-40B4-BE49-F238E27FC236}">
                <a16:creationId xmlns:a16="http://schemas.microsoft.com/office/drawing/2014/main" id="{3E8C2DB2-D197-4FFA-B1CE-8428D67207B4}"/>
              </a:ext>
            </a:extLst>
          </p:cNvPr>
          <p:cNvSpPr txBox="1">
            <a:spLocks/>
          </p:cNvSpPr>
          <p:nvPr/>
        </p:nvSpPr>
        <p:spPr>
          <a:xfrm>
            <a:off x="457200" y="1600200"/>
            <a:ext cx="8229600" cy="4709160"/>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r>
              <a:rPr lang="de-DE"/>
              <a:t>Mainz</a:t>
            </a:r>
            <a:endParaRPr lang="en-GB" dirty="0"/>
          </a:p>
        </p:txBody>
      </p:sp>
      <p:pic>
        <p:nvPicPr>
          <p:cNvPr id="6" name="Picture 2">
            <a:extLst>
              <a:ext uri="{FF2B5EF4-FFF2-40B4-BE49-F238E27FC236}">
                <a16:creationId xmlns:a16="http://schemas.microsoft.com/office/drawing/2014/main" id="{64D67BB3-D2EE-4293-B374-F1F0AD821F53}"/>
              </a:ext>
            </a:extLst>
          </p:cNvPr>
          <p:cNvPicPr>
            <a:picLocks noChangeAspect="1" noChangeArrowheads="1"/>
          </p:cNvPicPr>
          <p:nvPr/>
        </p:nvPicPr>
        <p:blipFill>
          <a:blip r:embed="rId3" cstate="print"/>
          <a:srcRect/>
          <a:stretch>
            <a:fillRect/>
          </a:stretch>
        </p:blipFill>
        <p:spPr bwMode="auto">
          <a:xfrm>
            <a:off x="0" y="1923601"/>
            <a:ext cx="5832648" cy="2537202"/>
          </a:xfrm>
          <a:prstGeom prst="rect">
            <a:avLst/>
          </a:prstGeom>
          <a:noFill/>
          <a:ln w="9525">
            <a:noFill/>
            <a:miter lim="800000"/>
            <a:headEnd/>
            <a:tailEnd/>
          </a:ln>
        </p:spPr>
      </p:pic>
      <p:pic>
        <p:nvPicPr>
          <p:cNvPr id="8" name="Picture 5">
            <a:extLst>
              <a:ext uri="{FF2B5EF4-FFF2-40B4-BE49-F238E27FC236}">
                <a16:creationId xmlns:a16="http://schemas.microsoft.com/office/drawing/2014/main" id="{B266C751-510B-44CA-B737-8A0188344A3A}"/>
              </a:ext>
            </a:extLst>
          </p:cNvPr>
          <p:cNvPicPr>
            <a:picLocks noChangeAspect="1" noChangeArrowheads="1"/>
          </p:cNvPicPr>
          <p:nvPr/>
        </p:nvPicPr>
        <p:blipFill>
          <a:blip r:embed="rId4" cstate="print"/>
          <a:srcRect/>
          <a:stretch>
            <a:fillRect/>
          </a:stretch>
        </p:blipFill>
        <p:spPr bwMode="auto">
          <a:xfrm>
            <a:off x="5733988" y="4256865"/>
            <a:ext cx="3154572" cy="2326497"/>
          </a:xfrm>
          <a:prstGeom prst="rect">
            <a:avLst/>
          </a:prstGeom>
          <a:noFill/>
          <a:ln w="9525">
            <a:noFill/>
            <a:miter lim="800000"/>
            <a:headEnd/>
            <a:tailEnd/>
          </a:ln>
        </p:spPr>
      </p:pic>
      <p:pic>
        <p:nvPicPr>
          <p:cNvPr id="9" name="Picture 6">
            <a:extLst>
              <a:ext uri="{FF2B5EF4-FFF2-40B4-BE49-F238E27FC236}">
                <a16:creationId xmlns:a16="http://schemas.microsoft.com/office/drawing/2014/main" id="{028D9610-533F-435E-B48E-BCBB6E885BEF}"/>
              </a:ext>
            </a:extLst>
          </p:cNvPr>
          <p:cNvPicPr>
            <a:picLocks noChangeAspect="1" noChangeArrowheads="1"/>
          </p:cNvPicPr>
          <p:nvPr/>
        </p:nvPicPr>
        <p:blipFill>
          <a:blip r:embed="rId5" cstate="print"/>
          <a:srcRect/>
          <a:stretch>
            <a:fillRect/>
          </a:stretch>
        </p:blipFill>
        <p:spPr bwMode="auto">
          <a:xfrm>
            <a:off x="9614925" y="2941727"/>
            <a:ext cx="2577075" cy="3865612"/>
          </a:xfrm>
          <a:prstGeom prst="rect">
            <a:avLst/>
          </a:prstGeom>
          <a:noFill/>
          <a:ln w="9525">
            <a:noFill/>
            <a:miter lim="800000"/>
            <a:headEnd/>
            <a:tailEnd/>
          </a:ln>
        </p:spPr>
      </p:pic>
    </p:spTree>
    <p:extLst>
      <p:ext uri="{BB962C8B-B14F-4D97-AF65-F5344CB8AC3E}">
        <p14:creationId xmlns:p14="http://schemas.microsoft.com/office/powerpoint/2010/main" val="1390998214"/>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randombar(horizontal)">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randombar(horizontal)">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pic>
        <p:nvPicPr>
          <p:cNvPr id="8" name="Content Placeholder 4" descr="A picture containing text, map&#10;&#10;Description generated with very high confidence">
            <a:extLst>
              <a:ext uri="{FF2B5EF4-FFF2-40B4-BE49-F238E27FC236}">
                <a16:creationId xmlns:a16="http://schemas.microsoft.com/office/drawing/2014/main" id="{E672C18D-0D8C-4DBB-B681-50EC2F9A11A6}"/>
              </a:ext>
            </a:extLst>
          </p:cNvPr>
          <p:cNvPicPr>
            <a:picLocks noChangeAspect="1"/>
          </p:cNvPicPr>
          <p:nvPr/>
        </p:nvPicPr>
        <p:blipFill rotWithShape="1">
          <a:blip r:embed="rId3">
            <a:alphaModFix amt="15000"/>
          </a:blip>
          <a:srcRect t="16806" b="1376"/>
          <a:stretch/>
        </p:blipFill>
        <p:spPr>
          <a:xfrm>
            <a:off x="20" y="10"/>
            <a:ext cx="12191980" cy="6857990"/>
          </a:xfrm>
          <a:prstGeom prst="rect">
            <a:avLst/>
          </a:prstGeom>
        </p:spPr>
      </p:pic>
      <p:sp>
        <p:nvSpPr>
          <p:cNvPr id="2" name="Title 1">
            <a:extLst>
              <a:ext uri="{FF2B5EF4-FFF2-40B4-BE49-F238E27FC236}">
                <a16:creationId xmlns:a16="http://schemas.microsoft.com/office/drawing/2014/main" id="{8A8FBF5C-36D0-4684-A90E-4406CC83BE0C}"/>
              </a:ext>
            </a:extLst>
          </p:cNvPr>
          <p:cNvSpPr>
            <a:spLocks noGrp="1"/>
          </p:cNvSpPr>
          <p:nvPr>
            <p:ph type="title"/>
          </p:nvPr>
        </p:nvSpPr>
        <p:spPr>
          <a:xfrm>
            <a:off x="1141413" y="609600"/>
            <a:ext cx="9905998" cy="1905000"/>
          </a:xfrm>
        </p:spPr>
        <p:txBody>
          <a:bodyPr>
            <a:normAutofit/>
          </a:bodyPr>
          <a:lstStyle/>
          <a:p>
            <a:r>
              <a:rPr lang="en-GB" dirty="0"/>
              <a:t>Discussion: Impact on local religions…?</a:t>
            </a:r>
          </a:p>
        </p:txBody>
      </p:sp>
      <p:pic>
        <p:nvPicPr>
          <p:cNvPr id="7" name="Content Placeholder 6" descr="A picture containing text, map&#10;&#10;Description generated with very high confidence">
            <a:extLst>
              <a:ext uri="{FF2B5EF4-FFF2-40B4-BE49-F238E27FC236}">
                <a16:creationId xmlns:a16="http://schemas.microsoft.com/office/drawing/2014/main" id="{2560A357-FDC9-43CF-97BF-CB28E6562F6E}"/>
              </a:ext>
            </a:extLst>
          </p:cNvPr>
          <p:cNvPicPr>
            <a:picLocks noGrp="1" noChangeAspect="1"/>
          </p:cNvPicPr>
          <p:nvPr>
            <p:ph idx="1"/>
          </p:nvPr>
        </p:nvPicPr>
        <p:blipFill>
          <a:blip r:embed="rId3"/>
          <a:stretch>
            <a:fillRect/>
          </a:stretch>
        </p:blipFill>
        <p:spPr>
          <a:xfrm>
            <a:off x="485191" y="1922420"/>
            <a:ext cx="7464033" cy="5131522"/>
          </a:xfrm>
        </p:spPr>
      </p:pic>
    </p:spTree>
    <p:extLst>
      <p:ext uri="{BB962C8B-B14F-4D97-AF65-F5344CB8AC3E}">
        <p14:creationId xmlns:p14="http://schemas.microsoft.com/office/powerpoint/2010/main" val="804683607"/>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extLst/>
          </a:blip>
          <a:stretch/>
        </a:blipFill>
        <a:effectLst/>
      </p:bgPr>
    </p:bg>
    <p:spTree>
      <p:nvGrpSpPr>
        <p:cNvPr id="1" name=""/>
        <p:cNvGrpSpPr/>
        <p:nvPr/>
      </p:nvGrpSpPr>
      <p:grpSpPr>
        <a:xfrm>
          <a:off x="0" y="0"/>
          <a:ext cx="0" cy="0"/>
          <a:chOff x="0" y="0"/>
          <a:chExt cx="0" cy="0"/>
        </a:xfrm>
      </p:grpSpPr>
      <p:pic>
        <p:nvPicPr>
          <p:cNvPr id="8" name="Content Placeholder 4" descr="A picture containing text, map&#10;&#10;Description generated with very high confidence">
            <a:extLst>
              <a:ext uri="{FF2B5EF4-FFF2-40B4-BE49-F238E27FC236}">
                <a16:creationId xmlns:a16="http://schemas.microsoft.com/office/drawing/2014/main" id="{E672C18D-0D8C-4DBB-B681-50EC2F9A11A6}"/>
              </a:ext>
            </a:extLst>
          </p:cNvPr>
          <p:cNvPicPr>
            <a:picLocks noChangeAspect="1"/>
          </p:cNvPicPr>
          <p:nvPr/>
        </p:nvPicPr>
        <p:blipFill rotWithShape="1">
          <a:blip r:embed="rId3">
            <a:alphaModFix amt="15000"/>
          </a:blip>
          <a:srcRect t="16806" b="1376"/>
          <a:stretch/>
        </p:blipFill>
        <p:spPr>
          <a:xfrm>
            <a:off x="20" y="10"/>
            <a:ext cx="12191980" cy="6857990"/>
          </a:xfrm>
          <a:prstGeom prst="rect">
            <a:avLst/>
          </a:prstGeom>
        </p:spPr>
      </p:pic>
      <p:sp>
        <p:nvSpPr>
          <p:cNvPr id="2" name="Title 1">
            <a:extLst>
              <a:ext uri="{FF2B5EF4-FFF2-40B4-BE49-F238E27FC236}">
                <a16:creationId xmlns:a16="http://schemas.microsoft.com/office/drawing/2014/main" id="{8A8FBF5C-36D0-4684-A90E-4406CC83BE0C}"/>
              </a:ext>
            </a:extLst>
          </p:cNvPr>
          <p:cNvSpPr>
            <a:spLocks noGrp="1"/>
          </p:cNvSpPr>
          <p:nvPr>
            <p:ph type="title"/>
          </p:nvPr>
        </p:nvSpPr>
        <p:spPr>
          <a:xfrm>
            <a:off x="1141413" y="609600"/>
            <a:ext cx="9905998" cy="5555876"/>
          </a:xfrm>
        </p:spPr>
        <p:txBody>
          <a:bodyPr>
            <a:normAutofit/>
          </a:bodyPr>
          <a:lstStyle/>
          <a:p>
            <a:pPr marL="457200" indent="-457200">
              <a:buFont typeface="Wingdings" panose="05000000000000000000" pitchFamily="2" charset="2"/>
              <a:buChar char="Ø"/>
            </a:pPr>
            <a:r>
              <a:rPr lang="en-GB" dirty="0"/>
              <a:t>Discussion: </a:t>
            </a:r>
            <a:br>
              <a:rPr lang="en-GB" dirty="0"/>
            </a:br>
            <a:r>
              <a:rPr lang="en-GB" dirty="0"/>
              <a:t>1) Impact on local religions…?</a:t>
            </a:r>
            <a:br>
              <a:rPr lang="en-GB" dirty="0"/>
            </a:br>
            <a:r>
              <a:rPr lang="en-GB" dirty="0"/>
              <a:t>2) Extent of globalisation…?</a:t>
            </a:r>
            <a:br>
              <a:rPr lang="en-GB" dirty="0"/>
            </a:br>
            <a:r>
              <a:rPr lang="en-GB" dirty="0"/>
              <a:t>			Wholesale religious packages?</a:t>
            </a:r>
            <a:br>
              <a:rPr lang="en-GB" dirty="0"/>
            </a:br>
            <a:r>
              <a:rPr lang="en-GB" dirty="0"/>
              <a:t>			     Other tendencies/fashions </a:t>
            </a:r>
            <a:br>
              <a:rPr lang="en-GB" dirty="0"/>
            </a:br>
            <a:r>
              <a:rPr lang="en-GB" dirty="0"/>
              <a:t>					apart from deities/cults…?</a:t>
            </a:r>
            <a:br>
              <a:rPr lang="en-GB" dirty="0"/>
            </a:br>
            <a:r>
              <a:rPr lang="en-GB" dirty="0"/>
              <a:t>3) Agency…?</a:t>
            </a:r>
            <a:br>
              <a:rPr lang="en-GB" dirty="0"/>
            </a:br>
            <a:r>
              <a:rPr lang="en-GB" dirty="0"/>
              <a:t>4)  Chronology…?</a:t>
            </a:r>
          </a:p>
        </p:txBody>
      </p:sp>
      <p:sp>
        <p:nvSpPr>
          <p:cNvPr id="4" name="Content Placeholder 3">
            <a:extLst>
              <a:ext uri="{FF2B5EF4-FFF2-40B4-BE49-F238E27FC236}">
                <a16:creationId xmlns:a16="http://schemas.microsoft.com/office/drawing/2014/main" id="{8CDC8D10-FAC7-4CCC-8F39-9C9EA40BE079}"/>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777029630"/>
      </p:ext>
    </p:extLst>
  </p:cSld>
  <p:clrMapOvr>
    <a:masterClrMapping/>
  </p:clrMapOvr>
  <mc:AlternateContent xmlns:mc="http://schemas.openxmlformats.org/markup-compatibility/2006" xmlns:p14="http://schemas.microsoft.com/office/powerpoint/2010/main">
    <mc:Choice Requires="p14">
      <p:transition spd="slow" p14:dur="2250">
        <p:randomBar dir="vert"/>
      </p:transition>
    </mc:Choice>
    <mc:Fallback xmlns="">
      <p:transition spd="slow">
        <p:randomBar dir="vert"/>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F4B54B"/>
      </a:accent1>
      <a:accent2>
        <a:srgbClr val="A2C84E"/>
      </a:accent2>
      <a:accent3>
        <a:srgbClr val="4BC298"/>
      </a:accent3>
      <a:accent4>
        <a:srgbClr val="4CB5D3"/>
      </a:accent4>
      <a:accent5>
        <a:srgbClr val="9167E3"/>
      </a:accent5>
      <a:accent6>
        <a:srgbClr val="E05073"/>
      </a:accent6>
      <a:hlink>
        <a:srgbClr val="E19520"/>
      </a:hlink>
      <a:folHlink>
        <a:srgbClr val="E8B15D"/>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DD1DAD52-B525-46B5-8E87-60EE23581B9C}"/>
    </a:ext>
  </a:extLst>
</a:theme>
</file>

<file path=docProps/app.xml><?xml version="1.0" encoding="utf-8"?>
<Properties xmlns="http://schemas.openxmlformats.org/officeDocument/2006/extended-properties" xmlns:vt="http://schemas.openxmlformats.org/officeDocument/2006/docPropsVTypes">
  <Template>Mesh</Template>
  <TotalTime>0</TotalTime>
  <Words>2110</Words>
  <Application>Microsoft Office PowerPoint</Application>
  <PresentationFormat>Widescreen</PresentationFormat>
  <Paragraphs>189</Paragraphs>
  <Slides>52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52</vt:i4>
      </vt:variant>
    </vt:vector>
  </HeadingPairs>
  <TitlesOfParts>
    <vt:vector size="57" baseType="lpstr">
      <vt:lpstr>Arial</vt:lpstr>
      <vt:lpstr>Century Gothic</vt:lpstr>
      <vt:lpstr>Wingdings</vt:lpstr>
      <vt:lpstr>Wingdings 2</vt:lpstr>
      <vt:lpstr>Mesh</vt:lpstr>
      <vt:lpstr>Globalising Religions  in the Roman empire</vt:lpstr>
      <vt:lpstr>Questions to ask…</vt:lpstr>
      <vt:lpstr>Mithras Distribution</vt:lpstr>
      <vt:lpstr>Mithras Distribution</vt:lpstr>
      <vt:lpstr>Mithras Distribution</vt:lpstr>
      <vt:lpstr>Mithras Agents…?</vt:lpstr>
      <vt:lpstr>Mithras Agents…?</vt:lpstr>
      <vt:lpstr>Mithras Agents…?</vt:lpstr>
      <vt:lpstr>Mithras Agents…?</vt:lpstr>
      <vt:lpstr>Mithras Agents…?</vt:lpstr>
      <vt:lpstr>Mithras Agents…?</vt:lpstr>
      <vt:lpstr>Mithras Standardisation</vt:lpstr>
      <vt:lpstr>Mithras Standardisation</vt:lpstr>
      <vt:lpstr>PowerPoint Presentation</vt:lpstr>
      <vt:lpstr>PowerPoint Presentation</vt:lpstr>
      <vt:lpstr>Mithras Standardisation</vt:lpstr>
      <vt:lpstr>Mithras Standardisation</vt:lpstr>
      <vt:lpstr>Mithras Standardisation</vt:lpstr>
      <vt:lpstr>Mithras Standardisation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Sol Invictus … Mithras… Jupiter dolichenus</vt:lpstr>
      <vt:lpstr>Sol Invictus … Mithras… Jupiter dolichenus</vt:lpstr>
      <vt:lpstr>DOLICHENUS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Epona: local deities going far…</vt:lpstr>
      <vt:lpstr>The Nature of cults ?</vt:lpstr>
      <vt:lpstr>The Nature of cults ?</vt:lpstr>
      <vt:lpstr>PowerPoint Presentation</vt:lpstr>
      <vt:lpstr>PowerPoint Presentation</vt:lpstr>
      <vt:lpstr>Mogontiacum</vt:lpstr>
      <vt:lpstr>Discussion: Impact on local religions…?</vt:lpstr>
      <vt:lpstr>Discussion:  1) Impact on local religions…? 2) Extent of globalisation…?    Wholesale religious packages?         Other tendencies/fashions       apart from deities/cults…? 3) Agency…? 4)  Chronology…?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Ralph Haeussler</dc:creator>
  <cp:lastModifiedBy>Ralph Haeussler</cp:lastModifiedBy>
  <cp:revision>1</cp:revision>
  <dcterms:created xsi:type="dcterms:W3CDTF">2018-04-23T04:09:34Z</dcterms:created>
  <dcterms:modified xsi:type="dcterms:W3CDTF">2018-04-23T10:52:37Z</dcterms:modified>
</cp:coreProperties>
</file>