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 lvl="0">
      <a:defRPr lang="en-US"/>
    </a:defPPr>
    <a:lvl1pPr marL="0" lv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A28FA-A12C-4500-A2B5-2BA12806C6E1}" v="41" dt="2025-10-25T14:31:20.048"/>
    <p1510:client id="{A9C97F5B-EB25-40D1-8800-ED1CFBBD6698}" v="19" dt="2025-10-25T12:34:57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a Rahman Piya" userId="5a5d3f300bde2724" providerId="LiveId" clId="{2BBA28FA-A12C-4500-A2B5-2BA12806C6E1}"/>
    <pc:docChg chg="custSel modSld">
      <pc:chgData name="Piya Rahman Piya" userId="5a5d3f300bde2724" providerId="LiveId" clId="{2BBA28FA-A12C-4500-A2B5-2BA12806C6E1}" dt="2025-10-25T14:31:22.792" v="37" actId="1076"/>
      <pc:docMkLst>
        <pc:docMk/>
      </pc:docMkLst>
      <pc:sldChg chg="delSp modSp mod delAnim">
        <pc:chgData name="Piya Rahman Piya" userId="5a5d3f300bde2724" providerId="LiveId" clId="{2BBA28FA-A12C-4500-A2B5-2BA12806C6E1}" dt="2025-10-25T13:42:51.926" v="2" actId="1076"/>
        <pc:sldMkLst>
          <pc:docMk/>
          <pc:sldMk cId="0" sldId="256"/>
        </pc:sldMkLst>
        <pc:picChg chg="del">
          <ac:chgData name="Piya Rahman Piya" userId="5a5d3f300bde2724" providerId="LiveId" clId="{2BBA28FA-A12C-4500-A2B5-2BA12806C6E1}" dt="2025-10-25T13:37:29.194" v="1" actId="478"/>
          <ac:picMkLst>
            <pc:docMk/>
            <pc:sldMk cId="0" sldId="256"/>
            <ac:picMk id="4" creationId="{409BA4F4-2A50-E72D-1BF1-963D5EB3DC69}"/>
          </ac:picMkLst>
        </pc:picChg>
        <pc:picChg chg="mod">
          <ac:chgData name="Piya Rahman Piya" userId="5a5d3f300bde2724" providerId="LiveId" clId="{2BBA28FA-A12C-4500-A2B5-2BA12806C6E1}" dt="2025-10-25T13:42:51.926" v="2" actId="1076"/>
          <ac:picMkLst>
            <pc:docMk/>
            <pc:sldMk cId="0" sldId="256"/>
            <ac:picMk id="5" creationId="{378DA75D-4247-A9C7-77A1-9E964D799906}"/>
          </ac:picMkLst>
        </pc:picChg>
        <pc:picChg chg="del">
          <ac:chgData name="Piya Rahman Piya" userId="5a5d3f300bde2724" providerId="LiveId" clId="{2BBA28FA-A12C-4500-A2B5-2BA12806C6E1}" dt="2025-10-25T12:41:28.125" v="0" actId="478"/>
          <ac:picMkLst>
            <pc:docMk/>
            <pc:sldMk cId="0" sldId="256"/>
            <ac:picMk id="5" creationId="{D4A63B2A-2C49-15C7-E75E-4BEF544BBEC7}"/>
          </ac:picMkLst>
        </pc:picChg>
      </pc:sldChg>
      <pc:sldChg chg="delSp modSp mod delAnim">
        <pc:chgData name="Piya Rahman Piya" userId="5a5d3f300bde2724" providerId="LiveId" clId="{2BBA28FA-A12C-4500-A2B5-2BA12806C6E1}" dt="2025-10-25T13:45:10.914" v="4" actId="1076"/>
        <pc:sldMkLst>
          <pc:docMk/>
          <pc:sldMk cId="0" sldId="257"/>
        </pc:sldMkLst>
        <pc:picChg chg="del">
          <ac:chgData name="Piya Rahman Piya" userId="5a5d3f300bde2724" providerId="LiveId" clId="{2BBA28FA-A12C-4500-A2B5-2BA12806C6E1}" dt="2025-10-25T13:43:03.380" v="3" actId="478"/>
          <ac:picMkLst>
            <pc:docMk/>
            <pc:sldMk cId="0" sldId="257"/>
            <ac:picMk id="4" creationId="{9EEF9E34-71A1-DB2D-DF18-4E94920BB6FC}"/>
          </ac:picMkLst>
        </pc:picChg>
        <pc:picChg chg="mod">
          <ac:chgData name="Piya Rahman Piya" userId="5a5d3f300bde2724" providerId="LiveId" clId="{2BBA28FA-A12C-4500-A2B5-2BA12806C6E1}" dt="2025-10-25T13:45:10.914" v="4" actId="1076"/>
          <ac:picMkLst>
            <pc:docMk/>
            <pc:sldMk cId="0" sldId="257"/>
            <ac:picMk id="5" creationId="{BC0B9690-D76B-0AEF-4D16-293D28BA8DBA}"/>
          </ac:picMkLst>
        </pc:picChg>
      </pc:sldChg>
      <pc:sldChg chg="delSp modSp mod delAnim">
        <pc:chgData name="Piya Rahman Piya" userId="5a5d3f300bde2724" providerId="LiveId" clId="{2BBA28FA-A12C-4500-A2B5-2BA12806C6E1}" dt="2025-10-25T13:47:59.018" v="6" actId="1076"/>
        <pc:sldMkLst>
          <pc:docMk/>
          <pc:sldMk cId="0" sldId="258"/>
        </pc:sldMkLst>
        <pc:picChg chg="del">
          <ac:chgData name="Piya Rahman Piya" userId="5a5d3f300bde2724" providerId="LiveId" clId="{2BBA28FA-A12C-4500-A2B5-2BA12806C6E1}" dt="2025-10-25T13:45:35.028" v="5" actId="478"/>
          <ac:picMkLst>
            <pc:docMk/>
            <pc:sldMk cId="0" sldId="258"/>
            <ac:picMk id="4" creationId="{F4450719-A109-942B-5548-7EE26A7669A1}"/>
          </ac:picMkLst>
        </pc:picChg>
        <pc:picChg chg="mod">
          <ac:chgData name="Piya Rahman Piya" userId="5a5d3f300bde2724" providerId="LiveId" clId="{2BBA28FA-A12C-4500-A2B5-2BA12806C6E1}" dt="2025-10-25T13:47:59.018" v="6" actId="1076"/>
          <ac:picMkLst>
            <pc:docMk/>
            <pc:sldMk cId="0" sldId="258"/>
            <ac:picMk id="5" creationId="{6E4BF14A-7E16-9A5D-F505-9B87D4F65632}"/>
          </ac:picMkLst>
        </pc:picChg>
      </pc:sldChg>
      <pc:sldChg chg="delSp modSp mod delAnim">
        <pc:chgData name="Piya Rahman Piya" userId="5a5d3f300bde2724" providerId="LiveId" clId="{2BBA28FA-A12C-4500-A2B5-2BA12806C6E1}" dt="2025-10-25T13:50:25.753" v="8" actId="1076"/>
        <pc:sldMkLst>
          <pc:docMk/>
          <pc:sldMk cId="0" sldId="259"/>
        </pc:sldMkLst>
        <pc:picChg chg="del">
          <ac:chgData name="Piya Rahman Piya" userId="5a5d3f300bde2724" providerId="LiveId" clId="{2BBA28FA-A12C-4500-A2B5-2BA12806C6E1}" dt="2025-10-25T13:48:25.941" v="7" actId="478"/>
          <ac:picMkLst>
            <pc:docMk/>
            <pc:sldMk cId="0" sldId="259"/>
            <ac:picMk id="4" creationId="{D1E4CC5D-DCC1-2D97-4A67-15F5E30BC723}"/>
          </ac:picMkLst>
        </pc:picChg>
        <pc:picChg chg="mod">
          <ac:chgData name="Piya Rahman Piya" userId="5a5d3f300bde2724" providerId="LiveId" clId="{2BBA28FA-A12C-4500-A2B5-2BA12806C6E1}" dt="2025-10-25T13:50:25.753" v="8" actId="1076"/>
          <ac:picMkLst>
            <pc:docMk/>
            <pc:sldMk cId="0" sldId="259"/>
            <ac:picMk id="5" creationId="{5B755CF6-0361-BB6D-A488-B2919D28C5FE}"/>
          </ac:picMkLst>
        </pc:picChg>
      </pc:sldChg>
      <pc:sldChg chg="delSp modSp mod delAnim">
        <pc:chgData name="Piya Rahman Piya" userId="5a5d3f300bde2724" providerId="LiveId" clId="{2BBA28FA-A12C-4500-A2B5-2BA12806C6E1}" dt="2025-10-25T13:57:06.848" v="10" actId="1076"/>
        <pc:sldMkLst>
          <pc:docMk/>
          <pc:sldMk cId="0" sldId="260"/>
        </pc:sldMkLst>
        <pc:picChg chg="del">
          <ac:chgData name="Piya Rahman Piya" userId="5a5d3f300bde2724" providerId="LiveId" clId="{2BBA28FA-A12C-4500-A2B5-2BA12806C6E1}" dt="2025-10-25T13:50:35.361" v="9" actId="478"/>
          <ac:picMkLst>
            <pc:docMk/>
            <pc:sldMk cId="0" sldId="260"/>
            <ac:picMk id="4" creationId="{ED30F5C9-F73D-488C-8038-3A112E01E273}"/>
          </ac:picMkLst>
        </pc:picChg>
        <pc:picChg chg="mod">
          <ac:chgData name="Piya Rahman Piya" userId="5a5d3f300bde2724" providerId="LiveId" clId="{2BBA28FA-A12C-4500-A2B5-2BA12806C6E1}" dt="2025-10-25T13:57:06.848" v="10" actId="1076"/>
          <ac:picMkLst>
            <pc:docMk/>
            <pc:sldMk cId="0" sldId="260"/>
            <ac:picMk id="5" creationId="{6EF98144-7A52-BE4D-CDEF-54B43EC96AE7}"/>
          </ac:picMkLst>
        </pc:picChg>
      </pc:sldChg>
      <pc:sldChg chg="delSp modSp mod delAnim">
        <pc:chgData name="Piya Rahman Piya" userId="5a5d3f300bde2724" providerId="LiveId" clId="{2BBA28FA-A12C-4500-A2B5-2BA12806C6E1}" dt="2025-10-25T14:04:59.100" v="14" actId="1076"/>
        <pc:sldMkLst>
          <pc:docMk/>
          <pc:sldMk cId="0" sldId="261"/>
        </pc:sldMkLst>
        <pc:picChg chg="del">
          <ac:chgData name="Piya Rahman Piya" userId="5a5d3f300bde2724" providerId="LiveId" clId="{2BBA28FA-A12C-4500-A2B5-2BA12806C6E1}" dt="2025-10-25T13:57:40.023" v="11" actId="478"/>
          <ac:picMkLst>
            <pc:docMk/>
            <pc:sldMk cId="0" sldId="261"/>
            <ac:picMk id="4" creationId="{0ED1E023-3927-392D-67EF-63B3A29AAF28}"/>
          </ac:picMkLst>
        </pc:picChg>
        <pc:picChg chg="del mod">
          <ac:chgData name="Piya Rahman Piya" userId="5a5d3f300bde2724" providerId="LiveId" clId="{2BBA28FA-A12C-4500-A2B5-2BA12806C6E1}" dt="2025-10-25T14:02:06.453" v="13" actId="478"/>
          <ac:picMkLst>
            <pc:docMk/>
            <pc:sldMk cId="0" sldId="261"/>
            <ac:picMk id="5" creationId="{1FF801EE-5A72-A9F5-5F16-E45F9A2190E1}"/>
          </ac:picMkLst>
        </pc:picChg>
        <pc:picChg chg="mod">
          <ac:chgData name="Piya Rahman Piya" userId="5a5d3f300bde2724" providerId="LiveId" clId="{2BBA28FA-A12C-4500-A2B5-2BA12806C6E1}" dt="2025-10-25T14:04:59.100" v="14" actId="1076"/>
          <ac:picMkLst>
            <pc:docMk/>
            <pc:sldMk cId="0" sldId="261"/>
            <ac:picMk id="6" creationId="{8BE253E2-1326-6F4D-2AE4-D8C64B672BC0}"/>
          </ac:picMkLst>
        </pc:picChg>
      </pc:sldChg>
      <pc:sldChg chg="delSp modSp mod delAnim">
        <pc:chgData name="Piya Rahman Piya" userId="5a5d3f300bde2724" providerId="LiveId" clId="{2BBA28FA-A12C-4500-A2B5-2BA12806C6E1}" dt="2025-10-25T14:09:12.968" v="17" actId="1076"/>
        <pc:sldMkLst>
          <pc:docMk/>
          <pc:sldMk cId="0" sldId="262"/>
        </pc:sldMkLst>
        <pc:picChg chg="del">
          <ac:chgData name="Piya Rahman Piya" userId="5a5d3f300bde2724" providerId="LiveId" clId="{2BBA28FA-A12C-4500-A2B5-2BA12806C6E1}" dt="2025-10-25T14:05:31.792" v="15" actId="478"/>
          <ac:picMkLst>
            <pc:docMk/>
            <pc:sldMk cId="0" sldId="262"/>
            <ac:picMk id="4" creationId="{445DA8D6-C082-B299-07E4-D20FDD1B4DA9}"/>
          </ac:picMkLst>
        </pc:picChg>
        <pc:picChg chg="del">
          <ac:chgData name="Piya Rahman Piya" userId="5a5d3f300bde2724" providerId="LiveId" clId="{2BBA28FA-A12C-4500-A2B5-2BA12806C6E1}" dt="2025-10-25T14:06:41.642" v="16" actId="478"/>
          <ac:picMkLst>
            <pc:docMk/>
            <pc:sldMk cId="0" sldId="262"/>
            <ac:picMk id="5" creationId="{59AEC1A2-3C3D-11B1-5004-F6AFD87B4356}"/>
          </ac:picMkLst>
        </pc:picChg>
        <pc:picChg chg="mod">
          <ac:chgData name="Piya Rahman Piya" userId="5a5d3f300bde2724" providerId="LiveId" clId="{2BBA28FA-A12C-4500-A2B5-2BA12806C6E1}" dt="2025-10-25T14:09:12.968" v="17" actId="1076"/>
          <ac:picMkLst>
            <pc:docMk/>
            <pc:sldMk cId="0" sldId="262"/>
            <ac:picMk id="6" creationId="{D4E5E90F-C671-67B6-8079-37F3F581F37E}"/>
          </ac:picMkLst>
        </pc:picChg>
      </pc:sldChg>
      <pc:sldChg chg="delSp modSp mod delAnim">
        <pc:chgData name="Piya Rahman Piya" userId="5a5d3f300bde2724" providerId="LiveId" clId="{2BBA28FA-A12C-4500-A2B5-2BA12806C6E1}" dt="2025-10-25T14:11:36.672" v="19" actId="1076"/>
        <pc:sldMkLst>
          <pc:docMk/>
          <pc:sldMk cId="0" sldId="263"/>
        </pc:sldMkLst>
        <pc:picChg chg="del">
          <ac:chgData name="Piya Rahman Piya" userId="5a5d3f300bde2724" providerId="LiveId" clId="{2BBA28FA-A12C-4500-A2B5-2BA12806C6E1}" dt="2025-10-25T14:10:15.823" v="18" actId="478"/>
          <ac:picMkLst>
            <pc:docMk/>
            <pc:sldMk cId="0" sldId="263"/>
            <ac:picMk id="4" creationId="{A681DC9C-A741-733F-8327-AB1D589CE05A}"/>
          </ac:picMkLst>
        </pc:picChg>
        <pc:picChg chg="mod">
          <ac:chgData name="Piya Rahman Piya" userId="5a5d3f300bde2724" providerId="LiveId" clId="{2BBA28FA-A12C-4500-A2B5-2BA12806C6E1}" dt="2025-10-25T14:11:36.672" v="19" actId="1076"/>
          <ac:picMkLst>
            <pc:docMk/>
            <pc:sldMk cId="0" sldId="263"/>
            <ac:picMk id="5" creationId="{A9A0A589-F266-DA35-8402-B6BC231F8D8E}"/>
          </ac:picMkLst>
        </pc:picChg>
      </pc:sldChg>
      <pc:sldChg chg="delSp modSp mod delAnim">
        <pc:chgData name="Piya Rahman Piya" userId="5a5d3f300bde2724" providerId="LiveId" clId="{2BBA28FA-A12C-4500-A2B5-2BA12806C6E1}" dt="2025-10-25T14:14:32.435" v="21" actId="1076"/>
        <pc:sldMkLst>
          <pc:docMk/>
          <pc:sldMk cId="0" sldId="264"/>
        </pc:sldMkLst>
        <pc:picChg chg="del">
          <ac:chgData name="Piya Rahman Piya" userId="5a5d3f300bde2724" providerId="LiveId" clId="{2BBA28FA-A12C-4500-A2B5-2BA12806C6E1}" dt="2025-10-25T14:12:39.588" v="20" actId="478"/>
          <ac:picMkLst>
            <pc:docMk/>
            <pc:sldMk cId="0" sldId="264"/>
            <ac:picMk id="4" creationId="{772679DE-9A84-ABAF-B431-2218B73AFEC7}"/>
          </ac:picMkLst>
        </pc:picChg>
        <pc:picChg chg="mod">
          <ac:chgData name="Piya Rahman Piya" userId="5a5d3f300bde2724" providerId="LiveId" clId="{2BBA28FA-A12C-4500-A2B5-2BA12806C6E1}" dt="2025-10-25T14:14:32.435" v="21" actId="1076"/>
          <ac:picMkLst>
            <pc:docMk/>
            <pc:sldMk cId="0" sldId="264"/>
            <ac:picMk id="5" creationId="{91A7B9E3-0284-4510-3C02-D785D652ED83}"/>
          </ac:picMkLst>
        </pc:picChg>
      </pc:sldChg>
      <pc:sldChg chg="delSp modSp mod delAnim">
        <pc:chgData name="Piya Rahman Piya" userId="5a5d3f300bde2724" providerId="LiveId" clId="{2BBA28FA-A12C-4500-A2B5-2BA12806C6E1}" dt="2025-10-25T14:17:33.635" v="23" actId="1076"/>
        <pc:sldMkLst>
          <pc:docMk/>
          <pc:sldMk cId="0" sldId="265"/>
        </pc:sldMkLst>
        <pc:picChg chg="del">
          <ac:chgData name="Piya Rahman Piya" userId="5a5d3f300bde2724" providerId="LiveId" clId="{2BBA28FA-A12C-4500-A2B5-2BA12806C6E1}" dt="2025-10-25T14:15:21.140" v="22" actId="478"/>
          <ac:picMkLst>
            <pc:docMk/>
            <pc:sldMk cId="0" sldId="265"/>
            <ac:picMk id="4" creationId="{16BE0AF0-F733-E936-8546-2E63F27BF9B9}"/>
          </ac:picMkLst>
        </pc:picChg>
        <pc:picChg chg="mod">
          <ac:chgData name="Piya Rahman Piya" userId="5a5d3f300bde2724" providerId="LiveId" clId="{2BBA28FA-A12C-4500-A2B5-2BA12806C6E1}" dt="2025-10-25T14:17:33.635" v="23" actId="1076"/>
          <ac:picMkLst>
            <pc:docMk/>
            <pc:sldMk cId="0" sldId="265"/>
            <ac:picMk id="5" creationId="{394A1CFF-84F6-F383-0861-06EEDE717C5B}"/>
          </ac:picMkLst>
        </pc:picChg>
      </pc:sldChg>
      <pc:sldChg chg="delSp modSp mod delAnim">
        <pc:chgData name="Piya Rahman Piya" userId="5a5d3f300bde2724" providerId="LiveId" clId="{2BBA28FA-A12C-4500-A2B5-2BA12806C6E1}" dt="2025-10-25T14:19:33.679" v="25" actId="1076"/>
        <pc:sldMkLst>
          <pc:docMk/>
          <pc:sldMk cId="0" sldId="266"/>
        </pc:sldMkLst>
        <pc:picChg chg="del">
          <ac:chgData name="Piya Rahman Piya" userId="5a5d3f300bde2724" providerId="LiveId" clId="{2BBA28FA-A12C-4500-A2B5-2BA12806C6E1}" dt="2025-10-25T14:18:01.203" v="24" actId="478"/>
          <ac:picMkLst>
            <pc:docMk/>
            <pc:sldMk cId="0" sldId="266"/>
            <ac:picMk id="4" creationId="{9560DAD9-68B1-01BF-1C01-EDE667BEE912}"/>
          </ac:picMkLst>
        </pc:picChg>
        <pc:picChg chg="mod">
          <ac:chgData name="Piya Rahman Piya" userId="5a5d3f300bde2724" providerId="LiveId" clId="{2BBA28FA-A12C-4500-A2B5-2BA12806C6E1}" dt="2025-10-25T14:19:33.679" v="25" actId="1076"/>
          <ac:picMkLst>
            <pc:docMk/>
            <pc:sldMk cId="0" sldId="266"/>
            <ac:picMk id="5" creationId="{3EB7E91F-297A-5EE1-6FED-08CC57321AE0}"/>
          </ac:picMkLst>
        </pc:picChg>
      </pc:sldChg>
      <pc:sldChg chg="delSp modSp mod delAnim">
        <pc:chgData name="Piya Rahman Piya" userId="5a5d3f300bde2724" providerId="LiveId" clId="{2BBA28FA-A12C-4500-A2B5-2BA12806C6E1}" dt="2025-10-25T14:20:59.784" v="27" actId="1076"/>
        <pc:sldMkLst>
          <pc:docMk/>
          <pc:sldMk cId="0" sldId="267"/>
        </pc:sldMkLst>
        <pc:picChg chg="del">
          <ac:chgData name="Piya Rahman Piya" userId="5a5d3f300bde2724" providerId="LiveId" clId="{2BBA28FA-A12C-4500-A2B5-2BA12806C6E1}" dt="2025-10-25T14:19:51.352" v="26" actId="478"/>
          <ac:picMkLst>
            <pc:docMk/>
            <pc:sldMk cId="0" sldId="267"/>
            <ac:picMk id="4" creationId="{DB71C81F-6FEC-66EE-C17F-81F3D37F7887}"/>
          </ac:picMkLst>
        </pc:picChg>
        <pc:picChg chg="mod">
          <ac:chgData name="Piya Rahman Piya" userId="5a5d3f300bde2724" providerId="LiveId" clId="{2BBA28FA-A12C-4500-A2B5-2BA12806C6E1}" dt="2025-10-25T14:20:59.784" v="27" actId="1076"/>
          <ac:picMkLst>
            <pc:docMk/>
            <pc:sldMk cId="0" sldId="267"/>
            <ac:picMk id="5" creationId="{D49BAD89-0872-D4B8-0519-363E5CEA0239}"/>
          </ac:picMkLst>
        </pc:picChg>
      </pc:sldChg>
      <pc:sldChg chg="delSp modSp mod delAnim">
        <pc:chgData name="Piya Rahman Piya" userId="5a5d3f300bde2724" providerId="LiveId" clId="{2BBA28FA-A12C-4500-A2B5-2BA12806C6E1}" dt="2025-10-25T14:25:00.893" v="29" actId="1076"/>
        <pc:sldMkLst>
          <pc:docMk/>
          <pc:sldMk cId="0" sldId="268"/>
        </pc:sldMkLst>
        <pc:picChg chg="del">
          <ac:chgData name="Piya Rahman Piya" userId="5a5d3f300bde2724" providerId="LiveId" clId="{2BBA28FA-A12C-4500-A2B5-2BA12806C6E1}" dt="2025-10-25T14:21:24.420" v="28" actId="478"/>
          <ac:picMkLst>
            <pc:docMk/>
            <pc:sldMk cId="0" sldId="268"/>
            <ac:picMk id="4" creationId="{585FC6D4-5BC1-89B3-0D0C-25BE37A47636}"/>
          </ac:picMkLst>
        </pc:picChg>
        <pc:picChg chg="mod">
          <ac:chgData name="Piya Rahman Piya" userId="5a5d3f300bde2724" providerId="LiveId" clId="{2BBA28FA-A12C-4500-A2B5-2BA12806C6E1}" dt="2025-10-25T14:25:00.893" v="29" actId="1076"/>
          <ac:picMkLst>
            <pc:docMk/>
            <pc:sldMk cId="0" sldId="268"/>
            <ac:picMk id="5" creationId="{501A5361-16FC-4E45-B47F-9E15B2EBBABF}"/>
          </ac:picMkLst>
        </pc:picChg>
      </pc:sldChg>
      <pc:sldChg chg="delSp modSp mod delAnim">
        <pc:chgData name="Piya Rahman Piya" userId="5a5d3f300bde2724" providerId="LiveId" clId="{2BBA28FA-A12C-4500-A2B5-2BA12806C6E1}" dt="2025-10-25T14:26:33.385" v="31" actId="1076"/>
        <pc:sldMkLst>
          <pc:docMk/>
          <pc:sldMk cId="0" sldId="269"/>
        </pc:sldMkLst>
        <pc:picChg chg="del">
          <ac:chgData name="Piya Rahman Piya" userId="5a5d3f300bde2724" providerId="LiveId" clId="{2BBA28FA-A12C-4500-A2B5-2BA12806C6E1}" dt="2025-10-25T14:25:27.379" v="30" actId="478"/>
          <ac:picMkLst>
            <pc:docMk/>
            <pc:sldMk cId="0" sldId="269"/>
            <ac:picMk id="4" creationId="{55FCAA53-50AF-5FDD-4EC0-37F8722F36F9}"/>
          </ac:picMkLst>
        </pc:picChg>
        <pc:picChg chg="mod">
          <ac:chgData name="Piya Rahman Piya" userId="5a5d3f300bde2724" providerId="LiveId" clId="{2BBA28FA-A12C-4500-A2B5-2BA12806C6E1}" dt="2025-10-25T14:26:33.385" v="31" actId="1076"/>
          <ac:picMkLst>
            <pc:docMk/>
            <pc:sldMk cId="0" sldId="269"/>
            <ac:picMk id="5" creationId="{C3B7DADC-A995-27C4-6AF1-C252EBABD861}"/>
          </ac:picMkLst>
        </pc:picChg>
      </pc:sldChg>
      <pc:sldChg chg="delSp modSp mod delAnim">
        <pc:chgData name="Piya Rahman Piya" userId="5a5d3f300bde2724" providerId="LiveId" clId="{2BBA28FA-A12C-4500-A2B5-2BA12806C6E1}" dt="2025-10-25T14:28:36.819" v="33" actId="1076"/>
        <pc:sldMkLst>
          <pc:docMk/>
          <pc:sldMk cId="0" sldId="270"/>
        </pc:sldMkLst>
        <pc:picChg chg="del">
          <ac:chgData name="Piya Rahman Piya" userId="5a5d3f300bde2724" providerId="LiveId" clId="{2BBA28FA-A12C-4500-A2B5-2BA12806C6E1}" dt="2025-10-25T14:27:07.200" v="32" actId="478"/>
          <ac:picMkLst>
            <pc:docMk/>
            <pc:sldMk cId="0" sldId="270"/>
            <ac:picMk id="4" creationId="{AF9433D0-2CEC-6053-DE12-CA0EE7C2C562}"/>
          </ac:picMkLst>
        </pc:picChg>
        <pc:picChg chg="mod">
          <ac:chgData name="Piya Rahman Piya" userId="5a5d3f300bde2724" providerId="LiveId" clId="{2BBA28FA-A12C-4500-A2B5-2BA12806C6E1}" dt="2025-10-25T14:28:36.819" v="33" actId="1076"/>
          <ac:picMkLst>
            <pc:docMk/>
            <pc:sldMk cId="0" sldId="270"/>
            <ac:picMk id="5" creationId="{1C9BE450-5C3F-2B65-F302-487616D3ED9B}"/>
          </ac:picMkLst>
        </pc:picChg>
      </pc:sldChg>
      <pc:sldChg chg="delSp modSp mod delAnim">
        <pc:chgData name="Piya Rahman Piya" userId="5a5d3f300bde2724" providerId="LiveId" clId="{2BBA28FA-A12C-4500-A2B5-2BA12806C6E1}" dt="2025-10-25T14:29:46.920" v="35" actId="1076"/>
        <pc:sldMkLst>
          <pc:docMk/>
          <pc:sldMk cId="0" sldId="271"/>
        </pc:sldMkLst>
        <pc:picChg chg="del">
          <ac:chgData name="Piya Rahman Piya" userId="5a5d3f300bde2724" providerId="LiveId" clId="{2BBA28FA-A12C-4500-A2B5-2BA12806C6E1}" dt="2025-10-25T14:28:45.594" v="34" actId="478"/>
          <ac:picMkLst>
            <pc:docMk/>
            <pc:sldMk cId="0" sldId="271"/>
            <ac:picMk id="4" creationId="{5A69C39A-08D2-29BD-15D4-335E243B7C7B}"/>
          </ac:picMkLst>
        </pc:picChg>
        <pc:picChg chg="mod">
          <ac:chgData name="Piya Rahman Piya" userId="5a5d3f300bde2724" providerId="LiveId" clId="{2BBA28FA-A12C-4500-A2B5-2BA12806C6E1}" dt="2025-10-25T14:29:46.920" v="35" actId="1076"/>
          <ac:picMkLst>
            <pc:docMk/>
            <pc:sldMk cId="0" sldId="271"/>
            <ac:picMk id="5" creationId="{EAA71651-0539-8C20-F0A5-277C277A509E}"/>
          </ac:picMkLst>
        </pc:picChg>
      </pc:sldChg>
      <pc:sldChg chg="delSp modSp mod delAnim">
        <pc:chgData name="Piya Rahman Piya" userId="5a5d3f300bde2724" providerId="LiveId" clId="{2BBA28FA-A12C-4500-A2B5-2BA12806C6E1}" dt="2025-10-25T14:31:22.792" v="37" actId="1076"/>
        <pc:sldMkLst>
          <pc:docMk/>
          <pc:sldMk cId="0" sldId="272"/>
        </pc:sldMkLst>
        <pc:picChg chg="del">
          <ac:chgData name="Piya Rahman Piya" userId="5a5d3f300bde2724" providerId="LiveId" clId="{2BBA28FA-A12C-4500-A2B5-2BA12806C6E1}" dt="2025-10-25T14:30:01.321" v="36" actId="478"/>
          <ac:picMkLst>
            <pc:docMk/>
            <pc:sldMk cId="0" sldId="272"/>
            <ac:picMk id="4" creationId="{4895FF4B-C3F2-59CE-3E88-180D771E641E}"/>
          </ac:picMkLst>
        </pc:picChg>
        <pc:picChg chg="mod">
          <ac:chgData name="Piya Rahman Piya" userId="5a5d3f300bde2724" providerId="LiveId" clId="{2BBA28FA-A12C-4500-A2B5-2BA12806C6E1}" dt="2025-10-25T14:31:22.792" v="37" actId="1076"/>
          <ac:picMkLst>
            <pc:docMk/>
            <pc:sldMk cId="0" sldId="272"/>
            <ac:picMk id="5" creationId="{994071D8-659E-382D-DB14-1042291FE4E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1D5905-15F0-4263-92BD-E0640C0FF865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4A056-BB6A-4C32-A7B4-BE026BA3526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Set up the context for the talk, highlight the ageing population as a priority for social care policy.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biological theories give insight into the physical changes experienced by older adults.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the urgency of preparing services for this shift in population.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ageist attitudes can lead to marginalisation or underfunded care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this theory to justify enabling active ageing.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Compare contrasting ideas of how people age socially and psychologically.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context on what's available to support older people.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structural issues and real policy limitations.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Focus on what supports autonomy for the very old.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tech as an empowering tool for ageing in place.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both sides: innovation and inequality.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this as a positive example of innovative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Ground real-world practice in theory.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Make realistic but ambitious proposals with policy grounding.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Push for structural and legal shifts.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main themes and leave a strong closing message.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>
            <a:fillRect/>
          </a:stretch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67A1A-C42D-41B5-9375-939E3DED4550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609AA3F-A4A7-4F9B-B882-DD66FD214B9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977621"/>
          </a:xfrm>
        </p:spPr>
        <p:txBody>
          <a:bodyPr>
            <a:normAutofit fontScale="90000"/>
          </a:bodyPr>
          <a:lstStyle/>
          <a:p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Evaluating the Care and Support Needs of Older People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5505" y="3644900"/>
            <a:ext cx="8705850" cy="1943100"/>
          </a:xfrm>
        </p:spPr>
        <p:txBody>
          <a:bodyPr>
            <a:noAutofit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Fahmida Rahman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2235619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Module: Empowering the Older Person (BMHP6027)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Tomy Adattu Chacko</a:t>
            </a:r>
          </a:p>
        </p:txBody>
      </p:sp>
      <p:pic>
        <p:nvPicPr>
          <p:cNvPr id="5" name="Slide 1">
            <a:hlinkClick r:id="" action="ppaction://media"/>
            <a:extLst>
              <a:ext uri="{FF2B5EF4-FFF2-40B4-BE49-F238E27FC236}">
                <a16:creationId xmlns:a16="http://schemas.microsoft.com/office/drawing/2014/main" id="{378DA75D-4247-A9C7-77A1-9E964D7999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0314" y="6230257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56"/>
    </mc:Choice>
    <mc:Fallback xmlns="">
      <p:transition spd="slow" advTm="17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7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Ageing is a lifelong process that encompasses physical, emotional, and social changes.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It is increasingly significant in healthcare due to rising longevity.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This presentation explores how ageing impacts the individual, the care structures that support older people, and how we can enhance these systems using theory, case studies, and technology.</a:t>
            </a:r>
          </a:p>
        </p:txBody>
      </p:sp>
      <p:pic>
        <p:nvPicPr>
          <p:cNvPr id="5" name="Slide 2">
            <a:hlinkClick r:id="" action="ppaction://media"/>
            <a:extLst>
              <a:ext uri="{FF2B5EF4-FFF2-40B4-BE49-F238E27FC236}">
                <a16:creationId xmlns:a16="http://schemas.microsoft.com/office/drawing/2014/main" id="{BC0B9690-D76B-0AEF-4D16-293D28BA8D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5515" y="6284686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26"/>
    </mc:Choice>
    <mc:Fallback xmlns="">
      <p:transition spd="slow" advTm="310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Biological Theories of Ageing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 Genetic Theory of Ageing suggests that our lifespan is programmed within our DNA (Hayflick, 1965).</a:t>
            </a:r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 Wear and Tear Theory views ageing as a cumulative result of body usage and damage over time (Harman, 1956).</a:t>
            </a:r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Understanding these theories is vital in designing age-appropriate health and support systems that accommodate physical decline.</a:t>
            </a:r>
          </a:p>
        </p:txBody>
      </p:sp>
      <p:pic>
        <p:nvPicPr>
          <p:cNvPr id="5" name="Slide 3">
            <a:hlinkClick r:id="" action="ppaction://media"/>
            <a:extLst>
              <a:ext uri="{FF2B5EF4-FFF2-40B4-BE49-F238E27FC236}">
                <a16:creationId xmlns:a16="http://schemas.microsoft.com/office/drawing/2014/main" id="{6E4BF14A-7E16-9A5D-F505-9B87D4F656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4629" y="61214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36"/>
    </mc:Choice>
    <mc:Fallback xmlns="">
      <p:transition spd="slow" advTm="405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Demographic Context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By 2040, the UK’s population aged 65 and over is projected to exceed 18 million (ONS, 2023).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significant demographic shift will drive greater demand for long-term care, rehabilitation, and age-appropriate housing solutions.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meet these evolving and diverse needs, elder care must adapt swiftly and innovatively in the coming years.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Slide 4">
            <a:hlinkClick r:id="" action="ppaction://media"/>
            <a:extLst>
              <a:ext uri="{FF2B5EF4-FFF2-40B4-BE49-F238E27FC236}">
                <a16:creationId xmlns:a16="http://schemas.microsoft.com/office/drawing/2014/main" id="{5B755CF6-0361-BB6D-A488-B2919D28C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1343" y="6088743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57"/>
    </mc:Choice>
    <mc:Fallback xmlns="">
      <p:transition spd="slow" advTm="39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Global Views on Ageing and Ageism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Globally, perceptions of ageing vary—some cultures revere older adults, others 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marginalise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them.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Ageism, as identified by the WHO (2021), limits access to healthcare and quality of life.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Combating these biases is crucial to delivering respectful and effective elder care.</a:t>
            </a:r>
          </a:p>
        </p:txBody>
      </p:sp>
      <p:pic>
        <p:nvPicPr>
          <p:cNvPr id="5" name="Slide 5">
            <a:hlinkClick r:id="" action="ppaction://media"/>
            <a:extLst>
              <a:ext uri="{FF2B5EF4-FFF2-40B4-BE49-F238E27FC236}">
                <a16:creationId xmlns:a16="http://schemas.microsoft.com/office/drawing/2014/main" id="{6EF98144-7A52-BE4D-CDEF-54B43EC96A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1086" y="6306457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86"/>
    </mc:Choice>
    <mc:Fallback xmlns="">
      <p:transition spd="slow" advTm="41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94898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Theoretical Models: Activity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Activity Theory (Havighurst, 1961) posits that staying socially and physically engaged improves life satisfaction in old age.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Policies encouraging volunteering, hobbies, and exercise programs align with this model.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It highlights the importance of empowerment in later life.</a:t>
            </a:r>
          </a:p>
        </p:txBody>
      </p:sp>
      <p:pic>
        <p:nvPicPr>
          <p:cNvPr id="6" name="Slide 6">
            <a:hlinkClick r:id="" action="ppaction://media"/>
            <a:extLst>
              <a:ext uri="{FF2B5EF4-FFF2-40B4-BE49-F238E27FC236}">
                <a16:creationId xmlns:a16="http://schemas.microsoft.com/office/drawing/2014/main" id="{8BE253E2-1326-6F4D-2AE4-D8C64B672B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4628" y="6175829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87"/>
    </mc:Choice>
    <mc:Fallback xmlns="">
      <p:transition spd="slow" advTm="33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Theoretical Models: Continuity &amp; Disengagement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Continuity Theory (Atchley, 1989) suggests that people thrive when they maintain habits and roles from earlier life stages.</a:t>
            </a:r>
          </a:p>
          <a:p>
            <a:pPr algn="just"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Disengagement Theory (Cumming &amp; Henry, 1961) proposes that withdrawal is a natural and acceptable part of ageing.</a:t>
            </a:r>
          </a:p>
          <a:p>
            <a:pPr algn="just"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Each theory offers insight into supporting emotional and psychological wellbeing.</a:t>
            </a:r>
          </a:p>
        </p:txBody>
      </p:sp>
      <p:pic>
        <p:nvPicPr>
          <p:cNvPr id="6" name="slide 7">
            <a:hlinkClick r:id="" action="ppaction://media"/>
            <a:extLst>
              <a:ext uri="{FF2B5EF4-FFF2-40B4-BE49-F238E27FC236}">
                <a16:creationId xmlns:a16="http://schemas.microsoft.com/office/drawing/2014/main" id="{D4E5E90F-C671-67B6-8079-37F3F581F3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4886" y="6219371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43"/>
    </mc:Choice>
    <mc:Fallback xmlns="">
      <p:transition spd="slow" advTm="46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76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Current UK Provisions: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Older people in the UK access care through NHS community services, residential homes, local authority support, and charities like Age UK.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These services address physical care, companionship, mental health, and mobility needs.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Integration and consistency remain ongoing challenges.</a:t>
            </a:r>
          </a:p>
        </p:txBody>
      </p:sp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A9A0A589-F266-DA35-8402-B6BC231F8D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8685" y="6110515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26"/>
    </mc:Choice>
    <mc:Fallback xmlns="">
      <p:transition spd="slow" advTm="35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Provisions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Despite wide availability, care provisions face structural issues—underfunding, regional disparities, and staffing shortages (Kings Fund, 2023).</a:t>
            </a:r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Some innovative integrated care models show promise (NHS England, 2022), but many services remain fragmented and hard to navigate.</a:t>
            </a:r>
          </a:p>
        </p:txBody>
      </p:sp>
      <p:pic>
        <p:nvPicPr>
          <p:cNvPr id="5" name="Slide 9">
            <a:hlinkClick r:id="" action="ppaction://media"/>
            <a:extLst>
              <a:ext uri="{FF2B5EF4-FFF2-40B4-BE49-F238E27FC236}">
                <a16:creationId xmlns:a16="http://schemas.microsoft.com/office/drawing/2014/main" id="{91A7B9E3-0284-4510-3C02-D785D652ED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6657" y="6219371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24"/>
    </mc:Choice>
    <mc:Fallback xmlns="">
      <p:transition spd="slow" advTm="417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Independence and Functionality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Independence is crucial for older adults, yet nearly 40% of those aged 85+ struggle with at least one Activity of Daily Living (PSSRU, 2023).</a:t>
            </a:r>
          </a:p>
          <a:p>
            <a:pPr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Supports like occupational therapy, home modifications, and personal alarms help maintain functional ability and dignity.</a:t>
            </a:r>
          </a:p>
        </p:txBody>
      </p:sp>
      <p:pic>
        <p:nvPicPr>
          <p:cNvPr id="5" name="Slide 10">
            <a:hlinkClick r:id="" action="ppaction://media"/>
            <a:extLst>
              <a:ext uri="{FF2B5EF4-FFF2-40B4-BE49-F238E27FC236}">
                <a16:creationId xmlns:a16="http://schemas.microsoft.com/office/drawing/2014/main" id="{394A1CFF-84F6-F383-0861-06EEDE717C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1085" y="6262915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630"/>
    </mc:Choice>
    <mc:Fallback xmlns="">
      <p:transition spd="slow" advTm="44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Technological Innovations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Technologies such as telehealth, smart sensors, fall detectors, and medication reminders are changing elder care (SCIE, 2024).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These tools promote autonomy and allow safe ageing at home, potentially reducing hospital admissions and carer strain.</a:t>
            </a:r>
          </a:p>
        </p:txBody>
      </p:sp>
      <p:pic>
        <p:nvPicPr>
          <p:cNvPr id="5" name="Slide 11">
            <a:hlinkClick r:id="" action="ppaction://media"/>
            <a:extLst>
              <a:ext uri="{FF2B5EF4-FFF2-40B4-BE49-F238E27FC236}">
                <a16:creationId xmlns:a16="http://schemas.microsoft.com/office/drawing/2014/main" id="{3EB7E91F-297A-5EE1-6FED-08CC57321A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9057" y="6252029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62"/>
    </mc:Choice>
    <mc:Fallback xmlns="">
      <p:transition spd="slow" advTm="38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145613"/>
          </a:xfrm>
        </p:spPr>
        <p:txBody>
          <a:bodyPr>
            <a:normAutofit/>
          </a:bodyPr>
          <a:lstStyle/>
          <a:p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Tech Benefits and Barriers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Benefits of tech include increased independence, real-time health tracking, and reduced burden on carers.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However, barriers persist—digital literacy gaps, affordability, and privacy concerns (Age UK, 2023).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Solutions must consider both accessibility and trust.</a:t>
            </a:r>
          </a:p>
        </p:txBody>
      </p:sp>
      <p:pic>
        <p:nvPicPr>
          <p:cNvPr id="5" name="slide 12">
            <a:hlinkClick r:id="" action="ppaction://media"/>
            <a:extLst>
              <a:ext uri="{FF2B5EF4-FFF2-40B4-BE49-F238E27FC236}">
                <a16:creationId xmlns:a16="http://schemas.microsoft.com/office/drawing/2014/main" id="{D49BAD89-0872-D4B8-0519-363E5CEA02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0829" y="6143172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35"/>
    </mc:Choice>
    <mc:Fallback xmlns="">
      <p:transition spd="slow" advTm="39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Case Study: Dementia Village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dirty="0"/>
          </a:p>
          <a:p>
            <a:pPr>
              <a:lnSpc>
                <a:spcPct val="150000"/>
              </a:lnSpc>
              <a:defRPr sz="1800"/>
            </a:pP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Hogeweyk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, a dementia village in the Netherlands, allows residents to live freely in a safe, controlled environment.</a:t>
            </a:r>
          </a:p>
          <a:p>
            <a:pPr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This model has been praised for improving mental wellbeing and reducing medication usage (JRF, 2023).</a:t>
            </a:r>
          </a:p>
          <a:p>
            <a:pPr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It is a powerful example of person-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design.</a:t>
            </a:r>
          </a:p>
        </p:txBody>
      </p:sp>
      <p:pic>
        <p:nvPicPr>
          <p:cNvPr id="5" name="Slide 13">
            <a:hlinkClick r:id="" action="ppaction://media"/>
            <a:extLst>
              <a:ext uri="{FF2B5EF4-FFF2-40B4-BE49-F238E27FC236}">
                <a16:creationId xmlns:a16="http://schemas.microsoft.com/office/drawing/2014/main" id="{501A5361-16FC-4E45-B47F-9E15B2EBBA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3114" y="6241143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44"/>
    </mc:Choice>
    <mc:Fallback xmlns="">
      <p:transition spd="slow" advTm="41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Case Study: Age UK Community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Age UK’s community services—such as befriending, home visits, and activity clubs—combat loneliness and social isolation.</a:t>
            </a:r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They support continuity in daily life and align with the Continuity Theory.</a:t>
            </a:r>
          </a:p>
          <a:p>
            <a:pPr algn="just">
              <a:lnSpc>
                <a:spcPct val="150000"/>
              </a:lnSpc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These models are scalable and impactful at low cost.</a:t>
            </a:r>
          </a:p>
        </p:txBody>
      </p:sp>
      <p:pic>
        <p:nvPicPr>
          <p:cNvPr id="5" name="Slide 14">
            <a:hlinkClick r:id="" action="ppaction://media"/>
            <a:extLst>
              <a:ext uri="{FF2B5EF4-FFF2-40B4-BE49-F238E27FC236}">
                <a16:creationId xmlns:a16="http://schemas.microsoft.com/office/drawing/2014/main" id="{C3B7DADC-A995-27C4-6AF1-C252EBABD8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3114" y="61976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60"/>
    </mc:Choice>
    <mc:Fallback xmlns="">
      <p:transition spd="slow" advTm="41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algn="just"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Recommendations include increased public funding for elder services, training in geriatric care, and support for digital literacy.</a:t>
            </a:r>
          </a:p>
          <a:p>
            <a:pPr algn="just"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Assistive tech should be 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subsidised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to ensure all older adults benefit.</a:t>
            </a:r>
          </a:p>
          <a:p>
            <a:pPr algn="just"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Policies must focus on equity and long-term care sustainability</a:t>
            </a:r>
            <a:r>
              <a:rPr dirty="0"/>
              <a:t>.</a:t>
            </a:r>
          </a:p>
        </p:txBody>
      </p:sp>
      <p:pic>
        <p:nvPicPr>
          <p:cNvPr id="5" name="Slide 15">
            <a:hlinkClick r:id="" action="ppaction://media"/>
            <a:extLst>
              <a:ext uri="{FF2B5EF4-FFF2-40B4-BE49-F238E27FC236}">
                <a16:creationId xmlns:a16="http://schemas.microsoft.com/office/drawing/2014/main" id="{1C9BE450-5C3F-2B65-F302-487616D3ED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6400" y="6186714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16"/>
    </mc:Choice>
    <mc:Fallback xmlns="">
      <p:transition spd="slow" advTm="34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992861"/>
          </a:xfrm>
        </p:spPr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Policy Enhancement Proposals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255" y="2276475"/>
            <a:ext cx="9719945" cy="2335530"/>
          </a:xfrm>
        </p:spPr>
        <p:txBody>
          <a:bodyPr/>
          <a:lstStyle/>
          <a:p>
            <a:pPr marL="0" indent="0">
              <a:buNone/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We propose mandatory digital skills training in care homes, unified health-social care records, and preventative health check-ups for those aged 60+.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These changes require cross-sector collaboration and political will.</a:t>
            </a:r>
          </a:p>
        </p:txBody>
      </p:sp>
      <p:pic>
        <p:nvPicPr>
          <p:cNvPr id="5" name="Slide 16">
            <a:hlinkClick r:id="" action="ppaction://media"/>
            <a:extLst>
              <a:ext uri="{FF2B5EF4-FFF2-40B4-BE49-F238E27FC236}">
                <a16:creationId xmlns:a16="http://schemas.microsoft.com/office/drawing/2014/main" id="{EAA71651-0539-8C20-F0A5-277C277A50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2857" y="628367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91"/>
    </mc:Choice>
    <mc:Fallback xmlns="">
      <p:transition spd="slow" advTm="360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3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 conclusion, ageing presents challenges—but also opportunities for innovation.</a:t>
            </a:r>
          </a:p>
          <a:p>
            <a:pPr>
              <a:defRPr sz="1800"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By combining theory, evidence, and technology, we can build systems that respect, empower, and care for older people with dignity.</a:t>
            </a:r>
          </a:p>
        </p:txBody>
      </p:sp>
      <p:pic>
        <p:nvPicPr>
          <p:cNvPr id="5" name="Slide 17">
            <a:hlinkClick r:id="" action="ppaction://media"/>
            <a:extLst>
              <a:ext uri="{FF2B5EF4-FFF2-40B4-BE49-F238E27FC236}">
                <a16:creationId xmlns:a16="http://schemas.microsoft.com/office/drawing/2014/main" id="{994071D8-659E-382D-DB14-1042291FE4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4629" y="6219372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22"/>
    </mc:Choice>
    <mc:Fallback xmlns="">
      <p:transition spd="slow" advTm="38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6550742" cy="696759"/>
          </a:xfrm>
        </p:spPr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References (1/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13255"/>
            <a:ext cx="10515600" cy="4264025"/>
          </a:xfrm>
        </p:spPr>
        <p:txBody>
          <a:bodyPr>
            <a:normAutofit fontScale="9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Age UK (2023) ‘Digital inclusion and older people’. Available at: https://www.ageuk.org.uk (Accessed: 10 September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‘A continuity theory of normal aging’, *The Gerontologist*, 29(2), pp. 183–190.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Carers UK (2023) ‘State of Caring report’. Available at: https://www.carersuk.org (Accessed: 10 September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(2023) ‘Home and housing for older people’. Available at: https://www.ageing-better.org.uk (Accessed: 11 September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*Growing Old: The Process of Disengagement*. New York: Basic Books.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*Integration and Innovation: Working Together to Improve Health and Social Care*. London: DHSC.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Free, R.A. and Harman, D. (1956) ‘Free radical theory of aging’, *Journal of Gerontology*, 11(3), pp. 298–300.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ferences">
            <a:hlinkClick r:id="" action="ppaction://media"/>
            <a:extLst>
              <a:ext uri="{FF2B5EF4-FFF2-40B4-BE49-F238E27FC236}">
                <a16:creationId xmlns:a16="http://schemas.microsoft.com/office/drawing/2014/main" id="{A6FF9232-D43D-757B-D799-664BAAC150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1315" y="6418943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74"/>
    </mc:Choice>
    <mc:Fallback xmlns="">
      <p:transition spd="slow" advTm="55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830629"/>
          </a:xfrm>
        </p:spPr>
        <p:txBody>
          <a:bodyPr>
            <a:normAutofit/>
          </a:bodyPr>
          <a:lstStyle/>
          <a:p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References (2/2)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0920" y="1574165"/>
            <a:ext cx="9733280" cy="4699000"/>
          </a:xfrm>
        </p:spPr>
        <p:txBody>
          <a:bodyPr>
            <a:normAutofit fontScale="87500" lnSpcReduction="20000"/>
          </a:bodyPr>
          <a:lstStyle/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*The Gerontologist*, 1(1), pp. 8–13.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Hayflick, L. (1965) ‘The limited in vitro lifetime of human diploid cell strains’, *Experimental Cell Research*, 37(3), pp. 614–636.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Joseph Rowntree Foundation (2022) ‘A Better Life for Older People’. Available at: https://www.jrf.org.uk (Accessed: 27 September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JRF (Joseph Rowntree Foundation) (2023) ‘Innovative dementia care in the Netherlands’. Available at: https://www.jrf.org.uk (Accessed: 3 October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Kings Fund (2023) ‘Social care 360’. Available at: https://www.kingsfund.org.uk/publications/social-care-360 (Accessed: 2 October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Marmot, M. (2020) *Health Equity in England: The Marmot Review 10 Years On*. London: Institute of Health Equity.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(2023) ‘Supporting adult carers’. NICE guideline NG150. Available at: https://www.nice.org.uk (Accessed: 30 September 2025).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41575" y="863297"/>
            <a:ext cx="909238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REFERENES (3/3):</a:t>
            </a:r>
          </a:p>
          <a:p>
            <a:pPr>
              <a:defRPr sz="1200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(2022) ‘Ageing well: The future of care for older people’. Available at: https://www.england.nhs.uk (Accessed: 28 September 2025).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ONS (2023) ‘Overview of the UK population: January 2023’. Available at: https://www.ons.gov.uk (Accessed: 9 September 2025).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PSSRU (2023) ‘Care needs and support in later life’. Available at: https://www.pssru.ac.uk (Accessed: 11 September 2025).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SCIE (2024) ‘Technology in social care’. Available at: https://www.scie.org.uk (Accessed: 5 October 2025).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(2021) ‘Global report on ageism’. Available at: https://www.who.int/publications/i/item/9789240016866 (Accessed: 3 October 2025).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1200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1639</Words>
  <Application>Microsoft Office PowerPoint</Application>
  <PresentationFormat>Widescreen</PresentationFormat>
  <Paragraphs>122</Paragraphs>
  <Slides>20</Slides>
  <Notes>16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Gill Sans MT</vt:lpstr>
      <vt:lpstr>Gallery</vt:lpstr>
      <vt:lpstr>Evaluating the Care and Support Needs of Older People</vt:lpstr>
      <vt:lpstr>Introduction</vt:lpstr>
      <vt:lpstr>Biological Theories of Ageing</vt:lpstr>
      <vt:lpstr>Demographic Context in the UK</vt:lpstr>
      <vt:lpstr>Global Views on Ageing and Ageism</vt:lpstr>
      <vt:lpstr>Theoretical Models: Activity Theory</vt:lpstr>
      <vt:lpstr>Theoretical Models: Continuity &amp; Disengagement</vt:lpstr>
      <vt:lpstr>Current UK Provisions: Overview</vt:lpstr>
      <vt:lpstr>Critical Evaluation of Provisions</vt:lpstr>
      <vt:lpstr>Independence and Functionality</vt:lpstr>
      <vt:lpstr>Technological Innovations:</vt:lpstr>
      <vt:lpstr>Tech Benefits and Barriers:</vt:lpstr>
      <vt:lpstr>Case Study: Dementia Village</vt:lpstr>
      <vt:lpstr>Case Study: Age UK Community Model</vt:lpstr>
      <vt:lpstr>Recommendations:</vt:lpstr>
      <vt:lpstr>Policy Enhancement Proposals:</vt:lpstr>
      <vt:lpstr>Conclusion:</vt:lpstr>
      <vt:lpstr>References (1/3)</vt:lpstr>
      <vt:lpstr>References (2/2)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People</dc:title>
  <dc:creator>Piya Rahman Piya</dc:creator>
  <cp:lastModifiedBy>Piya Rahman Piya</cp:lastModifiedBy>
  <cp:revision>4</cp:revision>
  <dcterms:created xsi:type="dcterms:W3CDTF">2025-10-09T20:08:00Z</dcterms:created>
  <dcterms:modified xsi:type="dcterms:W3CDTF">2025-10-25T14:31:30Z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6D67F5FC39A44660B84FBD98F207BE68_12</vt:lpwstr>
  </property>
  <property fmtid="{D5CDD505-2E9C-101B-9397-08002B2CF9AE}" pid="3" name="KSOProductBuildVer">
    <vt:lpwstr>2057-12.2.0.22556</vt:lpwstr>
  </property>
</Properties>
</file>