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98" r:id="rId2"/>
  </p:sldMasterIdLst>
  <p:notesMasterIdLst>
    <p:notesMasterId r:id="rId44"/>
  </p:notesMasterIdLst>
  <p:sldIdLst>
    <p:sldId id="303" r:id="rId3"/>
    <p:sldId id="574" r:id="rId4"/>
    <p:sldId id="575" r:id="rId5"/>
    <p:sldId id="371" r:id="rId6"/>
    <p:sldId id="573" r:id="rId7"/>
    <p:sldId id="576" r:id="rId8"/>
    <p:sldId id="577" r:id="rId9"/>
    <p:sldId id="578" r:id="rId10"/>
    <p:sldId id="581" r:id="rId11"/>
    <p:sldId id="582" r:id="rId12"/>
    <p:sldId id="584" r:id="rId13"/>
    <p:sldId id="586" r:id="rId14"/>
    <p:sldId id="588" r:id="rId15"/>
    <p:sldId id="590" r:id="rId16"/>
    <p:sldId id="592" r:id="rId17"/>
    <p:sldId id="594" r:id="rId18"/>
    <p:sldId id="597" r:id="rId19"/>
    <p:sldId id="603" r:id="rId20"/>
    <p:sldId id="605" r:id="rId21"/>
    <p:sldId id="607" r:id="rId22"/>
    <p:sldId id="609" r:id="rId23"/>
    <p:sldId id="611" r:id="rId24"/>
    <p:sldId id="613" r:id="rId25"/>
    <p:sldId id="615" r:id="rId26"/>
    <p:sldId id="617" r:id="rId27"/>
    <p:sldId id="619" r:id="rId28"/>
    <p:sldId id="621" r:id="rId29"/>
    <p:sldId id="623" r:id="rId30"/>
    <p:sldId id="627" r:id="rId31"/>
    <p:sldId id="629" r:id="rId32"/>
    <p:sldId id="631" r:id="rId33"/>
    <p:sldId id="633" r:id="rId34"/>
    <p:sldId id="634" r:id="rId35"/>
    <p:sldId id="636" r:id="rId36"/>
    <p:sldId id="638" r:id="rId37"/>
    <p:sldId id="639" r:id="rId38"/>
    <p:sldId id="641" r:id="rId39"/>
    <p:sldId id="643" r:id="rId40"/>
    <p:sldId id="645" r:id="rId41"/>
    <p:sldId id="646" r:id="rId42"/>
    <p:sldId id="647"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5AC838-A6F4-41F1-9CDB-9AF57E00B7E3}" v="39" dt="2024-03-20T21:48:57.6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82992" autoAdjust="0"/>
  </p:normalViewPr>
  <p:slideViewPr>
    <p:cSldViewPr snapToGrid="0">
      <p:cViewPr varScale="1">
        <p:scale>
          <a:sx n="59" d="100"/>
          <a:sy n="59" d="100"/>
        </p:scale>
        <p:origin x="63" y="67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635AC838-A6F4-41F1-9CDB-9AF57E00B7E3}"/>
    <pc:docChg chg="undo custSel addSld delSld modSld sldOrd addMainMaster delMainMaster">
      <pc:chgData name="Rhiannon Akers" userId="fb3c9d12-5c8c-42d7-8dc7-d872d7a3d202" providerId="ADAL" clId="{635AC838-A6F4-41F1-9CDB-9AF57E00B7E3}" dt="2024-03-20T22:01:14.613" v="4333" actId="20577"/>
      <pc:docMkLst>
        <pc:docMk/>
      </pc:docMkLst>
      <pc:sldChg chg="del">
        <pc:chgData name="Rhiannon Akers" userId="fb3c9d12-5c8c-42d7-8dc7-d872d7a3d202" providerId="ADAL" clId="{635AC838-A6F4-41F1-9CDB-9AF57E00B7E3}" dt="2024-03-20T20:36:52.486" v="396" actId="47"/>
        <pc:sldMkLst>
          <pc:docMk/>
          <pc:sldMk cId="0" sldId="265"/>
        </pc:sldMkLst>
      </pc:sldChg>
      <pc:sldChg chg="del">
        <pc:chgData name="Rhiannon Akers" userId="fb3c9d12-5c8c-42d7-8dc7-d872d7a3d202" providerId="ADAL" clId="{635AC838-A6F4-41F1-9CDB-9AF57E00B7E3}" dt="2024-03-20T20:36:48.457" v="383" actId="47"/>
        <pc:sldMkLst>
          <pc:docMk/>
          <pc:sldMk cId="1276863608" sldId="291"/>
        </pc:sldMkLst>
      </pc:sldChg>
      <pc:sldChg chg="del">
        <pc:chgData name="Rhiannon Akers" userId="fb3c9d12-5c8c-42d7-8dc7-d872d7a3d202" providerId="ADAL" clId="{635AC838-A6F4-41F1-9CDB-9AF57E00B7E3}" dt="2024-03-20T20:36:48.940" v="385" actId="47"/>
        <pc:sldMkLst>
          <pc:docMk/>
          <pc:sldMk cId="3207543853" sldId="293"/>
        </pc:sldMkLst>
      </pc:sldChg>
      <pc:sldChg chg="del">
        <pc:chgData name="Rhiannon Akers" userId="fb3c9d12-5c8c-42d7-8dc7-d872d7a3d202" providerId="ADAL" clId="{635AC838-A6F4-41F1-9CDB-9AF57E00B7E3}" dt="2024-03-20T20:36:49.272" v="386" actId="47"/>
        <pc:sldMkLst>
          <pc:docMk/>
          <pc:sldMk cId="122282972" sldId="294"/>
        </pc:sldMkLst>
      </pc:sldChg>
      <pc:sldChg chg="delSp modSp mod">
        <pc:chgData name="Rhiannon Akers" userId="fb3c9d12-5c8c-42d7-8dc7-d872d7a3d202" providerId="ADAL" clId="{635AC838-A6F4-41F1-9CDB-9AF57E00B7E3}" dt="2024-03-20T21:35:54.156" v="2338" actId="14100"/>
        <pc:sldMkLst>
          <pc:docMk/>
          <pc:sldMk cId="1514389864" sldId="371"/>
        </pc:sldMkLst>
        <pc:spChg chg="mod">
          <ac:chgData name="Rhiannon Akers" userId="fb3c9d12-5c8c-42d7-8dc7-d872d7a3d202" providerId="ADAL" clId="{635AC838-A6F4-41F1-9CDB-9AF57E00B7E3}" dt="2024-03-20T21:35:51.384" v="2337" actId="113"/>
          <ac:spMkLst>
            <pc:docMk/>
            <pc:sldMk cId="1514389864" sldId="371"/>
            <ac:spMk id="2" creationId="{00000000-0000-0000-0000-000000000000}"/>
          </ac:spMkLst>
        </pc:spChg>
        <pc:spChg chg="mod">
          <ac:chgData name="Rhiannon Akers" userId="fb3c9d12-5c8c-42d7-8dc7-d872d7a3d202" providerId="ADAL" clId="{635AC838-A6F4-41F1-9CDB-9AF57E00B7E3}" dt="2024-03-20T21:35:54.156" v="2338" actId="14100"/>
          <ac:spMkLst>
            <pc:docMk/>
            <pc:sldMk cId="1514389864" sldId="371"/>
            <ac:spMk id="3" creationId="{00000000-0000-0000-0000-000000000000}"/>
          </ac:spMkLst>
        </pc:spChg>
        <pc:spChg chg="del mod">
          <ac:chgData name="Rhiannon Akers" userId="fb3c9d12-5c8c-42d7-8dc7-d872d7a3d202" providerId="ADAL" clId="{635AC838-A6F4-41F1-9CDB-9AF57E00B7E3}" dt="2024-03-20T21:35:44.738" v="2336"/>
          <ac:spMkLst>
            <pc:docMk/>
            <pc:sldMk cId="1514389864" sldId="371"/>
            <ac:spMk id="6" creationId="{1AC2B7FF-241D-2167-A1BB-028E31B6CBDE}"/>
          </ac:spMkLst>
        </pc:spChg>
      </pc:sldChg>
      <pc:sldChg chg="del">
        <pc:chgData name="Rhiannon Akers" userId="fb3c9d12-5c8c-42d7-8dc7-d872d7a3d202" providerId="ADAL" clId="{635AC838-A6F4-41F1-9CDB-9AF57E00B7E3}" dt="2024-03-20T20:36:46.933" v="378" actId="47"/>
        <pc:sldMkLst>
          <pc:docMk/>
          <pc:sldMk cId="526163667" sldId="470"/>
        </pc:sldMkLst>
      </pc:sldChg>
      <pc:sldChg chg="del">
        <pc:chgData name="Rhiannon Akers" userId="fb3c9d12-5c8c-42d7-8dc7-d872d7a3d202" providerId="ADAL" clId="{635AC838-A6F4-41F1-9CDB-9AF57E00B7E3}" dt="2024-03-20T20:36:51.692" v="394" actId="47"/>
        <pc:sldMkLst>
          <pc:docMk/>
          <pc:sldMk cId="3612914961" sldId="471"/>
        </pc:sldMkLst>
      </pc:sldChg>
      <pc:sldChg chg="del">
        <pc:chgData name="Rhiannon Akers" userId="fb3c9d12-5c8c-42d7-8dc7-d872d7a3d202" providerId="ADAL" clId="{635AC838-A6F4-41F1-9CDB-9AF57E00B7E3}" dt="2024-03-20T20:36:50.721" v="391" actId="47"/>
        <pc:sldMkLst>
          <pc:docMk/>
          <pc:sldMk cId="1926506403" sldId="475"/>
        </pc:sldMkLst>
      </pc:sldChg>
      <pc:sldChg chg="del">
        <pc:chgData name="Rhiannon Akers" userId="fb3c9d12-5c8c-42d7-8dc7-d872d7a3d202" providerId="ADAL" clId="{635AC838-A6F4-41F1-9CDB-9AF57E00B7E3}" dt="2024-03-20T20:36:54.103" v="400" actId="47"/>
        <pc:sldMkLst>
          <pc:docMk/>
          <pc:sldMk cId="135344587" sldId="477"/>
        </pc:sldMkLst>
      </pc:sldChg>
      <pc:sldChg chg="del">
        <pc:chgData name="Rhiannon Akers" userId="fb3c9d12-5c8c-42d7-8dc7-d872d7a3d202" providerId="ADAL" clId="{635AC838-A6F4-41F1-9CDB-9AF57E00B7E3}" dt="2024-03-20T20:36:45.969" v="376" actId="47"/>
        <pc:sldMkLst>
          <pc:docMk/>
          <pc:sldMk cId="1208543349" sldId="480"/>
        </pc:sldMkLst>
      </pc:sldChg>
      <pc:sldChg chg="del">
        <pc:chgData name="Rhiannon Akers" userId="fb3c9d12-5c8c-42d7-8dc7-d872d7a3d202" providerId="ADAL" clId="{635AC838-A6F4-41F1-9CDB-9AF57E00B7E3}" dt="2024-03-20T20:36:52.881" v="397" actId="47"/>
        <pc:sldMkLst>
          <pc:docMk/>
          <pc:sldMk cId="1775894724" sldId="483"/>
        </pc:sldMkLst>
      </pc:sldChg>
      <pc:sldChg chg="del">
        <pc:chgData name="Rhiannon Akers" userId="fb3c9d12-5c8c-42d7-8dc7-d872d7a3d202" providerId="ADAL" clId="{635AC838-A6F4-41F1-9CDB-9AF57E00B7E3}" dt="2024-03-20T20:36:50.214" v="389" actId="47"/>
        <pc:sldMkLst>
          <pc:docMk/>
          <pc:sldMk cId="1295483737" sldId="513"/>
        </pc:sldMkLst>
      </pc:sldChg>
      <pc:sldChg chg="del">
        <pc:chgData name="Rhiannon Akers" userId="fb3c9d12-5c8c-42d7-8dc7-d872d7a3d202" providerId="ADAL" clId="{635AC838-A6F4-41F1-9CDB-9AF57E00B7E3}" dt="2024-03-20T20:36:42.650" v="369" actId="47"/>
        <pc:sldMkLst>
          <pc:docMk/>
          <pc:sldMk cId="4184043299" sldId="516"/>
        </pc:sldMkLst>
      </pc:sldChg>
      <pc:sldChg chg="del">
        <pc:chgData name="Rhiannon Akers" userId="fb3c9d12-5c8c-42d7-8dc7-d872d7a3d202" providerId="ADAL" clId="{635AC838-A6F4-41F1-9CDB-9AF57E00B7E3}" dt="2024-03-20T20:36:43.571" v="370" actId="47"/>
        <pc:sldMkLst>
          <pc:docMk/>
          <pc:sldMk cId="4223121874" sldId="517"/>
        </pc:sldMkLst>
      </pc:sldChg>
      <pc:sldChg chg="del">
        <pc:chgData name="Rhiannon Akers" userId="fb3c9d12-5c8c-42d7-8dc7-d872d7a3d202" providerId="ADAL" clId="{635AC838-A6F4-41F1-9CDB-9AF57E00B7E3}" dt="2024-03-20T20:36:43.955" v="371" actId="47"/>
        <pc:sldMkLst>
          <pc:docMk/>
          <pc:sldMk cId="2806564146" sldId="518"/>
        </pc:sldMkLst>
      </pc:sldChg>
      <pc:sldChg chg="del">
        <pc:chgData name="Rhiannon Akers" userId="fb3c9d12-5c8c-42d7-8dc7-d872d7a3d202" providerId="ADAL" clId="{635AC838-A6F4-41F1-9CDB-9AF57E00B7E3}" dt="2024-03-20T20:36:45.471" v="375" actId="47"/>
        <pc:sldMkLst>
          <pc:docMk/>
          <pc:sldMk cId="1362871950" sldId="519"/>
        </pc:sldMkLst>
      </pc:sldChg>
      <pc:sldChg chg="del">
        <pc:chgData name="Rhiannon Akers" userId="fb3c9d12-5c8c-42d7-8dc7-d872d7a3d202" providerId="ADAL" clId="{635AC838-A6F4-41F1-9CDB-9AF57E00B7E3}" dt="2024-03-20T20:36:50.491" v="390" actId="47"/>
        <pc:sldMkLst>
          <pc:docMk/>
          <pc:sldMk cId="2112753309" sldId="527"/>
        </pc:sldMkLst>
      </pc:sldChg>
      <pc:sldChg chg="del">
        <pc:chgData name="Rhiannon Akers" userId="fb3c9d12-5c8c-42d7-8dc7-d872d7a3d202" providerId="ADAL" clId="{635AC838-A6F4-41F1-9CDB-9AF57E00B7E3}" dt="2024-03-20T20:36:45.037" v="374" actId="47"/>
        <pc:sldMkLst>
          <pc:docMk/>
          <pc:sldMk cId="3067446395" sldId="531"/>
        </pc:sldMkLst>
      </pc:sldChg>
      <pc:sldChg chg="del">
        <pc:chgData name="Rhiannon Akers" userId="fb3c9d12-5c8c-42d7-8dc7-d872d7a3d202" providerId="ADAL" clId="{635AC838-A6F4-41F1-9CDB-9AF57E00B7E3}" dt="2024-03-20T20:36:53.578" v="399" actId="47"/>
        <pc:sldMkLst>
          <pc:docMk/>
          <pc:sldMk cId="367795921" sldId="532"/>
        </pc:sldMkLst>
      </pc:sldChg>
      <pc:sldChg chg="del">
        <pc:chgData name="Rhiannon Akers" userId="fb3c9d12-5c8c-42d7-8dc7-d872d7a3d202" providerId="ADAL" clId="{635AC838-A6F4-41F1-9CDB-9AF57E00B7E3}" dt="2024-03-20T20:36:49.602" v="387" actId="47"/>
        <pc:sldMkLst>
          <pc:docMk/>
          <pc:sldMk cId="1449705887" sldId="533"/>
        </pc:sldMkLst>
      </pc:sldChg>
      <pc:sldChg chg="del">
        <pc:chgData name="Rhiannon Akers" userId="fb3c9d12-5c8c-42d7-8dc7-d872d7a3d202" providerId="ADAL" clId="{635AC838-A6F4-41F1-9CDB-9AF57E00B7E3}" dt="2024-03-20T20:36:53.185" v="398" actId="47"/>
        <pc:sldMkLst>
          <pc:docMk/>
          <pc:sldMk cId="3578277485" sldId="535"/>
        </pc:sldMkLst>
      </pc:sldChg>
      <pc:sldChg chg="del">
        <pc:chgData name="Rhiannon Akers" userId="fb3c9d12-5c8c-42d7-8dc7-d872d7a3d202" providerId="ADAL" clId="{635AC838-A6F4-41F1-9CDB-9AF57E00B7E3}" dt="2024-03-20T20:36:44.336" v="372" actId="47"/>
        <pc:sldMkLst>
          <pc:docMk/>
          <pc:sldMk cId="577846512" sldId="542"/>
        </pc:sldMkLst>
      </pc:sldChg>
      <pc:sldChg chg="del">
        <pc:chgData name="Rhiannon Akers" userId="fb3c9d12-5c8c-42d7-8dc7-d872d7a3d202" providerId="ADAL" clId="{635AC838-A6F4-41F1-9CDB-9AF57E00B7E3}" dt="2024-03-20T20:36:44.705" v="373" actId="47"/>
        <pc:sldMkLst>
          <pc:docMk/>
          <pc:sldMk cId="4051522457" sldId="543"/>
        </pc:sldMkLst>
      </pc:sldChg>
      <pc:sldChg chg="del">
        <pc:chgData name="Rhiannon Akers" userId="fb3c9d12-5c8c-42d7-8dc7-d872d7a3d202" providerId="ADAL" clId="{635AC838-A6F4-41F1-9CDB-9AF57E00B7E3}" dt="2024-03-20T20:36:46.402" v="377" actId="47"/>
        <pc:sldMkLst>
          <pc:docMk/>
          <pc:sldMk cId="4168137875" sldId="544"/>
        </pc:sldMkLst>
      </pc:sldChg>
      <pc:sldChg chg="del">
        <pc:chgData name="Rhiannon Akers" userId="fb3c9d12-5c8c-42d7-8dc7-d872d7a3d202" providerId="ADAL" clId="{635AC838-A6F4-41F1-9CDB-9AF57E00B7E3}" dt="2024-03-20T20:36:50.988" v="392" actId="47"/>
        <pc:sldMkLst>
          <pc:docMk/>
          <pc:sldMk cId="160941819" sldId="549"/>
        </pc:sldMkLst>
      </pc:sldChg>
      <pc:sldChg chg="del">
        <pc:chgData name="Rhiannon Akers" userId="fb3c9d12-5c8c-42d7-8dc7-d872d7a3d202" providerId="ADAL" clId="{635AC838-A6F4-41F1-9CDB-9AF57E00B7E3}" dt="2024-03-20T20:36:47.356" v="379" actId="47"/>
        <pc:sldMkLst>
          <pc:docMk/>
          <pc:sldMk cId="1198234028" sldId="558"/>
        </pc:sldMkLst>
      </pc:sldChg>
      <pc:sldChg chg="del">
        <pc:chgData name="Rhiannon Akers" userId="fb3c9d12-5c8c-42d7-8dc7-d872d7a3d202" providerId="ADAL" clId="{635AC838-A6F4-41F1-9CDB-9AF57E00B7E3}" dt="2024-03-20T20:36:47.711" v="380" actId="47"/>
        <pc:sldMkLst>
          <pc:docMk/>
          <pc:sldMk cId="685202953" sldId="559"/>
        </pc:sldMkLst>
      </pc:sldChg>
      <pc:sldChg chg="del">
        <pc:chgData name="Rhiannon Akers" userId="fb3c9d12-5c8c-42d7-8dc7-d872d7a3d202" providerId="ADAL" clId="{635AC838-A6F4-41F1-9CDB-9AF57E00B7E3}" dt="2024-03-20T20:36:47.976" v="381" actId="47"/>
        <pc:sldMkLst>
          <pc:docMk/>
          <pc:sldMk cId="1495673589" sldId="560"/>
        </pc:sldMkLst>
      </pc:sldChg>
      <pc:sldChg chg="del">
        <pc:chgData name="Rhiannon Akers" userId="fb3c9d12-5c8c-42d7-8dc7-d872d7a3d202" providerId="ADAL" clId="{635AC838-A6F4-41F1-9CDB-9AF57E00B7E3}" dt="2024-03-20T20:36:48.252" v="382" actId="47"/>
        <pc:sldMkLst>
          <pc:docMk/>
          <pc:sldMk cId="951991943" sldId="561"/>
        </pc:sldMkLst>
      </pc:sldChg>
      <pc:sldChg chg="del">
        <pc:chgData name="Rhiannon Akers" userId="fb3c9d12-5c8c-42d7-8dc7-d872d7a3d202" providerId="ADAL" clId="{635AC838-A6F4-41F1-9CDB-9AF57E00B7E3}" dt="2024-03-20T20:36:48.607" v="384" actId="47"/>
        <pc:sldMkLst>
          <pc:docMk/>
          <pc:sldMk cId="1468376450" sldId="562"/>
        </pc:sldMkLst>
      </pc:sldChg>
      <pc:sldChg chg="del">
        <pc:chgData name="Rhiannon Akers" userId="fb3c9d12-5c8c-42d7-8dc7-d872d7a3d202" providerId="ADAL" clId="{635AC838-A6F4-41F1-9CDB-9AF57E00B7E3}" dt="2024-03-20T20:36:41.970" v="368" actId="47"/>
        <pc:sldMkLst>
          <pc:docMk/>
          <pc:sldMk cId="1370204906" sldId="566"/>
        </pc:sldMkLst>
      </pc:sldChg>
      <pc:sldChg chg="del">
        <pc:chgData name="Rhiannon Akers" userId="fb3c9d12-5c8c-42d7-8dc7-d872d7a3d202" providerId="ADAL" clId="{635AC838-A6F4-41F1-9CDB-9AF57E00B7E3}" dt="2024-03-20T20:36:51.901" v="395" actId="47"/>
        <pc:sldMkLst>
          <pc:docMk/>
          <pc:sldMk cId="480115463" sldId="567"/>
        </pc:sldMkLst>
      </pc:sldChg>
      <pc:sldChg chg="del">
        <pc:chgData name="Rhiannon Akers" userId="fb3c9d12-5c8c-42d7-8dc7-d872d7a3d202" providerId="ADAL" clId="{635AC838-A6F4-41F1-9CDB-9AF57E00B7E3}" dt="2024-03-20T20:36:49.945" v="388" actId="47"/>
        <pc:sldMkLst>
          <pc:docMk/>
          <pc:sldMk cId="1179183286" sldId="570"/>
        </pc:sldMkLst>
      </pc:sldChg>
      <pc:sldChg chg="del">
        <pc:chgData name="Rhiannon Akers" userId="fb3c9d12-5c8c-42d7-8dc7-d872d7a3d202" providerId="ADAL" clId="{635AC838-A6F4-41F1-9CDB-9AF57E00B7E3}" dt="2024-03-20T20:36:51.277" v="393" actId="47"/>
        <pc:sldMkLst>
          <pc:docMk/>
          <pc:sldMk cId="526343872" sldId="572"/>
        </pc:sldMkLst>
      </pc:sldChg>
      <pc:sldChg chg="modSp mod">
        <pc:chgData name="Rhiannon Akers" userId="fb3c9d12-5c8c-42d7-8dc7-d872d7a3d202" providerId="ADAL" clId="{635AC838-A6F4-41F1-9CDB-9AF57E00B7E3}" dt="2024-03-20T20:42:31.123" v="532" actId="113"/>
        <pc:sldMkLst>
          <pc:docMk/>
          <pc:sldMk cId="2587605058" sldId="573"/>
        </pc:sldMkLst>
        <pc:spChg chg="mod">
          <ac:chgData name="Rhiannon Akers" userId="fb3c9d12-5c8c-42d7-8dc7-d872d7a3d202" providerId="ADAL" clId="{635AC838-A6F4-41F1-9CDB-9AF57E00B7E3}" dt="2024-03-20T20:42:31.123" v="532" actId="113"/>
          <ac:spMkLst>
            <pc:docMk/>
            <pc:sldMk cId="2587605058" sldId="573"/>
            <ac:spMk id="3" creationId="{9EEE1EB3-F34D-B201-4835-1496A874A965}"/>
          </ac:spMkLst>
        </pc:spChg>
      </pc:sldChg>
      <pc:sldChg chg="modSp mod">
        <pc:chgData name="Rhiannon Akers" userId="fb3c9d12-5c8c-42d7-8dc7-d872d7a3d202" providerId="ADAL" clId="{635AC838-A6F4-41F1-9CDB-9AF57E00B7E3}" dt="2024-03-20T22:01:14.613" v="4333" actId="20577"/>
        <pc:sldMkLst>
          <pc:docMk/>
          <pc:sldMk cId="1974074052" sldId="574"/>
        </pc:sldMkLst>
        <pc:spChg chg="mod">
          <ac:chgData name="Rhiannon Akers" userId="fb3c9d12-5c8c-42d7-8dc7-d872d7a3d202" providerId="ADAL" clId="{635AC838-A6F4-41F1-9CDB-9AF57E00B7E3}" dt="2024-03-20T22:01:14.613" v="4333" actId="20577"/>
          <ac:spMkLst>
            <pc:docMk/>
            <pc:sldMk cId="1974074052" sldId="574"/>
            <ac:spMk id="3" creationId="{D0614B92-C4A0-14FC-B04D-A22F4ABFE105}"/>
          </ac:spMkLst>
        </pc:spChg>
      </pc:sldChg>
      <pc:sldChg chg="modSp add mod modNotesTx">
        <pc:chgData name="Rhiannon Akers" userId="fb3c9d12-5c8c-42d7-8dc7-d872d7a3d202" providerId="ADAL" clId="{635AC838-A6F4-41F1-9CDB-9AF57E00B7E3}" dt="2024-03-20T20:38:41.847" v="408" actId="27636"/>
        <pc:sldMkLst>
          <pc:docMk/>
          <pc:sldMk cId="4132579848" sldId="575"/>
        </pc:sldMkLst>
        <pc:spChg chg="mod">
          <ac:chgData name="Rhiannon Akers" userId="fb3c9d12-5c8c-42d7-8dc7-d872d7a3d202" providerId="ADAL" clId="{635AC838-A6F4-41F1-9CDB-9AF57E00B7E3}" dt="2024-03-20T20:25:05.121" v="75" actId="20577"/>
          <ac:spMkLst>
            <pc:docMk/>
            <pc:sldMk cId="4132579848" sldId="575"/>
            <ac:spMk id="2" creationId="{0AF15A58-5D13-CB68-1582-0C77D377E3BB}"/>
          </ac:spMkLst>
        </pc:spChg>
        <pc:spChg chg="mod">
          <ac:chgData name="Rhiannon Akers" userId="fb3c9d12-5c8c-42d7-8dc7-d872d7a3d202" providerId="ADAL" clId="{635AC838-A6F4-41F1-9CDB-9AF57E00B7E3}" dt="2024-03-20T20:38:41.847" v="408" actId="27636"/>
          <ac:spMkLst>
            <pc:docMk/>
            <pc:sldMk cId="4132579848" sldId="575"/>
            <ac:spMk id="3" creationId="{09BB1556-0570-93DC-F799-E52596D9F8BE}"/>
          </ac:spMkLst>
        </pc:spChg>
      </pc:sldChg>
      <pc:sldChg chg="add del">
        <pc:chgData name="Rhiannon Akers" userId="fb3c9d12-5c8c-42d7-8dc7-d872d7a3d202" providerId="ADAL" clId="{635AC838-A6F4-41F1-9CDB-9AF57E00B7E3}" dt="2024-03-20T20:38:15.838" v="403" actId="27028"/>
        <pc:sldMkLst>
          <pc:docMk/>
          <pc:sldMk cId="641341143" sldId="576"/>
        </pc:sldMkLst>
      </pc:sldChg>
      <pc:sldChg chg="add del">
        <pc:chgData name="Rhiannon Akers" userId="fb3c9d12-5c8c-42d7-8dc7-d872d7a3d202" providerId="ADAL" clId="{635AC838-A6F4-41F1-9CDB-9AF57E00B7E3}" dt="2024-03-20T20:38:25.157" v="406" actId="47"/>
        <pc:sldMkLst>
          <pc:docMk/>
          <pc:sldMk cId="1132024266" sldId="576"/>
        </pc:sldMkLst>
      </pc:sldChg>
      <pc:sldChg chg="modSp new mod">
        <pc:chgData name="Rhiannon Akers" userId="fb3c9d12-5c8c-42d7-8dc7-d872d7a3d202" providerId="ADAL" clId="{635AC838-A6F4-41F1-9CDB-9AF57E00B7E3}" dt="2024-03-20T20:39:37.396" v="448"/>
        <pc:sldMkLst>
          <pc:docMk/>
          <pc:sldMk cId="3790711765" sldId="576"/>
        </pc:sldMkLst>
        <pc:spChg chg="mod">
          <ac:chgData name="Rhiannon Akers" userId="fb3c9d12-5c8c-42d7-8dc7-d872d7a3d202" providerId="ADAL" clId="{635AC838-A6F4-41F1-9CDB-9AF57E00B7E3}" dt="2024-03-20T20:39:21.243" v="445" actId="20577"/>
          <ac:spMkLst>
            <pc:docMk/>
            <pc:sldMk cId="3790711765" sldId="576"/>
            <ac:spMk id="2" creationId="{242209CD-8245-E5E4-22DC-468984FAD9BD}"/>
          </ac:spMkLst>
        </pc:spChg>
        <pc:spChg chg="mod">
          <ac:chgData name="Rhiannon Akers" userId="fb3c9d12-5c8c-42d7-8dc7-d872d7a3d202" providerId="ADAL" clId="{635AC838-A6F4-41F1-9CDB-9AF57E00B7E3}" dt="2024-03-20T20:39:37.396" v="448"/>
          <ac:spMkLst>
            <pc:docMk/>
            <pc:sldMk cId="3790711765" sldId="576"/>
            <ac:spMk id="3" creationId="{7BB9C34D-3739-DF40-4CA0-420299DBF078}"/>
          </ac:spMkLst>
        </pc:spChg>
      </pc:sldChg>
      <pc:sldChg chg="modSp new mod">
        <pc:chgData name="Rhiannon Akers" userId="fb3c9d12-5c8c-42d7-8dc7-d872d7a3d202" providerId="ADAL" clId="{635AC838-A6F4-41F1-9CDB-9AF57E00B7E3}" dt="2024-03-20T20:40:04.532" v="475"/>
        <pc:sldMkLst>
          <pc:docMk/>
          <pc:sldMk cId="3328692602" sldId="577"/>
        </pc:sldMkLst>
        <pc:spChg chg="mod">
          <ac:chgData name="Rhiannon Akers" userId="fb3c9d12-5c8c-42d7-8dc7-d872d7a3d202" providerId="ADAL" clId="{635AC838-A6F4-41F1-9CDB-9AF57E00B7E3}" dt="2024-03-20T20:39:55.650" v="472" actId="20577"/>
          <ac:spMkLst>
            <pc:docMk/>
            <pc:sldMk cId="3328692602" sldId="577"/>
            <ac:spMk id="2" creationId="{AE06893F-069B-E527-B91B-B9C17C654447}"/>
          </ac:spMkLst>
        </pc:spChg>
        <pc:spChg chg="mod">
          <ac:chgData name="Rhiannon Akers" userId="fb3c9d12-5c8c-42d7-8dc7-d872d7a3d202" providerId="ADAL" clId="{635AC838-A6F4-41F1-9CDB-9AF57E00B7E3}" dt="2024-03-20T20:40:04.532" v="475"/>
          <ac:spMkLst>
            <pc:docMk/>
            <pc:sldMk cId="3328692602" sldId="577"/>
            <ac:spMk id="3" creationId="{11465C03-4F4A-C26C-06F4-CE7AF2C94C81}"/>
          </ac:spMkLst>
        </pc:spChg>
      </pc:sldChg>
      <pc:sldChg chg="modSp new mod ord">
        <pc:chgData name="Rhiannon Akers" userId="fb3c9d12-5c8c-42d7-8dc7-d872d7a3d202" providerId="ADAL" clId="{635AC838-A6F4-41F1-9CDB-9AF57E00B7E3}" dt="2024-03-20T20:41:21.634" v="513" actId="113"/>
        <pc:sldMkLst>
          <pc:docMk/>
          <pc:sldMk cId="3664721053" sldId="578"/>
        </pc:sldMkLst>
        <pc:spChg chg="mod">
          <ac:chgData name="Rhiannon Akers" userId="fb3c9d12-5c8c-42d7-8dc7-d872d7a3d202" providerId="ADAL" clId="{635AC838-A6F4-41F1-9CDB-9AF57E00B7E3}" dt="2024-03-20T20:41:00.032" v="507" actId="20577"/>
          <ac:spMkLst>
            <pc:docMk/>
            <pc:sldMk cId="3664721053" sldId="578"/>
            <ac:spMk id="2" creationId="{A9EFBF30-7725-F53D-DC7C-C67C6BCB6AEE}"/>
          </ac:spMkLst>
        </pc:spChg>
        <pc:spChg chg="mod">
          <ac:chgData name="Rhiannon Akers" userId="fb3c9d12-5c8c-42d7-8dc7-d872d7a3d202" providerId="ADAL" clId="{635AC838-A6F4-41F1-9CDB-9AF57E00B7E3}" dt="2024-03-20T20:41:21.634" v="513" actId="113"/>
          <ac:spMkLst>
            <pc:docMk/>
            <pc:sldMk cId="3664721053" sldId="578"/>
            <ac:spMk id="3" creationId="{5A31654E-E543-6FD9-FFB2-9B988BF2F2E8}"/>
          </ac:spMkLst>
        </pc:spChg>
      </pc:sldChg>
      <pc:sldChg chg="add del">
        <pc:chgData name="Rhiannon Akers" userId="fb3c9d12-5c8c-42d7-8dc7-d872d7a3d202" providerId="ADAL" clId="{635AC838-A6F4-41F1-9CDB-9AF57E00B7E3}" dt="2024-03-20T20:41:06.144" v="508" actId="47"/>
        <pc:sldMkLst>
          <pc:docMk/>
          <pc:sldMk cId="539165709" sldId="579"/>
        </pc:sldMkLst>
      </pc:sldChg>
      <pc:sldChg chg="add del">
        <pc:chgData name="Rhiannon Akers" userId="fb3c9d12-5c8c-42d7-8dc7-d872d7a3d202" providerId="ADAL" clId="{635AC838-A6F4-41F1-9CDB-9AF57E00B7E3}" dt="2024-03-20T20:39:42.405" v="449" actId="47"/>
        <pc:sldMkLst>
          <pc:docMk/>
          <pc:sldMk cId="1654224022" sldId="579"/>
        </pc:sldMkLst>
      </pc:sldChg>
      <pc:sldChg chg="add del">
        <pc:chgData name="Rhiannon Akers" userId="fb3c9d12-5c8c-42d7-8dc7-d872d7a3d202" providerId="ADAL" clId="{635AC838-A6F4-41F1-9CDB-9AF57E00B7E3}" dt="2024-03-20T20:41:43.824" v="517" actId="47"/>
        <pc:sldMkLst>
          <pc:docMk/>
          <pc:sldMk cId="3114107654" sldId="579"/>
        </pc:sldMkLst>
      </pc:sldChg>
      <pc:sldChg chg="modSp add del">
        <pc:chgData name="Rhiannon Akers" userId="fb3c9d12-5c8c-42d7-8dc7-d872d7a3d202" providerId="ADAL" clId="{635AC838-A6F4-41F1-9CDB-9AF57E00B7E3}" dt="2024-03-20T21:35:27.346" v="2333" actId="47"/>
        <pc:sldMkLst>
          <pc:docMk/>
          <pc:sldMk cId="3443759317" sldId="579"/>
        </pc:sldMkLst>
        <pc:graphicFrameChg chg="mod">
          <ac:chgData name="Rhiannon Akers" userId="fb3c9d12-5c8c-42d7-8dc7-d872d7a3d202" providerId="ADAL" clId="{635AC838-A6F4-41F1-9CDB-9AF57E00B7E3}" dt="2024-03-20T20:41:52.226" v="520" actId="478"/>
          <ac:graphicFrameMkLst>
            <pc:docMk/>
            <pc:sldMk cId="3443759317" sldId="579"/>
            <ac:graphicFrameMk id="22" creationId="{C1ED836D-08E5-A411-6E72-1C307090B8AC}"/>
          </ac:graphicFrameMkLst>
        </pc:graphicFrameChg>
      </pc:sldChg>
      <pc:sldChg chg="add del ord">
        <pc:chgData name="Rhiannon Akers" userId="fb3c9d12-5c8c-42d7-8dc7-d872d7a3d202" providerId="ADAL" clId="{635AC838-A6F4-41F1-9CDB-9AF57E00B7E3}" dt="2024-03-20T20:41:27.377" v="514" actId="47"/>
        <pc:sldMkLst>
          <pc:docMk/>
          <pc:sldMk cId="641341143" sldId="580"/>
        </pc:sldMkLst>
      </pc:sldChg>
      <pc:sldChg chg="add del">
        <pc:chgData name="Rhiannon Akers" userId="fb3c9d12-5c8c-42d7-8dc7-d872d7a3d202" providerId="ADAL" clId="{635AC838-A6F4-41F1-9CDB-9AF57E00B7E3}" dt="2024-03-20T20:44:31.692" v="618" actId="47"/>
        <pc:sldMkLst>
          <pc:docMk/>
          <pc:sldMk cId="1132024266" sldId="580"/>
        </pc:sldMkLst>
      </pc:sldChg>
      <pc:sldChg chg="add del">
        <pc:chgData name="Rhiannon Akers" userId="fb3c9d12-5c8c-42d7-8dc7-d872d7a3d202" providerId="ADAL" clId="{635AC838-A6F4-41F1-9CDB-9AF57E00B7E3}" dt="2024-03-20T20:42:03.284" v="523" actId="47"/>
        <pc:sldMkLst>
          <pc:docMk/>
          <pc:sldMk cId="4069624804" sldId="580"/>
        </pc:sldMkLst>
      </pc:sldChg>
      <pc:sldChg chg="add del">
        <pc:chgData name="Rhiannon Akers" userId="fb3c9d12-5c8c-42d7-8dc7-d872d7a3d202" providerId="ADAL" clId="{635AC838-A6F4-41F1-9CDB-9AF57E00B7E3}" dt="2024-03-20T20:42:11.248" v="528" actId="47"/>
        <pc:sldMkLst>
          <pc:docMk/>
          <pc:sldMk cId="4187672646" sldId="580"/>
        </pc:sldMkLst>
      </pc:sldChg>
      <pc:sldChg chg="addSp delSp modSp new mod ord">
        <pc:chgData name="Rhiannon Akers" userId="fb3c9d12-5c8c-42d7-8dc7-d872d7a3d202" providerId="ADAL" clId="{635AC838-A6F4-41F1-9CDB-9AF57E00B7E3}" dt="2024-03-20T20:43:28.984" v="573"/>
        <pc:sldMkLst>
          <pc:docMk/>
          <pc:sldMk cId="768954667" sldId="581"/>
        </pc:sldMkLst>
        <pc:spChg chg="mod">
          <ac:chgData name="Rhiannon Akers" userId="fb3c9d12-5c8c-42d7-8dc7-d872d7a3d202" providerId="ADAL" clId="{635AC838-A6F4-41F1-9CDB-9AF57E00B7E3}" dt="2024-03-20T20:43:16.155" v="572" actId="20577"/>
          <ac:spMkLst>
            <pc:docMk/>
            <pc:sldMk cId="768954667" sldId="581"/>
            <ac:spMk id="2" creationId="{A650EE26-061E-8754-257E-6EB72CA4F288}"/>
          </ac:spMkLst>
        </pc:spChg>
        <pc:spChg chg="del">
          <ac:chgData name="Rhiannon Akers" userId="fb3c9d12-5c8c-42d7-8dc7-d872d7a3d202" providerId="ADAL" clId="{635AC838-A6F4-41F1-9CDB-9AF57E00B7E3}" dt="2024-03-20T20:43:28.984" v="573"/>
          <ac:spMkLst>
            <pc:docMk/>
            <pc:sldMk cId="768954667" sldId="581"/>
            <ac:spMk id="3" creationId="{A7EE7636-7469-28F8-B6DD-2FF6C86A28EB}"/>
          </ac:spMkLst>
        </pc:spChg>
        <pc:graphicFrameChg chg="add mod">
          <ac:chgData name="Rhiannon Akers" userId="fb3c9d12-5c8c-42d7-8dc7-d872d7a3d202" providerId="ADAL" clId="{635AC838-A6F4-41F1-9CDB-9AF57E00B7E3}" dt="2024-03-20T20:43:28.984" v="573"/>
          <ac:graphicFrameMkLst>
            <pc:docMk/>
            <pc:sldMk cId="768954667" sldId="581"/>
            <ac:graphicFrameMk id="4" creationId="{6D87CA44-D065-242F-8595-81A1EA43EC18}"/>
          </ac:graphicFrameMkLst>
        </pc:graphicFrameChg>
      </pc:sldChg>
      <pc:sldChg chg="add del">
        <pc:chgData name="Rhiannon Akers" userId="fb3c9d12-5c8c-42d7-8dc7-d872d7a3d202" providerId="ADAL" clId="{635AC838-A6F4-41F1-9CDB-9AF57E00B7E3}" dt="2024-03-20T20:42:12.423" v="529" actId="47"/>
        <pc:sldMkLst>
          <pc:docMk/>
          <pc:sldMk cId="1248544045" sldId="581"/>
        </pc:sldMkLst>
      </pc:sldChg>
      <pc:sldChg chg="modSp new mod">
        <pc:chgData name="Rhiannon Akers" userId="fb3c9d12-5c8c-42d7-8dc7-d872d7a3d202" providerId="ADAL" clId="{635AC838-A6F4-41F1-9CDB-9AF57E00B7E3}" dt="2024-03-20T20:44:23.941" v="617"/>
        <pc:sldMkLst>
          <pc:docMk/>
          <pc:sldMk cId="301136244" sldId="582"/>
        </pc:sldMkLst>
        <pc:spChg chg="mod">
          <ac:chgData name="Rhiannon Akers" userId="fb3c9d12-5c8c-42d7-8dc7-d872d7a3d202" providerId="ADAL" clId="{635AC838-A6F4-41F1-9CDB-9AF57E00B7E3}" dt="2024-03-20T20:44:03.269" v="616" actId="20577"/>
          <ac:spMkLst>
            <pc:docMk/>
            <pc:sldMk cId="301136244" sldId="582"/>
            <ac:spMk id="2" creationId="{CEBFEF42-3D41-4406-6F4F-DA16E3EDE0E7}"/>
          </ac:spMkLst>
        </pc:spChg>
        <pc:spChg chg="mod">
          <ac:chgData name="Rhiannon Akers" userId="fb3c9d12-5c8c-42d7-8dc7-d872d7a3d202" providerId="ADAL" clId="{635AC838-A6F4-41F1-9CDB-9AF57E00B7E3}" dt="2024-03-20T20:44:23.941" v="617"/>
          <ac:spMkLst>
            <pc:docMk/>
            <pc:sldMk cId="301136244" sldId="582"/>
            <ac:spMk id="3" creationId="{69325894-722D-4ECF-7A9B-40F32F2D4FAD}"/>
          </ac:spMkLst>
        </pc:spChg>
      </pc:sldChg>
      <pc:sldChg chg="add del">
        <pc:chgData name="Rhiannon Akers" userId="fb3c9d12-5c8c-42d7-8dc7-d872d7a3d202" providerId="ADAL" clId="{635AC838-A6F4-41F1-9CDB-9AF57E00B7E3}" dt="2024-03-20T20:46:18.778" v="718" actId="47"/>
        <pc:sldMkLst>
          <pc:docMk/>
          <pc:sldMk cId="152600624" sldId="583"/>
        </pc:sldMkLst>
      </pc:sldChg>
      <pc:sldChg chg="modSp new mod modNotesTx">
        <pc:chgData name="Rhiannon Akers" userId="fb3c9d12-5c8c-42d7-8dc7-d872d7a3d202" providerId="ADAL" clId="{635AC838-A6F4-41F1-9CDB-9AF57E00B7E3}" dt="2024-03-20T20:46:05.676" v="717"/>
        <pc:sldMkLst>
          <pc:docMk/>
          <pc:sldMk cId="882970055" sldId="584"/>
        </pc:sldMkLst>
        <pc:spChg chg="mod">
          <ac:chgData name="Rhiannon Akers" userId="fb3c9d12-5c8c-42d7-8dc7-d872d7a3d202" providerId="ADAL" clId="{635AC838-A6F4-41F1-9CDB-9AF57E00B7E3}" dt="2024-03-20T20:45:28.411" v="714" actId="20577"/>
          <ac:spMkLst>
            <pc:docMk/>
            <pc:sldMk cId="882970055" sldId="584"/>
            <ac:spMk id="2" creationId="{EBB8FC8D-2599-D98D-301D-747225CAFAAE}"/>
          </ac:spMkLst>
        </pc:spChg>
        <pc:spChg chg="mod">
          <ac:chgData name="Rhiannon Akers" userId="fb3c9d12-5c8c-42d7-8dc7-d872d7a3d202" providerId="ADAL" clId="{635AC838-A6F4-41F1-9CDB-9AF57E00B7E3}" dt="2024-03-20T20:45:51.883" v="716" actId="20577"/>
          <ac:spMkLst>
            <pc:docMk/>
            <pc:sldMk cId="882970055" sldId="584"/>
            <ac:spMk id="3" creationId="{7E514852-8842-DDA2-B8BB-1715B597128D}"/>
          </ac:spMkLst>
        </pc:spChg>
      </pc:sldChg>
      <pc:sldChg chg="add del">
        <pc:chgData name="Rhiannon Akers" userId="fb3c9d12-5c8c-42d7-8dc7-d872d7a3d202" providerId="ADAL" clId="{635AC838-A6F4-41F1-9CDB-9AF57E00B7E3}" dt="2024-03-20T20:50:25.335" v="985" actId="47"/>
        <pc:sldMkLst>
          <pc:docMk/>
          <pc:sldMk cId="171042766" sldId="585"/>
        </pc:sldMkLst>
      </pc:sldChg>
      <pc:sldChg chg="modSp new mod modNotesTx">
        <pc:chgData name="Rhiannon Akers" userId="fb3c9d12-5c8c-42d7-8dc7-d872d7a3d202" providerId="ADAL" clId="{635AC838-A6F4-41F1-9CDB-9AF57E00B7E3}" dt="2024-03-20T20:50:19.438" v="984" actId="20577"/>
        <pc:sldMkLst>
          <pc:docMk/>
          <pc:sldMk cId="3900212211" sldId="586"/>
        </pc:sldMkLst>
        <pc:spChg chg="mod">
          <ac:chgData name="Rhiannon Akers" userId="fb3c9d12-5c8c-42d7-8dc7-d872d7a3d202" providerId="ADAL" clId="{635AC838-A6F4-41F1-9CDB-9AF57E00B7E3}" dt="2024-03-20T20:47:00.155" v="751" actId="20577"/>
          <ac:spMkLst>
            <pc:docMk/>
            <pc:sldMk cId="3900212211" sldId="586"/>
            <ac:spMk id="2" creationId="{6E48FA11-D9D7-7917-3CB1-77ECC5898E3F}"/>
          </ac:spMkLst>
        </pc:spChg>
        <pc:spChg chg="mod">
          <ac:chgData name="Rhiannon Akers" userId="fb3c9d12-5c8c-42d7-8dc7-d872d7a3d202" providerId="ADAL" clId="{635AC838-A6F4-41F1-9CDB-9AF57E00B7E3}" dt="2024-03-20T20:50:19.438" v="984" actId="20577"/>
          <ac:spMkLst>
            <pc:docMk/>
            <pc:sldMk cId="3900212211" sldId="586"/>
            <ac:spMk id="3" creationId="{B72FB497-7FBA-266E-BB45-3160E947D48B}"/>
          </ac:spMkLst>
        </pc:spChg>
      </pc:sldChg>
      <pc:sldChg chg="add del">
        <pc:chgData name="Rhiannon Akers" userId="fb3c9d12-5c8c-42d7-8dc7-d872d7a3d202" providerId="ADAL" clId="{635AC838-A6F4-41F1-9CDB-9AF57E00B7E3}" dt="2024-03-20T20:51:32.560" v="1048" actId="47"/>
        <pc:sldMkLst>
          <pc:docMk/>
          <pc:sldMk cId="1846384580" sldId="587"/>
        </pc:sldMkLst>
      </pc:sldChg>
      <pc:sldChg chg="modSp new mod modNotesTx">
        <pc:chgData name="Rhiannon Akers" userId="fb3c9d12-5c8c-42d7-8dc7-d872d7a3d202" providerId="ADAL" clId="{635AC838-A6F4-41F1-9CDB-9AF57E00B7E3}" dt="2024-03-20T20:51:25.942" v="1047"/>
        <pc:sldMkLst>
          <pc:docMk/>
          <pc:sldMk cId="3206810726" sldId="588"/>
        </pc:sldMkLst>
        <pc:spChg chg="mod">
          <ac:chgData name="Rhiannon Akers" userId="fb3c9d12-5c8c-42d7-8dc7-d872d7a3d202" providerId="ADAL" clId="{635AC838-A6F4-41F1-9CDB-9AF57E00B7E3}" dt="2024-03-20T20:50:48.285" v="1034" actId="20577"/>
          <ac:spMkLst>
            <pc:docMk/>
            <pc:sldMk cId="3206810726" sldId="588"/>
            <ac:spMk id="2" creationId="{55926F2F-68A8-3E19-1746-19D92FBD2E3A}"/>
          </ac:spMkLst>
        </pc:spChg>
        <pc:spChg chg="mod">
          <ac:chgData name="Rhiannon Akers" userId="fb3c9d12-5c8c-42d7-8dc7-d872d7a3d202" providerId="ADAL" clId="{635AC838-A6F4-41F1-9CDB-9AF57E00B7E3}" dt="2024-03-20T20:51:11.589" v="1046" actId="20577"/>
          <ac:spMkLst>
            <pc:docMk/>
            <pc:sldMk cId="3206810726" sldId="588"/>
            <ac:spMk id="3" creationId="{A1F5B13A-172C-7CC3-BB8E-427FAD91C4BB}"/>
          </ac:spMkLst>
        </pc:spChg>
      </pc:sldChg>
      <pc:sldChg chg="add del">
        <pc:chgData name="Rhiannon Akers" userId="fb3c9d12-5c8c-42d7-8dc7-d872d7a3d202" providerId="ADAL" clId="{635AC838-A6F4-41F1-9CDB-9AF57E00B7E3}" dt="2024-03-20T20:52:57.885" v="1122" actId="47"/>
        <pc:sldMkLst>
          <pc:docMk/>
          <pc:sldMk cId="4059408848" sldId="589"/>
        </pc:sldMkLst>
      </pc:sldChg>
      <pc:sldChg chg="modSp new mod modNotesTx">
        <pc:chgData name="Rhiannon Akers" userId="fb3c9d12-5c8c-42d7-8dc7-d872d7a3d202" providerId="ADAL" clId="{635AC838-A6F4-41F1-9CDB-9AF57E00B7E3}" dt="2024-03-20T20:53:20.397" v="1127" actId="20577"/>
        <pc:sldMkLst>
          <pc:docMk/>
          <pc:sldMk cId="3191662373" sldId="590"/>
        </pc:sldMkLst>
        <pc:spChg chg="mod">
          <ac:chgData name="Rhiannon Akers" userId="fb3c9d12-5c8c-42d7-8dc7-d872d7a3d202" providerId="ADAL" clId="{635AC838-A6F4-41F1-9CDB-9AF57E00B7E3}" dt="2024-03-20T20:52:13.026" v="1086" actId="20577"/>
          <ac:spMkLst>
            <pc:docMk/>
            <pc:sldMk cId="3191662373" sldId="590"/>
            <ac:spMk id="2" creationId="{0882C970-0801-A827-7986-8407F8C46BFF}"/>
          </ac:spMkLst>
        </pc:spChg>
        <pc:spChg chg="mod">
          <ac:chgData name="Rhiannon Akers" userId="fb3c9d12-5c8c-42d7-8dc7-d872d7a3d202" providerId="ADAL" clId="{635AC838-A6F4-41F1-9CDB-9AF57E00B7E3}" dt="2024-03-20T20:53:20.397" v="1127" actId="20577"/>
          <ac:spMkLst>
            <pc:docMk/>
            <pc:sldMk cId="3191662373" sldId="590"/>
            <ac:spMk id="3" creationId="{D1A1119E-6620-8BE1-6FF8-A08901AEC72E}"/>
          </ac:spMkLst>
        </pc:spChg>
      </pc:sldChg>
      <pc:sldChg chg="add del">
        <pc:chgData name="Rhiannon Akers" userId="fb3c9d12-5c8c-42d7-8dc7-d872d7a3d202" providerId="ADAL" clId="{635AC838-A6F4-41F1-9CDB-9AF57E00B7E3}" dt="2024-03-20T20:54:34.639" v="1143" actId="47"/>
        <pc:sldMkLst>
          <pc:docMk/>
          <pc:sldMk cId="3318884411" sldId="591"/>
        </pc:sldMkLst>
      </pc:sldChg>
      <pc:sldChg chg="add del">
        <pc:chgData name="Rhiannon Akers" userId="fb3c9d12-5c8c-42d7-8dc7-d872d7a3d202" providerId="ADAL" clId="{635AC838-A6F4-41F1-9CDB-9AF57E00B7E3}" dt="2024-03-20T20:53:26.541" v="1131" actId="47"/>
        <pc:sldMkLst>
          <pc:docMk/>
          <pc:sldMk cId="4059408848" sldId="591"/>
        </pc:sldMkLst>
      </pc:sldChg>
      <pc:sldChg chg="modSp new mod modNotesTx">
        <pc:chgData name="Rhiannon Akers" userId="fb3c9d12-5c8c-42d7-8dc7-d872d7a3d202" providerId="ADAL" clId="{635AC838-A6F4-41F1-9CDB-9AF57E00B7E3}" dt="2024-03-20T20:54:02.511" v="1142"/>
        <pc:sldMkLst>
          <pc:docMk/>
          <pc:sldMk cId="2401739471" sldId="592"/>
        </pc:sldMkLst>
        <pc:spChg chg="mod">
          <ac:chgData name="Rhiannon Akers" userId="fb3c9d12-5c8c-42d7-8dc7-d872d7a3d202" providerId="ADAL" clId="{635AC838-A6F4-41F1-9CDB-9AF57E00B7E3}" dt="2024-03-20T20:53:47.553" v="1139" actId="20577"/>
          <ac:spMkLst>
            <pc:docMk/>
            <pc:sldMk cId="2401739471" sldId="592"/>
            <ac:spMk id="2" creationId="{7E5CA035-CFBB-02C1-E2C6-2A200440E068}"/>
          </ac:spMkLst>
        </pc:spChg>
        <pc:spChg chg="mod">
          <ac:chgData name="Rhiannon Akers" userId="fb3c9d12-5c8c-42d7-8dc7-d872d7a3d202" providerId="ADAL" clId="{635AC838-A6F4-41F1-9CDB-9AF57E00B7E3}" dt="2024-03-20T20:53:51.162" v="1141" actId="27636"/>
          <ac:spMkLst>
            <pc:docMk/>
            <pc:sldMk cId="2401739471" sldId="592"/>
            <ac:spMk id="3" creationId="{1E099BBF-1CF3-D4FE-B8F1-13D3D2A83545}"/>
          </ac:spMkLst>
        </pc:spChg>
      </pc:sldChg>
      <pc:sldChg chg="modSp add del mod modNotesTx">
        <pc:chgData name="Rhiannon Akers" userId="fb3c9d12-5c8c-42d7-8dc7-d872d7a3d202" providerId="ADAL" clId="{635AC838-A6F4-41F1-9CDB-9AF57E00B7E3}" dt="2024-03-20T20:59:47.898" v="1203" actId="47"/>
        <pc:sldMkLst>
          <pc:docMk/>
          <pc:sldMk cId="1928354948" sldId="593"/>
        </pc:sldMkLst>
        <pc:spChg chg="mod">
          <ac:chgData name="Rhiannon Akers" userId="fb3c9d12-5c8c-42d7-8dc7-d872d7a3d202" providerId="ADAL" clId="{635AC838-A6F4-41F1-9CDB-9AF57E00B7E3}" dt="2024-03-20T20:58:47.906" v="1196" actId="1076"/>
          <ac:spMkLst>
            <pc:docMk/>
            <pc:sldMk cId="1928354948" sldId="593"/>
            <ac:spMk id="17" creationId="{55D7E2FF-BC46-4802-AD16-9C09CF68066D}"/>
          </ac:spMkLst>
        </pc:spChg>
      </pc:sldChg>
      <pc:sldChg chg="addSp delSp modSp new mod modNotesTx">
        <pc:chgData name="Rhiannon Akers" userId="fb3c9d12-5c8c-42d7-8dc7-d872d7a3d202" providerId="ADAL" clId="{635AC838-A6F4-41F1-9CDB-9AF57E00B7E3}" dt="2024-03-20T20:59:16.419" v="1197" actId="22"/>
        <pc:sldMkLst>
          <pc:docMk/>
          <pc:sldMk cId="3404619515" sldId="594"/>
        </pc:sldMkLst>
        <pc:spChg chg="mod">
          <ac:chgData name="Rhiannon Akers" userId="fb3c9d12-5c8c-42d7-8dc7-d872d7a3d202" providerId="ADAL" clId="{635AC838-A6F4-41F1-9CDB-9AF57E00B7E3}" dt="2024-03-20T20:55:09.825" v="1188" actId="20577"/>
          <ac:spMkLst>
            <pc:docMk/>
            <pc:sldMk cId="3404619515" sldId="594"/>
            <ac:spMk id="2" creationId="{F2B3936A-020C-CDCB-EC09-6AE7BC3AFC6F}"/>
          </ac:spMkLst>
        </pc:spChg>
        <pc:spChg chg="del">
          <ac:chgData name="Rhiannon Akers" userId="fb3c9d12-5c8c-42d7-8dc7-d872d7a3d202" providerId="ADAL" clId="{635AC838-A6F4-41F1-9CDB-9AF57E00B7E3}" dt="2024-03-20T20:59:16.419" v="1197" actId="22"/>
          <ac:spMkLst>
            <pc:docMk/>
            <pc:sldMk cId="3404619515" sldId="594"/>
            <ac:spMk id="3" creationId="{1F8A260C-6820-383A-5D8D-4CE60CF76420}"/>
          </ac:spMkLst>
        </pc:spChg>
        <pc:picChg chg="add mod ord">
          <ac:chgData name="Rhiannon Akers" userId="fb3c9d12-5c8c-42d7-8dc7-d872d7a3d202" providerId="ADAL" clId="{635AC838-A6F4-41F1-9CDB-9AF57E00B7E3}" dt="2024-03-20T20:59:16.419" v="1197" actId="22"/>
          <ac:picMkLst>
            <pc:docMk/>
            <pc:sldMk cId="3404619515" sldId="594"/>
            <ac:picMk id="5" creationId="{DB110FB7-7A62-A771-DAA9-D8B556CE35BC}"/>
          </ac:picMkLst>
        </pc:picChg>
      </pc:sldChg>
      <pc:sldChg chg="add del">
        <pc:chgData name="Rhiannon Akers" userId="fb3c9d12-5c8c-42d7-8dc7-d872d7a3d202" providerId="ADAL" clId="{635AC838-A6F4-41F1-9CDB-9AF57E00B7E3}" dt="2024-03-20T20:56:47.365" v="1192" actId="47"/>
        <pc:sldMkLst>
          <pc:docMk/>
          <pc:sldMk cId="566456373" sldId="595"/>
        </pc:sldMkLst>
      </pc:sldChg>
      <pc:sldChg chg="add del">
        <pc:chgData name="Rhiannon Akers" userId="fb3c9d12-5c8c-42d7-8dc7-d872d7a3d202" providerId="ADAL" clId="{635AC838-A6F4-41F1-9CDB-9AF57E00B7E3}" dt="2024-03-20T20:59:57.878" v="1206" actId="47"/>
        <pc:sldMkLst>
          <pc:docMk/>
          <pc:sldMk cId="2271790550" sldId="595"/>
        </pc:sldMkLst>
      </pc:sldChg>
      <pc:sldChg chg="add del">
        <pc:chgData name="Rhiannon Akers" userId="fb3c9d12-5c8c-42d7-8dc7-d872d7a3d202" providerId="ADAL" clId="{635AC838-A6F4-41F1-9CDB-9AF57E00B7E3}" dt="2024-03-20T21:01:50.896" v="1251" actId="47"/>
        <pc:sldMkLst>
          <pc:docMk/>
          <pc:sldMk cId="1838824575" sldId="596"/>
        </pc:sldMkLst>
      </pc:sldChg>
      <pc:sldChg chg="add del">
        <pc:chgData name="Rhiannon Akers" userId="fb3c9d12-5c8c-42d7-8dc7-d872d7a3d202" providerId="ADAL" clId="{635AC838-A6F4-41F1-9CDB-9AF57E00B7E3}" dt="2024-03-20T20:59:45.735" v="1202" actId="47"/>
        <pc:sldMkLst>
          <pc:docMk/>
          <pc:sldMk cId="2969326101" sldId="596"/>
        </pc:sldMkLst>
      </pc:sldChg>
      <pc:sldChg chg="modSp new mod">
        <pc:chgData name="Rhiannon Akers" userId="fb3c9d12-5c8c-42d7-8dc7-d872d7a3d202" providerId="ADAL" clId="{635AC838-A6F4-41F1-9CDB-9AF57E00B7E3}" dt="2024-03-20T21:00:24.705" v="1225" actId="27636"/>
        <pc:sldMkLst>
          <pc:docMk/>
          <pc:sldMk cId="2416647757" sldId="597"/>
        </pc:sldMkLst>
        <pc:spChg chg="mod">
          <ac:chgData name="Rhiannon Akers" userId="fb3c9d12-5c8c-42d7-8dc7-d872d7a3d202" providerId="ADAL" clId="{635AC838-A6F4-41F1-9CDB-9AF57E00B7E3}" dt="2024-03-20T21:00:06.680" v="1223" actId="20577"/>
          <ac:spMkLst>
            <pc:docMk/>
            <pc:sldMk cId="2416647757" sldId="597"/>
            <ac:spMk id="2" creationId="{1167081C-9E25-601B-5D49-C9A24EBAC4D4}"/>
          </ac:spMkLst>
        </pc:spChg>
        <pc:spChg chg="mod">
          <ac:chgData name="Rhiannon Akers" userId="fb3c9d12-5c8c-42d7-8dc7-d872d7a3d202" providerId="ADAL" clId="{635AC838-A6F4-41F1-9CDB-9AF57E00B7E3}" dt="2024-03-20T21:00:24.705" v="1225" actId="27636"/>
          <ac:spMkLst>
            <pc:docMk/>
            <pc:sldMk cId="2416647757" sldId="597"/>
            <ac:spMk id="3" creationId="{46591C97-1F84-8565-CE84-A6EA023902AF}"/>
          </ac:spMkLst>
        </pc:spChg>
      </pc:sldChg>
      <pc:sldChg chg="add del">
        <pc:chgData name="Rhiannon Akers" userId="fb3c9d12-5c8c-42d7-8dc7-d872d7a3d202" providerId="ADAL" clId="{635AC838-A6F4-41F1-9CDB-9AF57E00B7E3}" dt="2024-03-20T21:01:42.723" v="1246" actId="47"/>
        <pc:sldMkLst>
          <pc:docMk/>
          <pc:sldMk cId="2501064236" sldId="598"/>
        </pc:sldMkLst>
      </pc:sldChg>
      <pc:sldChg chg="add del">
        <pc:chgData name="Rhiannon Akers" userId="fb3c9d12-5c8c-42d7-8dc7-d872d7a3d202" providerId="ADAL" clId="{635AC838-A6F4-41F1-9CDB-9AF57E00B7E3}" dt="2024-03-20T21:01:45.772" v="1248" actId="47"/>
        <pc:sldMkLst>
          <pc:docMk/>
          <pc:sldMk cId="1579165054" sldId="599"/>
        </pc:sldMkLst>
      </pc:sldChg>
      <pc:sldChg chg="add del">
        <pc:chgData name="Rhiannon Akers" userId="fb3c9d12-5c8c-42d7-8dc7-d872d7a3d202" providerId="ADAL" clId="{635AC838-A6F4-41F1-9CDB-9AF57E00B7E3}" dt="2024-03-20T21:01:47.338" v="1249" actId="47"/>
        <pc:sldMkLst>
          <pc:docMk/>
          <pc:sldMk cId="3498405986" sldId="600"/>
        </pc:sldMkLst>
      </pc:sldChg>
      <pc:sldChg chg="add del">
        <pc:chgData name="Rhiannon Akers" userId="fb3c9d12-5c8c-42d7-8dc7-d872d7a3d202" providerId="ADAL" clId="{635AC838-A6F4-41F1-9CDB-9AF57E00B7E3}" dt="2024-03-20T21:01:48.609" v="1250" actId="47"/>
        <pc:sldMkLst>
          <pc:docMk/>
          <pc:sldMk cId="3082255841" sldId="601"/>
        </pc:sldMkLst>
      </pc:sldChg>
      <pc:sldChg chg="new del">
        <pc:chgData name="Rhiannon Akers" userId="fb3c9d12-5c8c-42d7-8dc7-d872d7a3d202" providerId="ADAL" clId="{635AC838-A6F4-41F1-9CDB-9AF57E00B7E3}" dt="2024-03-20T21:01:44.543" v="1247" actId="47"/>
        <pc:sldMkLst>
          <pc:docMk/>
          <pc:sldMk cId="4128158934" sldId="602"/>
        </pc:sldMkLst>
      </pc:sldChg>
      <pc:sldChg chg="addSp delSp modSp new mod modNotesTx">
        <pc:chgData name="Rhiannon Akers" userId="fb3c9d12-5c8c-42d7-8dc7-d872d7a3d202" providerId="ADAL" clId="{635AC838-A6F4-41F1-9CDB-9AF57E00B7E3}" dt="2024-03-20T21:01:35.815" v="1245" actId="26606"/>
        <pc:sldMkLst>
          <pc:docMk/>
          <pc:sldMk cId="494628589" sldId="603"/>
        </pc:sldMkLst>
        <pc:spChg chg="mod">
          <ac:chgData name="Rhiannon Akers" userId="fb3c9d12-5c8c-42d7-8dc7-d872d7a3d202" providerId="ADAL" clId="{635AC838-A6F4-41F1-9CDB-9AF57E00B7E3}" dt="2024-03-20T21:01:35.815" v="1245" actId="26606"/>
          <ac:spMkLst>
            <pc:docMk/>
            <pc:sldMk cId="494628589" sldId="603"/>
            <ac:spMk id="2" creationId="{1E464E36-1517-ADA7-AFF5-66784A9FA797}"/>
          </ac:spMkLst>
        </pc:spChg>
        <pc:spChg chg="del">
          <ac:chgData name="Rhiannon Akers" userId="fb3c9d12-5c8c-42d7-8dc7-d872d7a3d202" providerId="ADAL" clId="{635AC838-A6F4-41F1-9CDB-9AF57E00B7E3}" dt="2024-03-20T21:01:35.815" v="1245" actId="26606"/>
          <ac:spMkLst>
            <pc:docMk/>
            <pc:sldMk cId="494628589" sldId="603"/>
            <ac:spMk id="3" creationId="{470EA1A0-9042-20D3-BF65-74653B24C3D7}"/>
          </ac:spMkLst>
        </pc:spChg>
        <pc:spChg chg="add mod">
          <ac:chgData name="Rhiannon Akers" userId="fb3c9d12-5c8c-42d7-8dc7-d872d7a3d202" providerId="ADAL" clId="{635AC838-A6F4-41F1-9CDB-9AF57E00B7E3}" dt="2024-03-20T21:01:35.815" v="1245" actId="26606"/>
          <ac:spMkLst>
            <pc:docMk/>
            <pc:sldMk cId="494628589" sldId="603"/>
            <ac:spMk id="5" creationId="{E4D5DA92-9394-98EC-FF11-CF93DA84F929}"/>
          </ac:spMkLst>
        </pc:spChg>
        <pc:picChg chg="add mod">
          <ac:chgData name="Rhiannon Akers" userId="fb3c9d12-5c8c-42d7-8dc7-d872d7a3d202" providerId="ADAL" clId="{635AC838-A6F4-41F1-9CDB-9AF57E00B7E3}" dt="2024-03-20T21:01:35.815" v="1245" actId="26606"/>
          <ac:picMkLst>
            <pc:docMk/>
            <pc:sldMk cId="494628589" sldId="603"/>
            <ac:picMk id="4" creationId="{0D354FAF-1242-FEC2-2118-597F21ED22A3}"/>
          </ac:picMkLst>
        </pc:picChg>
      </pc:sldChg>
      <pc:sldChg chg="add del">
        <pc:chgData name="Rhiannon Akers" userId="fb3c9d12-5c8c-42d7-8dc7-d872d7a3d202" providerId="ADAL" clId="{635AC838-A6F4-41F1-9CDB-9AF57E00B7E3}" dt="2024-03-20T21:03:47.587" v="1271" actId="47"/>
        <pc:sldMkLst>
          <pc:docMk/>
          <pc:sldMk cId="1429493507" sldId="604"/>
        </pc:sldMkLst>
      </pc:sldChg>
      <pc:sldChg chg="addSp delSp modSp new mod">
        <pc:chgData name="Rhiannon Akers" userId="fb3c9d12-5c8c-42d7-8dc7-d872d7a3d202" providerId="ADAL" clId="{635AC838-A6F4-41F1-9CDB-9AF57E00B7E3}" dt="2024-03-20T21:03:29.716" v="1270" actId="1076"/>
        <pc:sldMkLst>
          <pc:docMk/>
          <pc:sldMk cId="1555832331" sldId="605"/>
        </pc:sldMkLst>
        <pc:spChg chg="mod">
          <ac:chgData name="Rhiannon Akers" userId="fb3c9d12-5c8c-42d7-8dc7-d872d7a3d202" providerId="ADAL" clId="{635AC838-A6F4-41F1-9CDB-9AF57E00B7E3}" dt="2024-03-20T21:02:07.022" v="1265" actId="20577"/>
          <ac:spMkLst>
            <pc:docMk/>
            <pc:sldMk cId="1555832331" sldId="605"/>
            <ac:spMk id="2" creationId="{16286B86-5702-BA76-EE32-7A6D571A44CB}"/>
          </ac:spMkLst>
        </pc:spChg>
        <pc:spChg chg="del">
          <ac:chgData name="Rhiannon Akers" userId="fb3c9d12-5c8c-42d7-8dc7-d872d7a3d202" providerId="ADAL" clId="{635AC838-A6F4-41F1-9CDB-9AF57E00B7E3}" dt="2024-03-20T21:02:19.812" v="1266"/>
          <ac:spMkLst>
            <pc:docMk/>
            <pc:sldMk cId="1555832331" sldId="605"/>
            <ac:spMk id="3" creationId="{2F06971E-A776-2B74-EAD1-1B285C673697}"/>
          </ac:spMkLst>
        </pc:spChg>
        <pc:spChg chg="add mod">
          <ac:chgData name="Rhiannon Akers" userId="fb3c9d12-5c8c-42d7-8dc7-d872d7a3d202" providerId="ADAL" clId="{635AC838-A6F4-41F1-9CDB-9AF57E00B7E3}" dt="2024-03-20T21:03:29.716" v="1270" actId="1076"/>
          <ac:spMkLst>
            <pc:docMk/>
            <pc:sldMk cId="1555832331" sldId="605"/>
            <ac:spMk id="6" creationId="{EC1B98E2-3A9C-E48D-87C2-22D101B602B9}"/>
          </ac:spMkLst>
        </pc:spChg>
        <pc:picChg chg="add mod">
          <ac:chgData name="Rhiannon Akers" userId="fb3c9d12-5c8c-42d7-8dc7-d872d7a3d202" providerId="ADAL" clId="{635AC838-A6F4-41F1-9CDB-9AF57E00B7E3}" dt="2024-03-20T21:02:56.214" v="1269" actId="1076"/>
          <ac:picMkLst>
            <pc:docMk/>
            <pc:sldMk cId="1555832331" sldId="605"/>
            <ac:picMk id="4" creationId="{74033083-63EC-4CFF-3131-185B52FB3F17}"/>
          </ac:picMkLst>
        </pc:picChg>
      </pc:sldChg>
      <pc:sldChg chg="add del modNotesTx">
        <pc:chgData name="Rhiannon Akers" userId="fb3c9d12-5c8c-42d7-8dc7-d872d7a3d202" providerId="ADAL" clId="{635AC838-A6F4-41F1-9CDB-9AF57E00B7E3}" dt="2024-03-20T21:04:02.998" v="1275" actId="47"/>
        <pc:sldMkLst>
          <pc:docMk/>
          <pc:sldMk cId="379565372" sldId="606"/>
        </pc:sldMkLst>
      </pc:sldChg>
      <pc:sldChg chg="add del">
        <pc:chgData name="Rhiannon Akers" userId="fb3c9d12-5c8c-42d7-8dc7-d872d7a3d202" providerId="ADAL" clId="{635AC838-A6F4-41F1-9CDB-9AF57E00B7E3}" dt="2024-03-20T21:05:24.738" v="1340" actId="47"/>
        <pc:sldMkLst>
          <pc:docMk/>
          <pc:sldMk cId="3042349551" sldId="606"/>
        </pc:sldMkLst>
      </pc:sldChg>
      <pc:sldChg chg="modSp new mod modNotesTx">
        <pc:chgData name="Rhiannon Akers" userId="fb3c9d12-5c8c-42d7-8dc7-d872d7a3d202" providerId="ADAL" clId="{635AC838-A6F4-41F1-9CDB-9AF57E00B7E3}" dt="2024-03-20T21:05:18.192" v="1339"/>
        <pc:sldMkLst>
          <pc:docMk/>
          <pc:sldMk cId="2212187554" sldId="607"/>
        </pc:sldMkLst>
        <pc:spChg chg="mod">
          <ac:chgData name="Rhiannon Akers" userId="fb3c9d12-5c8c-42d7-8dc7-d872d7a3d202" providerId="ADAL" clId="{635AC838-A6F4-41F1-9CDB-9AF57E00B7E3}" dt="2024-03-20T21:04:55.729" v="1338" actId="20577"/>
          <ac:spMkLst>
            <pc:docMk/>
            <pc:sldMk cId="2212187554" sldId="607"/>
            <ac:spMk id="2" creationId="{F05BC689-0856-116C-AB9F-F3EBD81B6854}"/>
          </ac:spMkLst>
        </pc:spChg>
        <pc:spChg chg="mod">
          <ac:chgData name="Rhiannon Akers" userId="fb3c9d12-5c8c-42d7-8dc7-d872d7a3d202" providerId="ADAL" clId="{635AC838-A6F4-41F1-9CDB-9AF57E00B7E3}" dt="2024-03-20T21:04:29.375" v="1280" actId="27636"/>
          <ac:spMkLst>
            <pc:docMk/>
            <pc:sldMk cId="2212187554" sldId="607"/>
            <ac:spMk id="3" creationId="{7DA33B44-C2B7-B19D-86A8-230CC7D64948}"/>
          </ac:spMkLst>
        </pc:spChg>
      </pc:sldChg>
      <pc:sldChg chg="addSp delSp modSp add del mod delAnim">
        <pc:chgData name="Rhiannon Akers" userId="fb3c9d12-5c8c-42d7-8dc7-d872d7a3d202" providerId="ADAL" clId="{635AC838-A6F4-41F1-9CDB-9AF57E00B7E3}" dt="2024-03-20T21:07:53.594" v="1358" actId="47"/>
        <pc:sldMkLst>
          <pc:docMk/>
          <pc:sldMk cId="3261053546" sldId="608"/>
        </pc:sldMkLst>
        <pc:spChg chg="add mod">
          <ac:chgData name="Rhiannon Akers" userId="fb3c9d12-5c8c-42d7-8dc7-d872d7a3d202" providerId="ADAL" clId="{635AC838-A6F4-41F1-9CDB-9AF57E00B7E3}" dt="2024-03-20T21:07:51.214" v="1357" actId="478"/>
          <ac:spMkLst>
            <pc:docMk/>
            <pc:sldMk cId="3261053546" sldId="608"/>
            <ac:spMk id="4" creationId="{151C693E-BDD0-1A6D-3B8B-3819E4D98B71}"/>
          </ac:spMkLst>
        </pc:spChg>
        <pc:picChg chg="del">
          <ac:chgData name="Rhiannon Akers" userId="fb3c9d12-5c8c-42d7-8dc7-d872d7a3d202" providerId="ADAL" clId="{635AC838-A6F4-41F1-9CDB-9AF57E00B7E3}" dt="2024-03-20T21:07:51.214" v="1357" actId="478"/>
          <ac:picMkLst>
            <pc:docMk/>
            <pc:sldMk cId="3261053546" sldId="608"/>
            <ac:picMk id="6" creationId="{224915BF-D140-01F6-4C96-0012407D738B}"/>
          </ac:picMkLst>
        </pc:picChg>
      </pc:sldChg>
      <pc:sldChg chg="modSp new mod modNotesTx">
        <pc:chgData name="Rhiannon Akers" userId="fb3c9d12-5c8c-42d7-8dc7-d872d7a3d202" providerId="ADAL" clId="{635AC838-A6F4-41F1-9CDB-9AF57E00B7E3}" dt="2024-03-20T21:09:24.594" v="1564" actId="20577"/>
        <pc:sldMkLst>
          <pc:docMk/>
          <pc:sldMk cId="701742574" sldId="609"/>
        </pc:sldMkLst>
        <pc:spChg chg="mod">
          <ac:chgData name="Rhiannon Akers" userId="fb3c9d12-5c8c-42d7-8dc7-d872d7a3d202" providerId="ADAL" clId="{635AC838-A6F4-41F1-9CDB-9AF57E00B7E3}" dt="2024-03-20T21:07:02.036" v="1355" actId="20577"/>
          <ac:spMkLst>
            <pc:docMk/>
            <pc:sldMk cId="701742574" sldId="609"/>
            <ac:spMk id="2" creationId="{704B7F5E-AF61-6144-B5D1-6366611FDA41}"/>
          </ac:spMkLst>
        </pc:spChg>
        <pc:spChg chg="mod">
          <ac:chgData name="Rhiannon Akers" userId="fb3c9d12-5c8c-42d7-8dc7-d872d7a3d202" providerId="ADAL" clId="{635AC838-A6F4-41F1-9CDB-9AF57E00B7E3}" dt="2024-03-20T21:09:24.594" v="1564" actId="20577"/>
          <ac:spMkLst>
            <pc:docMk/>
            <pc:sldMk cId="701742574" sldId="609"/>
            <ac:spMk id="3" creationId="{C0E1E4DD-8FF1-DBE7-7F0A-AA4C7AA5B0BE}"/>
          </ac:spMkLst>
        </pc:spChg>
      </pc:sldChg>
      <pc:sldChg chg="add del">
        <pc:chgData name="Rhiannon Akers" userId="fb3c9d12-5c8c-42d7-8dc7-d872d7a3d202" providerId="ADAL" clId="{635AC838-A6F4-41F1-9CDB-9AF57E00B7E3}" dt="2024-03-20T21:09:30.295" v="1565" actId="47"/>
        <pc:sldMkLst>
          <pc:docMk/>
          <pc:sldMk cId="3616265293" sldId="610"/>
        </pc:sldMkLst>
      </pc:sldChg>
      <pc:sldChg chg="add del">
        <pc:chgData name="Rhiannon Akers" userId="fb3c9d12-5c8c-42d7-8dc7-d872d7a3d202" providerId="ADAL" clId="{635AC838-A6F4-41F1-9CDB-9AF57E00B7E3}" dt="2024-03-20T21:09:52.375" v="1571" actId="47"/>
        <pc:sldMkLst>
          <pc:docMk/>
          <pc:sldMk cId="3856676192" sldId="610"/>
        </pc:sldMkLst>
      </pc:sldChg>
      <pc:sldChg chg="addSp delSp modSp new mod modNotesTx">
        <pc:chgData name="Rhiannon Akers" userId="fb3c9d12-5c8c-42d7-8dc7-d872d7a3d202" providerId="ADAL" clId="{635AC838-A6F4-41F1-9CDB-9AF57E00B7E3}" dt="2024-03-20T21:10:23.815" v="1574"/>
        <pc:sldMkLst>
          <pc:docMk/>
          <pc:sldMk cId="4043482153" sldId="611"/>
        </pc:sldMkLst>
        <pc:spChg chg="del">
          <ac:chgData name="Rhiannon Akers" userId="fb3c9d12-5c8c-42d7-8dc7-d872d7a3d202" providerId="ADAL" clId="{635AC838-A6F4-41F1-9CDB-9AF57E00B7E3}" dt="2024-03-20T21:09:47.389" v="1570" actId="26606"/>
          <ac:spMkLst>
            <pc:docMk/>
            <pc:sldMk cId="4043482153" sldId="611"/>
            <ac:spMk id="2" creationId="{CC6B9491-0A3C-8B4B-2D93-5FDD96024A39}"/>
          </ac:spMkLst>
        </pc:spChg>
        <pc:spChg chg="del">
          <ac:chgData name="Rhiannon Akers" userId="fb3c9d12-5c8c-42d7-8dc7-d872d7a3d202" providerId="ADAL" clId="{635AC838-A6F4-41F1-9CDB-9AF57E00B7E3}" dt="2024-03-20T21:09:43.621" v="1569"/>
          <ac:spMkLst>
            <pc:docMk/>
            <pc:sldMk cId="4043482153" sldId="611"/>
            <ac:spMk id="3" creationId="{C5951F29-D9BD-8FAC-3C42-1BC383A03230}"/>
          </ac:spMkLst>
        </pc:spChg>
        <pc:picChg chg="add mod">
          <ac:chgData name="Rhiannon Akers" userId="fb3c9d12-5c8c-42d7-8dc7-d872d7a3d202" providerId="ADAL" clId="{635AC838-A6F4-41F1-9CDB-9AF57E00B7E3}" dt="2024-03-20T21:09:47.389" v="1570" actId="26606"/>
          <ac:picMkLst>
            <pc:docMk/>
            <pc:sldMk cId="4043482153" sldId="611"/>
            <ac:picMk id="4" creationId="{D6C3D0BA-7DCB-2F6B-CAD8-3532722860A9}"/>
          </ac:picMkLst>
        </pc:picChg>
      </pc:sldChg>
      <pc:sldChg chg="add del">
        <pc:chgData name="Rhiannon Akers" userId="fb3c9d12-5c8c-42d7-8dc7-d872d7a3d202" providerId="ADAL" clId="{635AC838-A6F4-41F1-9CDB-9AF57E00B7E3}" dt="2024-03-20T21:10:26.840" v="1575" actId="47"/>
        <pc:sldMkLst>
          <pc:docMk/>
          <pc:sldMk cId="182317965" sldId="612"/>
        </pc:sldMkLst>
      </pc:sldChg>
      <pc:sldChg chg="add del">
        <pc:chgData name="Rhiannon Akers" userId="fb3c9d12-5c8c-42d7-8dc7-d872d7a3d202" providerId="ADAL" clId="{635AC838-A6F4-41F1-9CDB-9AF57E00B7E3}" dt="2024-03-20T21:11:51.289" v="1615" actId="47"/>
        <pc:sldMkLst>
          <pc:docMk/>
          <pc:sldMk cId="1611856859" sldId="612"/>
        </pc:sldMkLst>
      </pc:sldChg>
      <pc:sldChg chg="modSp new mod">
        <pc:chgData name="Rhiannon Akers" userId="fb3c9d12-5c8c-42d7-8dc7-d872d7a3d202" providerId="ADAL" clId="{635AC838-A6F4-41F1-9CDB-9AF57E00B7E3}" dt="2024-03-20T21:11:43.987" v="1614" actId="27636"/>
        <pc:sldMkLst>
          <pc:docMk/>
          <pc:sldMk cId="2227125501" sldId="613"/>
        </pc:sldMkLst>
        <pc:spChg chg="mod">
          <ac:chgData name="Rhiannon Akers" userId="fb3c9d12-5c8c-42d7-8dc7-d872d7a3d202" providerId="ADAL" clId="{635AC838-A6F4-41F1-9CDB-9AF57E00B7E3}" dt="2024-03-20T21:11:39.278" v="1612" actId="20577"/>
          <ac:spMkLst>
            <pc:docMk/>
            <pc:sldMk cId="2227125501" sldId="613"/>
            <ac:spMk id="2" creationId="{A4F8271A-1A54-0EC3-AE96-88AE6FD0922B}"/>
          </ac:spMkLst>
        </pc:spChg>
        <pc:spChg chg="mod">
          <ac:chgData name="Rhiannon Akers" userId="fb3c9d12-5c8c-42d7-8dc7-d872d7a3d202" providerId="ADAL" clId="{635AC838-A6F4-41F1-9CDB-9AF57E00B7E3}" dt="2024-03-20T21:11:43.987" v="1614" actId="27636"/>
          <ac:spMkLst>
            <pc:docMk/>
            <pc:sldMk cId="2227125501" sldId="613"/>
            <ac:spMk id="3" creationId="{CBBBD1F6-A425-3DC1-969C-924F03C9E7A3}"/>
          </ac:spMkLst>
        </pc:spChg>
      </pc:sldChg>
      <pc:sldChg chg="add del">
        <pc:chgData name="Rhiannon Akers" userId="fb3c9d12-5c8c-42d7-8dc7-d872d7a3d202" providerId="ADAL" clId="{635AC838-A6F4-41F1-9CDB-9AF57E00B7E3}" dt="2024-03-20T21:11:59.205" v="1618" actId="47"/>
        <pc:sldMkLst>
          <pc:docMk/>
          <pc:sldMk cId="1611856859" sldId="614"/>
        </pc:sldMkLst>
      </pc:sldChg>
      <pc:sldChg chg="modSp add del mod">
        <pc:chgData name="Rhiannon Akers" userId="fb3c9d12-5c8c-42d7-8dc7-d872d7a3d202" providerId="ADAL" clId="{635AC838-A6F4-41F1-9CDB-9AF57E00B7E3}" dt="2024-03-20T21:13:35.769" v="1707" actId="47"/>
        <pc:sldMkLst>
          <pc:docMk/>
          <pc:sldMk cId="2745162265" sldId="614"/>
        </pc:sldMkLst>
        <pc:spChg chg="mod">
          <ac:chgData name="Rhiannon Akers" userId="fb3c9d12-5c8c-42d7-8dc7-d872d7a3d202" providerId="ADAL" clId="{635AC838-A6F4-41F1-9CDB-9AF57E00B7E3}" dt="2024-03-20T21:13:22.646" v="1705" actId="1076"/>
          <ac:spMkLst>
            <pc:docMk/>
            <pc:sldMk cId="2745162265" sldId="614"/>
            <ac:spMk id="2" creationId="{831F9153-5CEB-FEED-0908-645DB4FA4259}"/>
          </ac:spMkLst>
        </pc:spChg>
      </pc:sldChg>
      <pc:sldChg chg="modSp new mod modNotesTx">
        <pc:chgData name="Rhiannon Akers" userId="fb3c9d12-5c8c-42d7-8dc7-d872d7a3d202" providerId="ADAL" clId="{635AC838-A6F4-41F1-9CDB-9AF57E00B7E3}" dt="2024-03-20T21:13:31.195" v="1706"/>
        <pc:sldMkLst>
          <pc:docMk/>
          <pc:sldMk cId="3025605255" sldId="615"/>
        </pc:sldMkLst>
        <pc:spChg chg="mod">
          <ac:chgData name="Rhiannon Akers" userId="fb3c9d12-5c8c-42d7-8dc7-d872d7a3d202" providerId="ADAL" clId="{635AC838-A6F4-41F1-9CDB-9AF57E00B7E3}" dt="2024-03-20T21:12:36.748" v="1631" actId="20577"/>
          <ac:spMkLst>
            <pc:docMk/>
            <pc:sldMk cId="3025605255" sldId="615"/>
            <ac:spMk id="2" creationId="{5A165459-6588-B0EC-0B29-2365E10FE136}"/>
          </ac:spMkLst>
        </pc:spChg>
        <pc:spChg chg="mod">
          <ac:chgData name="Rhiannon Akers" userId="fb3c9d12-5c8c-42d7-8dc7-d872d7a3d202" providerId="ADAL" clId="{635AC838-A6F4-41F1-9CDB-9AF57E00B7E3}" dt="2024-03-20T21:13:07.752" v="1704" actId="20577"/>
          <ac:spMkLst>
            <pc:docMk/>
            <pc:sldMk cId="3025605255" sldId="615"/>
            <ac:spMk id="3" creationId="{0750DE22-AA67-6F1E-CC68-D646524FF105}"/>
          </ac:spMkLst>
        </pc:spChg>
      </pc:sldChg>
      <pc:sldChg chg="add del">
        <pc:chgData name="Rhiannon Akers" userId="fb3c9d12-5c8c-42d7-8dc7-d872d7a3d202" providerId="ADAL" clId="{635AC838-A6F4-41F1-9CDB-9AF57E00B7E3}" dt="2024-03-20T21:14:12.677" v="1764" actId="47"/>
        <pc:sldMkLst>
          <pc:docMk/>
          <pc:sldMk cId="3251959180" sldId="616"/>
        </pc:sldMkLst>
      </pc:sldChg>
      <pc:sldChg chg="modSp new mod">
        <pc:chgData name="Rhiannon Akers" userId="fb3c9d12-5c8c-42d7-8dc7-d872d7a3d202" providerId="ADAL" clId="{635AC838-A6F4-41F1-9CDB-9AF57E00B7E3}" dt="2024-03-20T21:14:08.565" v="1763" actId="27636"/>
        <pc:sldMkLst>
          <pc:docMk/>
          <pc:sldMk cId="1451870773" sldId="617"/>
        </pc:sldMkLst>
        <pc:spChg chg="mod">
          <ac:chgData name="Rhiannon Akers" userId="fb3c9d12-5c8c-42d7-8dc7-d872d7a3d202" providerId="ADAL" clId="{635AC838-A6F4-41F1-9CDB-9AF57E00B7E3}" dt="2024-03-20T21:13:57.586" v="1761" actId="20577"/>
          <ac:spMkLst>
            <pc:docMk/>
            <pc:sldMk cId="1451870773" sldId="617"/>
            <ac:spMk id="2" creationId="{F1767C50-BE07-5BF0-592A-03E1AA041AE1}"/>
          </ac:spMkLst>
        </pc:spChg>
        <pc:spChg chg="mod">
          <ac:chgData name="Rhiannon Akers" userId="fb3c9d12-5c8c-42d7-8dc7-d872d7a3d202" providerId="ADAL" clId="{635AC838-A6F4-41F1-9CDB-9AF57E00B7E3}" dt="2024-03-20T21:14:08.565" v="1763" actId="27636"/>
          <ac:spMkLst>
            <pc:docMk/>
            <pc:sldMk cId="1451870773" sldId="617"/>
            <ac:spMk id="3" creationId="{3C810BFA-7057-772C-3554-4CBC0EC14B83}"/>
          </ac:spMkLst>
        </pc:spChg>
      </pc:sldChg>
      <pc:sldChg chg="add del">
        <pc:chgData name="Rhiannon Akers" userId="fb3c9d12-5c8c-42d7-8dc7-d872d7a3d202" providerId="ADAL" clId="{635AC838-A6F4-41F1-9CDB-9AF57E00B7E3}" dt="2024-03-20T21:17:13.542" v="1914" actId="47"/>
        <pc:sldMkLst>
          <pc:docMk/>
          <pc:sldMk cId="3174966051" sldId="618"/>
        </pc:sldMkLst>
      </pc:sldChg>
      <pc:sldChg chg="modSp new mod">
        <pc:chgData name="Rhiannon Akers" userId="fb3c9d12-5c8c-42d7-8dc7-d872d7a3d202" providerId="ADAL" clId="{635AC838-A6F4-41F1-9CDB-9AF57E00B7E3}" dt="2024-03-20T21:16:01.886" v="1862" actId="20577"/>
        <pc:sldMkLst>
          <pc:docMk/>
          <pc:sldMk cId="2012411150" sldId="619"/>
        </pc:sldMkLst>
        <pc:spChg chg="mod">
          <ac:chgData name="Rhiannon Akers" userId="fb3c9d12-5c8c-42d7-8dc7-d872d7a3d202" providerId="ADAL" clId="{635AC838-A6F4-41F1-9CDB-9AF57E00B7E3}" dt="2024-03-20T21:16:01.886" v="1862" actId="20577"/>
          <ac:spMkLst>
            <pc:docMk/>
            <pc:sldMk cId="2012411150" sldId="619"/>
            <ac:spMk id="2" creationId="{90BD8811-5A2B-4383-4801-00A4E2D3A87C}"/>
          </ac:spMkLst>
        </pc:spChg>
        <pc:spChg chg="mod">
          <ac:chgData name="Rhiannon Akers" userId="fb3c9d12-5c8c-42d7-8dc7-d872d7a3d202" providerId="ADAL" clId="{635AC838-A6F4-41F1-9CDB-9AF57E00B7E3}" dt="2024-03-20T21:15:22.172" v="1808"/>
          <ac:spMkLst>
            <pc:docMk/>
            <pc:sldMk cId="2012411150" sldId="619"/>
            <ac:spMk id="3" creationId="{CDB4CC72-736A-3690-E575-216ABE8CE4B8}"/>
          </ac:spMkLst>
        </pc:spChg>
      </pc:sldChg>
      <pc:sldChg chg="add del">
        <pc:chgData name="Rhiannon Akers" userId="fb3c9d12-5c8c-42d7-8dc7-d872d7a3d202" providerId="ADAL" clId="{635AC838-A6F4-41F1-9CDB-9AF57E00B7E3}" dt="2024-03-20T21:17:12.448" v="1913" actId="47"/>
        <pc:sldMkLst>
          <pc:docMk/>
          <pc:sldMk cId="2812430890" sldId="620"/>
        </pc:sldMkLst>
      </pc:sldChg>
      <pc:sldChg chg="modSp new mod">
        <pc:chgData name="Rhiannon Akers" userId="fb3c9d12-5c8c-42d7-8dc7-d872d7a3d202" providerId="ADAL" clId="{635AC838-A6F4-41F1-9CDB-9AF57E00B7E3}" dt="2024-03-20T21:16:22.631" v="1865" actId="20577"/>
        <pc:sldMkLst>
          <pc:docMk/>
          <pc:sldMk cId="1109993839" sldId="621"/>
        </pc:sldMkLst>
        <pc:spChg chg="mod">
          <ac:chgData name="Rhiannon Akers" userId="fb3c9d12-5c8c-42d7-8dc7-d872d7a3d202" providerId="ADAL" clId="{635AC838-A6F4-41F1-9CDB-9AF57E00B7E3}" dt="2024-03-20T21:15:53.884" v="1847" actId="20577"/>
          <ac:spMkLst>
            <pc:docMk/>
            <pc:sldMk cId="1109993839" sldId="621"/>
            <ac:spMk id="2" creationId="{F7B10C97-8E6B-B31C-92AC-F1289575CEE0}"/>
          </ac:spMkLst>
        </pc:spChg>
        <pc:spChg chg="mod">
          <ac:chgData name="Rhiannon Akers" userId="fb3c9d12-5c8c-42d7-8dc7-d872d7a3d202" providerId="ADAL" clId="{635AC838-A6F4-41F1-9CDB-9AF57E00B7E3}" dt="2024-03-20T21:16:22.631" v="1865" actId="20577"/>
          <ac:spMkLst>
            <pc:docMk/>
            <pc:sldMk cId="1109993839" sldId="621"/>
            <ac:spMk id="3" creationId="{6689F3DA-F37F-6517-349D-61ED54E275B3}"/>
          </ac:spMkLst>
        </pc:spChg>
      </pc:sldChg>
      <pc:sldChg chg="add del">
        <pc:chgData name="Rhiannon Akers" userId="fb3c9d12-5c8c-42d7-8dc7-d872d7a3d202" providerId="ADAL" clId="{635AC838-A6F4-41F1-9CDB-9AF57E00B7E3}" dt="2024-03-20T21:17:10.002" v="1912" actId="47"/>
        <pc:sldMkLst>
          <pc:docMk/>
          <pc:sldMk cId="1885217452" sldId="622"/>
        </pc:sldMkLst>
      </pc:sldChg>
      <pc:sldChg chg="modSp new mod modNotesTx">
        <pc:chgData name="Rhiannon Akers" userId="fb3c9d12-5c8c-42d7-8dc7-d872d7a3d202" providerId="ADAL" clId="{635AC838-A6F4-41F1-9CDB-9AF57E00B7E3}" dt="2024-03-20T21:17:07.113" v="1911"/>
        <pc:sldMkLst>
          <pc:docMk/>
          <pc:sldMk cId="521016990" sldId="623"/>
        </pc:sldMkLst>
        <pc:spChg chg="mod">
          <ac:chgData name="Rhiannon Akers" userId="fb3c9d12-5c8c-42d7-8dc7-d872d7a3d202" providerId="ADAL" clId="{635AC838-A6F4-41F1-9CDB-9AF57E00B7E3}" dt="2024-03-20T21:16:47.883" v="1908" actId="20577"/>
          <ac:spMkLst>
            <pc:docMk/>
            <pc:sldMk cId="521016990" sldId="623"/>
            <ac:spMk id="2" creationId="{565B73D4-10AE-CB85-64EA-A9E5FA6AF22D}"/>
          </ac:spMkLst>
        </pc:spChg>
        <pc:spChg chg="mod">
          <ac:chgData name="Rhiannon Akers" userId="fb3c9d12-5c8c-42d7-8dc7-d872d7a3d202" providerId="ADAL" clId="{635AC838-A6F4-41F1-9CDB-9AF57E00B7E3}" dt="2024-03-20T21:16:56" v="1910" actId="27636"/>
          <ac:spMkLst>
            <pc:docMk/>
            <pc:sldMk cId="521016990" sldId="623"/>
            <ac:spMk id="3" creationId="{D28B5147-0924-0023-138F-40F5D6C90261}"/>
          </ac:spMkLst>
        </pc:spChg>
      </pc:sldChg>
      <pc:sldChg chg="add del">
        <pc:chgData name="Rhiannon Akers" userId="fb3c9d12-5c8c-42d7-8dc7-d872d7a3d202" providerId="ADAL" clId="{635AC838-A6F4-41F1-9CDB-9AF57E00B7E3}" dt="2024-03-20T21:18:01.165" v="1945" actId="47"/>
        <pc:sldMkLst>
          <pc:docMk/>
          <pc:sldMk cId="3758931899" sldId="624"/>
        </pc:sldMkLst>
      </pc:sldChg>
      <pc:sldChg chg="add del">
        <pc:chgData name="Rhiannon Akers" userId="fb3c9d12-5c8c-42d7-8dc7-d872d7a3d202" providerId="ADAL" clId="{635AC838-A6F4-41F1-9CDB-9AF57E00B7E3}" dt="2024-03-20T21:18:02.156" v="1946" actId="47"/>
        <pc:sldMkLst>
          <pc:docMk/>
          <pc:sldMk cId="1566323019" sldId="625"/>
        </pc:sldMkLst>
      </pc:sldChg>
      <pc:sldChg chg="add del">
        <pc:chgData name="Rhiannon Akers" userId="fb3c9d12-5c8c-42d7-8dc7-d872d7a3d202" providerId="ADAL" clId="{635AC838-A6F4-41F1-9CDB-9AF57E00B7E3}" dt="2024-03-20T21:18:03.594" v="1947" actId="47"/>
        <pc:sldMkLst>
          <pc:docMk/>
          <pc:sldMk cId="2748756266" sldId="626"/>
        </pc:sldMkLst>
      </pc:sldChg>
      <pc:sldChg chg="modSp new mod modNotesTx">
        <pc:chgData name="Rhiannon Akers" userId="fb3c9d12-5c8c-42d7-8dc7-d872d7a3d202" providerId="ADAL" clId="{635AC838-A6F4-41F1-9CDB-9AF57E00B7E3}" dt="2024-03-20T21:17:58.971" v="1944"/>
        <pc:sldMkLst>
          <pc:docMk/>
          <pc:sldMk cId="2421748588" sldId="627"/>
        </pc:sldMkLst>
        <pc:spChg chg="mod">
          <ac:chgData name="Rhiannon Akers" userId="fb3c9d12-5c8c-42d7-8dc7-d872d7a3d202" providerId="ADAL" clId="{635AC838-A6F4-41F1-9CDB-9AF57E00B7E3}" dt="2024-03-20T21:17:43.681" v="1941" actId="20577"/>
          <ac:spMkLst>
            <pc:docMk/>
            <pc:sldMk cId="2421748588" sldId="627"/>
            <ac:spMk id="2" creationId="{26C16AB2-ED57-02EE-B106-9579D11B74CA}"/>
          </ac:spMkLst>
        </pc:spChg>
        <pc:spChg chg="mod">
          <ac:chgData name="Rhiannon Akers" userId="fb3c9d12-5c8c-42d7-8dc7-d872d7a3d202" providerId="ADAL" clId="{635AC838-A6F4-41F1-9CDB-9AF57E00B7E3}" dt="2024-03-20T21:17:46.236" v="1943" actId="27636"/>
          <ac:spMkLst>
            <pc:docMk/>
            <pc:sldMk cId="2421748588" sldId="627"/>
            <ac:spMk id="3" creationId="{E08D7CC9-7700-FD5F-BC35-EE5B89251E3B}"/>
          </ac:spMkLst>
        </pc:spChg>
      </pc:sldChg>
      <pc:sldChg chg="add del">
        <pc:chgData name="Rhiannon Akers" userId="fb3c9d12-5c8c-42d7-8dc7-d872d7a3d202" providerId="ADAL" clId="{635AC838-A6F4-41F1-9CDB-9AF57E00B7E3}" dt="2024-03-20T21:21:34.444" v="1979" actId="47"/>
        <pc:sldMkLst>
          <pc:docMk/>
          <pc:sldMk cId="1476695086" sldId="628"/>
        </pc:sldMkLst>
      </pc:sldChg>
      <pc:sldChg chg="addSp delSp modSp new mod modNotesTx">
        <pc:chgData name="Rhiannon Akers" userId="fb3c9d12-5c8c-42d7-8dc7-d872d7a3d202" providerId="ADAL" clId="{635AC838-A6F4-41F1-9CDB-9AF57E00B7E3}" dt="2024-03-20T21:21:31.968" v="1978"/>
        <pc:sldMkLst>
          <pc:docMk/>
          <pc:sldMk cId="1673052368" sldId="629"/>
        </pc:sldMkLst>
        <pc:spChg chg="mod">
          <ac:chgData name="Rhiannon Akers" userId="fb3c9d12-5c8c-42d7-8dc7-d872d7a3d202" providerId="ADAL" clId="{635AC838-A6F4-41F1-9CDB-9AF57E00B7E3}" dt="2024-03-20T21:18:27.371" v="1966" actId="20577"/>
          <ac:spMkLst>
            <pc:docMk/>
            <pc:sldMk cId="1673052368" sldId="629"/>
            <ac:spMk id="2" creationId="{B148E46F-92D8-21B4-AD76-B48B6E9E47B4}"/>
          </ac:spMkLst>
        </pc:spChg>
        <pc:spChg chg="del">
          <ac:chgData name="Rhiannon Akers" userId="fb3c9d12-5c8c-42d7-8dc7-d872d7a3d202" providerId="ADAL" clId="{635AC838-A6F4-41F1-9CDB-9AF57E00B7E3}" dt="2024-03-20T21:19:54.309" v="1967"/>
          <ac:spMkLst>
            <pc:docMk/>
            <pc:sldMk cId="1673052368" sldId="629"/>
            <ac:spMk id="3" creationId="{915DE450-526B-6E8E-3F44-FC061DDB5952}"/>
          </ac:spMkLst>
        </pc:spChg>
        <pc:spChg chg="add del mod">
          <ac:chgData name="Rhiannon Akers" userId="fb3c9d12-5c8c-42d7-8dc7-d872d7a3d202" providerId="ADAL" clId="{635AC838-A6F4-41F1-9CDB-9AF57E00B7E3}" dt="2024-03-20T21:20:51.227" v="1976" actId="478"/>
          <ac:spMkLst>
            <pc:docMk/>
            <pc:sldMk cId="1673052368" sldId="629"/>
            <ac:spMk id="4" creationId="{ED7CBD39-3315-02CF-2420-506A42A6FCE7}"/>
          </ac:spMkLst>
        </pc:spChg>
        <pc:spChg chg="add del mod">
          <ac:chgData name="Rhiannon Akers" userId="fb3c9d12-5c8c-42d7-8dc7-d872d7a3d202" providerId="ADAL" clId="{635AC838-A6F4-41F1-9CDB-9AF57E00B7E3}" dt="2024-03-20T21:21:18.184" v="1977"/>
          <ac:spMkLst>
            <pc:docMk/>
            <pc:sldMk cId="1673052368" sldId="629"/>
            <ac:spMk id="6" creationId="{D58764A0-7016-E62A-4265-7F181E8838D1}"/>
          </ac:spMkLst>
        </pc:spChg>
        <pc:picChg chg="add del mod">
          <ac:chgData name="Rhiannon Akers" userId="fb3c9d12-5c8c-42d7-8dc7-d872d7a3d202" providerId="ADAL" clId="{635AC838-A6F4-41F1-9CDB-9AF57E00B7E3}" dt="2024-03-20T21:20:04.833" v="1970" actId="478"/>
          <ac:picMkLst>
            <pc:docMk/>
            <pc:sldMk cId="1673052368" sldId="629"/>
            <ac:picMk id="1026" creationId="{C9796440-C084-4201-8B5A-251574AD1BCC}"/>
          </ac:picMkLst>
        </pc:picChg>
        <pc:picChg chg="add mod">
          <ac:chgData name="Rhiannon Akers" userId="fb3c9d12-5c8c-42d7-8dc7-d872d7a3d202" providerId="ADAL" clId="{635AC838-A6F4-41F1-9CDB-9AF57E00B7E3}" dt="2024-03-20T21:21:18.184" v="1977"/>
          <ac:picMkLst>
            <pc:docMk/>
            <pc:sldMk cId="1673052368" sldId="629"/>
            <ac:picMk id="1028" creationId="{F8C474D4-EED2-98B3-3A99-71A0FBD089A2}"/>
          </ac:picMkLst>
        </pc:picChg>
      </pc:sldChg>
      <pc:sldChg chg="add del">
        <pc:chgData name="Rhiannon Akers" userId="fb3c9d12-5c8c-42d7-8dc7-d872d7a3d202" providerId="ADAL" clId="{635AC838-A6F4-41F1-9CDB-9AF57E00B7E3}" dt="2024-03-20T21:22:52.122" v="2033" actId="47"/>
        <pc:sldMkLst>
          <pc:docMk/>
          <pc:sldMk cId="1921977659" sldId="630"/>
        </pc:sldMkLst>
      </pc:sldChg>
      <pc:sldChg chg="modSp new mod modNotesTx">
        <pc:chgData name="Rhiannon Akers" userId="fb3c9d12-5c8c-42d7-8dc7-d872d7a3d202" providerId="ADAL" clId="{635AC838-A6F4-41F1-9CDB-9AF57E00B7E3}" dt="2024-03-20T21:22:49.300" v="2032" actId="20577"/>
        <pc:sldMkLst>
          <pc:docMk/>
          <pc:sldMk cId="4245753745" sldId="631"/>
        </pc:sldMkLst>
        <pc:spChg chg="mod">
          <ac:chgData name="Rhiannon Akers" userId="fb3c9d12-5c8c-42d7-8dc7-d872d7a3d202" providerId="ADAL" clId="{635AC838-A6F4-41F1-9CDB-9AF57E00B7E3}" dt="2024-03-20T21:22:03.180" v="1991" actId="20577"/>
          <ac:spMkLst>
            <pc:docMk/>
            <pc:sldMk cId="4245753745" sldId="631"/>
            <ac:spMk id="2" creationId="{85C71422-9657-9641-5663-F2F56730952B}"/>
          </ac:spMkLst>
        </pc:spChg>
        <pc:spChg chg="mod">
          <ac:chgData name="Rhiannon Akers" userId="fb3c9d12-5c8c-42d7-8dc7-d872d7a3d202" providerId="ADAL" clId="{635AC838-A6F4-41F1-9CDB-9AF57E00B7E3}" dt="2024-03-20T21:22:49.300" v="2032" actId="20577"/>
          <ac:spMkLst>
            <pc:docMk/>
            <pc:sldMk cId="4245753745" sldId="631"/>
            <ac:spMk id="3" creationId="{2F00FBBE-8245-46C8-5130-B9A49C6CD048}"/>
          </ac:spMkLst>
        </pc:spChg>
      </pc:sldChg>
      <pc:sldChg chg="add del">
        <pc:chgData name="Rhiannon Akers" userId="fb3c9d12-5c8c-42d7-8dc7-d872d7a3d202" providerId="ADAL" clId="{635AC838-A6F4-41F1-9CDB-9AF57E00B7E3}" dt="2024-03-20T21:24:05.992" v="2065" actId="47"/>
        <pc:sldMkLst>
          <pc:docMk/>
          <pc:sldMk cId="2638169482" sldId="632"/>
        </pc:sldMkLst>
      </pc:sldChg>
      <pc:sldChg chg="modSp new mod modNotesTx">
        <pc:chgData name="Rhiannon Akers" userId="fb3c9d12-5c8c-42d7-8dc7-d872d7a3d202" providerId="ADAL" clId="{635AC838-A6F4-41F1-9CDB-9AF57E00B7E3}" dt="2024-03-20T21:24:02.317" v="2064"/>
        <pc:sldMkLst>
          <pc:docMk/>
          <pc:sldMk cId="818160383" sldId="633"/>
        </pc:sldMkLst>
        <pc:spChg chg="mod">
          <ac:chgData name="Rhiannon Akers" userId="fb3c9d12-5c8c-42d7-8dc7-d872d7a3d202" providerId="ADAL" clId="{635AC838-A6F4-41F1-9CDB-9AF57E00B7E3}" dt="2024-03-20T21:23:34.154" v="2062" actId="20577"/>
          <ac:spMkLst>
            <pc:docMk/>
            <pc:sldMk cId="818160383" sldId="633"/>
            <ac:spMk id="2" creationId="{D8228247-D233-4939-1F17-A98907BF99E1}"/>
          </ac:spMkLst>
        </pc:spChg>
        <pc:spChg chg="mod">
          <ac:chgData name="Rhiannon Akers" userId="fb3c9d12-5c8c-42d7-8dc7-d872d7a3d202" providerId="ADAL" clId="{635AC838-A6F4-41F1-9CDB-9AF57E00B7E3}" dt="2024-03-20T21:24:02.317" v="2064"/>
          <ac:spMkLst>
            <pc:docMk/>
            <pc:sldMk cId="818160383" sldId="633"/>
            <ac:spMk id="3" creationId="{83BD9C0C-A243-3A87-C478-36D9E2C53DCA}"/>
          </ac:spMkLst>
        </pc:spChg>
      </pc:sldChg>
      <pc:sldChg chg="add del">
        <pc:chgData name="Rhiannon Akers" userId="fb3c9d12-5c8c-42d7-8dc7-d872d7a3d202" providerId="ADAL" clId="{635AC838-A6F4-41F1-9CDB-9AF57E00B7E3}" dt="2024-03-20T21:25:06.522" v="2068" actId="47"/>
        <pc:sldMkLst>
          <pc:docMk/>
          <pc:sldMk cId="891753827" sldId="634"/>
        </pc:sldMkLst>
      </pc:sldChg>
      <pc:sldChg chg="add del">
        <pc:chgData name="Rhiannon Akers" userId="fb3c9d12-5c8c-42d7-8dc7-d872d7a3d202" providerId="ADAL" clId="{635AC838-A6F4-41F1-9CDB-9AF57E00B7E3}" dt="2024-03-20T21:25:15.893" v="2071" actId="47"/>
        <pc:sldMkLst>
          <pc:docMk/>
          <pc:sldMk cId="1921977659" sldId="634"/>
        </pc:sldMkLst>
      </pc:sldChg>
      <pc:sldChg chg="add del">
        <pc:chgData name="Rhiannon Akers" userId="fb3c9d12-5c8c-42d7-8dc7-d872d7a3d202" providerId="ADAL" clId="{635AC838-A6F4-41F1-9CDB-9AF57E00B7E3}" dt="2024-03-20T21:25:19.342" v="2074" actId="47"/>
        <pc:sldMkLst>
          <pc:docMk/>
          <pc:sldMk cId="2638169482" sldId="634"/>
        </pc:sldMkLst>
      </pc:sldChg>
      <pc:sldChg chg="add">
        <pc:chgData name="Rhiannon Akers" userId="fb3c9d12-5c8c-42d7-8dc7-d872d7a3d202" providerId="ADAL" clId="{635AC838-A6F4-41F1-9CDB-9AF57E00B7E3}" dt="2024-03-20T21:25:20.483" v="2076"/>
        <pc:sldMkLst>
          <pc:docMk/>
          <pc:sldMk cId="4012354159" sldId="634"/>
        </pc:sldMkLst>
      </pc:sldChg>
      <pc:sldChg chg="modSp add del mod">
        <pc:chgData name="Rhiannon Akers" userId="fb3c9d12-5c8c-42d7-8dc7-d872d7a3d202" providerId="ADAL" clId="{635AC838-A6F4-41F1-9CDB-9AF57E00B7E3}" dt="2024-03-20T21:27:03.847" v="2154" actId="47"/>
        <pc:sldMkLst>
          <pc:docMk/>
          <pc:sldMk cId="3149807917" sldId="635"/>
        </pc:sldMkLst>
        <pc:spChg chg="mod">
          <ac:chgData name="Rhiannon Akers" userId="fb3c9d12-5c8c-42d7-8dc7-d872d7a3d202" providerId="ADAL" clId="{635AC838-A6F4-41F1-9CDB-9AF57E00B7E3}" dt="2024-03-20T21:26:19.403" v="2130" actId="313"/>
          <ac:spMkLst>
            <pc:docMk/>
            <pc:sldMk cId="3149807917" sldId="635"/>
            <ac:spMk id="3" creationId="{F83A1F50-2560-2E7E-FF3F-E533BC1B96C9}"/>
          </ac:spMkLst>
        </pc:spChg>
      </pc:sldChg>
      <pc:sldChg chg="addSp modSp new mod ord modClrScheme modAnim chgLayout">
        <pc:chgData name="Rhiannon Akers" userId="fb3c9d12-5c8c-42d7-8dc7-d872d7a3d202" providerId="ADAL" clId="{635AC838-A6F4-41F1-9CDB-9AF57E00B7E3}" dt="2024-03-20T21:28:32.365" v="2259" actId="20577"/>
        <pc:sldMkLst>
          <pc:docMk/>
          <pc:sldMk cId="1095941360" sldId="636"/>
        </pc:sldMkLst>
        <pc:spChg chg="mod">
          <ac:chgData name="Rhiannon Akers" userId="fb3c9d12-5c8c-42d7-8dc7-d872d7a3d202" providerId="ADAL" clId="{635AC838-A6F4-41F1-9CDB-9AF57E00B7E3}" dt="2024-03-20T21:28:32.365" v="2259" actId="20577"/>
          <ac:spMkLst>
            <pc:docMk/>
            <pc:sldMk cId="1095941360" sldId="636"/>
            <ac:spMk id="2" creationId="{834B32D1-5325-7103-89E0-22FBFD11CDAD}"/>
          </ac:spMkLst>
        </pc:spChg>
        <pc:spChg chg="mod ord">
          <ac:chgData name="Rhiannon Akers" userId="fb3c9d12-5c8c-42d7-8dc7-d872d7a3d202" providerId="ADAL" clId="{635AC838-A6F4-41F1-9CDB-9AF57E00B7E3}" dt="2024-03-20T21:27:00.995" v="2153" actId="20577"/>
          <ac:spMkLst>
            <pc:docMk/>
            <pc:sldMk cId="1095941360" sldId="636"/>
            <ac:spMk id="3" creationId="{2F482F37-C4B6-F8E1-B978-913A71901762}"/>
          </ac:spMkLst>
        </pc:spChg>
        <pc:picChg chg="add mod">
          <ac:chgData name="Rhiannon Akers" userId="fb3c9d12-5c8c-42d7-8dc7-d872d7a3d202" providerId="ADAL" clId="{635AC838-A6F4-41F1-9CDB-9AF57E00B7E3}" dt="2024-03-20T21:26:55.299" v="2151" actId="26606"/>
          <ac:picMkLst>
            <pc:docMk/>
            <pc:sldMk cId="1095941360" sldId="636"/>
            <ac:picMk id="4" creationId="{EAEA03AA-256A-E923-077A-02AD236D2884}"/>
          </ac:picMkLst>
        </pc:picChg>
      </pc:sldChg>
      <pc:sldChg chg="add del">
        <pc:chgData name="Rhiannon Akers" userId="fb3c9d12-5c8c-42d7-8dc7-d872d7a3d202" providerId="ADAL" clId="{635AC838-A6F4-41F1-9CDB-9AF57E00B7E3}" dt="2024-03-20T21:29:11.848" v="2267" actId="47"/>
        <pc:sldMkLst>
          <pc:docMk/>
          <pc:sldMk cId="1773588329" sldId="637"/>
        </pc:sldMkLst>
      </pc:sldChg>
      <pc:sldChg chg="modSp new mod">
        <pc:chgData name="Rhiannon Akers" userId="fb3c9d12-5c8c-42d7-8dc7-d872d7a3d202" providerId="ADAL" clId="{635AC838-A6F4-41F1-9CDB-9AF57E00B7E3}" dt="2024-03-20T21:28:59.042" v="2266" actId="27636"/>
        <pc:sldMkLst>
          <pc:docMk/>
          <pc:sldMk cId="3313811608" sldId="638"/>
        </pc:sldMkLst>
        <pc:spChg chg="mod">
          <ac:chgData name="Rhiannon Akers" userId="fb3c9d12-5c8c-42d7-8dc7-d872d7a3d202" providerId="ADAL" clId="{635AC838-A6F4-41F1-9CDB-9AF57E00B7E3}" dt="2024-03-20T21:27:38.818" v="2185" actId="20577"/>
          <ac:spMkLst>
            <pc:docMk/>
            <pc:sldMk cId="3313811608" sldId="638"/>
            <ac:spMk id="2" creationId="{19A87F2D-1CB6-39CD-C23B-655F9BC5A30E}"/>
          </ac:spMkLst>
        </pc:spChg>
        <pc:spChg chg="mod">
          <ac:chgData name="Rhiannon Akers" userId="fb3c9d12-5c8c-42d7-8dc7-d872d7a3d202" providerId="ADAL" clId="{635AC838-A6F4-41F1-9CDB-9AF57E00B7E3}" dt="2024-03-20T21:28:59.042" v="2266" actId="27636"/>
          <ac:spMkLst>
            <pc:docMk/>
            <pc:sldMk cId="3313811608" sldId="638"/>
            <ac:spMk id="3" creationId="{6015C7EC-047D-A3B8-7EC9-B7ED8B9631BE}"/>
          </ac:spMkLst>
        </pc:spChg>
        <pc:spChg chg="mod">
          <ac:chgData name="Rhiannon Akers" userId="fb3c9d12-5c8c-42d7-8dc7-d872d7a3d202" providerId="ADAL" clId="{635AC838-A6F4-41F1-9CDB-9AF57E00B7E3}" dt="2024-03-20T21:28:59.042" v="2265" actId="27636"/>
          <ac:spMkLst>
            <pc:docMk/>
            <pc:sldMk cId="3313811608" sldId="638"/>
            <ac:spMk id="4" creationId="{4E8A5DF5-07B0-2B2C-4A48-EDF3DA830CE9}"/>
          </ac:spMkLst>
        </pc:spChg>
      </pc:sldChg>
      <pc:sldChg chg="modSp new mod">
        <pc:chgData name="Rhiannon Akers" userId="fb3c9d12-5c8c-42d7-8dc7-d872d7a3d202" providerId="ADAL" clId="{635AC838-A6F4-41F1-9CDB-9AF57E00B7E3}" dt="2024-03-20T21:28:50.097" v="2262" actId="20577"/>
        <pc:sldMkLst>
          <pc:docMk/>
          <pc:sldMk cId="377251940" sldId="639"/>
        </pc:sldMkLst>
        <pc:spChg chg="mod">
          <ac:chgData name="Rhiannon Akers" userId="fb3c9d12-5c8c-42d7-8dc7-d872d7a3d202" providerId="ADAL" clId="{635AC838-A6F4-41F1-9CDB-9AF57E00B7E3}" dt="2024-03-20T21:28:25.469" v="2253" actId="20577"/>
          <ac:spMkLst>
            <pc:docMk/>
            <pc:sldMk cId="377251940" sldId="639"/>
            <ac:spMk id="2" creationId="{37B2F1F5-5E19-1B97-BABD-E755956B7708}"/>
          </ac:spMkLst>
        </pc:spChg>
        <pc:spChg chg="mod">
          <ac:chgData name="Rhiannon Akers" userId="fb3c9d12-5c8c-42d7-8dc7-d872d7a3d202" providerId="ADAL" clId="{635AC838-A6F4-41F1-9CDB-9AF57E00B7E3}" dt="2024-03-20T21:28:50.097" v="2262" actId="20577"/>
          <ac:spMkLst>
            <pc:docMk/>
            <pc:sldMk cId="377251940" sldId="639"/>
            <ac:spMk id="3" creationId="{D1E8ABAC-FF13-BD58-24C3-C652C14F0DA9}"/>
          </ac:spMkLst>
        </pc:spChg>
        <pc:spChg chg="mod">
          <ac:chgData name="Rhiannon Akers" userId="fb3c9d12-5c8c-42d7-8dc7-d872d7a3d202" providerId="ADAL" clId="{635AC838-A6F4-41F1-9CDB-9AF57E00B7E3}" dt="2024-03-20T21:28:47.403" v="2261" actId="14100"/>
          <ac:spMkLst>
            <pc:docMk/>
            <pc:sldMk cId="377251940" sldId="639"/>
            <ac:spMk id="4" creationId="{41729C0B-AD47-75C2-A677-8DACB9D09306}"/>
          </ac:spMkLst>
        </pc:spChg>
      </pc:sldChg>
      <pc:sldChg chg="add del">
        <pc:chgData name="Rhiannon Akers" userId="fb3c9d12-5c8c-42d7-8dc7-d872d7a3d202" providerId="ADAL" clId="{635AC838-A6F4-41F1-9CDB-9AF57E00B7E3}" dt="2024-03-20T21:30:41.346" v="2295" actId="47"/>
        <pc:sldMkLst>
          <pc:docMk/>
          <pc:sldMk cId="1083598545" sldId="640"/>
        </pc:sldMkLst>
      </pc:sldChg>
      <pc:sldChg chg="addSp delSp modSp new mod modClrScheme chgLayout modNotesTx">
        <pc:chgData name="Rhiannon Akers" userId="fb3c9d12-5c8c-42d7-8dc7-d872d7a3d202" providerId="ADAL" clId="{635AC838-A6F4-41F1-9CDB-9AF57E00B7E3}" dt="2024-03-20T21:30:30.391" v="2294" actId="1076"/>
        <pc:sldMkLst>
          <pc:docMk/>
          <pc:sldMk cId="3956070650" sldId="641"/>
        </pc:sldMkLst>
        <pc:spChg chg="add del">
          <ac:chgData name="Rhiannon Akers" userId="fb3c9d12-5c8c-42d7-8dc7-d872d7a3d202" providerId="ADAL" clId="{635AC838-A6F4-41F1-9CDB-9AF57E00B7E3}" dt="2024-03-20T21:29:39.757" v="2274" actId="26606"/>
          <ac:spMkLst>
            <pc:docMk/>
            <pc:sldMk cId="3956070650" sldId="641"/>
            <ac:spMk id="2" creationId="{718DD30C-BB9A-4623-C85F-7A1BFEEF9D60}"/>
          </ac:spMkLst>
        </pc:spChg>
        <pc:spChg chg="add del">
          <ac:chgData name="Rhiannon Akers" userId="fb3c9d12-5c8c-42d7-8dc7-d872d7a3d202" providerId="ADAL" clId="{635AC838-A6F4-41F1-9CDB-9AF57E00B7E3}" dt="2024-03-20T21:29:39.757" v="2274" actId="26606"/>
          <ac:spMkLst>
            <pc:docMk/>
            <pc:sldMk cId="3956070650" sldId="641"/>
            <ac:spMk id="3" creationId="{D0B27B33-D91F-8CC2-4C8E-4B1041625D60}"/>
          </ac:spMkLst>
        </pc:spChg>
        <pc:spChg chg="add del">
          <ac:chgData name="Rhiannon Akers" userId="fb3c9d12-5c8c-42d7-8dc7-d872d7a3d202" providerId="ADAL" clId="{635AC838-A6F4-41F1-9CDB-9AF57E00B7E3}" dt="2024-03-20T21:29:39.757" v="2274" actId="26606"/>
          <ac:spMkLst>
            <pc:docMk/>
            <pc:sldMk cId="3956070650" sldId="641"/>
            <ac:spMk id="4" creationId="{CA3AFB71-8DE8-21E9-B0DA-D15F37709C43}"/>
          </ac:spMkLst>
        </pc:spChg>
        <pc:spChg chg="add mod">
          <ac:chgData name="Rhiannon Akers" userId="fb3c9d12-5c8c-42d7-8dc7-d872d7a3d202" providerId="ADAL" clId="{635AC838-A6F4-41F1-9CDB-9AF57E00B7E3}" dt="2024-03-20T21:29:47.359" v="2287" actId="20577"/>
          <ac:spMkLst>
            <pc:docMk/>
            <pc:sldMk cId="3956070650" sldId="641"/>
            <ac:spMk id="10" creationId="{B8A6B402-9DF3-E7D4-7195-8DD9A150A177}"/>
          </ac:spMkLst>
        </pc:spChg>
        <pc:spChg chg="add mod">
          <ac:chgData name="Rhiannon Akers" userId="fb3c9d12-5c8c-42d7-8dc7-d872d7a3d202" providerId="ADAL" clId="{635AC838-A6F4-41F1-9CDB-9AF57E00B7E3}" dt="2024-03-20T21:30:24.665" v="2293" actId="14100"/>
          <ac:spMkLst>
            <pc:docMk/>
            <pc:sldMk cId="3956070650" sldId="641"/>
            <ac:spMk id="12" creationId="{0DBA56FB-3D12-BD2B-4711-A356D7B82FD4}"/>
          </ac:spMkLst>
        </pc:spChg>
        <pc:picChg chg="add mod">
          <ac:chgData name="Rhiannon Akers" userId="fb3c9d12-5c8c-42d7-8dc7-d872d7a3d202" providerId="ADAL" clId="{635AC838-A6F4-41F1-9CDB-9AF57E00B7E3}" dt="2024-03-20T21:30:30.391" v="2294" actId="1076"/>
          <ac:picMkLst>
            <pc:docMk/>
            <pc:sldMk cId="3956070650" sldId="641"/>
            <ac:picMk id="5" creationId="{3A182682-E626-825F-7CD9-2CD7695DAF9E}"/>
          </ac:picMkLst>
        </pc:picChg>
      </pc:sldChg>
      <pc:sldChg chg="add del">
        <pc:chgData name="Rhiannon Akers" userId="fb3c9d12-5c8c-42d7-8dc7-d872d7a3d202" providerId="ADAL" clId="{635AC838-A6F4-41F1-9CDB-9AF57E00B7E3}" dt="2024-03-20T21:31:59.284" v="2332" actId="47"/>
        <pc:sldMkLst>
          <pc:docMk/>
          <pc:sldMk cId="888538463" sldId="642"/>
        </pc:sldMkLst>
      </pc:sldChg>
      <pc:sldChg chg="add del">
        <pc:chgData name="Rhiannon Akers" userId="fb3c9d12-5c8c-42d7-8dc7-d872d7a3d202" providerId="ADAL" clId="{635AC838-A6F4-41F1-9CDB-9AF57E00B7E3}" dt="2024-03-20T21:30:45.316" v="2300" actId="47"/>
        <pc:sldMkLst>
          <pc:docMk/>
          <pc:sldMk cId="1083598545" sldId="642"/>
        </pc:sldMkLst>
      </pc:sldChg>
      <pc:sldChg chg="delSp modSp new mod modNotesTx">
        <pc:chgData name="Rhiannon Akers" userId="fb3c9d12-5c8c-42d7-8dc7-d872d7a3d202" providerId="ADAL" clId="{635AC838-A6F4-41F1-9CDB-9AF57E00B7E3}" dt="2024-03-20T21:50:05.480" v="3175" actId="20577"/>
        <pc:sldMkLst>
          <pc:docMk/>
          <pc:sldMk cId="2040441041" sldId="643"/>
        </pc:sldMkLst>
        <pc:spChg chg="mod">
          <ac:chgData name="Rhiannon Akers" userId="fb3c9d12-5c8c-42d7-8dc7-d872d7a3d202" providerId="ADAL" clId="{635AC838-A6F4-41F1-9CDB-9AF57E00B7E3}" dt="2024-03-20T21:31:37.535" v="2330" actId="20577"/>
          <ac:spMkLst>
            <pc:docMk/>
            <pc:sldMk cId="2040441041" sldId="643"/>
            <ac:spMk id="2" creationId="{F7F6E70A-7573-5B3C-4A91-E1C2DD635521}"/>
          </ac:spMkLst>
        </pc:spChg>
        <pc:spChg chg="mod">
          <ac:chgData name="Rhiannon Akers" userId="fb3c9d12-5c8c-42d7-8dc7-d872d7a3d202" providerId="ADAL" clId="{635AC838-A6F4-41F1-9CDB-9AF57E00B7E3}" dt="2024-03-20T21:31:26.050" v="2310" actId="27636"/>
          <ac:spMkLst>
            <pc:docMk/>
            <pc:sldMk cId="2040441041" sldId="643"/>
            <ac:spMk id="3" creationId="{237C6782-67BE-C413-085A-C03156CAACF3}"/>
          </ac:spMkLst>
        </pc:spChg>
        <pc:spChg chg="del mod">
          <ac:chgData name="Rhiannon Akers" userId="fb3c9d12-5c8c-42d7-8dc7-d872d7a3d202" providerId="ADAL" clId="{635AC838-A6F4-41F1-9CDB-9AF57E00B7E3}" dt="2024-03-20T21:31:32.263" v="2311" actId="478"/>
          <ac:spMkLst>
            <pc:docMk/>
            <pc:sldMk cId="2040441041" sldId="643"/>
            <ac:spMk id="4" creationId="{42DA115D-96EB-FAB6-F1C0-A285A4FBA44F}"/>
          </ac:spMkLst>
        </pc:spChg>
      </pc:sldChg>
      <pc:sldChg chg="add del">
        <pc:chgData name="Rhiannon Akers" userId="fb3c9d12-5c8c-42d7-8dc7-d872d7a3d202" providerId="ADAL" clId="{635AC838-A6F4-41F1-9CDB-9AF57E00B7E3}" dt="2024-03-20T21:30:46.173" v="2301" actId="47"/>
        <pc:sldMkLst>
          <pc:docMk/>
          <pc:sldMk cId="3732197378" sldId="643"/>
        </pc:sldMkLst>
      </pc:sldChg>
      <pc:sldChg chg="new del">
        <pc:chgData name="Rhiannon Akers" userId="fb3c9d12-5c8c-42d7-8dc7-d872d7a3d202" providerId="ADAL" clId="{635AC838-A6F4-41F1-9CDB-9AF57E00B7E3}" dt="2024-03-20T21:38:19.572" v="2345" actId="47"/>
        <pc:sldMkLst>
          <pc:docMk/>
          <pc:sldMk cId="1119566577" sldId="644"/>
        </pc:sldMkLst>
      </pc:sldChg>
      <pc:sldChg chg="new del">
        <pc:chgData name="Rhiannon Akers" userId="fb3c9d12-5c8c-42d7-8dc7-d872d7a3d202" providerId="ADAL" clId="{635AC838-A6F4-41F1-9CDB-9AF57E00B7E3}" dt="2024-03-20T21:38:04.360" v="2340" actId="47"/>
        <pc:sldMkLst>
          <pc:docMk/>
          <pc:sldMk cId="1331781242" sldId="644"/>
        </pc:sldMkLst>
      </pc:sldChg>
      <pc:sldChg chg="modSp add del mod modNotesTx">
        <pc:chgData name="Rhiannon Akers" userId="fb3c9d12-5c8c-42d7-8dc7-d872d7a3d202" providerId="ADAL" clId="{635AC838-A6F4-41F1-9CDB-9AF57E00B7E3}" dt="2024-03-20T21:44:10.931" v="2891"/>
        <pc:sldMkLst>
          <pc:docMk/>
          <pc:sldMk cId="2984865192" sldId="645"/>
        </pc:sldMkLst>
        <pc:spChg chg="mod">
          <ac:chgData name="Rhiannon Akers" userId="fb3c9d12-5c8c-42d7-8dc7-d872d7a3d202" providerId="ADAL" clId="{635AC838-A6F4-41F1-9CDB-9AF57E00B7E3}" dt="2024-03-20T21:42:39.754" v="2682" actId="20577"/>
          <ac:spMkLst>
            <pc:docMk/>
            <pc:sldMk cId="2984865192" sldId="645"/>
            <ac:spMk id="2" creationId="{570CC956-1CD8-C804-0324-6F413A74C197}"/>
          </ac:spMkLst>
        </pc:spChg>
        <pc:spChg chg="mod">
          <ac:chgData name="Rhiannon Akers" userId="fb3c9d12-5c8c-42d7-8dc7-d872d7a3d202" providerId="ADAL" clId="{635AC838-A6F4-41F1-9CDB-9AF57E00B7E3}" dt="2024-03-20T21:43:50.185" v="2888" actId="20577"/>
          <ac:spMkLst>
            <pc:docMk/>
            <pc:sldMk cId="2984865192" sldId="645"/>
            <ac:spMk id="3" creationId="{7D27ABA8-F9D1-6628-CBAE-AEF8A9B99D60}"/>
          </ac:spMkLst>
        </pc:spChg>
      </pc:sldChg>
      <pc:sldChg chg="addSp delSp modSp new mod modClrScheme chgLayout modNotesTx">
        <pc:chgData name="Rhiannon Akers" userId="fb3c9d12-5c8c-42d7-8dc7-d872d7a3d202" providerId="ADAL" clId="{635AC838-A6F4-41F1-9CDB-9AF57E00B7E3}" dt="2024-03-20T21:49:29.067" v="3065"/>
        <pc:sldMkLst>
          <pc:docMk/>
          <pc:sldMk cId="3905867627" sldId="646"/>
        </pc:sldMkLst>
        <pc:spChg chg="mod">
          <ac:chgData name="Rhiannon Akers" userId="fb3c9d12-5c8c-42d7-8dc7-d872d7a3d202" providerId="ADAL" clId="{635AC838-A6F4-41F1-9CDB-9AF57E00B7E3}" dt="2024-03-20T21:46:51.393" v="2912" actId="26606"/>
          <ac:spMkLst>
            <pc:docMk/>
            <pc:sldMk cId="3905867627" sldId="646"/>
            <ac:spMk id="2" creationId="{1DDFFD23-908F-DF19-8D81-A56980C3C84D}"/>
          </ac:spMkLst>
        </pc:spChg>
        <pc:spChg chg="del">
          <ac:chgData name="Rhiannon Akers" userId="fb3c9d12-5c8c-42d7-8dc7-d872d7a3d202" providerId="ADAL" clId="{635AC838-A6F4-41F1-9CDB-9AF57E00B7E3}" dt="2024-03-20T21:46:04.156" v="2908" actId="22"/>
          <ac:spMkLst>
            <pc:docMk/>
            <pc:sldMk cId="3905867627" sldId="646"/>
            <ac:spMk id="3" creationId="{0F5B1726-A719-DD1A-84A8-426A697183AD}"/>
          </ac:spMkLst>
        </pc:spChg>
        <pc:spChg chg="add del mod">
          <ac:chgData name="Rhiannon Akers" userId="fb3c9d12-5c8c-42d7-8dc7-d872d7a3d202" providerId="ADAL" clId="{635AC838-A6F4-41F1-9CDB-9AF57E00B7E3}" dt="2024-03-20T21:49:29.067" v="3065"/>
          <ac:spMkLst>
            <pc:docMk/>
            <pc:sldMk cId="3905867627" sldId="646"/>
            <ac:spMk id="8" creationId="{7FCD0DAD-1F85-63B7-6BD5-B36896F3742E}"/>
          </ac:spMkLst>
        </pc:spChg>
        <pc:spChg chg="add del mod">
          <ac:chgData name="Rhiannon Akers" userId="fb3c9d12-5c8c-42d7-8dc7-d872d7a3d202" providerId="ADAL" clId="{635AC838-A6F4-41F1-9CDB-9AF57E00B7E3}" dt="2024-03-20T21:46:51.377" v="2911" actId="26606"/>
          <ac:spMkLst>
            <pc:docMk/>
            <pc:sldMk cId="3905867627" sldId="646"/>
            <ac:spMk id="12" creationId="{F301AC87-6F5D-1C94-34A5-AA483A6A7B34}"/>
          </ac:spMkLst>
        </pc:spChg>
        <pc:spChg chg="add mod">
          <ac:chgData name="Rhiannon Akers" userId="fb3c9d12-5c8c-42d7-8dc7-d872d7a3d202" providerId="ADAL" clId="{635AC838-A6F4-41F1-9CDB-9AF57E00B7E3}" dt="2024-03-20T21:48:22.413" v="3001" actId="20577"/>
          <ac:spMkLst>
            <pc:docMk/>
            <pc:sldMk cId="3905867627" sldId="646"/>
            <ac:spMk id="14" creationId="{298A4FBC-225B-D962-8ED3-451216AA9F62}"/>
          </ac:spMkLst>
        </pc:spChg>
        <pc:picChg chg="add mod ord">
          <ac:chgData name="Rhiannon Akers" userId="fb3c9d12-5c8c-42d7-8dc7-d872d7a3d202" providerId="ADAL" clId="{635AC838-A6F4-41F1-9CDB-9AF57E00B7E3}" dt="2024-03-20T21:49:05.551" v="3006" actId="1076"/>
          <ac:picMkLst>
            <pc:docMk/>
            <pc:sldMk cId="3905867627" sldId="646"/>
            <ac:picMk id="7" creationId="{D678EC37-23EA-B421-3E45-3B89091DBBEE}"/>
          </ac:picMkLst>
        </pc:picChg>
      </pc:sldChg>
      <pc:sldChg chg="delSp modSp new mod">
        <pc:chgData name="Rhiannon Akers" userId="fb3c9d12-5c8c-42d7-8dc7-d872d7a3d202" providerId="ADAL" clId="{635AC838-A6F4-41F1-9CDB-9AF57E00B7E3}" dt="2024-03-20T21:54:48.580" v="4047" actId="20577"/>
        <pc:sldMkLst>
          <pc:docMk/>
          <pc:sldMk cId="3894032921" sldId="647"/>
        </pc:sldMkLst>
        <pc:spChg chg="mod">
          <ac:chgData name="Rhiannon Akers" userId="fb3c9d12-5c8c-42d7-8dc7-d872d7a3d202" providerId="ADAL" clId="{635AC838-A6F4-41F1-9CDB-9AF57E00B7E3}" dt="2024-03-20T21:50:32.350" v="3195" actId="20577"/>
          <ac:spMkLst>
            <pc:docMk/>
            <pc:sldMk cId="3894032921" sldId="647"/>
            <ac:spMk id="2" creationId="{5793E433-A9C2-1A07-C96D-ABBF05A66DD3}"/>
          </ac:spMkLst>
        </pc:spChg>
        <pc:spChg chg="mod">
          <ac:chgData name="Rhiannon Akers" userId="fb3c9d12-5c8c-42d7-8dc7-d872d7a3d202" providerId="ADAL" clId="{635AC838-A6F4-41F1-9CDB-9AF57E00B7E3}" dt="2024-03-20T21:54:48.580" v="4047" actId="20577"/>
          <ac:spMkLst>
            <pc:docMk/>
            <pc:sldMk cId="3894032921" sldId="647"/>
            <ac:spMk id="3" creationId="{BB9A33B8-7E38-18A8-61F4-CB6E488F6782}"/>
          </ac:spMkLst>
        </pc:spChg>
        <pc:spChg chg="del mod">
          <ac:chgData name="Rhiannon Akers" userId="fb3c9d12-5c8c-42d7-8dc7-d872d7a3d202" providerId="ADAL" clId="{635AC838-A6F4-41F1-9CDB-9AF57E00B7E3}" dt="2024-03-20T21:50:41.152" v="3197" actId="478"/>
          <ac:spMkLst>
            <pc:docMk/>
            <pc:sldMk cId="3894032921" sldId="647"/>
            <ac:spMk id="4" creationId="{037F1CE6-1CDF-836C-5E56-8C9D455E2443}"/>
          </ac:spMkLst>
        </pc:spChg>
      </pc:sldChg>
      <pc:sldMasterChg chg="add del addSldLayout delSldLayout">
        <pc:chgData name="Rhiannon Akers" userId="fb3c9d12-5c8c-42d7-8dc7-d872d7a3d202" providerId="ADAL" clId="{635AC838-A6F4-41F1-9CDB-9AF57E00B7E3}" dt="2024-03-20T21:21:34.444" v="1979" actId="47"/>
        <pc:sldMasterMkLst>
          <pc:docMk/>
          <pc:sldMasterMk cId="1879645713" sldId="2147483698"/>
        </pc:sldMasterMkLst>
        <pc:sldLayoutChg chg="add del">
          <pc:chgData name="Rhiannon Akers" userId="fb3c9d12-5c8c-42d7-8dc7-d872d7a3d202" providerId="ADAL" clId="{635AC838-A6F4-41F1-9CDB-9AF57E00B7E3}" dt="2024-03-20T20:41:44.830" v="518" actId="27028"/>
          <pc:sldLayoutMkLst>
            <pc:docMk/>
            <pc:sldMasterMk cId="1879645713" sldId="2147483698"/>
            <pc:sldLayoutMk cId="3084412227" sldId="2147483700"/>
          </pc:sldLayoutMkLst>
        </pc:sldLayoutChg>
        <pc:sldLayoutChg chg="add">
          <pc:chgData name="Rhiannon Akers" userId="fb3c9d12-5c8c-42d7-8dc7-d872d7a3d202" providerId="ADAL" clId="{635AC838-A6F4-41F1-9CDB-9AF57E00B7E3}" dt="2024-03-20T20:42:04.054" v="524" actId="27028"/>
          <pc:sldLayoutMkLst>
            <pc:docMk/>
            <pc:sldMasterMk cId="1879645713" sldId="2147483698"/>
            <pc:sldLayoutMk cId="2036169440" sldId="2147483705"/>
          </pc:sldLayoutMkLst>
        </pc:sldLayoutChg>
        <pc:sldLayoutChg chg="add">
          <pc:chgData name="Rhiannon Akers" userId="fb3c9d12-5c8c-42d7-8dc7-d872d7a3d202" providerId="ADAL" clId="{635AC838-A6F4-41F1-9CDB-9AF57E00B7E3}" dt="2024-03-20T20:53:27.540" v="1132" actId="27028"/>
          <pc:sldLayoutMkLst>
            <pc:docMk/>
            <pc:sldMasterMk cId="1879645713" sldId="2147483698"/>
            <pc:sldLayoutMk cId="3216911116" sldId="2147483709"/>
          </pc:sldLayoutMkLst>
        </pc:sldLayoutChg>
        <pc:sldLayoutChg chg="add del">
          <pc:chgData name="Rhiannon Akers" userId="fb3c9d12-5c8c-42d7-8dc7-d872d7a3d202" providerId="ADAL" clId="{635AC838-A6F4-41F1-9CDB-9AF57E00B7E3}" dt="2024-03-20T21:05:24.738" v="1340" actId="47"/>
          <pc:sldLayoutMkLst>
            <pc:docMk/>
            <pc:sldMasterMk cId="1879645713" sldId="2147483698"/>
            <pc:sldLayoutMk cId="1258580298" sldId="2147483716"/>
          </pc:sldLayoutMkLst>
        </pc:sldLayoutChg>
        <pc:sldLayoutChg chg="add del">
          <pc:chgData name="Rhiannon Akers" userId="fb3c9d12-5c8c-42d7-8dc7-d872d7a3d202" providerId="ADAL" clId="{635AC838-A6F4-41F1-9CDB-9AF57E00B7E3}" dt="2024-03-20T21:21:34.444" v="1979" actId="47"/>
          <pc:sldLayoutMkLst>
            <pc:docMk/>
            <pc:sldMasterMk cId="1879645713" sldId="2147483698"/>
            <pc:sldLayoutMk cId="1563794128" sldId="2147483717"/>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FA35F8-85DE-47EE-9F9B-AF75920B4DFA}"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44F2AE6-EA99-49DB-A05E-1C5148338249}">
      <dgm:prSet/>
      <dgm:spPr/>
      <dgm:t>
        <a:bodyPr/>
        <a:lstStyle/>
        <a:p>
          <a:pPr>
            <a:lnSpc>
              <a:spcPct val="100000"/>
            </a:lnSpc>
          </a:pPr>
          <a:r>
            <a:rPr lang="en-US"/>
            <a:t>Communication </a:t>
          </a:r>
        </a:p>
      </dgm:t>
    </dgm:pt>
    <dgm:pt modelId="{B58DDF89-C073-4F87-B16E-1C4AC3AF8463}" type="parTrans" cxnId="{AABDC5B2-94D8-472B-8936-D53F73489C0A}">
      <dgm:prSet/>
      <dgm:spPr/>
      <dgm:t>
        <a:bodyPr/>
        <a:lstStyle/>
        <a:p>
          <a:endParaRPr lang="en-US"/>
        </a:p>
      </dgm:t>
    </dgm:pt>
    <dgm:pt modelId="{3A1F6AA4-3214-4FAE-ABC9-66ABAAD543ED}" type="sibTrans" cxnId="{AABDC5B2-94D8-472B-8936-D53F73489C0A}">
      <dgm:prSet/>
      <dgm:spPr/>
      <dgm:t>
        <a:bodyPr/>
        <a:lstStyle/>
        <a:p>
          <a:endParaRPr lang="en-US"/>
        </a:p>
      </dgm:t>
    </dgm:pt>
    <dgm:pt modelId="{1CA9AE2D-579F-4B76-A5C0-AC7205350810}">
      <dgm:prSet/>
      <dgm:spPr/>
      <dgm:t>
        <a:bodyPr/>
        <a:lstStyle/>
        <a:p>
          <a:pPr>
            <a:lnSpc>
              <a:spcPct val="100000"/>
            </a:lnSpc>
          </a:pPr>
          <a:r>
            <a:rPr lang="en-US"/>
            <a:t>Self and work management</a:t>
          </a:r>
        </a:p>
      </dgm:t>
    </dgm:pt>
    <dgm:pt modelId="{71E198E0-EEB8-4AE9-8FA6-C12F6CCA863D}" type="parTrans" cxnId="{B9817951-2FD2-495B-901C-6907853A3819}">
      <dgm:prSet/>
      <dgm:spPr/>
      <dgm:t>
        <a:bodyPr/>
        <a:lstStyle/>
        <a:p>
          <a:endParaRPr lang="en-US"/>
        </a:p>
      </dgm:t>
    </dgm:pt>
    <dgm:pt modelId="{0395018B-D2AF-4E2A-AE0C-5B602A695324}" type="sibTrans" cxnId="{B9817951-2FD2-495B-901C-6907853A3819}">
      <dgm:prSet/>
      <dgm:spPr/>
      <dgm:t>
        <a:bodyPr/>
        <a:lstStyle/>
        <a:p>
          <a:endParaRPr lang="en-US"/>
        </a:p>
      </dgm:t>
    </dgm:pt>
    <dgm:pt modelId="{14386293-9989-4BAE-947F-8D271D24394C}">
      <dgm:prSet/>
      <dgm:spPr/>
      <dgm:t>
        <a:bodyPr/>
        <a:lstStyle/>
        <a:p>
          <a:pPr>
            <a:lnSpc>
              <a:spcPct val="100000"/>
            </a:lnSpc>
          </a:pPr>
          <a:r>
            <a:rPr lang="en-US"/>
            <a:t>Interpersonal skills</a:t>
          </a:r>
        </a:p>
      </dgm:t>
    </dgm:pt>
    <dgm:pt modelId="{3ECAFBD1-5D8B-43FD-A306-9FE0CAE7B769}" type="parTrans" cxnId="{FBDA422C-7B81-43A7-8B00-B930058152B6}">
      <dgm:prSet/>
      <dgm:spPr/>
      <dgm:t>
        <a:bodyPr/>
        <a:lstStyle/>
        <a:p>
          <a:endParaRPr lang="en-US"/>
        </a:p>
      </dgm:t>
    </dgm:pt>
    <dgm:pt modelId="{4FC2560E-BA04-481F-9DC1-FE8458250E69}" type="sibTrans" cxnId="{FBDA422C-7B81-43A7-8B00-B930058152B6}">
      <dgm:prSet/>
      <dgm:spPr/>
      <dgm:t>
        <a:bodyPr/>
        <a:lstStyle/>
        <a:p>
          <a:endParaRPr lang="en-US"/>
        </a:p>
      </dgm:t>
    </dgm:pt>
    <dgm:pt modelId="{5CF24582-9E89-4A91-8171-7922978B7A85}" type="pres">
      <dgm:prSet presAssocID="{CAFA35F8-85DE-47EE-9F9B-AF75920B4DFA}" presName="root" presStyleCnt="0">
        <dgm:presLayoutVars>
          <dgm:dir/>
          <dgm:resizeHandles val="exact"/>
        </dgm:presLayoutVars>
      </dgm:prSet>
      <dgm:spPr/>
    </dgm:pt>
    <dgm:pt modelId="{0122133C-6ABA-4661-85DC-9E98A596AB70}" type="pres">
      <dgm:prSet presAssocID="{E44F2AE6-EA99-49DB-A05E-1C5148338249}" presName="compNode" presStyleCnt="0"/>
      <dgm:spPr/>
    </dgm:pt>
    <dgm:pt modelId="{DFD3B37F-E82C-43C0-BBF6-47735E435765}" type="pres">
      <dgm:prSet presAssocID="{E44F2AE6-EA99-49DB-A05E-1C514833824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elephone"/>
        </a:ext>
      </dgm:extLst>
    </dgm:pt>
    <dgm:pt modelId="{4658C9B3-EB44-471B-8953-56389112F5BE}" type="pres">
      <dgm:prSet presAssocID="{E44F2AE6-EA99-49DB-A05E-1C5148338249}" presName="spaceRect" presStyleCnt="0"/>
      <dgm:spPr/>
    </dgm:pt>
    <dgm:pt modelId="{D7069B0A-8C61-40B6-A0D2-38E9196739B7}" type="pres">
      <dgm:prSet presAssocID="{E44F2AE6-EA99-49DB-A05E-1C5148338249}" presName="textRect" presStyleLbl="revTx" presStyleIdx="0" presStyleCnt="3">
        <dgm:presLayoutVars>
          <dgm:chMax val="1"/>
          <dgm:chPref val="1"/>
        </dgm:presLayoutVars>
      </dgm:prSet>
      <dgm:spPr/>
    </dgm:pt>
    <dgm:pt modelId="{C7357E85-2F2F-4885-A6A5-1C33BBC8605B}" type="pres">
      <dgm:prSet presAssocID="{3A1F6AA4-3214-4FAE-ABC9-66ABAAD543ED}" presName="sibTrans" presStyleCnt="0"/>
      <dgm:spPr/>
    </dgm:pt>
    <dgm:pt modelId="{5BAC6CD2-80F0-48F2-8CDB-36CD9B88D3FF}" type="pres">
      <dgm:prSet presAssocID="{1CA9AE2D-579F-4B76-A5C0-AC7205350810}" presName="compNode" presStyleCnt="0"/>
      <dgm:spPr/>
    </dgm:pt>
    <dgm:pt modelId="{0AE7EA16-3C11-450D-975E-A0522A9BC2D7}" type="pres">
      <dgm:prSet presAssocID="{1CA9AE2D-579F-4B76-A5C0-AC720535081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a:ext>
      </dgm:extLst>
    </dgm:pt>
    <dgm:pt modelId="{3BD0E442-9B06-49C0-AF2F-2239018A67D2}" type="pres">
      <dgm:prSet presAssocID="{1CA9AE2D-579F-4B76-A5C0-AC7205350810}" presName="spaceRect" presStyleCnt="0"/>
      <dgm:spPr/>
    </dgm:pt>
    <dgm:pt modelId="{BFFB4EB7-44E6-40F7-B73A-56DCDB7FB195}" type="pres">
      <dgm:prSet presAssocID="{1CA9AE2D-579F-4B76-A5C0-AC7205350810}" presName="textRect" presStyleLbl="revTx" presStyleIdx="1" presStyleCnt="3">
        <dgm:presLayoutVars>
          <dgm:chMax val="1"/>
          <dgm:chPref val="1"/>
        </dgm:presLayoutVars>
      </dgm:prSet>
      <dgm:spPr/>
    </dgm:pt>
    <dgm:pt modelId="{9D8D26A4-1F22-4AC4-A164-3BF23C2A0ED1}" type="pres">
      <dgm:prSet presAssocID="{0395018B-D2AF-4E2A-AE0C-5B602A695324}" presName="sibTrans" presStyleCnt="0"/>
      <dgm:spPr/>
    </dgm:pt>
    <dgm:pt modelId="{C6E10792-FC22-4113-A669-28941BAA0171}" type="pres">
      <dgm:prSet presAssocID="{14386293-9989-4BAE-947F-8D271D24394C}" presName="compNode" presStyleCnt="0"/>
      <dgm:spPr/>
    </dgm:pt>
    <dgm:pt modelId="{CE0BE7F0-806C-4E33-8CA8-0CDCFB2EB6F9}" type="pres">
      <dgm:prSet presAssocID="{14386293-9989-4BAE-947F-8D271D24394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60CDDEE5-D9AC-4473-80FB-101E49F7C230}" type="pres">
      <dgm:prSet presAssocID="{14386293-9989-4BAE-947F-8D271D24394C}" presName="spaceRect" presStyleCnt="0"/>
      <dgm:spPr/>
    </dgm:pt>
    <dgm:pt modelId="{7F87F76B-D6ED-46A6-AB43-F604ABF41F3B}" type="pres">
      <dgm:prSet presAssocID="{14386293-9989-4BAE-947F-8D271D24394C}" presName="textRect" presStyleLbl="revTx" presStyleIdx="2" presStyleCnt="3">
        <dgm:presLayoutVars>
          <dgm:chMax val="1"/>
          <dgm:chPref val="1"/>
        </dgm:presLayoutVars>
      </dgm:prSet>
      <dgm:spPr/>
    </dgm:pt>
  </dgm:ptLst>
  <dgm:cxnLst>
    <dgm:cxn modelId="{FBDA422C-7B81-43A7-8B00-B930058152B6}" srcId="{CAFA35F8-85DE-47EE-9F9B-AF75920B4DFA}" destId="{14386293-9989-4BAE-947F-8D271D24394C}" srcOrd="2" destOrd="0" parTransId="{3ECAFBD1-5D8B-43FD-A306-9FE0CAE7B769}" sibTransId="{4FC2560E-BA04-481F-9DC1-FE8458250E69}"/>
    <dgm:cxn modelId="{CD035769-9281-4CE5-AA4E-76C39A3CAB85}" type="presOf" srcId="{E44F2AE6-EA99-49DB-A05E-1C5148338249}" destId="{D7069B0A-8C61-40B6-A0D2-38E9196739B7}" srcOrd="0" destOrd="0" presId="urn:microsoft.com/office/officeart/2018/2/layout/IconLabelList"/>
    <dgm:cxn modelId="{ACA3214B-3109-4EE8-A101-B9C57FC8C47B}" type="presOf" srcId="{1CA9AE2D-579F-4B76-A5C0-AC7205350810}" destId="{BFFB4EB7-44E6-40F7-B73A-56DCDB7FB195}" srcOrd="0" destOrd="0" presId="urn:microsoft.com/office/officeart/2018/2/layout/IconLabelList"/>
    <dgm:cxn modelId="{B9817951-2FD2-495B-901C-6907853A3819}" srcId="{CAFA35F8-85DE-47EE-9F9B-AF75920B4DFA}" destId="{1CA9AE2D-579F-4B76-A5C0-AC7205350810}" srcOrd="1" destOrd="0" parTransId="{71E198E0-EEB8-4AE9-8FA6-C12F6CCA863D}" sibTransId="{0395018B-D2AF-4E2A-AE0C-5B602A695324}"/>
    <dgm:cxn modelId="{355EA751-2654-4EB6-8073-43FA951DAA7C}" type="presOf" srcId="{CAFA35F8-85DE-47EE-9F9B-AF75920B4DFA}" destId="{5CF24582-9E89-4A91-8171-7922978B7A85}" srcOrd="0" destOrd="0" presId="urn:microsoft.com/office/officeart/2018/2/layout/IconLabelList"/>
    <dgm:cxn modelId="{840EC874-63B3-4DA5-9F39-15BCBE840952}" type="presOf" srcId="{14386293-9989-4BAE-947F-8D271D24394C}" destId="{7F87F76B-D6ED-46A6-AB43-F604ABF41F3B}" srcOrd="0" destOrd="0" presId="urn:microsoft.com/office/officeart/2018/2/layout/IconLabelList"/>
    <dgm:cxn modelId="{AABDC5B2-94D8-472B-8936-D53F73489C0A}" srcId="{CAFA35F8-85DE-47EE-9F9B-AF75920B4DFA}" destId="{E44F2AE6-EA99-49DB-A05E-1C5148338249}" srcOrd="0" destOrd="0" parTransId="{B58DDF89-C073-4F87-B16E-1C4AC3AF8463}" sibTransId="{3A1F6AA4-3214-4FAE-ABC9-66ABAAD543ED}"/>
    <dgm:cxn modelId="{F2961712-C1B2-4A5B-B2D6-D48A115A568D}" type="presParOf" srcId="{5CF24582-9E89-4A91-8171-7922978B7A85}" destId="{0122133C-6ABA-4661-85DC-9E98A596AB70}" srcOrd="0" destOrd="0" presId="urn:microsoft.com/office/officeart/2018/2/layout/IconLabelList"/>
    <dgm:cxn modelId="{AEDC522D-8D6E-4942-BC30-0A14B5C24696}" type="presParOf" srcId="{0122133C-6ABA-4661-85DC-9E98A596AB70}" destId="{DFD3B37F-E82C-43C0-BBF6-47735E435765}" srcOrd="0" destOrd="0" presId="urn:microsoft.com/office/officeart/2018/2/layout/IconLabelList"/>
    <dgm:cxn modelId="{E7E8F532-BC36-49C2-B863-A0F26AAA890D}" type="presParOf" srcId="{0122133C-6ABA-4661-85DC-9E98A596AB70}" destId="{4658C9B3-EB44-471B-8953-56389112F5BE}" srcOrd="1" destOrd="0" presId="urn:microsoft.com/office/officeart/2018/2/layout/IconLabelList"/>
    <dgm:cxn modelId="{F090E0F2-BF5B-41A3-ACE2-55AB55B6C5C9}" type="presParOf" srcId="{0122133C-6ABA-4661-85DC-9E98A596AB70}" destId="{D7069B0A-8C61-40B6-A0D2-38E9196739B7}" srcOrd="2" destOrd="0" presId="urn:microsoft.com/office/officeart/2018/2/layout/IconLabelList"/>
    <dgm:cxn modelId="{8E0D1EA7-B84B-484A-BFA4-6F542986981F}" type="presParOf" srcId="{5CF24582-9E89-4A91-8171-7922978B7A85}" destId="{C7357E85-2F2F-4885-A6A5-1C33BBC8605B}" srcOrd="1" destOrd="0" presId="urn:microsoft.com/office/officeart/2018/2/layout/IconLabelList"/>
    <dgm:cxn modelId="{F620A474-9BAB-4F8A-8FF6-DCD7AAA36378}" type="presParOf" srcId="{5CF24582-9E89-4A91-8171-7922978B7A85}" destId="{5BAC6CD2-80F0-48F2-8CDB-36CD9B88D3FF}" srcOrd="2" destOrd="0" presId="urn:microsoft.com/office/officeart/2018/2/layout/IconLabelList"/>
    <dgm:cxn modelId="{56E10279-2A1E-46E9-91FB-03A0D0096AB5}" type="presParOf" srcId="{5BAC6CD2-80F0-48F2-8CDB-36CD9B88D3FF}" destId="{0AE7EA16-3C11-450D-975E-A0522A9BC2D7}" srcOrd="0" destOrd="0" presId="urn:microsoft.com/office/officeart/2018/2/layout/IconLabelList"/>
    <dgm:cxn modelId="{7125351E-152E-4F66-AFD7-F492A36CDA82}" type="presParOf" srcId="{5BAC6CD2-80F0-48F2-8CDB-36CD9B88D3FF}" destId="{3BD0E442-9B06-49C0-AF2F-2239018A67D2}" srcOrd="1" destOrd="0" presId="urn:microsoft.com/office/officeart/2018/2/layout/IconLabelList"/>
    <dgm:cxn modelId="{67DFCEA2-6B8F-4FAB-A2C1-87D36FCF67C0}" type="presParOf" srcId="{5BAC6CD2-80F0-48F2-8CDB-36CD9B88D3FF}" destId="{BFFB4EB7-44E6-40F7-B73A-56DCDB7FB195}" srcOrd="2" destOrd="0" presId="urn:microsoft.com/office/officeart/2018/2/layout/IconLabelList"/>
    <dgm:cxn modelId="{DEBECFA3-2688-4C4A-B988-8ED100837B53}" type="presParOf" srcId="{5CF24582-9E89-4A91-8171-7922978B7A85}" destId="{9D8D26A4-1F22-4AC4-A164-3BF23C2A0ED1}" srcOrd="3" destOrd="0" presId="urn:microsoft.com/office/officeart/2018/2/layout/IconLabelList"/>
    <dgm:cxn modelId="{9F01F91F-1C81-461E-BC18-41A97FD29970}" type="presParOf" srcId="{5CF24582-9E89-4A91-8171-7922978B7A85}" destId="{C6E10792-FC22-4113-A669-28941BAA0171}" srcOrd="4" destOrd="0" presId="urn:microsoft.com/office/officeart/2018/2/layout/IconLabelList"/>
    <dgm:cxn modelId="{69082EB4-AB48-4A53-9BBD-717F494E387D}" type="presParOf" srcId="{C6E10792-FC22-4113-A669-28941BAA0171}" destId="{CE0BE7F0-806C-4E33-8CA8-0CDCFB2EB6F9}" srcOrd="0" destOrd="0" presId="urn:microsoft.com/office/officeart/2018/2/layout/IconLabelList"/>
    <dgm:cxn modelId="{9D9021BE-07A7-41CE-8D86-E6E6130E4181}" type="presParOf" srcId="{C6E10792-FC22-4113-A669-28941BAA0171}" destId="{60CDDEE5-D9AC-4473-80FB-101E49F7C230}" srcOrd="1" destOrd="0" presId="urn:microsoft.com/office/officeart/2018/2/layout/IconLabelList"/>
    <dgm:cxn modelId="{10F9ABC3-995B-47B3-BFD5-DF14854C1818}" type="presParOf" srcId="{C6E10792-FC22-4113-A669-28941BAA0171}" destId="{7F87F76B-D6ED-46A6-AB43-F604ABF41F3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D3B37F-E82C-43C0-BBF6-47735E435765}">
      <dsp:nvSpPr>
        <dsp:cNvPr id="0" name=""/>
        <dsp:cNvSpPr/>
      </dsp:nvSpPr>
      <dsp:spPr>
        <a:xfrm>
          <a:off x="959850" y="678744"/>
          <a:ext cx="1454962" cy="14549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069B0A-8C61-40B6-A0D2-38E9196739B7}">
      <dsp:nvSpPr>
        <dsp:cNvPr id="0" name=""/>
        <dsp:cNvSpPr/>
      </dsp:nvSpPr>
      <dsp:spPr>
        <a:xfrm>
          <a:off x="70706" y="2517618"/>
          <a:ext cx="32332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US" sz="2100" kern="1200"/>
            <a:t>Communication </a:t>
          </a:r>
        </a:p>
      </dsp:txBody>
      <dsp:txXfrm>
        <a:off x="70706" y="2517618"/>
        <a:ext cx="3233249" cy="720000"/>
      </dsp:txXfrm>
    </dsp:sp>
    <dsp:sp modelId="{0AE7EA16-3C11-450D-975E-A0522A9BC2D7}">
      <dsp:nvSpPr>
        <dsp:cNvPr id="0" name=""/>
        <dsp:cNvSpPr/>
      </dsp:nvSpPr>
      <dsp:spPr>
        <a:xfrm>
          <a:off x="4758918" y="678744"/>
          <a:ext cx="1454962" cy="14549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FB4EB7-44E6-40F7-B73A-56DCDB7FB195}">
      <dsp:nvSpPr>
        <dsp:cNvPr id="0" name=""/>
        <dsp:cNvSpPr/>
      </dsp:nvSpPr>
      <dsp:spPr>
        <a:xfrm>
          <a:off x="3869775" y="2517618"/>
          <a:ext cx="32332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US" sz="2100" kern="1200"/>
            <a:t>Self and work management</a:t>
          </a:r>
        </a:p>
      </dsp:txBody>
      <dsp:txXfrm>
        <a:off x="3869775" y="2517618"/>
        <a:ext cx="3233249" cy="720000"/>
      </dsp:txXfrm>
    </dsp:sp>
    <dsp:sp modelId="{CE0BE7F0-806C-4E33-8CA8-0CDCFB2EB6F9}">
      <dsp:nvSpPr>
        <dsp:cNvPr id="0" name=""/>
        <dsp:cNvSpPr/>
      </dsp:nvSpPr>
      <dsp:spPr>
        <a:xfrm>
          <a:off x="8557987" y="678744"/>
          <a:ext cx="1454962" cy="14549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87F76B-D6ED-46A6-AB43-F604ABF41F3B}">
      <dsp:nvSpPr>
        <dsp:cNvPr id="0" name=""/>
        <dsp:cNvSpPr/>
      </dsp:nvSpPr>
      <dsp:spPr>
        <a:xfrm>
          <a:off x="7668843" y="2517618"/>
          <a:ext cx="32332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US" sz="2100" kern="1200"/>
            <a:t>Interpersonal skills</a:t>
          </a:r>
        </a:p>
      </dsp:txBody>
      <dsp:txXfrm>
        <a:off x="7668843" y="2517618"/>
        <a:ext cx="3233249"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AFC42-D392-4486-98B2-B58CFAD2F579}" type="datetimeFigureOut">
              <a:rPr lang="en-GB" smtClean="0"/>
              <a:t>20/03/2024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F9036A-81BF-4A79-8082-E6C881DDE62F}" type="slidenum">
              <a:rPr lang="en-GB" smtClean="0"/>
              <a:t>‹#›</a:t>
            </a:fld>
            <a:endParaRPr lang="en-GB"/>
          </a:p>
        </p:txBody>
      </p:sp>
    </p:spTree>
    <p:extLst>
      <p:ext uri="{BB962C8B-B14F-4D97-AF65-F5344CB8AC3E}">
        <p14:creationId xmlns:p14="http://schemas.microsoft.com/office/powerpoint/2010/main" val="24048943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hibob.com/hr-glossary/hr-emotional-intelligence/"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hbr.org/2017/08/high-performing-teams-need-psychological-safety-heres-how-to-create-it" TargetMode="External"/><Relationship Id="rId2" Type="http://schemas.openxmlformats.org/officeDocument/2006/relationships/slide" Target="../slides/slide29.xml"/><Relationship Id="rId1" Type="http://schemas.openxmlformats.org/officeDocument/2006/relationships/notesMaster" Target="../notesMasters/notesMaster1.xml"/><Relationship Id="rId5" Type="http://schemas.openxmlformats.org/officeDocument/2006/relationships/hyperlink" Target="https://www.myhrtoolkit.com/blog/psychological-safety-what-it-is-why-it-matters" TargetMode="External"/><Relationship Id="rId4" Type="http://schemas.openxmlformats.org/officeDocument/2006/relationships/hyperlink" Target="https://www.myhrtoolkit.com/blog/importance-employee-feedback-for-businesses"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Rotten apples </a:t>
            </a:r>
            <a:r>
              <a:rPr lang="en-US" dirty="0"/>
              <a:t>(individual actions and choice)</a:t>
            </a:r>
          </a:p>
          <a:p>
            <a:r>
              <a:rPr lang="en-US" b="1" dirty="0"/>
              <a:t>Bad barrels </a:t>
            </a:r>
            <a:r>
              <a:rPr lang="en-US" dirty="0"/>
              <a:t>(organization or industry-wide indiscretions)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Employment Rights Act 1996, Equality Act 2010, GDPR, ACAS guidance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a:t>
            </a:r>
            <a:r>
              <a:rPr lang="en-GB" sz="1200" b="0" i="0" kern="1200" dirty="0" err="1">
                <a:solidFill>
                  <a:schemeClr val="tx1"/>
                </a:solidFill>
                <a:effectLst/>
                <a:latin typeface="+mn-lt"/>
                <a:ea typeface="+mn-ea"/>
                <a:cs typeface="+mn-cs"/>
              </a:rPr>
              <a:t>Betari</a:t>
            </a:r>
            <a:r>
              <a:rPr lang="en-GB" sz="1200" b="0" i="0" kern="1200" dirty="0">
                <a:solidFill>
                  <a:schemeClr val="tx1"/>
                </a:solidFill>
                <a:effectLst/>
                <a:latin typeface="+mn-lt"/>
                <a:ea typeface="+mn-ea"/>
                <a:cs typeface="+mn-cs"/>
              </a:rPr>
              <a:t> Box, seen here is a simple model that can help us to understand the impact that our attitudes and behaviours have on the attitudes and behaviours of the people around us.  Showing self</a:t>
            </a:r>
            <a:r>
              <a:rPr lang="en-GB" sz="1200" b="0" i="0" kern="1200" baseline="0" dirty="0">
                <a:solidFill>
                  <a:schemeClr val="tx1"/>
                </a:solidFill>
                <a:effectLst/>
                <a:latin typeface="+mn-lt"/>
                <a:ea typeface="+mn-ea"/>
                <a:cs typeface="+mn-cs"/>
              </a:rPr>
              <a:t> awareness to break these cycles and re-framing are key, as is exhibiting role model behaviours. </a:t>
            </a:r>
            <a:endParaRPr lang="en-GB" dirty="0"/>
          </a:p>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3</a:t>
            </a:fld>
            <a:endParaRPr lang="en-GB"/>
          </a:p>
        </p:txBody>
      </p:sp>
    </p:spTree>
    <p:extLst>
      <p:ext uri="{BB962C8B-B14F-4D97-AF65-F5344CB8AC3E}">
        <p14:creationId xmlns:p14="http://schemas.microsoft.com/office/powerpoint/2010/main" val="20628612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mentioned in the CIPD insights doc factsheet: these expand on right or wrong judgements giving alternative ways of seeing a situation</a:t>
            </a:r>
          </a:p>
          <a:p>
            <a:endParaRPr lang="en-GB" dirty="0"/>
          </a:p>
          <a:p>
            <a:r>
              <a:rPr lang="en-GB" dirty="0"/>
              <a:t>Fairness lens - considers that everyone should be able to agree to a decision regardless of their place in an organisation, To see what such a universal agreement requires, ask yourself, ‘How would I design this if I knew I was going to be in the worst position my design creates?’ So, for example, if you’re designing a disciplinary procedure, you should ask yourself, ‘How would I want this to work if I were falsely accused of a firing offence?’ A procedure which you wouldn’t accept if you were in that position wouldn’t be accepted by whoever actually occupies that position, and therefore couldn’t be accepted by everyone, and should be rejected as not fair.</a:t>
            </a:r>
          </a:p>
          <a:p>
            <a:endParaRPr lang="en-GB" dirty="0"/>
          </a:p>
          <a:p>
            <a:r>
              <a:rPr lang="en-GB" dirty="0"/>
              <a:t>Merit lens –workplaces should be designed to guarantee equal opportunities: to prevent interference from irrelevant characteristics such as gender, race, sexuality and social class, and to allow actual merit (worth, quality, personal value) to show itself. So, for example, hiring procedures should exclude irrelevant information about gender and race, and avoid bias, by anonymising CVs.</a:t>
            </a:r>
          </a:p>
          <a:p>
            <a:endParaRPr lang="en-GB" dirty="0"/>
          </a:p>
          <a:p>
            <a:r>
              <a:rPr lang="en-GB" dirty="0"/>
              <a:t>Markets lens - Some people are lucky enough to have scarce qualities which are in demand from recruiting organisations. : need to be fair and consistent on bargaining and negotiating on salary and keeping within benchmarks to avoid significant pay gaps. </a:t>
            </a:r>
          </a:p>
          <a:p>
            <a:endParaRPr lang="en-GB" dirty="0"/>
          </a:p>
          <a:p>
            <a:r>
              <a:rPr lang="en-GB" dirty="0"/>
              <a:t>Democracy - no one should be subject to a regime in which they have no say. So, if a decision affects your interests, you should be involved in making it, and that includes decisions about how your workplace is organised and run. Workplaces should be designed to create effective voice for everyone whose interests are at stake. So, for example, corporate policy should be made democratically by all employees.</a:t>
            </a:r>
          </a:p>
          <a:p>
            <a:endParaRPr lang="en-GB" dirty="0"/>
          </a:p>
          <a:p>
            <a:r>
              <a:rPr lang="en-GB" dirty="0"/>
              <a:t>Wellbeing lens - workplaces should be designed to promote well-being for its own sake, not just because of its instrumental benefits for morale or efficiency. </a:t>
            </a:r>
          </a:p>
          <a:p>
            <a:endParaRPr lang="en-GB" dirty="0"/>
          </a:p>
          <a:p>
            <a:r>
              <a:rPr lang="en-GB" dirty="0"/>
              <a:t>Rights and duties- workplaces ought to respect human rights to equal pay for equal work and to join unions.</a:t>
            </a:r>
          </a:p>
          <a:p>
            <a:endParaRPr lang="en-GB" dirty="0"/>
          </a:p>
          <a:p>
            <a:r>
              <a:rPr lang="en-GB" dirty="0"/>
              <a:t>Character lens - According to the Character Lens, we should face ethical dilemmas by trying to become more like our heroes and to treat the particular people and things we care about rightly and lovingly, rather than by trying to apply abstract general rules. So, for example, if you’re offered a bribe, you should think about what the best people you know would do in this situation and try to be like them.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Handing down’ lens  - Workplaces should be designed and assessed with an eye to what we were given to look after by our predecessors, and which we’ll hand on to our descendants. So, for example, keeping a firm in family ownership might be more important than maximising its short-term profits. </a:t>
            </a:r>
          </a:p>
        </p:txBody>
      </p:sp>
      <p:sp>
        <p:nvSpPr>
          <p:cNvPr id="4" name="Slide Number Placeholder 3"/>
          <p:cNvSpPr>
            <a:spLocks noGrp="1"/>
          </p:cNvSpPr>
          <p:nvPr>
            <p:ph type="sldNum" sz="quarter" idx="10"/>
          </p:nvPr>
        </p:nvSpPr>
        <p:spPr/>
        <p:txBody>
          <a:bodyPr/>
          <a:lstStyle/>
          <a:p>
            <a:fld id="{E153B431-3B6E-4840-86C0-9079EB9077A1}" type="slidenum">
              <a:rPr lang="en-GB" smtClean="0"/>
              <a:t>4</a:t>
            </a:fld>
            <a:endParaRPr lang="en-GB"/>
          </a:p>
        </p:txBody>
      </p:sp>
    </p:spTree>
    <p:extLst>
      <p:ext uri="{BB962C8B-B14F-4D97-AF65-F5344CB8AC3E}">
        <p14:creationId xmlns:p14="http://schemas.microsoft.com/office/powerpoint/2010/main" val="42527845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5</a:t>
            </a:fld>
            <a:endParaRPr lang="en-GB"/>
          </a:p>
        </p:txBody>
      </p:sp>
    </p:spTree>
    <p:extLst>
      <p:ext uri="{BB962C8B-B14F-4D97-AF65-F5344CB8AC3E}">
        <p14:creationId xmlns:p14="http://schemas.microsoft.com/office/powerpoint/2010/main" val="9193834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This demonstrates the importance of outside factors rather than what we say.  Our tone of voice, energy, attitude, emotions, dress, body language, eye contact, facial expressions, movements and gestures have a stronger impact than words alone.  By taking these into consideration in our communication style we can build rapport and relationships more effectively. </a:t>
            </a:r>
          </a:p>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11</a:t>
            </a:fld>
            <a:endParaRPr lang="en-GB"/>
          </a:p>
        </p:txBody>
      </p:sp>
    </p:spTree>
    <p:extLst>
      <p:ext uri="{BB962C8B-B14F-4D97-AF65-F5344CB8AC3E}">
        <p14:creationId xmlns:p14="http://schemas.microsoft.com/office/powerpoint/2010/main" val="40341345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Map exercise </a:t>
            </a:r>
          </a:p>
          <a:p>
            <a:r>
              <a:rPr lang="en-US" dirty="0"/>
              <a:t>Start by facing away from each other</a:t>
            </a:r>
          </a:p>
          <a:p>
            <a:r>
              <a:rPr lang="en-US" dirty="0"/>
              <a:t>One member of the pair to give instructions, the other has to draw a specific route on the map following these instructions</a:t>
            </a:r>
          </a:p>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12</a:t>
            </a:fld>
            <a:endParaRPr lang="en-GB"/>
          </a:p>
        </p:txBody>
      </p:sp>
    </p:spTree>
    <p:extLst>
      <p:ext uri="{BB962C8B-B14F-4D97-AF65-F5344CB8AC3E}">
        <p14:creationId xmlns:p14="http://schemas.microsoft.com/office/powerpoint/2010/main" val="27432287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altLang="en-US" dirty="0"/>
              <a:t>1. Building rapport – </a:t>
            </a:r>
            <a:r>
              <a:rPr lang="en-GB" baseline="0" dirty="0"/>
              <a:t> </a:t>
            </a:r>
            <a:endParaRPr lang="en-GB" altLang="en-US" dirty="0"/>
          </a:p>
          <a:p>
            <a:pPr marL="0" indent="0">
              <a:buNone/>
            </a:pPr>
            <a:r>
              <a:rPr lang="en-GB" altLang="en-US" dirty="0"/>
              <a:t>2. Questioning – Funnell technique </a:t>
            </a:r>
            <a:r>
              <a:rPr lang="en-GB" sz="1200" b="0" i="0" kern="1200" dirty="0">
                <a:solidFill>
                  <a:schemeClr val="tx1"/>
                </a:solidFill>
                <a:effectLst/>
                <a:latin typeface="+mn-lt"/>
                <a:ea typeface="+mn-ea"/>
                <a:cs typeface="+mn-cs"/>
              </a:rPr>
              <a:t>This </a:t>
            </a:r>
            <a:r>
              <a:rPr lang="en-GB" sz="1200" b="1" i="0" kern="1200" dirty="0">
                <a:solidFill>
                  <a:schemeClr val="tx1"/>
                </a:solidFill>
                <a:effectLst/>
                <a:latin typeface="+mn-lt"/>
                <a:ea typeface="+mn-ea"/>
                <a:cs typeface="+mn-cs"/>
              </a:rPr>
              <a:t>technique</a:t>
            </a:r>
            <a:r>
              <a:rPr lang="en-GB" sz="1200" b="0" i="0" kern="1200" dirty="0">
                <a:solidFill>
                  <a:schemeClr val="tx1"/>
                </a:solidFill>
                <a:effectLst/>
                <a:latin typeface="+mn-lt"/>
                <a:ea typeface="+mn-ea"/>
                <a:cs typeface="+mn-cs"/>
              </a:rPr>
              <a:t> involves starting with general </a:t>
            </a:r>
            <a:r>
              <a:rPr lang="en-GB" sz="1200" b="1" i="0" kern="1200" dirty="0">
                <a:solidFill>
                  <a:schemeClr val="tx1"/>
                </a:solidFill>
                <a:effectLst/>
                <a:latin typeface="+mn-lt"/>
                <a:ea typeface="+mn-ea"/>
                <a:cs typeface="+mn-cs"/>
              </a:rPr>
              <a:t>questions</a:t>
            </a:r>
            <a:r>
              <a:rPr lang="en-GB" sz="1200" b="0" i="0" kern="1200" dirty="0">
                <a:solidFill>
                  <a:schemeClr val="tx1"/>
                </a:solidFill>
                <a:effectLst/>
                <a:latin typeface="+mn-lt"/>
                <a:ea typeface="+mn-ea"/>
                <a:cs typeface="+mn-cs"/>
              </a:rPr>
              <a:t>, and then drilling down to a more specific point in each </a:t>
            </a:r>
            <a:r>
              <a:rPr lang="en-GB" altLang="en-US" dirty="0"/>
              <a:t>(Open, Probing, Closed) Powerful questions. Open questions, avoiding the use of why unless the situation is right based on your rapport and relationship with the</a:t>
            </a:r>
            <a:r>
              <a:rPr lang="en-GB" altLang="en-US" baseline="0" dirty="0"/>
              <a:t> participant. </a:t>
            </a:r>
            <a:endParaRPr lang="en-GB" altLang="en-US" dirty="0"/>
          </a:p>
          <a:p>
            <a:pPr marL="0" indent="0">
              <a:buNone/>
            </a:pPr>
            <a:r>
              <a:rPr lang="en-GB" altLang="en-US" dirty="0"/>
              <a:t>3. Listening – 2 ears and one mouth, to be used in that ratio.  Stephen Covey emphasises the importance of emphatic listening.  SEEK FIRST TO UNDERSTAND, THEN TO BE UNDERSTOOD. </a:t>
            </a:r>
          </a:p>
          <a:p>
            <a:pPr marL="0" indent="0">
              <a:buNone/>
            </a:pPr>
            <a:r>
              <a:rPr lang="en-GB" altLang="en-US" dirty="0"/>
              <a:t>4. Using pauses effectively – give time to respond in a time-frame that suits their personal style.</a:t>
            </a:r>
          </a:p>
          <a:p>
            <a:pPr marL="0" indent="0">
              <a:buNone/>
            </a:pPr>
            <a:r>
              <a:rPr lang="en-GB" altLang="en-US" dirty="0"/>
              <a:t>5. Paraphrasing – in summarising your understanding of what</a:t>
            </a:r>
            <a:r>
              <a:rPr lang="en-GB" altLang="en-US" baseline="0" dirty="0"/>
              <a:t> the person has said to confirm that understanding, builds rapport, and makes them feel really listened to. </a:t>
            </a:r>
            <a:endParaRPr lang="en-GB" alt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6. Demonstrating empathy – I’d also in</a:t>
            </a:r>
            <a:r>
              <a:rPr lang="en-GB" altLang="en-US" baseline="0" dirty="0"/>
              <a:t> connection with this </a:t>
            </a:r>
            <a:r>
              <a:rPr lang="en-GB" altLang="en-US" dirty="0"/>
              <a:t>Emotional</a:t>
            </a:r>
            <a:r>
              <a:rPr lang="en-GB" altLang="en-US" baseline="0" dirty="0"/>
              <a:t> intelligence is also important – self awareness, empathy and self regulation would be key skills here too. </a:t>
            </a:r>
            <a:endParaRPr lang="en-GB" altLang="en-US" dirty="0"/>
          </a:p>
          <a:p>
            <a:pPr marL="0" indent="0">
              <a:buNone/>
            </a:pPr>
            <a:r>
              <a:rPr lang="en-GB" altLang="en-US" dirty="0"/>
              <a:t>7. ‘serving’ the other person – this is not about</a:t>
            </a:r>
            <a:r>
              <a:rPr lang="en-GB" altLang="en-US" baseline="0" dirty="0"/>
              <a:t> us, it’s about them </a:t>
            </a:r>
            <a:endParaRPr lang="en-GB" altLang="en-US" dirty="0"/>
          </a:p>
          <a:p>
            <a:pPr marL="0" indent="0">
              <a:buNone/>
            </a:pPr>
            <a:r>
              <a:rPr lang="en-GB" altLang="en-US" dirty="0"/>
              <a:t>8. Not operating from our own autobiography, it’s so easy to wade in and naturally want to problem solve and draw on examples from our own</a:t>
            </a:r>
            <a:r>
              <a:rPr lang="en-GB" altLang="en-US" baseline="0" dirty="0"/>
              <a:t> experience.  This is ok, if they really needs some encouragement and is feeling stuck and the situation requires a more directive approach, but first give them the chance to come up with their own ideas, try further questioning to bring this out – which is very much a coaching technique. </a:t>
            </a:r>
            <a:endParaRPr lang="en-GB" altLang="en-US" dirty="0"/>
          </a:p>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13</a:t>
            </a:fld>
            <a:endParaRPr lang="en-GB"/>
          </a:p>
        </p:txBody>
      </p:sp>
    </p:spTree>
    <p:extLst>
      <p:ext uri="{BB962C8B-B14F-4D97-AF65-F5344CB8AC3E}">
        <p14:creationId xmlns:p14="http://schemas.microsoft.com/office/powerpoint/2010/main" val="24988586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dirty="0"/>
          </a:p>
          <a:p>
            <a:pPr>
              <a:buFont typeface="Arial" pitchFamily="34" charset="0"/>
              <a:buNone/>
            </a:pPr>
            <a:r>
              <a:rPr lang="en-GB" dirty="0"/>
              <a:t>So what did we notice? Perhaps they were sitting up more straight in their chair, their posture changed, were they very expressive, smiling, eye contact, leaning in? etc. </a:t>
            </a:r>
          </a:p>
          <a:p>
            <a:pPr>
              <a:buFont typeface="Arial" pitchFamily="34" charset="0"/>
              <a:buNone/>
            </a:pPr>
            <a:endParaRPr lang="en-GB" dirty="0"/>
          </a:p>
          <a:p>
            <a:r>
              <a:rPr lang="en-GB" altLang="en-US" dirty="0"/>
              <a:t>When we talk about building rapport it is the non verbal body language that often comes into play, (match and mirror body language, energy levels, tone of the person we are speaking to). When you were listening, did you notice yourself mirroring the posture of your partner, did they sit more upright, and did you then do the same? If they were leaning on their hand on the table? Did you do the same perhaps? Subconscious and helps build rapport. </a:t>
            </a:r>
          </a:p>
          <a:p>
            <a:endParaRPr lang="en-GB" altLang="en-US" dirty="0"/>
          </a:p>
          <a:p>
            <a:r>
              <a:rPr lang="en-GB" altLang="en-US" dirty="0"/>
              <a:t>match and mirror body language, energy levels, tone of the person we are speaking to. </a:t>
            </a:r>
          </a:p>
          <a:p>
            <a:endParaRPr lang="en-GB" altLang="en-US" dirty="0"/>
          </a:p>
          <a:p>
            <a:pPr>
              <a:buFont typeface="Arial" pitchFamily="34" charset="0"/>
              <a:buChar char="•"/>
            </a:pPr>
            <a:endParaRPr lang="en-GB" dirty="0"/>
          </a:p>
          <a:p>
            <a:pPr>
              <a:buFont typeface="Arial" pitchFamily="34" charset="0"/>
              <a:buChar char="•"/>
            </a:pPr>
            <a:r>
              <a:rPr lang="en-GB" dirty="0"/>
              <a:t>Consider how remote teams may find this more difficult. </a:t>
            </a:r>
          </a:p>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14</a:t>
            </a:fld>
            <a:endParaRPr lang="en-GB"/>
          </a:p>
        </p:txBody>
      </p:sp>
    </p:spTree>
    <p:extLst>
      <p:ext uri="{BB962C8B-B14F-4D97-AF65-F5344CB8AC3E}">
        <p14:creationId xmlns:p14="http://schemas.microsoft.com/office/powerpoint/2010/main" val="38994346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is a blog by Amy Brann – who has done much research into the neuroscience of leadership . She talks about building trust by being authentic. The bottom line is that if people don’t perceive you as genuine then you are hard to trust.  </a:t>
            </a:r>
          </a:p>
          <a:p>
            <a:r>
              <a:rPr lang="en-GB" sz="1200" kern="1200" dirty="0">
                <a:solidFill>
                  <a:schemeClr val="tx1"/>
                </a:solidFill>
                <a:effectLst/>
                <a:latin typeface="+mn-lt"/>
                <a:ea typeface="+mn-ea"/>
                <a:cs typeface="+mn-cs"/>
              </a:rPr>
              <a:t>So how can you let people know they can trust you when you are trying something new?  </a:t>
            </a:r>
          </a:p>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15</a:t>
            </a:fld>
            <a:endParaRPr lang="en-GB"/>
          </a:p>
        </p:txBody>
      </p:sp>
    </p:spTree>
    <p:extLst>
      <p:ext uri="{BB962C8B-B14F-4D97-AF65-F5344CB8AC3E}">
        <p14:creationId xmlns:p14="http://schemas.microsoft.com/office/powerpoint/2010/main" val="3173333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The sliding scale of the questioning/coaching spectrum.  Downey (2003). We start at telling individuals – and work to being non directive and helping them solve their own issues through raising awareness and allowing them to reflect.</a:t>
            </a:r>
          </a:p>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16</a:t>
            </a:fld>
            <a:endParaRPr lang="en-GB"/>
          </a:p>
        </p:txBody>
      </p:sp>
    </p:spTree>
    <p:extLst>
      <p:ext uri="{BB962C8B-B14F-4D97-AF65-F5344CB8AC3E}">
        <p14:creationId xmlns:p14="http://schemas.microsoft.com/office/powerpoint/2010/main" val="16216647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Also it is important to pause, give someone the space to answer but also to collect your thoughts around the direction of your questioning/discussion this can help us reset, take time for some deep breaths.  The amygdala part of our brains is responsible for the flight or flight response – anyone heard of that? Taking some deep breaths can help us with the unpleasant feelings that come from feeling threatened, and emotional and we can be calmer and more measured in our responses. Self regulation </a:t>
            </a:r>
          </a:p>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18</a:t>
            </a:fld>
            <a:endParaRPr lang="en-GB"/>
          </a:p>
        </p:txBody>
      </p:sp>
    </p:spTree>
    <p:extLst>
      <p:ext uri="{BB962C8B-B14F-4D97-AF65-F5344CB8AC3E}">
        <p14:creationId xmlns:p14="http://schemas.microsoft.com/office/powerpoint/2010/main" val="39921145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Self improvement book</a:t>
            </a:r>
          </a:p>
          <a:p>
            <a:pPr>
              <a:buFont typeface="Arial" pitchFamily="34" charset="0"/>
              <a:buNone/>
            </a:pPr>
            <a:endParaRPr lang="en-GB" baseline="0" dirty="0"/>
          </a:p>
          <a:p>
            <a:pPr marL="228600" indent="-228600">
              <a:buFont typeface="Arial" pitchFamily="34" charset="0"/>
              <a:buAutoNum type="arabicPeriod"/>
            </a:pPr>
            <a:r>
              <a:rPr lang="en-GB" baseline="0" dirty="0"/>
              <a:t>Be proactive rather than reactive.  We have a locus of control of how we react to things.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kern="1200" dirty="0">
                <a:solidFill>
                  <a:schemeClr val="tx1"/>
                </a:solidFill>
                <a:effectLst/>
                <a:latin typeface="+mn-lt"/>
                <a:ea typeface="+mn-ea"/>
                <a:cs typeface="+mn-cs"/>
              </a:rPr>
              <a:t>According to Covey, proactive people focus their efforts on their Circle of Influence,</a:t>
            </a:r>
            <a:r>
              <a:rPr lang="en-GB" sz="1200" kern="1200" baseline="0" dirty="0">
                <a:solidFill>
                  <a:schemeClr val="tx1"/>
                </a:solidFill>
                <a:effectLst/>
                <a:latin typeface="+mn-lt"/>
                <a:ea typeface="+mn-ea"/>
                <a:cs typeface="+mn-cs"/>
              </a:rPr>
              <a:t> that is what they have influence over.</a:t>
            </a:r>
            <a:r>
              <a:rPr lang="en-GB" sz="1200" kern="1200" dirty="0">
                <a:solidFill>
                  <a:schemeClr val="tx1"/>
                </a:solidFill>
                <a:effectLst/>
                <a:latin typeface="+mn-lt"/>
                <a:ea typeface="+mn-ea"/>
                <a:cs typeface="+mn-cs"/>
              </a:rPr>
              <a:t> They spend their time and energy on things they can change. This has two effects. First, proactive people actually </a:t>
            </a:r>
            <a:r>
              <a:rPr lang="en-GB" sz="1200" i="1" kern="1200" dirty="0">
                <a:solidFill>
                  <a:schemeClr val="tx1"/>
                </a:solidFill>
                <a:effectLst/>
                <a:latin typeface="+mn-lt"/>
                <a:ea typeface="+mn-ea"/>
                <a:cs typeface="+mn-cs"/>
              </a:rPr>
              <a:t>do</a:t>
            </a:r>
            <a:r>
              <a:rPr lang="en-GB" sz="1200" kern="1200" dirty="0">
                <a:solidFill>
                  <a:schemeClr val="tx1"/>
                </a:solidFill>
                <a:effectLst/>
                <a:latin typeface="+mn-lt"/>
                <a:ea typeface="+mn-ea"/>
                <a:cs typeface="+mn-cs"/>
              </a:rPr>
              <a:t> affect change in their lives; and as they do so, their Circle of Influence expands. Conversely,</a:t>
            </a:r>
            <a:r>
              <a:rPr lang="en-GB" sz="1200" kern="1200" baseline="0" dirty="0">
                <a:solidFill>
                  <a:schemeClr val="tx1"/>
                </a:solidFill>
                <a:effectLst/>
                <a:latin typeface="+mn-lt"/>
                <a:ea typeface="+mn-ea"/>
                <a:cs typeface="+mn-cs"/>
              </a:rPr>
              <a:t> reactive people think that they have no control over what happens, they are passive, they believe that the world happens to them, and increases their “circle of concern” and shrinks their circle of influence.  This is about mindset and has parallels with Carol </a:t>
            </a:r>
            <a:r>
              <a:rPr lang="en-GB" sz="1200" kern="1200" baseline="0" dirty="0" err="1">
                <a:solidFill>
                  <a:schemeClr val="tx1"/>
                </a:solidFill>
                <a:effectLst/>
                <a:latin typeface="+mn-lt"/>
                <a:ea typeface="+mn-ea"/>
                <a:cs typeface="+mn-cs"/>
              </a:rPr>
              <a:t>Dwecks</a:t>
            </a:r>
            <a:r>
              <a:rPr lang="en-GB" sz="1200" kern="1200" baseline="0" dirty="0">
                <a:solidFill>
                  <a:schemeClr val="tx1"/>
                </a:solidFill>
                <a:effectLst/>
                <a:latin typeface="+mn-lt"/>
                <a:ea typeface="+mn-ea"/>
                <a:cs typeface="+mn-cs"/>
              </a:rPr>
              <a:t> work on growth mindsets.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kern="1200" baseline="0" dirty="0">
                <a:solidFill>
                  <a:schemeClr val="tx1"/>
                </a:solidFill>
                <a:effectLst/>
                <a:latin typeface="+mn-lt"/>
                <a:ea typeface="+mn-ea"/>
                <a:cs typeface="+mn-cs"/>
              </a:rPr>
              <a:t>2. </a:t>
            </a:r>
            <a:r>
              <a:rPr lang="en-GB" sz="1200" b="0" i="0" kern="1200" dirty="0">
                <a:solidFill>
                  <a:schemeClr val="tx1"/>
                </a:solidFill>
                <a:effectLst/>
                <a:latin typeface="+mn-lt"/>
                <a:ea typeface="+mn-ea"/>
                <a:cs typeface="+mn-cs"/>
              </a:rPr>
              <a:t>Habit 2 suggests that, in everything we do, we should begin with the end in mind. Start with a clear destination. That way, we can make sure the steps we're taking are in the right direction. It</a:t>
            </a:r>
            <a:r>
              <a:rPr lang="en-GB" sz="1200" b="0" i="0" kern="1200" baseline="0" dirty="0">
                <a:solidFill>
                  <a:schemeClr val="tx1"/>
                </a:solidFill>
                <a:effectLst/>
                <a:latin typeface="+mn-lt"/>
                <a:ea typeface="+mn-ea"/>
                <a:cs typeface="+mn-cs"/>
              </a:rPr>
              <a:t> is important here to seek out our core values and what our driving centres are. And this can help us to develop CPD learning plans. </a:t>
            </a: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dirty="0">
                <a:solidFill>
                  <a:schemeClr val="tx1"/>
                </a:solidFill>
                <a:effectLst/>
                <a:latin typeface="+mn-lt"/>
                <a:ea typeface="+mn-ea"/>
                <a:cs typeface="+mn-cs"/>
              </a:rPr>
              <a:t>3. In order to manage ourselves effectively, we must put first things first. We must have the discipline to prioritize our day-to-day actions based on what is most important, not what is most urgent. </a:t>
            </a:r>
            <a:r>
              <a:rPr lang="en-GB" sz="1200" b="0" i="0" kern="1200" baseline="0" dirty="0">
                <a:solidFill>
                  <a:schemeClr val="tx1"/>
                </a:solidFill>
                <a:effectLst/>
                <a:latin typeface="+mn-lt"/>
                <a:ea typeface="+mn-ea"/>
                <a:cs typeface="+mn-cs"/>
              </a:rPr>
              <a:t>People get a buzz from doing what is urgent – it can make them feel valued and needed. Knowing and doing what is important rather than just responding to what is urgent is key to putting first things first. </a:t>
            </a: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dirty="0">
                <a:solidFill>
                  <a:schemeClr val="tx1"/>
                </a:solidFill>
                <a:effectLst/>
                <a:latin typeface="+mn-lt"/>
                <a:ea typeface="+mn-ea"/>
                <a:cs typeface="+mn-cs"/>
              </a:rPr>
              <a:t>4. Seek to find Win-Win situations, which</a:t>
            </a:r>
            <a:r>
              <a:rPr lang="en-GB" sz="1200" b="0" i="0" kern="1200" baseline="0" dirty="0">
                <a:solidFill>
                  <a:schemeClr val="tx1"/>
                </a:solidFill>
                <a:effectLst/>
                <a:latin typeface="+mn-lt"/>
                <a:ea typeface="+mn-ea"/>
                <a:cs typeface="+mn-cs"/>
              </a:rPr>
              <a:t> involve high consideration of others as well as ourselves and courage. This is key in keeping in mind our communication and influencing skills.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baseline="0" dirty="0">
                <a:solidFill>
                  <a:schemeClr val="tx1"/>
                </a:solidFill>
                <a:effectLst/>
                <a:latin typeface="+mn-lt"/>
                <a:ea typeface="+mn-ea"/>
                <a:cs typeface="+mn-cs"/>
              </a:rPr>
              <a:t>5. </a:t>
            </a:r>
            <a:r>
              <a:rPr lang="en-GB" sz="1200" b="0" i="0" kern="1200" dirty="0">
                <a:solidFill>
                  <a:schemeClr val="tx1"/>
                </a:solidFill>
                <a:effectLst/>
                <a:latin typeface="+mn-lt"/>
                <a:ea typeface="+mn-ea"/>
                <a:cs typeface="+mn-cs"/>
              </a:rPr>
              <a:t>Before we can offer advice, suggest solutions, or effectively interact with another person in any way, we must seek to deeply understand them and their perspective through empathic listening.,</a:t>
            </a:r>
            <a:r>
              <a:rPr lang="en-GB" sz="1200" b="0" i="0" kern="1200" baseline="0" dirty="0">
                <a:solidFill>
                  <a:schemeClr val="tx1"/>
                </a:solidFill>
                <a:effectLst/>
                <a:latin typeface="+mn-lt"/>
                <a:ea typeface="+mn-ea"/>
                <a:cs typeface="+mn-cs"/>
              </a:rPr>
              <a:t> people need to feel truly listened to and understood. </a:t>
            </a: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dirty="0">
                <a:solidFill>
                  <a:schemeClr val="tx1"/>
                </a:solidFill>
                <a:effectLst/>
                <a:latin typeface="+mn-lt"/>
                <a:ea typeface="+mn-ea"/>
                <a:cs typeface="+mn-cs"/>
              </a:rPr>
              <a:t>6. Synergise - By understanding and valuing the differences in another person's perspective, we have the opportunity to create synergy, which allows us to uncover new possibilities through openness and creativity. And this can be a key element of team working.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dirty="0">
                <a:solidFill>
                  <a:schemeClr val="tx1"/>
                </a:solidFill>
                <a:effectLst/>
                <a:latin typeface="+mn-lt"/>
                <a:ea typeface="+mn-ea"/>
                <a:cs typeface="+mn-cs"/>
              </a:rPr>
              <a:t>7. To be effective, we must devote the time to renewing ourselves physically, spiritually, mentally, and socially. Continuous renewal allows us to synergistically increase our ability to practice each habit. And relates to continual improvement </a:t>
            </a:r>
            <a:endParaRPr lang="en-GB" sz="1200" kern="1200" dirty="0">
              <a:solidFill>
                <a:schemeClr val="tx1"/>
              </a:solidFill>
              <a:effectLst/>
              <a:latin typeface="+mn-lt"/>
              <a:ea typeface="+mn-ea"/>
              <a:cs typeface="+mn-cs"/>
            </a:endParaRPr>
          </a:p>
          <a:p>
            <a:pPr marL="228600" indent="-228600">
              <a:buFont typeface="Arial" pitchFamily="34" charset="0"/>
              <a:buAutoNum type="arabicPeriod"/>
            </a:pPr>
            <a:endParaRPr lang="en-GB" baseline="0" dirty="0"/>
          </a:p>
          <a:p>
            <a:pPr fontAlgn="base"/>
            <a:r>
              <a:rPr lang="en-GB" sz="1200" b="0" i="0" kern="1200" baseline="0" dirty="0">
                <a:solidFill>
                  <a:schemeClr val="tx1"/>
                </a:solidFill>
                <a:effectLst/>
                <a:latin typeface="+mn-lt"/>
                <a:ea typeface="+mn-ea"/>
                <a:cs typeface="+mn-cs"/>
              </a:rPr>
              <a:t>Links to wellbeing in scheme of work now? </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20</a:t>
            </a:fld>
            <a:endParaRPr lang="en-GB"/>
          </a:p>
        </p:txBody>
      </p:sp>
    </p:spTree>
    <p:extLst>
      <p:ext uri="{BB962C8B-B14F-4D97-AF65-F5344CB8AC3E}">
        <p14:creationId xmlns:p14="http://schemas.microsoft.com/office/powerpoint/2010/main" val="20282507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CIPD profession map identifies that in valuing people we must </a:t>
            </a:r>
            <a:r>
              <a:rPr lang="en-GB" dirty="0"/>
              <a:t>Empathise with others and consider their well-being.</a:t>
            </a:r>
          </a:p>
          <a:p>
            <a:endParaRPr lang="en-US" dirty="0"/>
          </a:p>
          <a:p>
            <a:endParaRPr lang="en-US" dirty="0"/>
          </a:p>
          <a:p>
            <a:r>
              <a:rPr lang="en-US" dirty="0" err="1"/>
              <a:t>Organisations</a:t>
            </a:r>
            <a:r>
              <a:rPr lang="en-US" dirty="0"/>
              <a:t> need to focus on employee wellbeing and it is the right thing to do and HR need to be at the forefront of driving changes in being more ethical and fair in ensuring that all workers have opportunities to access the support and interventions that they need. </a:t>
            </a:r>
          </a:p>
          <a:p>
            <a:endParaRPr lang="en-US" dirty="0"/>
          </a:p>
          <a:p>
            <a:r>
              <a:rPr lang="en-US" dirty="0"/>
              <a:t>We may well be and feel responsible for the wellbeing of the workforce but we also need to be mindful of our own wellbeing – can’t pour from an empty cup, put on your own oxygen mask before trying to help others etc. we need to be role-models. </a:t>
            </a:r>
          </a:p>
          <a:p>
            <a:endParaRPr lang="en-US" dirty="0"/>
          </a:p>
          <a:p>
            <a:r>
              <a:rPr lang="en-US" dirty="0"/>
              <a:t>Exercise -ways to maintain personal wellbeing </a:t>
            </a:r>
          </a:p>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21</a:t>
            </a:fld>
            <a:endParaRPr lang="en-GB"/>
          </a:p>
        </p:txBody>
      </p:sp>
    </p:spTree>
    <p:extLst>
      <p:ext uri="{BB962C8B-B14F-4D97-AF65-F5344CB8AC3E}">
        <p14:creationId xmlns:p14="http://schemas.microsoft.com/office/powerpoint/2010/main" val="9152274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What is emotional intelligence in HR? </a:t>
            </a:r>
          </a:p>
          <a:p>
            <a:r>
              <a:rPr lang="en-GB" dirty="0"/>
              <a:t>Emotional intelligence (EQ or EI) is </a:t>
            </a:r>
            <a:r>
              <a:rPr lang="en-GB" b="1" dirty="0"/>
              <a:t>the ability to recognize and regulate emotions effectively</a:t>
            </a:r>
            <a:r>
              <a:rPr lang="en-GB" dirty="0"/>
              <a:t>.</a:t>
            </a:r>
          </a:p>
          <a:p>
            <a:endParaRPr lang="en-US" dirty="0"/>
          </a:p>
          <a:p>
            <a:pPr marL="0" indent="0">
              <a:buNone/>
            </a:pPr>
            <a:r>
              <a:rPr lang="en-US" dirty="0"/>
              <a:t>EI helps employees:</a:t>
            </a:r>
          </a:p>
          <a:p>
            <a:r>
              <a:rPr lang="en-US" dirty="0"/>
              <a:t>Create healthy relationships;</a:t>
            </a:r>
          </a:p>
          <a:p>
            <a:r>
              <a:rPr lang="en-US" dirty="0"/>
              <a:t>Grow and improve;</a:t>
            </a:r>
          </a:p>
          <a:p>
            <a:r>
              <a:rPr lang="en-US" dirty="0"/>
              <a:t>Collaborative and communicate effectively;</a:t>
            </a:r>
          </a:p>
          <a:p>
            <a:r>
              <a:rPr lang="en-US" dirty="0"/>
              <a:t>Achieve goals</a:t>
            </a:r>
          </a:p>
          <a:p>
            <a:pPr marL="0" indent="0">
              <a:buNone/>
            </a:pPr>
            <a:endParaRPr lang="en-US" dirty="0"/>
          </a:p>
          <a:p>
            <a:pPr marL="0" indent="0">
              <a:buNone/>
            </a:pPr>
            <a:r>
              <a:rPr lang="en-US" dirty="0"/>
              <a:t>To boost it in the workplace HR can:</a:t>
            </a:r>
          </a:p>
          <a:p>
            <a:r>
              <a:rPr lang="en-US" dirty="0"/>
              <a:t>Lead by example;</a:t>
            </a:r>
          </a:p>
          <a:p>
            <a:r>
              <a:rPr lang="en-US" dirty="0"/>
              <a:t>Implement training sessions for leaders; </a:t>
            </a:r>
          </a:p>
          <a:p>
            <a:r>
              <a:rPr lang="en-US" dirty="0"/>
              <a:t>focus on mental health; </a:t>
            </a:r>
          </a:p>
          <a:p>
            <a:r>
              <a:rPr lang="en-US" dirty="0"/>
              <a:t>nurture employees’ unique character and talent                 </a:t>
            </a:r>
            <a:r>
              <a:rPr lang="en-US" dirty="0">
                <a:hlinkClick r:id="rId3"/>
              </a:rPr>
              <a:t>https://www.hibob.com/hr-glossary/hr-emotional-intelligence/</a:t>
            </a:r>
            <a:endParaRPr lang="en-US" dirty="0"/>
          </a:p>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22</a:t>
            </a:fld>
            <a:endParaRPr lang="en-GB"/>
          </a:p>
        </p:txBody>
      </p:sp>
    </p:spTree>
    <p:extLst>
      <p:ext uri="{BB962C8B-B14F-4D97-AF65-F5344CB8AC3E}">
        <p14:creationId xmlns:p14="http://schemas.microsoft.com/office/powerpoint/2010/main" val="16503774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Compassion is the foundation for a humanistic approach in business, correctly placing people front and centre. It involves responding to another’s suffering through positive action and requires interpersonal skills and an individualised approach. Compassion and compassionate leadership have many benefits for individuals and organisations. Yet, the conversation surrounding workplace compassion is still in its infancy, at a time when it has never been more vital.</a:t>
            </a:r>
          </a:p>
          <a:p>
            <a:endParaRPr lang="en-GB" dirty="0"/>
          </a:p>
          <a:p>
            <a:r>
              <a:rPr lang="en-GB" dirty="0"/>
              <a:t>Compassion plays a role at different levels within an organisation. At an organisational level, it requires members of the system to embed compassionate processes to alleviate the suffering and stresses experienced by individuals within that system. This is not restricted to employees alone and includes others such as customers and clients. Leaders and managers must manage and lead with compassion. At an individual level, each member of the organisation must take responsibility to act with empathy and demonstrate support for their colleagues. </a:t>
            </a:r>
          </a:p>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24</a:t>
            </a:fld>
            <a:endParaRPr lang="en-GB"/>
          </a:p>
        </p:txBody>
      </p:sp>
    </p:spTree>
    <p:extLst>
      <p:ext uri="{BB962C8B-B14F-4D97-AF65-F5344CB8AC3E}">
        <p14:creationId xmlns:p14="http://schemas.microsoft.com/office/powerpoint/2010/main" val="31508607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Mistakes </a:t>
            </a:r>
          </a:p>
          <a:p>
            <a:r>
              <a:rPr lang="en-US" b="0" dirty="0"/>
              <a:t>Taking responsibility. Mistakes are outcomes we didn’t expect or desire. Need to be seen as a learning opportunity. Own it. Not cover it up and things escalate. Shape a culture where people can fail safely without fear, are able to learn, review and adapt. </a:t>
            </a:r>
          </a:p>
          <a:p>
            <a:endParaRPr lang="en-US" dirty="0"/>
          </a:p>
          <a:p>
            <a:r>
              <a:rPr lang="en-US" dirty="0"/>
              <a:t>We also need to be mindful of some cultural differences we may encounter in </a:t>
            </a:r>
            <a:r>
              <a:rPr lang="en-US" dirty="0" err="1"/>
              <a:t>organisations</a:t>
            </a:r>
            <a:r>
              <a:rPr lang="en-US" dirty="0"/>
              <a:t> where they may operate more globally, and concepts around saving face for example. </a:t>
            </a:r>
            <a:r>
              <a:rPr lang="en-US" dirty="0" err="1"/>
              <a:t>E.g</a:t>
            </a:r>
            <a:r>
              <a:rPr lang="en-US" dirty="0"/>
              <a:t> colleagues from Japan may not wish to admit a mistake in front of team mates, as they would feel particularly embarrassed and “lose face” this is to be born in mind when engaging and influencing too. </a:t>
            </a:r>
          </a:p>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28</a:t>
            </a:fld>
            <a:endParaRPr lang="en-GB"/>
          </a:p>
        </p:txBody>
      </p:sp>
    </p:spTree>
    <p:extLst>
      <p:ext uri="{BB962C8B-B14F-4D97-AF65-F5344CB8AC3E}">
        <p14:creationId xmlns:p14="http://schemas.microsoft.com/office/powerpoint/2010/main" val="41832275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hlinkClick r:id="rId3"/>
              </a:rPr>
              <a:t>Research has found</a:t>
            </a:r>
            <a:r>
              <a:rPr lang="en-GB" sz="1200" dirty="0"/>
              <a:t> that high performing teams also have high levels of psychological safety. Its presence can support learning, employee engagement, creativity, and innovation. It will feel okay to say that you don’t understand, try something new and </a:t>
            </a:r>
            <a:r>
              <a:rPr lang="en-GB" sz="1200" dirty="0">
                <a:hlinkClick r:id="rId4"/>
              </a:rPr>
              <a:t>give feedback</a:t>
            </a:r>
            <a:r>
              <a:rPr lang="en-GB" sz="1200" dirty="0"/>
              <a:t>. People will be respectful of each other, won’t rush to blame and will be able to admit to a mistake.</a:t>
            </a:r>
          </a:p>
          <a:p>
            <a:r>
              <a:rPr lang="en-GB" sz="1200" dirty="0"/>
              <a:t>In contrast, when there is no psychological safety, employees will often choose not to speak up, make suggestions or put forward their ideas, simply because they do not feel that it is safe for them to do so. They may fear that they will be criticised, laughed at, or even that their job will be at risk. They may hold back, hoard information, or hide parts of their true self.</a:t>
            </a:r>
          </a:p>
          <a:p>
            <a:r>
              <a:rPr lang="en-GB" sz="1200" dirty="0">
                <a:hlinkClick r:id="rId5"/>
              </a:rPr>
              <a:t>https://www.myhrtoolkit.com/blog/psychological-safety-what-it-is-why-it-matters</a:t>
            </a:r>
            <a:r>
              <a:rPr lang="en-GB" sz="1200" dirty="0"/>
              <a:t> </a:t>
            </a:r>
          </a:p>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29</a:t>
            </a:fld>
            <a:endParaRPr lang="en-GB"/>
          </a:p>
        </p:txBody>
      </p:sp>
    </p:spTree>
    <p:extLst>
      <p:ext uri="{BB962C8B-B14F-4D97-AF65-F5344CB8AC3E}">
        <p14:creationId xmlns:p14="http://schemas.microsoft.com/office/powerpoint/2010/main" val="7772262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800" b="0" i="0" kern="1200" baseline="0" dirty="0">
              <a:solidFill>
                <a:schemeClr val="tx1"/>
              </a:solidFill>
              <a:effectLst/>
              <a:latin typeface="+mn-lt"/>
              <a:ea typeface="+mn-ea"/>
              <a:cs typeface="+mn-cs"/>
            </a:endParaRPr>
          </a:p>
          <a:p>
            <a:r>
              <a:rPr lang="en-GB" sz="1800" b="0" i="0" kern="1200" dirty="0">
                <a:solidFill>
                  <a:schemeClr val="tx1"/>
                </a:solidFill>
                <a:effectLst/>
                <a:latin typeface="+mn-lt"/>
                <a:ea typeface="+mn-ea"/>
                <a:cs typeface="+mn-cs"/>
              </a:rPr>
              <a:t>Johari’s window is a self-knowledge technique created in 1955 by the psychologists Joseph Luft and Harry Ingham.</a:t>
            </a:r>
            <a:r>
              <a:rPr lang="en-GB" sz="1800" b="0" i="0" kern="1200" baseline="0" dirty="0">
                <a:solidFill>
                  <a:schemeClr val="tx1"/>
                </a:solidFill>
                <a:effectLst/>
                <a:latin typeface="+mn-lt"/>
                <a:ea typeface="+mn-ea"/>
                <a:cs typeface="+mn-cs"/>
              </a:rPr>
              <a:t> </a:t>
            </a:r>
            <a:r>
              <a:rPr lang="en-GB" sz="1800" b="0" i="0" kern="1200" dirty="0">
                <a:solidFill>
                  <a:schemeClr val="tx1"/>
                </a:solidFill>
                <a:effectLst/>
                <a:latin typeface="+mn-lt"/>
                <a:ea typeface="+mn-ea"/>
                <a:cs typeface="+mn-cs"/>
              </a:rPr>
              <a:t>The model increases self-awareness and improves communication and interpersonal relationships. In addition, it can help improve team dynamics and build high-performing teams.</a:t>
            </a:r>
            <a:endParaRPr lang="en-GB" altLang="en-US" sz="1200" dirty="0"/>
          </a:p>
          <a:p>
            <a:r>
              <a:rPr lang="en-GB" altLang="en-US" sz="1200" dirty="0"/>
              <a:t>Run through slide. </a:t>
            </a:r>
          </a:p>
          <a:p>
            <a:endParaRPr lang="en-GB" altLang="en-US" sz="1200" dirty="0"/>
          </a:p>
          <a:p>
            <a:r>
              <a:rPr lang="en-GB" altLang="en-US" sz="1200" dirty="0"/>
              <a:t>The size on the boxes are flexible.  Through giving feedback in a team, the objective is to extend the “open” window.  This then decreases the size of other area’s.</a:t>
            </a:r>
          </a:p>
          <a:p>
            <a:endParaRPr lang="en-GB" altLang="en-US" sz="1200" dirty="0"/>
          </a:p>
          <a:p>
            <a:r>
              <a:rPr lang="en-GB" altLang="en-US" sz="1200" dirty="0"/>
              <a:t>The goal of giving feedback is to move information from the blind and hidden area’s into the open area. Moving from blind to open will involve others giving us feedback.  Moving from hidden to open will involve</a:t>
            </a:r>
            <a:r>
              <a:rPr lang="en-GB" altLang="en-US" sz="1200" baseline="0" dirty="0"/>
              <a:t> us being more authentic and opening up (disclosure) when we are more comfortable within that team.</a:t>
            </a:r>
            <a:r>
              <a:rPr lang="en-GB" altLang="en-US" sz="1200" dirty="0"/>
              <a:t>  By doing this process, information from the unknown may become known through self discovery – an insight or inspiration!  A light bulb moment.  It should mean that individuals become more accepting of themselves</a:t>
            </a:r>
            <a:r>
              <a:rPr lang="en-GB" altLang="en-US" sz="1200" baseline="0" dirty="0"/>
              <a:t> and others. </a:t>
            </a:r>
            <a:endParaRPr lang="en-GB" altLang="en-US" sz="1200" dirty="0"/>
          </a:p>
          <a:p>
            <a:endParaRPr lang="en-GB" altLang="en-US" sz="1200" dirty="0"/>
          </a:p>
          <a:p>
            <a:r>
              <a:rPr lang="en-GB" altLang="en-US" sz="1200" dirty="0"/>
              <a:t>This can be </a:t>
            </a:r>
            <a:r>
              <a:rPr lang="en-GB" altLang="en-US" sz="1200" baseline="0" dirty="0"/>
              <a:t>used for self-reflection and team building </a:t>
            </a:r>
          </a:p>
          <a:p>
            <a:endParaRPr lang="en-GB" altLang="en-US" sz="1200" baseline="0" dirty="0"/>
          </a:p>
          <a:p>
            <a:r>
              <a:rPr lang="en-GB" altLang="en-US" sz="1200" baseline="0" dirty="0"/>
              <a:t>When we are talking about self-limiting beliefs and problems that people encounter,  it helps to reframe- that is look at other perspectives, other options, other ways of thinking, which links in with NLP as already highlighted</a:t>
            </a:r>
          </a:p>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30</a:t>
            </a:fld>
            <a:endParaRPr lang="en-GB"/>
          </a:p>
        </p:txBody>
      </p:sp>
    </p:spTree>
    <p:extLst>
      <p:ext uri="{BB962C8B-B14F-4D97-AF65-F5344CB8AC3E}">
        <p14:creationId xmlns:p14="http://schemas.microsoft.com/office/powerpoint/2010/main" val="13657835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Forming – when the group comes together for the first time and are just getting to know each other, finding out what each other’s strengths and weaknesses are, and understanding responsibilities</a:t>
            </a:r>
          </a:p>
          <a:p>
            <a:r>
              <a:rPr lang="en-US" dirty="0"/>
              <a:t>Storming  -  is a natural progression as individuals have differences of opinion and discussing these helps to clear the air and dissolve any hidden agendas.</a:t>
            </a:r>
          </a:p>
          <a:p>
            <a:r>
              <a:rPr lang="en-US" dirty="0"/>
              <a:t>Norming – is when the team come together and start working effectively, know their role and support each other.</a:t>
            </a:r>
          </a:p>
          <a:p>
            <a:r>
              <a:rPr lang="en-US" dirty="0"/>
              <a:t>Performing – is the ultimate stage in a highly effective team, where there is great synergy and collaboration and respect for each other</a:t>
            </a:r>
          </a:p>
          <a:p>
            <a:r>
              <a:rPr lang="en-US" dirty="0"/>
              <a:t>Adjourning - </a:t>
            </a:r>
            <a:r>
              <a:rPr lang="en-GB" sz="1200" b="0" i="0" kern="1200" dirty="0">
                <a:solidFill>
                  <a:schemeClr val="tx1"/>
                </a:solidFill>
                <a:effectLst/>
                <a:latin typeface="+mn-lt"/>
                <a:ea typeface="+mn-ea"/>
                <a:cs typeface="+mn-cs"/>
              </a:rPr>
              <a:t>the project is coming to an end and the team members are moving off into different directions. This stage looks at the team from the perspective of the well-being of the team rather than from the perspective of managing a team through the original four stages of team growth.</a:t>
            </a:r>
            <a:endParaRPr lang="en-US" dirty="0"/>
          </a:p>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31</a:t>
            </a:fld>
            <a:endParaRPr lang="en-GB"/>
          </a:p>
        </p:txBody>
      </p:sp>
    </p:spTree>
    <p:extLst>
      <p:ext uri="{BB962C8B-B14F-4D97-AF65-F5344CB8AC3E}">
        <p14:creationId xmlns:p14="http://schemas.microsoft.com/office/powerpoint/2010/main" val="37073479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team roles were designed to define and predict potential success of management teams, recognising that the strongest teams have a diversity of characters and personality types. Has been criticised due to it's potential oversimplification and 'pigeon-holing' of individuals. However, when used wisely to gain insight about the working of the team and identify the team strengths and weaknesses it can be extremely useful. </a:t>
            </a:r>
          </a:p>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32</a:t>
            </a:fld>
            <a:endParaRPr lang="en-GB"/>
          </a:p>
        </p:txBody>
      </p:sp>
    </p:spTree>
    <p:extLst>
      <p:ext uri="{BB962C8B-B14F-4D97-AF65-F5344CB8AC3E}">
        <p14:creationId xmlns:p14="http://schemas.microsoft.com/office/powerpoint/2010/main" val="15911421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https://</a:t>
            </a:r>
            <a:r>
              <a:rPr lang="en-US" dirty="0" err="1"/>
              <a:t>www.ifm.eng.cam.ac.uk</a:t>
            </a:r>
            <a:r>
              <a:rPr lang="en-US" dirty="0"/>
              <a:t>/research/dmg/tools-and-techniques/</a:t>
            </a:r>
            <a:r>
              <a:rPr lang="en-US" dirty="0" err="1"/>
              <a:t>belbins</a:t>
            </a:r>
            <a:r>
              <a:rPr lang="en-US" dirty="0"/>
              <a:t>-team-roles/ </a:t>
            </a:r>
          </a:p>
          <a:p>
            <a:r>
              <a:rPr lang="en-US" dirty="0"/>
              <a:t> </a:t>
            </a:r>
          </a:p>
          <a:p>
            <a:r>
              <a:rPr lang="en-US" dirty="0"/>
              <a:t>To undertake the test yourself, there is a fee, there are many illegal knock offs on the internet, and that </a:t>
            </a:r>
            <a:r>
              <a:rPr lang="en-US" dirty="0" err="1"/>
              <a:t>woulnd’t</a:t>
            </a:r>
            <a:r>
              <a:rPr lang="en-US" dirty="0"/>
              <a:t> be ethical plus they are often incomplete</a:t>
            </a:r>
          </a:p>
          <a:p>
            <a:endParaRPr lang="en-US" dirty="0"/>
          </a:p>
          <a:p>
            <a:r>
              <a:rPr lang="en-US" dirty="0"/>
              <a:t>There is a team/leadership grouping questionnaire that we will look at that may give you some useful insights into yourselves. Has an accompanying article. You could talk about this in your assignment as one of the activities that they ask you to reflect on? A copy is also on Moodle, </a:t>
            </a:r>
          </a:p>
        </p:txBody>
      </p:sp>
      <p:sp>
        <p:nvSpPr>
          <p:cNvPr id="4" name="Slide Number Placeholder 3"/>
          <p:cNvSpPr>
            <a:spLocks noGrp="1"/>
          </p:cNvSpPr>
          <p:nvPr>
            <p:ph type="sldNum" sz="quarter" idx="5"/>
          </p:nvPr>
        </p:nvSpPr>
        <p:spPr/>
        <p:txBody>
          <a:bodyPr/>
          <a:lstStyle/>
          <a:p>
            <a:fld id="{BAC1C4CD-7ECF-0141-9736-C33261D5DF63}" type="slidenum">
              <a:rPr lang="en-US" smtClean="0"/>
              <a:t>33</a:t>
            </a:fld>
            <a:endParaRPr lang="en-US"/>
          </a:p>
        </p:txBody>
      </p:sp>
    </p:spTree>
    <p:extLst>
      <p:ext uri="{BB962C8B-B14F-4D97-AF65-F5344CB8AC3E}">
        <p14:creationId xmlns:p14="http://schemas.microsoft.com/office/powerpoint/2010/main" val="15322234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34</a:t>
            </a:fld>
            <a:endParaRPr lang="en-GB"/>
          </a:p>
        </p:txBody>
      </p:sp>
    </p:spTree>
    <p:extLst>
      <p:ext uri="{BB962C8B-B14F-4D97-AF65-F5344CB8AC3E}">
        <p14:creationId xmlns:p14="http://schemas.microsoft.com/office/powerpoint/2010/main" val="2402072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36</a:t>
            </a:fld>
            <a:endParaRPr lang="en-GB"/>
          </a:p>
        </p:txBody>
      </p:sp>
    </p:spTree>
    <p:extLst>
      <p:ext uri="{BB962C8B-B14F-4D97-AF65-F5344CB8AC3E}">
        <p14:creationId xmlns:p14="http://schemas.microsoft.com/office/powerpoint/2010/main" val="24692863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Approaches to CPD are often represented as cycles.</a:t>
            </a:r>
          </a:p>
          <a:p>
            <a:endParaRPr lang="en-US" dirty="0"/>
          </a:p>
          <a:p>
            <a:r>
              <a:rPr lang="en-US" dirty="0"/>
              <a:t>Identify and plan – understand where you’ve come from, where you are, and where you want to be. Plan how you can get to where you want to be, with clear outcomes and milestones to track progress.</a:t>
            </a:r>
          </a:p>
          <a:p>
            <a:r>
              <a:rPr lang="en-US" dirty="0"/>
              <a:t>Act – act upon your plan and be open to learning experiences.</a:t>
            </a:r>
          </a:p>
          <a:p>
            <a:r>
              <a:rPr lang="en-US" dirty="0"/>
              <a:t>Reflect – make the most of your day-to-day learning by routinely reflecting upon experience. – reflection is an integral part of the cycle and studies have shown that people who reflect on their learning retain more information and are significantly more efficient at applying it to their performance. </a:t>
            </a:r>
          </a:p>
          <a:p>
            <a:r>
              <a:rPr lang="en-US" dirty="0"/>
              <a:t>Apply – create opportunities where you can translate theory into practice and put your learning to work.</a:t>
            </a:r>
          </a:p>
          <a:p>
            <a:r>
              <a:rPr lang="en-US" dirty="0"/>
              <a:t>Share: share your learning in communities of practice to generate greater insight and benefit from the support of your community. </a:t>
            </a:r>
          </a:p>
          <a:p>
            <a:r>
              <a:rPr lang="en-US" dirty="0"/>
              <a:t>Impact – measure the overall impact your learning has had on the work you do. </a:t>
            </a:r>
          </a:p>
          <a:p>
            <a:endParaRPr lang="en-US" dirty="0"/>
          </a:p>
          <a:p>
            <a:r>
              <a:rPr lang="en-US" dirty="0"/>
              <a:t>Often in practice the way this is implemented is perhaps less structured and is more fluid and dynamic – impacts of new technology and social media, e.g. you may be scrolling through LinkedIn and come across a webinar or one of their training courses, which may be outside of your plan, but you take the opportunity as it is there. </a:t>
            </a:r>
          </a:p>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37</a:t>
            </a:fld>
            <a:endParaRPr lang="en-GB"/>
          </a:p>
        </p:txBody>
      </p:sp>
    </p:spTree>
    <p:extLst>
      <p:ext uri="{BB962C8B-B14F-4D97-AF65-F5344CB8AC3E}">
        <p14:creationId xmlns:p14="http://schemas.microsoft.com/office/powerpoint/2010/main" val="19618716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Reflective Practice enables clearer thinking, and reduces our tendencies towards emotional bias.</a:t>
            </a:r>
          </a:p>
          <a:p>
            <a:r>
              <a:rPr lang="en-GB" sz="1200" b="0" i="0" kern="1200" dirty="0">
                <a:solidFill>
                  <a:schemeClr val="tx1"/>
                </a:solidFill>
                <a:effectLst/>
                <a:latin typeface="+mn-lt"/>
                <a:ea typeface="+mn-ea"/>
                <a:cs typeface="+mn-cs"/>
              </a:rPr>
              <a:t>Gibbs reflective model – Description, Feelings, Evaluation, Analysis, Conclusion, Action Plan</a:t>
            </a:r>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38</a:t>
            </a:fld>
            <a:endParaRPr lang="en-GB"/>
          </a:p>
        </p:txBody>
      </p:sp>
    </p:spTree>
    <p:extLst>
      <p:ext uri="{BB962C8B-B14F-4D97-AF65-F5344CB8AC3E}">
        <p14:creationId xmlns:p14="http://schemas.microsoft.com/office/powerpoint/2010/main" val="26762310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877384-8E72-424F-6A0C-AD75FEDCB9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D3FBFE-8D8E-030E-B0DF-2D4E02ED0F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91E79F-E78D-A8EF-C29D-8E0808C41184}"/>
              </a:ext>
            </a:extLst>
          </p:cNvPr>
          <p:cNvSpPr>
            <a:spLocks noGrp="1"/>
          </p:cNvSpPr>
          <p:nvPr>
            <p:ph type="body" idx="1"/>
          </p:nvPr>
        </p:nvSpPr>
        <p:spPr/>
        <p:txBody>
          <a:bodyPr/>
          <a:lstStyle/>
          <a:p>
            <a:pPr>
              <a:lnSpc>
                <a:spcPct val="110000"/>
              </a:lnSpc>
              <a:spcAft>
                <a:spcPts val="800"/>
              </a:spcAft>
            </a:pPr>
            <a:r>
              <a:rPr lang="en-GB" sz="1800" dirty="0">
                <a:effectLst/>
                <a:latin typeface="Arial" panose="020B0604020202020204" pitchFamily="34" charset="0"/>
                <a:ea typeface="Calibri" panose="020F0502020204030204" pitchFamily="34" charset="0"/>
              </a:rPr>
              <a:t>Ethical principles - Making transparent, discretionary decisions, treating colleagues with dignity and respect, treating customers fairly, acknowledging organisation’s responsibility to wider society (Corporate Social responsibility), bribery and corruption. </a:t>
            </a:r>
          </a:p>
          <a:p>
            <a:pPr>
              <a:lnSpc>
                <a:spcPct val="110000"/>
              </a:lnSpc>
              <a:spcAft>
                <a:spcPts val="800"/>
              </a:spcAft>
            </a:pPr>
            <a:r>
              <a:rPr lang="en-GB" sz="1800" dirty="0">
                <a:effectLst/>
                <a:latin typeface="Arial" panose="020B0604020202020204" pitchFamily="34" charset="0"/>
                <a:ea typeface="Calibri" panose="020F0502020204030204" pitchFamily="34" charset="0"/>
              </a:rPr>
              <a:t> </a:t>
            </a:r>
          </a:p>
          <a:p>
            <a:pPr>
              <a:lnSpc>
                <a:spcPct val="110000"/>
              </a:lnSpc>
              <a:spcAft>
                <a:spcPts val="800"/>
              </a:spcAft>
            </a:pPr>
            <a:r>
              <a:rPr lang="en-GB" sz="1800" dirty="0">
                <a:effectLst/>
                <a:latin typeface="Arial" panose="020B0604020202020204" pitchFamily="34" charset="0"/>
                <a:ea typeface="Calibri" panose="020F0502020204030204" pitchFamily="34" charset="0"/>
              </a:rPr>
              <a:t>Professional values - Principles-led - going beyond policy and process to do what’s right; Evidence-based - using a range of evidence and expertise to make decisions; Outcomes-driven - focusing on work which creates value for people and organisations. Take a look at the CIPD Profession Map.</a:t>
            </a:r>
          </a:p>
          <a:p>
            <a:endParaRPr lang="en-GB" dirty="0"/>
          </a:p>
          <a:p>
            <a:pPr>
              <a:lnSpc>
                <a:spcPct val="107000"/>
              </a:lnSpc>
              <a:spcAft>
                <a:spcPts val="800"/>
              </a:spcAft>
            </a:pPr>
            <a:r>
              <a:rPr lang="en-GB" sz="1800" kern="100" dirty="0">
                <a:effectLst/>
                <a:latin typeface="Calibri" panose="020F0502020204030204" pitchFamily="34" charset="0"/>
                <a:ea typeface="Times New Roman" panose="02020603050405020304" pitchFamily="18" charset="0"/>
                <a:cs typeface="Arial" panose="020B0604020202020204" pitchFamily="34" charset="0"/>
              </a:rPr>
              <a: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kern="100" dirty="0">
                <a:effectLst/>
                <a:latin typeface="Calibri" panose="020F0502020204030204" pitchFamily="34" charset="0"/>
                <a:ea typeface="Times New Roman" panose="02020603050405020304" pitchFamily="18" charset="0"/>
                <a:cs typeface="Arial" panose="020B0604020202020204" pitchFamily="34" charset="0"/>
              </a:rPr>
              <a:t>Legal requirements, professional and personal development, up to date relevant advice, best practice approaches, benchmarking.</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a:p>
            <a:endParaRPr lang="en-GB" dirty="0"/>
          </a:p>
        </p:txBody>
      </p:sp>
      <p:sp>
        <p:nvSpPr>
          <p:cNvPr id="4" name="Slide Number Placeholder 3">
            <a:extLst>
              <a:ext uri="{FF2B5EF4-FFF2-40B4-BE49-F238E27FC236}">
                <a16:creationId xmlns:a16="http://schemas.microsoft.com/office/drawing/2014/main" id="{1F2E6022-CB3F-43D8-5B8C-1B7AA4BCD777}"/>
              </a:ext>
            </a:extLst>
          </p:cNvPr>
          <p:cNvSpPr>
            <a:spLocks noGrp="1"/>
          </p:cNvSpPr>
          <p:nvPr>
            <p:ph type="sldNum" sz="quarter" idx="5"/>
          </p:nvPr>
        </p:nvSpPr>
        <p:spPr/>
        <p:txBody>
          <a:bodyPr/>
          <a:lstStyle/>
          <a:p>
            <a:fld id="{A7F9036A-81BF-4A79-8082-E6C881DDE62F}" type="slidenum">
              <a:rPr lang="en-GB" smtClean="0"/>
              <a:t>39</a:t>
            </a:fld>
            <a:endParaRPr lang="en-GB"/>
          </a:p>
        </p:txBody>
      </p:sp>
    </p:spTree>
    <p:extLst>
      <p:ext uri="{BB962C8B-B14F-4D97-AF65-F5344CB8AC3E}">
        <p14:creationId xmlns:p14="http://schemas.microsoft.com/office/powerpoint/2010/main" val="26997952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Log in to CIPD Learning Hub</a:t>
            </a:r>
          </a:p>
          <a:p>
            <a:r>
              <a:rPr lang="en-GB" dirty="0"/>
              <a:t>Go to My CPD Reflections</a:t>
            </a:r>
          </a:p>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40</a:t>
            </a:fld>
            <a:endParaRPr lang="en-GB"/>
          </a:p>
        </p:txBody>
      </p:sp>
    </p:spTree>
    <p:extLst>
      <p:ext uri="{BB962C8B-B14F-4D97-AF65-F5344CB8AC3E}">
        <p14:creationId xmlns:p14="http://schemas.microsoft.com/office/powerpoint/2010/main" val="35505626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20/03/2024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087287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20/03/2024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22517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20/03/2024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3236161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20/03/2024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417082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20/03/2024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724840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20/03/2024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731066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20/03/2024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500042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20/03/2024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3640607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20/03/2024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41935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20/03/2024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10770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20/03/2024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7437294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3003050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A97F79B-8AEA-B04F-ACB3-1B805D066996}" type="datetimeFigureOut">
              <a:rPr lang="en-US" smtClean="0"/>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01BB48-A4BE-E349-9200-147F3E897CC6}" type="slidenum">
              <a:rPr lang="en-US" smtClean="0"/>
              <a:t>‹#›</a:t>
            </a:fld>
            <a:endParaRPr lang="en-US"/>
          </a:p>
        </p:txBody>
      </p:sp>
    </p:spTree>
    <p:extLst>
      <p:ext uri="{BB962C8B-B14F-4D97-AF65-F5344CB8AC3E}">
        <p14:creationId xmlns:p14="http://schemas.microsoft.com/office/powerpoint/2010/main" val="32169111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9A97F79B-8AEA-B04F-ACB3-1B805D066996}" type="datetimeFigureOut">
              <a:rPr lang="en-US" smtClean="0"/>
              <a:t>3/20/2024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801BB48-A4BE-E349-9200-147F3E897CC6}" type="slidenum">
              <a:rPr lang="en-US" smtClean="0"/>
              <a:t>‹#›</a:t>
            </a:fld>
            <a:endParaRPr lang="en-US"/>
          </a:p>
        </p:txBody>
      </p:sp>
    </p:spTree>
    <p:extLst>
      <p:ext uri="{BB962C8B-B14F-4D97-AF65-F5344CB8AC3E}">
        <p14:creationId xmlns:p14="http://schemas.microsoft.com/office/powerpoint/2010/main" val="20361694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A97F79B-8AEA-B04F-ACB3-1B805D066996}" type="datetimeFigureOut">
              <a:rPr lang="en-US" smtClean="0"/>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01BB48-A4BE-E349-9200-147F3E897CC6}" type="slidenum">
              <a:rPr lang="en-US" smtClean="0"/>
              <a:t>‹#›</a:t>
            </a:fld>
            <a:endParaRPr lang="en-US"/>
          </a:p>
        </p:txBody>
      </p:sp>
    </p:spTree>
    <p:extLst>
      <p:ext uri="{BB962C8B-B14F-4D97-AF65-F5344CB8AC3E}">
        <p14:creationId xmlns:p14="http://schemas.microsoft.com/office/powerpoint/2010/main" val="3084412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20/03/2024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6978976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A97F79B-8AEA-B04F-ACB3-1B805D066996}" type="datetimeFigureOut">
              <a:rPr lang="en-US" smtClean="0"/>
              <a:t>3/20/2024</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801BB48-A4BE-E349-9200-147F3E897CC6}" type="slidenum">
              <a:rPr lang="en-US" smtClean="0"/>
              <a:t>‹#›</a:t>
            </a:fld>
            <a:endParaRPr lang="en-US"/>
          </a:p>
        </p:txBody>
      </p:sp>
    </p:spTree>
    <p:extLst>
      <p:ext uri="{BB962C8B-B14F-4D97-AF65-F5344CB8AC3E}">
        <p14:creationId xmlns:p14="http://schemas.microsoft.com/office/powerpoint/2010/main" val="1879645713"/>
      </p:ext>
    </p:extLst>
  </p:cSld>
  <p:clrMap bg1="dk1" tx1="lt1" bg2="dk2" tx2="lt2" accent1="accent1" accent2="accent2" accent3="accent3" accent4="accent4" accent5="accent5" accent6="accent6" hlink="hlink" folHlink="folHlink"/>
  <p:sldLayoutIdLst>
    <p:sldLayoutId id="2147483709" r:id="rId1"/>
    <p:sldLayoutId id="2147483705" r:id="rId2"/>
    <p:sldLayoutId id="2147483700" r:id="rId3"/>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commons.wikimedia.org/wiki/File:Alarm_Clocks_20101107a.jpg"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youtu.be/uCobXKHkNTM"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researchgate.net/publication/228772546_WHAT_GOOD_IS_COMPASSION_AT_WORK"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cipd.co.uk/knowledge/fundamentals/relations/disputes/managing-workplace-conflict-report"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youtu.be/2ZzMlyUzlVY"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youtu.be/hMesDq_rNOw"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2.xml"/><Relationship Id="rId1" Type="http://schemas.openxmlformats.org/officeDocument/2006/relationships/slideLayout" Target="../slideLayouts/slideLayout4.xml"/><Relationship Id="rId4" Type="http://schemas.openxmlformats.org/officeDocument/2006/relationships/image" Target="../media/image18.sv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1038666"/>
            <a:ext cx="7772400" cy="1470025"/>
          </a:xfrm>
        </p:spPr>
        <p:txBody>
          <a:bodyPr>
            <a:normAutofit/>
          </a:bodyPr>
          <a:lstStyle/>
          <a:p>
            <a:r>
              <a:rPr lang="en-GB" sz="2400" dirty="0">
                <a:solidFill>
                  <a:schemeClr val="bg1"/>
                </a:solidFill>
              </a:rPr>
              <a:t>    Level 3 Foundation Certificate in People Practice</a:t>
            </a:r>
          </a:p>
        </p:txBody>
      </p:sp>
      <p:sp>
        <p:nvSpPr>
          <p:cNvPr id="5" name="Subtitle 4"/>
          <p:cNvSpPr>
            <a:spLocks noGrp="1"/>
          </p:cNvSpPr>
          <p:nvPr>
            <p:ph type="subTitle" idx="1"/>
          </p:nvPr>
        </p:nvSpPr>
        <p:spPr>
          <a:xfrm>
            <a:off x="3143672" y="2692231"/>
            <a:ext cx="6400800" cy="1752600"/>
          </a:xfrm>
        </p:spPr>
        <p:txBody>
          <a:bodyPr>
            <a:normAutofit/>
          </a:bodyPr>
          <a:lstStyle/>
          <a:p>
            <a:r>
              <a:rPr lang="en-GB" sz="4000" b="1" dirty="0">
                <a:solidFill>
                  <a:schemeClr val="bg1"/>
                </a:solidFill>
              </a:rPr>
              <a:t>Core Behaviours for People Practice (3CO03)</a:t>
            </a:r>
          </a:p>
        </p:txBody>
      </p:sp>
      <p:sp>
        <p:nvSpPr>
          <p:cNvPr id="4" name="Slide Number Placeholder 3"/>
          <p:cNvSpPr>
            <a:spLocks noGrp="1"/>
          </p:cNvSpPr>
          <p:nvPr>
            <p:ph type="sldNum" sz="quarter" idx="12"/>
          </p:nvPr>
        </p:nvSpPr>
        <p:spPr/>
        <p:txBody>
          <a:bodyPr/>
          <a:lstStyle/>
          <a:p>
            <a:fld id="{AC82685A-BD3A-4230-8D85-804689F67293}" type="slidenum">
              <a:rPr lang="en-GB">
                <a:solidFill>
                  <a:prstClr val="black">
                    <a:tint val="75000"/>
                  </a:prstClr>
                </a:solidFill>
                <a:latin typeface="Myriad Pro"/>
              </a:rPr>
              <a:pPr/>
              <a:t>1</a:t>
            </a:fld>
            <a:endParaRPr lang="en-GB">
              <a:solidFill>
                <a:prstClr val="black">
                  <a:tint val="75000"/>
                </a:prstClr>
              </a:solidFill>
              <a:latin typeface="Myriad Pro"/>
            </a:endParaRPr>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DFED4-B2A1-3A57-9106-09CA3F956FF8}"/>
              </a:ext>
            </a:extLst>
          </p:cNvPr>
          <p:cNvSpPr>
            <a:spLocks noGrp="1"/>
          </p:cNvSpPr>
          <p:nvPr>
            <p:ph type="title"/>
          </p:nvPr>
        </p:nvSpPr>
        <p:spPr/>
        <p:txBody>
          <a:bodyPr/>
          <a:lstStyle/>
          <a:p>
            <a:r>
              <a:rPr lang="en-GB" dirty="0"/>
              <a:t>Agenda for today</a:t>
            </a:r>
          </a:p>
        </p:txBody>
      </p:sp>
      <p:sp>
        <p:nvSpPr>
          <p:cNvPr id="3" name="Content Placeholder 2">
            <a:extLst>
              <a:ext uri="{FF2B5EF4-FFF2-40B4-BE49-F238E27FC236}">
                <a16:creationId xmlns:a16="http://schemas.microsoft.com/office/drawing/2014/main" id="{D0614B92-C4A0-14FC-B04D-A22F4ABFE105}"/>
              </a:ext>
            </a:extLst>
          </p:cNvPr>
          <p:cNvSpPr>
            <a:spLocks noGrp="1"/>
          </p:cNvSpPr>
          <p:nvPr>
            <p:ph idx="1"/>
          </p:nvPr>
        </p:nvSpPr>
        <p:spPr/>
        <p:txBody>
          <a:bodyPr>
            <a:normAutofit lnSpcReduction="10000"/>
          </a:bodyPr>
          <a:lstStyle/>
          <a:p>
            <a:r>
              <a:rPr lang="en-GB" dirty="0"/>
              <a:t>9.30am – Core behaviours continued</a:t>
            </a:r>
          </a:p>
          <a:p>
            <a:r>
              <a:rPr lang="en-GB" dirty="0"/>
              <a:t>10.45am – Break</a:t>
            </a:r>
          </a:p>
          <a:p>
            <a:r>
              <a:rPr lang="en-GB" dirty="0"/>
              <a:t>11am – Immersive room</a:t>
            </a:r>
          </a:p>
          <a:p>
            <a:r>
              <a:rPr lang="en-GB" dirty="0"/>
              <a:t>12pm – Lunch</a:t>
            </a:r>
          </a:p>
          <a:p>
            <a:r>
              <a:rPr lang="en-GB" dirty="0"/>
              <a:t>12.30pm – Core behaviours continued</a:t>
            </a:r>
          </a:p>
          <a:p>
            <a:r>
              <a:rPr lang="en-GB" dirty="0"/>
              <a:t>1.45pm – Break</a:t>
            </a:r>
          </a:p>
          <a:p>
            <a:r>
              <a:rPr lang="en-GB" dirty="0"/>
              <a:t>2pm – Reflective practice and assessment guidance</a:t>
            </a:r>
          </a:p>
        </p:txBody>
      </p:sp>
    </p:spTree>
    <p:extLst>
      <p:ext uri="{BB962C8B-B14F-4D97-AF65-F5344CB8AC3E}">
        <p14:creationId xmlns:p14="http://schemas.microsoft.com/office/powerpoint/2010/main" val="1974074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44DFDD-634F-9056-FF25-27AA3CF1E3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F15A58-5D13-CB68-1582-0C77D377E3BB}"/>
              </a:ext>
            </a:extLst>
          </p:cNvPr>
          <p:cNvSpPr>
            <a:spLocks noGrp="1"/>
          </p:cNvSpPr>
          <p:nvPr>
            <p:ph type="title"/>
          </p:nvPr>
        </p:nvSpPr>
        <p:spPr/>
        <p:txBody>
          <a:bodyPr/>
          <a:lstStyle/>
          <a:p>
            <a:r>
              <a:rPr lang="en-GB" dirty="0"/>
              <a:t>Workshop 1 - Recap</a:t>
            </a:r>
          </a:p>
        </p:txBody>
      </p:sp>
      <p:sp>
        <p:nvSpPr>
          <p:cNvPr id="3" name="Content Placeholder 2">
            <a:extLst>
              <a:ext uri="{FF2B5EF4-FFF2-40B4-BE49-F238E27FC236}">
                <a16:creationId xmlns:a16="http://schemas.microsoft.com/office/drawing/2014/main" id="{09BB1556-0570-93DC-F799-E52596D9F8BE}"/>
              </a:ext>
            </a:extLst>
          </p:cNvPr>
          <p:cNvSpPr>
            <a:spLocks noGrp="1"/>
          </p:cNvSpPr>
          <p:nvPr>
            <p:ph idx="1"/>
          </p:nvPr>
        </p:nvSpPr>
        <p:spPr/>
        <p:txBody>
          <a:bodyPr>
            <a:normAutofit fontScale="92500" lnSpcReduction="20000"/>
          </a:bodyPr>
          <a:lstStyle/>
          <a:p>
            <a:r>
              <a:rPr lang="en-GB" dirty="0"/>
              <a:t>Ethical behaviours</a:t>
            </a:r>
          </a:p>
          <a:p>
            <a:r>
              <a:rPr lang="en-GB" dirty="0"/>
              <a:t>Rotten apples and bad barrels</a:t>
            </a:r>
          </a:p>
          <a:p>
            <a:r>
              <a:rPr lang="en-GB" dirty="0"/>
              <a:t>Ethical culture and climate</a:t>
            </a:r>
          </a:p>
          <a:p>
            <a:r>
              <a:rPr lang="en-GB" dirty="0"/>
              <a:t>Ethics and regulation</a:t>
            </a:r>
          </a:p>
          <a:p>
            <a:r>
              <a:rPr lang="en-GB" dirty="0"/>
              <a:t>Inclusion and diversity</a:t>
            </a:r>
          </a:p>
          <a:p>
            <a:r>
              <a:rPr lang="en-GB" dirty="0"/>
              <a:t>Ethical dilemmas</a:t>
            </a:r>
          </a:p>
          <a:p>
            <a:r>
              <a:rPr lang="en-GB" dirty="0"/>
              <a:t>Professional courage and influence</a:t>
            </a:r>
          </a:p>
          <a:p>
            <a:r>
              <a:rPr lang="en-GB" dirty="0" err="1"/>
              <a:t>Betari’s</a:t>
            </a:r>
            <a:r>
              <a:rPr lang="en-GB" dirty="0"/>
              <a:t> box</a:t>
            </a:r>
          </a:p>
        </p:txBody>
      </p:sp>
    </p:spTree>
    <p:extLst>
      <p:ext uri="{BB962C8B-B14F-4D97-AF65-F5344CB8AC3E}">
        <p14:creationId xmlns:p14="http://schemas.microsoft.com/office/powerpoint/2010/main" val="4132579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476673"/>
            <a:ext cx="8229600" cy="706499"/>
          </a:xfrm>
        </p:spPr>
        <p:txBody>
          <a:bodyPr>
            <a:normAutofit fontScale="90000"/>
          </a:bodyPr>
          <a:lstStyle/>
          <a:p>
            <a:r>
              <a:rPr lang="en-GB" dirty="0"/>
              <a:t>CIPD – Eight Ethical Lenses</a:t>
            </a:r>
          </a:p>
        </p:txBody>
      </p:sp>
      <p:sp>
        <p:nvSpPr>
          <p:cNvPr id="3" name="Content Placeholder 2"/>
          <p:cNvSpPr>
            <a:spLocks noGrp="1"/>
          </p:cNvSpPr>
          <p:nvPr>
            <p:ph idx="1"/>
          </p:nvPr>
        </p:nvSpPr>
        <p:spPr>
          <a:xfrm>
            <a:off x="736375" y="1412776"/>
            <a:ext cx="9474425" cy="3888432"/>
          </a:xfrm>
        </p:spPr>
        <p:txBody>
          <a:bodyPr>
            <a:normAutofit fontScale="62500" lnSpcReduction="20000"/>
          </a:bodyPr>
          <a:lstStyle/>
          <a:p>
            <a:pPr marL="0" indent="0">
              <a:buNone/>
            </a:pPr>
            <a:r>
              <a:rPr lang="en-GB" dirty="0"/>
              <a:t>Eight ethical perspectives for navigating workplace dilemmas. Specific workplace situations will require decision makers to decide which choice is right for them. </a:t>
            </a:r>
          </a:p>
          <a:p>
            <a:pPr marL="0" indent="0">
              <a:buNone/>
            </a:pPr>
            <a:endParaRPr lang="en-GB" dirty="0"/>
          </a:p>
          <a:p>
            <a:r>
              <a:rPr lang="en-GB" dirty="0"/>
              <a:t>Fairness</a:t>
            </a:r>
          </a:p>
          <a:p>
            <a:r>
              <a:rPr lang="en-GB" dirty="0"/>
              <a:t>Merit </a:t>
            </a:r>
          </a:p>
          <a:p>
            <a:r>
              <a:rPr lang="en-GB" dirty="0"/>
              <a:t>Markets</a:t>
            </a:r>
          </a:p>
          <a:p>
            <a:r>
              <a:rPr lang="en-GB" dirty="0"/>
              <a:t>Democracy </a:t>
            </a:r>
          </a:p>
          <a:p>
            <a:r>
              <a:rPr lang="en-GB" dirty="0"/>
              <a:t>Well-being  </a:t>
            </a:r>
          </a:p>
          <a:p>
            <a:r>
              <a:rPr lang="en-GB" dirty="0"/>
              <a:t>Rights and Duties</a:t>
            </a:r>
          </a:p>
          <a:p>
            <a:r>
              <a:rPr lang="en-GB" dirty="0"/>
              <a:t>Character </a:t>
            </a:r>
          </a:p>
          <a:p>
            <a:r>
              <a:rPr lang="en-GB" dirty="0"/>
              <a:t>Handing down</a:t>
            </a:r>
          </a:p>
        </p:txBody>
      </p:sp>
      <p:sp>
        <p:nvSpPr>
          <p:cNvPr id="4" name="Slide Number Placeholder 3"/>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15143898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B3AD-58F2-3BEC-113E-AC8AB6B4BA40}"/>
              </a:ext>
            </a:extLst>
          </p:cNvPr>
          <p:cNvSpPr>
            <a:spLocks noGrp="1"/>
          </p:cNvSpPr>
          <p:nvPr>
            <p:ph type="title"/>
          </p:nvPr>
        </p:nvSpPr>
        <p:spPr/>
        <p:txBody>
          <a:bodyPr/>
          <a:lstStyle/>
          <a:p>
            <a:r>
              <a:rPr lang="en-GB" dirty="0"/>
              <a:t>CIPD Core Behaviours</a:t>
            </a:r>
          </a:p>
        </p:txBody>
      </p:sp>
      <p:sp>
        <p:nvSpPr>
          <p:cNvPr id="3" name="Content Placeholder 2">
            <a:extLst>
              <a:ext uri="{FF2B5EF4-FFF2-40B4-BE49-F238E27FC236}">
                <a16:creationId xmlns:a16="http://schemas.microsoft.com/office/drawing/2014/main" id="{9EEE1EB3-F34D-B201-4835-1496A874A965}"/>
              </a:ext>
            </a:extLst>
          </p:cNvPr>
          <p:cNvSpPr>
            <a:spLocks noGrp="1"/>
          </p:cNvSpPr>
          <p:nvPr>
            <p:ph idx="1"/>
          </p:nvPr>
        </p:nvSpPr>
        <p:spPr>
          <a:xfrm>
            <a:off x="609600" y="1417638"/>
            <a:ext cx="10972800" cy="3917032"/>
          </a:xfrm>
        </p:spPr>
        <p:txBody>
          <a:bodyPr>
            <a:normAutofit fontScale="92500" lnSpcReduction="20000"/>
          </a:bodyPr>
          <a:lstStyle/>
          <a:p>
            <a:r>
              <a:rPr lang="en-GB" dirty="0"/>
              <a:t>Ethical practice</a:t>
            </a:r>
          </a:p>
          <a:p>
            <a:r>
              <a:rPr lang="en-GB" dirty="0"/>
              <a:t>Professional courage and influence</a:t>
            </a:r>
          </a:p>
          <a:p>
            <a:r>
              <a:rPr lang="en-GB" b="1" dirty="0"/>
              <a:t>Valuing people</a:t>
            </a:r>
          </a:p>
          <a:p>
            <a:r>
              <a:rPr lang="en-GB" b="1" dirty="0"/>
              <a:t>Working inclusively</a:t>
            </a:r>
          </a:p>
          <a:p>
            <a:r>
              <a:rPr lang="en-GB" dirty="0"/>
              <a:t>Commercial drive</a:t>
            </a:r>
          </a:p>
          <a:p>
            <a:r>
              <a:rPr lang="en-GB" b="1" dirty="0"/>
              <a:t>Passion for learning</a:t>
            </a:r>
          </a:p>
          <a:p>
            <a:r>
              <a:rPr lang="en-GB" dirty="0"/>
              <a:t>Insights focusses</a:t>
            </a:r>
          </a:p>
          <a:p>
            <a:r>
              <a:rPr lang="en-GB" dirty="0"/>
              <a:t>Situational decision making</a:t>
            </a:r>
          </a:p>
        </p:txBody>
      </p:sp>
    </p:spTree>
    <p:extLst>
      <p:ext uri="{BB962C8B-B14F-4D97-AF65-F5344CB8AC3E}">
        <p14:creationId xmlns:p14="http://schemas.microsoft.com/office/powerpoint/2010/main" val="25876050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209CD-8245-E5E4-22DC-468984FAD9BD}"/>
              </a:ext>
            </a:extLst>
          </p:cNvPr>
          <p:cNvSpPr>
            <a:spLocks noGrp="1"/>
          </p:cNvSpPr>
          <p:nvPr>
            <p:ph type="title"/>
          </p:nvPr>
        </p:nvSpPr>
        <p:spPr/>
        <p:txBody>
          <a:bodyPr/>
          <a:lstStyle/>
          <a:p>
            <a:r>
              <a:rPr lang="en-GB" dirty="0"/>
              <a:t>Valuing People</a:t>
            </a:r>
          </a:p>
        </p:txBody>
      </p:sp>
      <p:sp>
        <p:nvSpPr>
          <p:cNvPr id="3" name="Content Placeholder 2">
            <a:extLst>
              <a:ext uri="{FF2B5EF4-FFF2-40B4-BE49-F238E27FC236}">
                <a16:creationId xmlns:a16="http://schemas.microsoft.com/office/drawing/2014/main" id="{7BB9C34D-3739-DF40-4CA0-420299DBF078}"/>
              </a:ext>
            </a:extLst>
          </p:cNvPr>
          <p:cNvSpPr>
            <a:spLocks noGrp="1"/>
          </p:cNvSpPr>
          <p:nvPr>
            <p:ph idx="1"/>
          </p:nvPr>
        </p:nvSpPr>
        <p:spPr/>
        <p:txBody>
          <a:bodyPr/>
          <a:lstStyle/>
          <a:p>
            <a:r>
              <a:rPr lang="en-GB" sz="3200" dirty="0"/>
              <a:t>Understand the purpose of your work</a:t>
            </a:r>
          </a:p>
          <a:p>
            <a:r>
              <a:rPr lang="en-GB" sz="3200" dirty="0"/>
              <a:t>Empathise with others and consider their well-being</a:t>
            </a:r>
          </a:p>
          <a:p>
            <a:r>
              <a:rPr lang="en-GB" sz="3200" dirty="0"/>
              <a:t>Support others to develop and be their best</a:t>
            </a:r>
          </a:p>
          <a:p>
            <a:r>
              <a:rPr lang="en-GB" sz="3200" dirty="0"/>
              <a:t>Ask a range of people for their opinion and listen carefully to responses</a:t>
            </a:r>
          </a:p>
          <a:p>
            <a:endParaRPr lang="en-GB" dirty="0"/>
          </a:p>
        </p:txBody>
      </p:sp>
    </p:spTree>
    <p:extLst>
      <p:ext uri="{BB962C8B-B14F-4D97-AF65-F5344CB8AC3E}">
        <p14:creationId xmlns:p14="http://schemas.microsoft.com/office/powerpoint/2010/main" val="3790711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6893F-069B-E527-B91B-B9C17C654447}"/>
              </a:ext>
            </a:extLst>
          </p:cNvPr>
          <p:cNvSpPr>
            <a:spLocks noGrp="1"/>
          </p:cNvSpPr>
          <p:nvPr>
            <p:ph type="title"/>
          </p:nvPr>
        </p:nvSpPr>
        <p:spPr/>
        <p:txBody>
          <a:bodyPr/>
          <a:lstStyle/>
          <a:p>
            <a:r>
              <a:rPr lang="en-GB" dirty="0"/>
              <a:t>Working Inclusively</a:t>
            </a:r>
          </a:p>
        </p:txBody>
      </p:sp>
      <p:sp>
        <p:nvSpPr>
          <p:cNvPr id="3" name="Content Placeholder 2">
            <a:extLst>
              <a:ext uri="{FF2B5EF4-FFF2-40B4-BE49-F238E27FC236}">
                <a16:creationId xmlns:a16="http://schemas.microsoft.com/office/drawing/2014/main" id="{11465C03-4F4A-C26C-06F4-CE7AF2C94C81}"/>
              </a:ext>
            </a:extLst>
          </p:cNvPr>
          <p:cNvSpPr>
            <a:spLocks noGrp="1"/>
          </p:cNvSpPr>
          <p:nvPr>
            <p:ph idx="1"/>
          </p:nvPr>
        </p:nvSpPr>
        <p:spPr/>
        <p:txBody>
          <a:bodyPr/>
          <a:lstStyle/>
          <a:p>
            <a:r>
              <a:rPr lang="en-GB" sz="3200" dirty="0"/>
              <a:t>Show sensitivity and respect to others</a:t>
            </a:r>
          </a:p>
          <a:p>
            <a:r>
              <a:rPr lang="en-GB" sz="3200" dirty="0"/>
              <a:t>Demonstrate openness to diverse views and opinions</a:t>
            </a:r>
          </a:p>
          <a:p>
            <a:r>
              <a:rPr lang="en-GB" sz="3200" dirty="0"/>
              <a:t>Build positive working relationships with immediate colleagues</a:t>
            </a:r>
          </a:p>
          <a:p>
            <a:r>
              <a:rPr lang="en-GB" sz="3200" dirty="0"/>
              <a:t>Share data and information to inform work in your area</a:t>
            </a:r>
          </a:p>
          <a:p>
            <a:r>
              <a:rPr lang="en-GB" sz="3200" dirty="0"/>
              <a:t>Handle difficult situations calmly and contribute to finding a way forward</a:t>
            </a:r>
          </a:p>
          <a:p>
            <a:endParaRPr lang="en-GB" dirty="0"/>
          </a:p>
        </p:txBody>
      </p:sp>
    </p:spTree>
    <p:extLst>
      <p:ext uri="{BB962C8B-B14F-4D97-AF65-F5344CB8AC3E}">
        <p14:creationId xmlns:p14="http://schemas.microsoft.com/office/powerpoint/2010/main" val="33286926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FBF30-7725-F53D-DC7C-C67C6BCB6AEE}"/>
              </a:ext>
            </a:extLst>
          </p:cNvPr>
          <p:cNvSpPr>
            <a:spLocks noGrp="1"/>
          </p:cNvSpPr>
          <p:nvPr>
            <p:ph type="title"/>
          </p:nvPr>
        </p:nvSpPr>
        <p:spPr/>
        <p:txBody>
          <a:bodyPr/>
          <a:lstStyle/>
          <a:p>
            <a:r>
              <a:rPr lang="en-GB" dirty="0"/>
              <a:t>Passion for Learning</a:t>
            </a:r>
          </a:p>
        </p:txBody>
      </p:sp>
      <p:sp>
        <p:nvSpPr>
          <p:cNvPr id="3" name="Content Placeholder 2">
            <a:extLst>
              <a:ext uri="{FF2B5EF4-FFF2-40B4-BE49-F238E27FC236}">
                <a16:creationId xmlns:a16="http://schemas.microsoft.com/office/drawing/2014/main" id="{5A31654E-E543-6FD9-FFB2-9B988BF2F2E8}"/>
              </a:ext>
            </a:extLst>
          </p:cNvPr>
          <p:cNvSpPr>
            <a:spLocks noGrp="1"/>
          </p:cNvSpPr>
          <p:nvPr>
            <p:ph idx="1"/>
          </p:nvPr>
        </p:nvSpPr>
        <p:spPr/>
        <p:txBody>
          <a:bodyPr>
            <a:normAutofit fontScale="92500" lnSpcReduction="10000"/>
          </a:bodyPr>
          <a:lstStyle/>
          <a:p>
            <a:r>
              <a:rPr lang="en-GB" sz="3200" dirty="0"/>
              <a:t>Remain inquisitive about issues and developments in the people profession and the wider world of work</a:t>
            </a:r>
          </a:p>
          <a:p>
            <a:r>
              <a:rPr lang="en-GB" sz="3200" dirty="0"/>
              <a:t>Be open to trying new ideas or approaches to improve and learn</a:t>
            </a:r>
          </a:p>
          <a:p>
            <a:r>
              <a:rPr lang="en-GB" sz="3200" dirty="0"/>
              <a:t>Demonstrate a proactive approach to developing your professional knowledge, skills and experience</a:t>
            </a:r>
          </a:p>
          <a:p>
            <a:r>
              <a:rPr lang="en-GB" sz="3200" dirty="0"/>
              <a:t>Seek feedback and use it to learn and develop</a:t>
            </a:r>
          </a:p>
          <a:p>
            <a:r>
              <a:rPr lang="en-GB" sz="3200" dirty="0"/>
              <a:t>Seek to understand yourself better</a:t>
            </a:r>
          </a:p>
          <a:p>
            <a:endParaRPr lang="en-GB" dirty="0"/>
          </a:p>
        </p:txBody>
      </p:sp>
    </p:spTree>
    <p:extLst>
      <p:ext uri="{BB962C8B-B14F-4D97-AF65-F5344CB8AC3E}">
        <p14:creationId xmlns:p14="http://schemas.microsoft.com/office/powerpoint/2010/main" val="3664721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0EE26-061E-8754-257E-6EB72CA4F288}"/>
              </a:ext>
            </a:extLst>
          </p:cNvPr>
          <p:cNvSpPr>
            <a:spLocks noGrp="1"/>
          </p:cNvSpPr>
          <p:nvPr>
            <p:ph type="title"/>
          </p:nvPr>
        </p:nvSpPr>
        <p:spPr/>
        <p:txBody>
          <a:bodyPr/>
          <a:lstStyle/>
          <a:p>
            <a:r>
              <a:rPr lang="en-GB" dirty="0"/>
              <a:t>Positive Behaviours</a:t>
            </a:r>
          </a:p>
        </p:txBody>
      </p:sp>
      <p:graphicFrame>
        <p:nvGraphicFramePr>
          <p:cNvPr id="4" name="TextBox 3">
            <a:extLst>
              <a:ext uri="{FF2B5EF4-FFF2-40B4-BE49-F238E27FC236}">
                <a16:creationId xmlns:a16="http://schemas.microsoft.com/office/drawing/2014/main" id="{6D87CA44-D065-242F-8595-81A1EA43EC18}"/>
              </a:ext>
            </a:extLst>
          </p:cNvPr>
          <p:cNvGraphicFramePr>
            <a:graphicFrameLocks noGrp="1"/>
          </p:cNvGraphicFramePr>
          <p:nvPr>
            <p:ph idx="1"/>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89546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FEF42-3D41-4406-6F4F-DA16E3EDE0E7}"/>
              </a:ext>
            </a:extLst>
          </p:cNvPr>
          <p:cNvSpPr>
            <a:spLocks noGrp="1"/>
          </p:cNvSpPr>
          <p:nvPr>
            <p:ph type="title"/>
          </p:nvPr>
        </p:nvSpPr>
        <p:spPr/>
        <p:txBody>
          <a:bodyPr/>
          <a:lstStyle/>
          <a:p>
            <a:r>
              <a:rPr lang="en-GB" dirty="0"/>
              <a:t>Positive Working Relationships</a:t>
            </a:r>
          </a:p>
        </p:txBody>
      </p:sp>
      <p:sp>
        <p:nvSpPr>
          <p:cNvPr id="3" name="Content Placeholder 2">
            <a:extLst>
              <a:ext uri="{FF2B5EF4-FFF2-40B4-BE49-F238E27FC236}">
                <a16:creationId xmlns:a16="http://schemas.microsoft.com/office/drawing/2014/main" id="{69325894-722D-4ECF-7A9B-40F32F2D4FAD}"/>
              </a:ext>
            </a:extLst>
          </p:cNvPr>
          <p:cNvSpPr>
            <a:spLocks noGrp="1"/>
          </p:cNvSpPr>
          <p:nvPr>
            <p:ph idx="1"/>
          </p:nvPr>
        </p:nvSpPr>
        <p:spPr/>
        <p:txBody>
          <a:bodyPr/>
          <a:lstStyle/>
          <a:p>
            <a:pPr marL="457200" indent="-457200">
              <a:buFont typeface="Arial" panose="020B0604020202020204" pitchFamily="34" charset="0"/>
              <a:buChar char="•"/>
            </a:pPr>
            <a:r>
              <a:rPr lang="en-US" sz="3200" cap="none" dirty="0"/>
              <a:t>Developed through understanding ourselves and others</a:t>
            </a:r>
          </a:p>
          <a:p>
            <a:pPr marL="457200" indent="-457200">
              <a:buFont typeface="Arial" panose="020B0604020202020204" pitchFamily="34" charset="0"/>
              <a:buChar char="•"/>
            </a:pPr>
            <a:r>
              <a:rPr lang="en-US" sz="3200" cap="none" dirty="0"/>
              <a:t>Being respectful</a:t>
            </a:r>
          </a:p>
          <a:p>
            <a:pPr marL="457200" indent="-457200">
              <a:buFont typeface="Arial" panose="020B0604020202020204" pitchFamily="34" charset="0"/>
              <a:buChar char="•"/>
            </a:pPr>
            <a:r>
              <a:rPr lang="en-US" sz="3200" cap="none" dirty="0"/>
              <a:t>Sensitive and supportive</a:t>
            </a:r>
          </a:p>
          <a:p>
            <a:pPr marL="457200" indent="-457200">
              <a:buFont typeface="Arial" panose="020B0604020202020204" pitchFamily="34" charset="0"/>
              <a:buChar char="•"/>
            </a:pPr>
            <a:r>
              <a:rPr lang="en-US" sz="3200" cap="none" dirty="0"/>
              <a:t>Having the courage and passion to challenge and clarify any problems </a:t>
            </a:r>
          </a:p>
          <a:p>
            <a:endParaRPr lang="en-GB" dirty="0"/>
          </a:p>
        </p:txBody>
      </p:sp>
    </p:spTree>
    <p:extLst>
      <p:ext uri="{BB962C8B-B14F-4D97-AF65-F5344CB8AC3E}">
        <p14:creationId xmlns:p14="http://schemas.microsoft.com/office/powerpoint/2010/main" val="3011362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8FC8D-2599-D98D-301D-747225CAFAAE}"/>
              </a:ext>
            </a:extLst>
          </p:cNvPr>
          <p:cNvSpPr>
            <a:spLocks noGrp="1"/>
          </p:cNvSpPr>
          <p:nvPr>
            <p:ph type="title"/>
          </p:nvPr>
        </p:nvSpPr>
        <p:spPr/>
        <p:txBody>
          <a:bodyPr>
            <a:normAutofit fontScale="90000"/>
          </a:bodyPr>
          <a:lstStyle/>
          <a:p>
            <a:r>
              <a:rPr lang="en-GB" dirty="0"/>
              <a:t>Effective Communication and Contributing to Discussions </a:t>
            </a:r>
          </a:p>
        </p:txBody>
      </p:sp>
      <p:sp>
        <p:nvSpPr>
          <p:cNvPr id="3" name="Content Placeholder 2">
            <a:extLst>
              <a:ext uri="{FF2B5EF4-FFF2-40B4-BE49-F238E27FC236}">
                <a16:creationId xmlns:a16="http://schemas.microsoft.com/office/drawing/2014/main" id="{7E514852-8842-DDA2-B8BB-1715B597128D}"/>
              </a:ext>
            </a:extLst>
          </p:cNvPr>
          <p:cNvSpPr>
            <a:spLocks noGrp="1"/>
          </p:cNvSpPr>
          <p:nvPr>
            <p:ph idx="1"/>
          </p:nvPr>
        </p:nvSpPr>
        <p:spPr/>
        <p:txBody>
          <a:bodyPr/>
          <a:lstStyle/>
          <a:p>
            <a:pPr>
              <a:buFontTx/>
              <a:buNone/>
            </a:pPr>
            <a:r>
              <a:rPr lang="en-US" altLang="en-US" dirty="0">
                <a:latin typeface="+mn-lt"/>
                <a:cs typeface="Arial" panose="020B0604020202020204" pitchFamily="34" charset="0"/>
              </a:rPr>
              <a:t>In any communication, the listener’s impression is based</a:t>
            </a:r>
          </a:p>
          <a:p>
            <a:pPr>
              <a:buFontTx/>
              <a:buNone/>
            </a:pPr>
            <a:r>
              <a:rPr lang="en-US" altLang="en-US" dirty="0">
                <a:latin typeface="+mn-lt"/>
                <a:cs typeface="Arial" panose="020B0604020202020204" pitchFamily="34" charset="0"/>
              </a:rPr>
              <a:t>on…</a:t>
            </a:r>
          </a:p>
          <a:p>
            <a:r>
              <a:rPr lang="en-US" altLang="en-US" dirty="0">
                <a:latin typeface="+mn-lt"/>
                <a:cs typeface="Arial" panose="020B0604020202020204" pitchFamily="34" charset="0"/>
              </a:rPr>
              <a:t>Body language (gestures and movements) (55%)</a:t>
            </a:r>
          </a:p>
          <a:p>
            <a:r>
              <a:rPr lang="en-US" altLang="en-US" dirty="0">
                <a:latin typeface="+mn-lt"/>
                <a:cs typeface="Arial" panose="020B0604020202020204" pitchFamily="34" charset="0"/>
              </a:rPr>
              <a:t>Tone (38%)</a:t>
            </a:r>
          </a:p>
          <a:p>
            <a:r>
              <a:rPr lang="en-US" altLang="en-US" dirty="0">
                <a:latin typeface="+mn-lt"/>
                <a:cs typeface="Arial" panose="020B0604020202020204" pitchFamily="34" charset="0"/>
              </a:rPr>
              <a:t>Words (7%)</a:t>
            </a:r>
          </a:p>
          <a:p>
            <a:endParaRPr lang="en-GB" dirty="0"/>
          </a:p>
        </p:txBody>
      </p:sp>
    </p:spTree>
    <p:extLst>
      <p:ext uri="{BB962C8B-B14F-4D97-AF65-F5344CB8AC3E}">
        <p14:creationId xmlns:p14="http://schemas.microsoft.com/office/powerpoint/2010/main" val="8829700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8FA11-D9D7-7917-3CB1-77ECC5898E3F}"/>
              </a:ext>
            </a:extLst>
          </p:cNvPr>
          <p:cNvSpPr>
            <a:spLocks noGrp="1"/>
          </p:cNvSpPr>
          <p:nvPr>
            <p:ph type="title"/>
          </p:nvPr>
        </p:nvSpPr>
        <p:spPr/>
        <p:txBody>
          <a:bodyPr/>
          <a:lstStyle/>
          <a:p>
            <a:r>
              <a:rPr lang="en-GB" dirty="0"/>
              <a:t>Communication Exercise</a:t>
            </a:r>
          </a:p>
        </p:txBody>
      </p:sp>
      <p:sp>
        <p:nvSpPr>
          <p:cNvPr id="3" name="Content Placeholder 2">
            <a:extLst>
              <a:ext uri="{FF2B5EF4-FFF2-40B4-BE49-F238E27FC236}">
                <a16:creationId xmlns:a16="http://schemas.microsoft.com/office/drawing/2014/main" id="{B72FB497-7FBA-266E-BB45-3160E947D48B}"/>
              </a:ext>
            </a:extLst>
          </p:cNvPr>
          <p:cNvSpPr>
            <a:spLocks noGrp="1"/>
          </p:cNvSpPr>
          <p:nvPr>
            <p:ph idx="1"/>
          </p:nvPr>
        </p:nvSpPr>
        <p:spPr/>
        <p:txBody>
          <a:bodyPr/>
          <a:lstStyle/>
          <a:p>
            <a:r>
              <a:rPr lang="en-US" sz="3200" dirty="0"/>
              <a:t>Spilt into pairs and await instructions</a:t>
            </a:r>
          </a:p>
          <a:p>
            <a:r>
              <a:rPr lang="en-US" dirty="0"/>
              <a:t>Start by facing away from each other</a:t>
            </a:r>
          </a:p>
          <a:p>
            <a:r>
              <a:rPr lang="en-US" sz="3200" dirty="0"/>
              <a:t>One member of the pair to give instructions, the other has to draw a specific route on the map following these instructions</a:t>
            </a:r>
          </a:p>
          <a:p>
            <a:endParaRPr lang="en-GB" dirty="0"/>
          </a:p>
        </p:txBody>
      </p:sp>
    </p:spTree>
    <p:extLst>
      <p:ext uri="{BB962C8B-B14F-4D97-AF65-F5344CB8AC3E}">
        <p14:creationId xmlns:p14="http://schemas.microsoft.com/office/powerpoint/2010/main" val="39002122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26F2F-68A8-3E19-1746-19D92FBD2E3A}"/>
              </a:ext>
            </a:extLst>
          </p:cNvPr>
          <p:cNvSpPr>
            <a:spLocks noGrp="1"/>
          </p:cNvSpPr>
          <p:nvPr>
            <p:ph type="title"/>
          </p:nvPr>
        </p:nvSpPr>
        <p:spPr/>
        <p:txBody>
          <a:bodyPr/>
          <a:lstStyle/>
          <a:p>
            <a:r>
              <a:rPr lang="en-GB" dirty="0"/>
              <a:t>Skills for Effective Communication</a:t>
            </a:r>
          </a:p>
        </p:txBody>
      </p:sp>
      <p:sp>
        <p:nvSpPr>
          <p:cNvPr id="3" name="Content Placeholder 2">
            <a:extLst>
              <a:ext uri="{FF2B5EF4-FFF2-40B4-BE49-F238E27FC236}">
                <a16:creationId xmlns:a16="http://schemas.microsoft.com/office/drawing/2014/main" id="{A1F5B13A-172C-7CC3-BB8E-427FAD91C4BB}"/>
              </a:ext>
            </a:extLst>
          </p:cNvPr>
          <p:cNvSpPr>
            <a:spLocks noGrp="1"/>
          </p:cNvSpPr>
          <p:nvPr>
            <p:ph idx="1"/>
          </p:nvPr>
        </p:nvSpPr>
        <p:spPr/>
        <p:txBody>
          <a:bodyPr>
            <a:normAutofit fontScale="77500" lnSpcReduction="20000"/>
          </a:bodyPr>
          <a:lstStyle/>
          <a:p>
            <a:pPr marL="514350" indent="-514350">
              <a:buAutoNum type="arabicPeriod"/>
            </a:pPr>
            <a:r>
              <a:rPr lang="en-GB" altLang="en-US" sz="3200" dirty="0"/>
              <a:t>Building rapport </a:t>
            </a:r>
          </a:p>
          <a:p>
            <a:pPr marL="514350" indent="-514350">
              <a:buAutoNum type="arabicPeriod"/>
            </a:pPr>
            <a:r>
              <a:rPr lang="en-GB" altLang="en-US" sz="3200" dirty="0"/>
              <a:t>Questioning </a:t>
            </a:r>
          </a:p>
          <a:p>
            <a:pPr marL="514350" indent="-514350">
              <a:buAutoNum type="arabicPeriod"/>
            </a:pPr>
            <a:r>
              <a:rPr lang="en-GB" altLang="en-US" sz="3200" dirty="0"/>
              <a:t>Listening </a:t>
            </a:r>
          </a:p>
          <a:p>
            <a:pPr marL="514350" indent="-514350">
              <a:buAutoNum type="arabicPeriod" startAt="4"/>
            </a:pPr>
            <a:r>
              <a:rPr lang="en-GB" altLang="en-US" sz="3200" dirty="0"/>
              <a:t>Using pauses effectively </a:t>
            </a:r>
          </a:p>
          <a:p>
            <a:pPr marL="514350" indent="-514350">
              <a:buAutoNum type="arabicPeriod" startAt="4"/>
            </a:pPr>
            <a:r>
              <a:rPr lang="en-GB" altLang="en-US" sz="3200" dirty="0"/>
              <a:t>Paraphrasing </a:t>
            </a:r>
          </a:p>
          <a:p>
            <a:pPr marL="514350" indent="-514350">
              <a:buAutoNum type="arabicPeriod" startAt="4"/>
            </a:pPr>
            <a:r>
              <a:rPr lang="en-GB" altLang="en-US" sz="3200" dirty="0"/>
              <a:t>Demonstrating empathy</a:t>
            </a:r>
          </a:p>
          <a:p>
            <a:pPr marL="0" indent="0">
              <a:buNone/>
            </a:pPr>
            <a:r>
              <a:rPr lang="en-GB" altLang="en-US" sz="3200" dirty="0"/>
              <a:t>7.   ‘Serving’ the other person</a:t>
            </a:r>
          </a:p>
          <a:p>
            <a:pPr marL="0" indent="0">
              <a:buNone/>
            </a:pPr>
            <a:r>
              <a:rPr lang="en-GB" altLang="en-US" sz="3200" dirty="0"/>
              <a:t>8.   Not operating from our own autobiography</a:t>
            </a:r>
          </a:p>
          <a:p>
            <a:pPr marL="514350" indent="-514350">
              <a:buAutoNum type="arabicPeriod" startAt="9"/>
            </a:pPr>
            <a:r>
              <a:rPr lang="en-GB" altLang="en-US" sz="3200" dirty="0"/>
              <a:t>Demonstrating Patience</a:t>
            </a:r>
          </a:p>
          <a:p>
            <a:pPr marL="0" indent="0">
              <a:buNone/>
            </a:pPr>
            <a:r>
              <a:rPr lang="en-GB" altLang="en-US" sz="3200" dirty="0"/>
              <a:t>      Any more? </a:t>
            </a:r>
          </a:p>
          <a:p>
            <a:endParaRPr lang="en-GB" dirty="0"/>
          </a:p>
        </p:txBody>
      </p:sp>
    </p:spTree>
    <p:extLst>
      <p:ext uri="{BB962C8B-B14F-4D97-AF65-F5344CB8AC3E}">
        <p14:creationId xmlns:p14="http://schemas.microsoft.com/office/powerpoint/2010/main" val="32068107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2C970-0801-A827-7986-8407F8C46BFF}"/>
              </a:ext>
            </a:extLst>
          </p:cNvPr>
          <p:cNvSpPr>
            <a:spLocks noGrp="1"/>
          </p:cNvSpPr>
          <p:nvPr>
            <p:ph type="title"/>
          </p:nvPr>
        </p:nvSpPr>
        <p:spPr/>
        <p:txBody>
          <a:bodyPr/>
          <a:lstStyle/>
          <a:p>
            <a:r>
              <a:rPr lang="en-GB" dirty="0"/>
              <a:t>Building Rapport Exercise</a:t>
            </a:r>
          </a:p>
        </p:txBody>
      </p:sp>
      <p:sp>
        <p:nvSpPr>
          <p:cNvPr id="3" name="Content Placeholder 2">
            <a:extLst>
              <a:ext uri="{FF2B5EF4-FFF2-40B4-BE49-F238E27FC236}">
                <a16:creationId xmlns:a16="http://schemas.microsoft.com/office/drawing/2014/main" id="{D1A1119E-6620-8BE1-6FF8-A08901AEC72E}"/>
              </a:ext>
            </a:extLst>
          </p:cNvPr>
          <p:cNvSpPr>
            <a:spLocks noGrp="1"/>
          </p:cNvSpPr>
          <p:nvPr>
            <p:ph idx="1"/>
          </p:nvPr>
        </p:nvSpPr>
        <p:spPr/>
        <p:txBody>
          <a:bodyPr/>
          <a:lstStyle/>
          <a:p>
            <a:r>
              <a:rPr lang="en-GB" dirty="0"/>
              <a:t>In pairs again, talk about something that you love or are excited about, pets, holidays, hobbies, cake! Be as open and honest as possible. For the listener – please Notice the energy levels, non-verbal cues they are giving off. </a:t>
            </a:r>
          </a:p>
          <a:p>
            <a:endParaRPr lang="en-GB" dirty="0"/>
          </a:p>
        </p:txBody>
      </p:sp>
    </p:spTree>
    <p:extLst>
      <p:ext uri="{BB962C8B-B14F-4D97-AF65-F5344CB8AC3E}">
        <p14:creationId xmlns:p14="http://schemas.microsoft.com/office/powerpoint/2010/main" val="31916623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CA035-CFBB-02C1-E2C6-2A200440E068}"/>
              </a:ext>
            </a:extLst>
          </p:cNvPr>
          <p:cNvSpPr>
            <a:spLocks noGrp="1"/>
          </p:cNvSpPr>
          <p:nvPr>
            <p:ph type="title"/>
          </p:nvPr>
        </p:nvSpPr>
        <p:spPr/>
        <p:txBody>
          <a:bodyPr/>
          <a:lstStyle/>
          <a:p>
            <a:r>
              <a:rPr lang="en-GB" dirty="0"/>
              <a:t>Trust</a:t>
            </a:r>
          </a:p>
        </p:txBody>
      </p:sp>
      <p:sp>
        <p:nvSpPr>
          <p:cNvPr id="3" name="Content Placeholder 2">
            <a:extLst>
              <a:ext uri="{FF2B5EF4-FFF2-40B4-BE49-F238E27FC236}">
                <a16:creationId xmlns:a16="http://schemas.microsoft.com/office/drawing/2014/main" id="{1E099BBF-1CF3-D4FE-B8F1-13D3D2A83545}"/>
              </a:ext>
            </a:extLst>
          </p:cNvPr>
          <p:cNvSpPr>
            <a:spLocks noGrp="1"/>
          </p:cNvSpPr>
          <p:nvPr>
            <p:ph idx="1"/>
          </p:nvPr>
        </p:nvSpPr>
        <p:spPr/>
        <p:txBody>
          <a:bodyPr>
            <a:normAutofit fontScale="92500" lnSpcReduction="20000"/>
          </a:bodyPr>
          <a:lstStyle/>
          <a:p>
            <a:pPr marL="342900" indent="-342900">
              <a:buFont typeface="Arial" panose="020B0604020202020204" pitchFamily="34" charset="0"/>
              <a:buChar char="•"/>
            </a:pPr>
            <a:r>
              <a:rPr lang="en-US" sz="3200" dirty="0"/>
              <a:t>Make a connection – what do you have in common?  it helps employees believe that their goals are aligned with yours</a:t>
            </a:r>
          </a:p>
          <a:p>
            <a:pPr marL="342900" indent="-342900">
              <a:buFont typeface="Arial" panose="020B0604020202020204" pitchFamily="34" charset="0"/>
              <a:buChar char="•"/>
            </a:pPr>
            <a:r>
              <a:rPr lang="en-US" sz="3200" dirty="0"/>
              <a:t>Be transparent and truthful – share whatever you can - when people feel trusted, they’ll trust you back</a:t>
            </a:r>
          </a:p>
          <a:p>
            <a:pPr marL="342900" indent="-342900">
              <a:buFont typeface="Arial" panose="020B0604020202020204" pitchFamily="34" charset="0"/>
              <a:buChar char="•"/>
            </a:pPr>
            <a:r>
              <a:rPr lang="en-US" sz="3200" dirty="0"/>
              <a:t>Encourage rather than command – delegate, give autonomy</a:t>
            </a:r>
          </a:p>
          <a:p>
            <a:pPr marL="342900" indent="-342900">
              <a:buFont typeface="Arial" panose="020B0604020202020204" pitchFamily="34" charset="0"/>
              <a:buChar char="•"/>
            </a:pPr>
            <a:r>
              <a:rPr lang="en-US" sz="3200" dirty="0"/>
              <a:t>Take blame, but give credit – admit mistakes and take responsibility </a:t>
            </a:r>
          </a:p>
          <a:p>
            <a:pPr marL="342900" indent="-342900">
              <a:buFont typeface="Arial" panose="020B0604020202020204" pitchFamily="34" charset="0"/>
              <a:buChar char="•"/>
            </a:pPr>
            <a:r>
              <a:rPr lang="en-US" sz="3200" dirty="0"/>
              <a:t>Don’t play </a:t>
            </a:r>
            <a:r>
              <a:rPr lang="en-US" sz="3200" dirty="0" err="1"/>
              <a:t>favourites</a:t>
            </a:r>
            <a:r>
              <a:rPr lang="en-US" sz="3200" dirty="0"/>
              <a:t> – people will see it</a:t>
            </a:r>
          </a:p>
          <a:p>
            <a:pPr marL="342900" indent="-342900">
              <a:buFont typeface="Arial" panose="020B0604020202020204" pitchFamily="34" charset="0"/>
              <a:buChar char="•"/>
            </a:pPr>
            <a:r>
              <a:rPr lang="en-US" sz="3200" dirty="0"/>
              <a:t>Show competence and admit what you don’t know.</a:t>
            </a:r>
          </a:p>
          <a:p>
            <a:endParaRPr lang="en-GB" dirty="0"/>
          </a:p>
        </p:txBody>
      </p:sp>
    </p:spTree>
    <p:extLst>
      <p:ext uri="{BB962C8B-B14F-4D97-AF65-F5344CB8AC3E}">
        <p14:creationId xmlns:p14="http://schemas.microsoft.com/office/powerpoint/2010/main" val="24017394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3936A-020C-CDCB-EC09-6AE7BC3AFC6F}"/>
              </a:ext>
            </a:extLst>
          </p:cNvPr>
          <p:cNvSpPr>
            <a:spLocks noGrp="1"/>
          </p:cNvSpPr>
          <p:nvPr>
            <p:ph type="title"/>
          </p:nvPr>
        </p:nvSpPr>
        <p:spPr/>
        <p:txBody>
          <a:bodyPr/>
          <a:lstStyle/>
          <a:p>
            <a:r>
              <a:rPr lang="en-GB" dirty="0"/>
              <a:t>Questioning Skills</a:t>
            </a:r>
          </a:p>
        </p:txBody>
      </p:sp>
      <p:pic>
        <p:nvPicPr>
          <p:cNvPr id="5" name="Content Placeholder 4">
            <a:extLst>
              <a:ext uri="{FF2B5EF4-FFF2-40B4-BE49-F238E27FC236}">
                <a16:creationId xmlns:a16="http://schemas.microsoft.com/office/drawing/2014/main" id="{DB110FB7-7A62-A771-DAA9-D8B556CE35BC}"/>
              </a:ext>
            </a:extLst>
          </p:cNvPr>
          <p:cNvPicPr>
            <a:picLocks noGrp="1" noChangeAspect="1"/>
          </p:cNvPicPr>
          <p:nvPr>
            <p:ph idx="1"/>
          </p:nvPr>
        </p:nvPicPr>
        <p:blipFill>
          <a:blip r:embed="rId3"/>
          <a:stretch>
            <a:fillRect/>
          </a:stretch>
        </p:blipFill>
        <p:spPr>
          <a:xfrm>
            <a:off x="2964414" y="1600200"/>
            <a:ext cx="6263172" cy="3916363"/>
          </a:xfrm>
        </p:spPr>
      </p:pic>
    </p:spTree>
    <p:extLst>
      <p:ext uri="{BB962C8B-B14F-4D97-AF65-F5344CB8AC3E}">
        <p14:creationId xmlns:p14="http://schemas.microsoft.com/office/powerpoint/2010/main" val="34046195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7081C-9E25-601B-5D49-C9A24EBAC4D4}"/>
              </a:ext>
            </a:extLst>
          </p:cNvPr>
          <p:cNvSpPr>
            <a:spLocks noGrp="1"/>
          </p:cNvSpPr>
          <p:nvPr>
            <p:ph type="title"/>
          </p:nvPr>
        </p:nvSpPr>
        <p:spPr/>
        <p:txBody>
          <a:bodyPr/>
          <a:lstStyle/>
          <a:p>
            <a:r>
              <a:rPr lang="en-GB" dirty="0"/>
              <a:t>Listening Skills</a:t>
            </a:r>
          </a:p>
        </p:txBody>
      </p:sp>
      <p:sp>
        <p:nvSpPr>
          <p:cNvPr id="3" name="Content Placeholder 2">
            <a:extLst>
              <a:ext uri="{FF2B5EF4-FFF2-40B4-BE49-F238E27FC236}">
                <a16:creationId xmlns:a16="http://schemas.microsoft.com/office/drawing/2014/main" id="{46591C97-1F84-8565-CE84-A6EA023902AF}"/>
              </a:ext>
            </a:extLst>
          </p:cNvPr>
          <p:cNvSpPr>
            <a:spLocks noGrp="1"/>
          </p:cNvSpPr>
          <p:nvPr>
            <p:ph idx="1"/>
          </p:nvPr>
        </p:nvSpPr>
        <p:spPr/>
        <p:txBody>
          <a:bodyPr>
            <a:normAutofit fontScale="55000" lnSpcReduction="20000"/>
          </a:bodyPr>
          <a:lstStyle/>
          <a:p>
            <a:pPr marL="0" lvl="0" indent="0" defTabSz="914400">
              <a:spcAft>
                <a:spcPts val="0"/>
              </a:spcAft>
              <a:buClrTx/>
              <a:buSzTx/>
              <a:buNone/>
              <a:defRPr/>
            </a:pPr>
            <a:r>
              <a:rPr lang="en-GB" altLang="en-US" sz="3200" dirty="0"/>
              <a:t>Stephen Covey – 7 habits of Highly Effective People– 2 ears and one mouth, to be used in that ratio. </a:t>
            </a:r>
          </a:p>
          <a:p>
            <a:pPr marL="0" lvl="0" indent="0" defTabSz="914400">
              <a:spcAft>
                <a:spcPts val="0"/>
              </a:spcAft>
              <a:buClrTx/>
              <a:buSzTx/>
              <a:buNone/>
              <a:defRPr/>
            </a:pPr>
            <a:endParaRPr lang="en-GB" altLang="en-US" sz="3200" b="1" dirty="0"/>
          </a:p>
          <a:p>
            <a:pPr marL="0" lvl="0" indent="0" defTabSz="914400">
              <a:spcAft>
                <a:spcPts val="0"/>
              </a:spcAft>
              <a:buClrTx/>
              <a:buSzTx/>
              <a:buNone/>
              <a:defRPr/>
            </a:pPr>
            <a:r>
              <a:rPr lang="en-GB" altLang="en-US" sz="3200" b="1" dirty="0"/>
              <a:t>5 types of listening: </a:t>
            </a:r>
          </a:p>
          <a:p>
            <a:pPr marL="0" lvl="0" indent="0" defTabSz="914400">
              <a:spcAft>
                <a:spcPts val="0"/>
              </a:spcAft>
              <a:buClrTx/>
              <a:buSzTx/>
              <a:buNone/>
              <a:defRPr/>
            </a:pPr>
            <a:endParaRPr lang="en-GB" altLang="en-US" sz="3200" dirty="0"/>
          </a:p>
          <a:p>
            <a:pPr defTabSz="914400">
              <a:spcAft>
                <a:spcPts val="0"/>
              </a:spcAft>
              <a:buClrTx/>
              <a:buSzTx/>
              <a:defRPr/>
            </a:pPr>
            <a:r>
              <a:rPr lang="en-GB" altLang="en-US" sz="3200" dirty="0"/>
              <a:t>Ignoring – not really listening at all</a:t>
            </a:r>
          </a:p>
          <a:p>
            <a:pPr defTabSz="914400">
              <a:spcAft>
                <a:spcPts val="0"/>
              </a:spcAft>
              <a:buClrTx/>
              <a:buSzTx/>
              <a:defRPr/>
            </a:pPr>
            <a:r>
              <a:rPr lang="en-GB" altLang="en-US" sz="3200" dirty="0"/>
              <a:t>Pretending – “Uh huh, yeah, right”</a:t>
            </a:r>
          </a:p>
          <a:p>
            <a:pPr defTabSz="914400">
              <a:spcAft>
                <a:spcPts val="0"/>
              </a:spcAft>
              <a:buClrTx/>
              <a:buSzTx/>
              <a:defRPr/>
            </a:pPr>
            <a:r>
              <a:rPr lang="en-GB" altLang="en-US" sz="3200" dirty="0"/>
              <a:t>Selective listening – hearing only certain parts of the conversation</a:t>
            </a:r>
          </a:p>
          <a:p>
            <a:pPr defTabSz="914400">
              <a:spcAft>
                <a:spcPts val="0"/>
              </a:spcAft>
              <a:buClrTx/>
              <a:buSzTx/>
              <a:defRPr/>
            </a:pPr>
            <a:r>
              <a:rPr lang="en-GB" altLang="en-US" sz="3200" dirty="0"/>
              <a:t>Attentive listening – paying attention and focussing energy on the words that are being said.</a:t>
            </a:r>
          </a:p>
          <a:p>
            <a:pPr defTabSz="914400">
              <a:spcAft>
                <a:spcPts val="0"/>
              </a:spcAft>
              <a:buClrTx/>
              <a:buSzTx/>
              <a:defRPr/>
            </a:pPr>
            <a:endParaRPr lang="en-GB" altLang="en-US" sz="3200" dirty="0"/>
          </a:p>
          <a:p>
            <a:pPr marL="0" lvl="0" indent="0" defTabSz="914400">
              <a:spcAft>
                <a:spcPts val="0"/>
              </a:spcAft>
              <a:buClrTx/>
              <a:buSzTx/>
              <a:buNone/>
              <a:defRPr/>
            </a:pPr>
            <a:r>
              <a:rPr lang="en-GB" altLang="en-US" sz="3200" dirty="0"/>
              <a:t>But many fewer of us practice the fifth element, emphatic listening – listening with intent to understand. Stephen Covey emphasises the importance of emphatic listening.  SEEK FIRST TO UNDERSTAND, THEN TO BE UNDERSTOOD. </a:t>
            </a:r>
          </a:p>
          <a:p>
            <a:pPr marL="0" lvl="0" indent="0" defTabSz="914400">
              <a:spcAft>
                <a:spcPts val="0"/>
              </a:spcAft>
              <a:buClrTx/>
              <a:buSzTx/>
              <a:buNone/>
              <a:defRPr/>
            </a:pPr>
            <a:r>
              <a:rPr lang="en-GB" altLang="en-US" sz="3200" dirty="0"/>
              <a:t>This gets inside another person’s frame of reference, you look through it, you see the world the way they see the world, you understand their paradigm, you understand how they feel. </a:t>
            </a:r>
          </a:p>
          <a:p>
            <a:endParaRPr lang="en-GB" dirty="0"/>
          </a:p>
        </p:txBody>
      </p:sp>
    </p:spTree>
    <p:extLst>
      <p:ext uri="{BB962C8B-B14F-4D97-AF65-F5344CB8AC3E}">
        <p14:creationId xmlns:p14="http://schemas.microsoft.com/office/powerpoint/2010/main" val="24166477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64E36-1517-ADA7-AFF5-66784A9FA797}"/>
              </a:ext>
            </a:extLst>
          </p:cNvPr>
          <p:cNvSpPr>
            <a:spLocks noGrp="1"/>
          </p:cNvSpPr>
          <p:nvPr>
            <p:ph type="title"/>
          </p:nvPr>
        </p:nvSpPr>
        <p:spPr>
          <a:xfrm>
            <a:off x="609600" y="274638"/>
            <a:ext cx="10972800" cy="1143000"/>
          </a:xfrm>
        </p:spPr>
        <p:txBody>
          <a:bodyPr anchor="ctr">
            <a:normAutofit/>
          </a:bodyPr>
          <a:lstStyle/>
          <a:p>
            <a:r>
              <a:rPr lang="en-GB" dirty="0"/>
              <a:t>Pausing</a:t>
            </a:r>
          </a:p>
        </p:txBody>
      </p:sp>
      <p:pic>
        <p:nvPicPr>
          <p:cNvPr id="4" name="Picture 3">
            <a:extLst>
              <a:ext uri="{FF2B5EF4-FFF2-40B4-BE49-F238E27FC236}">
                <a16:creationId xmlns:a16="http://schemas.microsoft.com/office/drawing/2014/main" id="{0D354FAF-1242-FEC2-2118-597F21ED22A3}"/>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32562" b="40665"/>
          <a:stretch/>
        </p:blipFill>
        <p:spPr>
          <a:xfrm>
            <a:off x="609600" y="1600201"/>
            <a:ext cx="10972800" cy="3917032"/>
          </a:xfrm>
          <a:prstGeom prst="rect">
            <a:avLst/>
          </a:prstGeom>
          <a:noFill/>
        </p:spPr>
      </p:pic>
      <p:sp>
        <p:nvSpPr>
          <p:cNvPr id="5" name="TextBox 4">
            <a:extLst>
              <a:ext uri="{FF2B5EF4-FFF2-40B4-BE49-F238E27FC236}">
                <a16:creationId xmlns:a16="http://schemas.microsoft.com/office/drawing/2014/main" id="{E4D5DA92-9394-98EC-FF11-CF93DA84F929}"/>
              </a:ext>
            </a:extLst>
          </p:cNvPr>
          <p:cNvSpPr txBox="1"/>
          <p:nvPr/>
        </p:nvSpPr>
        <p:spPr>
          <a:xfrm>
            <a:off x="9068571" y="5317178"/>
            <a:ext cx="251382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commons.wikimedia.org/wiki/File:Alarm_Clocks_20101107a.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4946285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86B86-5702-BA76-EE32-7A6D571A44CB}"/>
              </a:ext>
            </a:extLst>
          </p:cNvPr>
          <p:cNvSpPr>
            <a:spLocks noGrp="1"/>
          </p:cNvSpPr>
          <p:nvPr>
            <p:ph type="title"/>
          </p:nvPr>
        </p:nvSpPr>
        <p:spPr/>
        <p:txBody>
          <a:bodyPr/>
          <a:lstStyle/>
          <a:p>
            <a:r>
              <a:rPr lang="en-GB" dirty="0"/>
              <a:t>Empathy</a:t>
            </a:r>
          </a:p>
        </p:txBody>
      </p:sp>
      <p:pic>
        <p:nvPicPr>
          <p:cNvPr id="4" name="Content Placeholder 6" descr="Diagram&#10;&#10;Description automatically generated">
            <a:extLst>
              <a:ext uri="{FF2B5EF4-FFF2-40B4-BE49-F238E27FC236}">
                <a16:creationId xmlns:a16="http://schemas.microsoft.com/office/drawing/2014/main" id="{74033083-63EC-4CFF-3131-185B52FB3F17}"/>
              </a:ext>
            </a:extLst>
          </p:cNvPr>
          <p:cNvPicPr>
            <a:picLocks noGrp="1" noChangeAspect="1"/>
          </p:cNvPicPr>
          <p:nvPr>
            <p:ph idx="1"/>
          </p:nvPr>
        </p:nvPicPr>
        <p:blipFill rotWithShape="1">
          <a:blip r:embed="rId2"/>
          <a:srcRect l="6548" r="4340"/>
          <a:stretch/>
        </p:blipFill>
        <p:spPr>
          <a:xfrm>
            <a:off x="609600" y="1395876"/>
            <a:ext cx="3476999" cy="3916363"/>
          </a:xfrm>
          <a:prstGeom prst="rect">
            <a:avLst/>
          </a:prstGeom>
        </p:spPr>
      </p:pic>
      <p:sp>
        <p:nvSpPr>
          <p:cNvPr id="6" name="TextBox 5">
            <a:extLst>
              <a:ext uri="{FF2B5EF4-FFF2-40B4-BE49-F238E27FC236}">
                <a16:creationId xmlns:a16="http://schemas.microsoft.com/office/drawing/2014/main" id="{EC1B98E2-3A9C-E48D-87C2-22D101B602B9}"/>
              </a:ext>
            </a:extLst>
          </p:cNvPr>
          <p:cNvSpPr txBox="1"/>
          <p:nvPr/>
        </p:nvSpPr>
        <p:spPr>
          <a:xfrm>
            <a:off x="4787114" y="1305341"/>
            <a:ext cx="6094770" cy="4247317"/>
          </a:xfrm>
          <a:prstGeom prst="rect">
            <a:avLst/>
          </a:prstGeom>
          <a:noFill/>
        </p:spPr>
        <p:txBody>
          <a:bodyPr wrap="square">
            <a:spAutoFit/>
          </a:bodyPr>
          <a:lstStyle/>
          <a:p>
            <a:pPr marL="0" indent="0">
              <a:buNone/>
            </a:pPr>
            <a:r>
              <a:rPr lang="en-GB" sz="1800" b="1" dirty="0"/>
              <a:t>Empathy</a:t>
            </a:r>
            <a:r>
              <a:rPr lang="en-GB" sz="1800" dirty="0"/>
              <a:t> is defined as:</a:t>
            </a:r>
          </a:p>
          <a:p>
            <a:pPr marL="0" indent="0">
              <a:buNone/>
            </a:pPr>
            <a:endParaRPr lang="en-GB" sz="1800" dirty="0"/>
          </a:p>
          <a:p>
            <a:pPr marL="0" indent="0">
              <a:buNone/>
            </a:pPr>
            <a:r>
              <a:rPr lang="en-GB" sz="1800" i="1" dirty="0"/>
              <a:t>‘the ability to sense, perceive or conceptualise how another person experiences the world.’ </a:t>
            </a:r>
          </a:p>
          <a:p>
            <a:pPr marL="0" indent="0">
              <a:buNone/>
            </a:pPr>
            <a:endParaRPr lang="en-GB" sz="1800" dirty="0"/>
          </a:p>
          <a:p>
            <a:pPr marL="0" indent="0">
              <a:buNone/>
            </a:pPr>
            <a:r>
              <a:rPr lang="en-GB" sz="1800" dirty="0"/>
              <a:t>It means walking in the other person’s shoes to understand why they are feeling the way they do.  Empathy is different to sympathy, which is a strong sense of care for someone in need.</a:t>
            </a:r>
            <a:endParaRPr lang="en-US" sz="1800" dirty="0"/>
          </a:p>
          <a:p>
            <a:endParaRPr lang="en-US" sz="1800" dirty="0"/>
          </a:p>
          <a:p>
            <a:endParaRPr lang="en-US" sz="1800" dirty="0"/>
          </a:p>
          <a:p>
            <a:endParaRPr lang="en-US" sz="1800" dirty="0"/>
          </a:p>
          <a:p>
            <a:endParaRPr lang="en-US" sz="1800" dirty="0"/>
          </a:p>
          <a:p>
            <a:pPr marL="0" indent="0">
              <a:buNone/>
            </a:pPr>
            <a:r>
              <a:rPr lang="en-GB" sz="1800" dirty="0"/>
              <a:t>Duff, S., (2017) Empathy in leadership, Training Journal, pp 9-11. </a:t>
            </a:r>
            <a:endParaRPr lang="en-US" sz="1800" dirty="0"/>
          </a:p>
        </p:txBody>
      </p:sp>
    </p:spTree>
    <p:extLst>
      <p:ext uri="{BB962C8B-B14F-4D97-AF65-F5344CB8AC3E}">
        <p14:creationId xmlns:p14="http://schemas.microsoft.com/office/powerpoint/2010/main" val="15558323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BC689-0856-116C-AB9F-F3EBD81B6854}"/>
              </a:ext>
            </a:extLst>
          </p:cNvPr>
          <p:cNvSpPr>
            <a:spLocks noGrp="1"/>
          </p:cNvSpPr>
          <p:nvPr>
            <p:ph type="title"/>
          </p:nvPr>
        </p:nvSpPr>
        <p:spPr/>
        <p:txBody>
          <a:bodyPr>
            <a:normAutofit fontScale="90000"/>
          </a:bodyPr>
          <a:lstStyle/>
          <a:p>
            <a:r>
              <a:rPr lang="en-GB" dirty="0"/>
              <a:t>7 Habits of Highly Effective People (Covey, 2005)</a:t>
            </a:r>
          </a:p>
        </p:txBody>
      </p:sp>
      <p:sp>
        <p:nvSpPr>
          <p:cNvPr id="3" name="Content Placeholder 2">
            <a:extLst>
              <a:ext uri="{FF2B5EF4-FFF2-40B4-BE49-F238E27FC236}">
                <a16:creationId xmlns:a16="http://schemas.microsoft.com/office/drawing/2014/main" id="{7DA33B44-C2B7-B19D-86A8-230CC7D64948}"/>
              </a:ext>
            </a:extLst>
          </p:cNvPr>
          <p:cNvSpPr>
            <a:spLocks noGrp="1"/>
          </p:cNvSpPr>
          <p:nvPr>
            <p:ph idx="1"/>
          </p:nvPr>
        </p:nvSpPr>
        <p:spPr/>
        <p:txBody>
          <a:bodyPr>
            <a:normAutofit fontScale="70000" lnSpcReduction="20000"/>
          </a:bodyPr>
          <a:lstStyle/>
          <a:p>
            <a:pPr marL="0" indent="0">
              <a:buNone/>
            </a:pPr>
            <a:endParaRPr lang="en-GB" sz="3600" dirty="0"/>
          </a:p>
          <a:p>
            <a:pPr marL="0" indent="0">
              <a:buNone/>
            </a:pPr>
            <a:r>
              <a:rPr lang="en-GB" sz="3200" dirty="0"/>
              <a:t>Inside-Out: The Change Starts from Within. ...</a:t>
            </a:r>
          </a:p>
          <a:p>
            <a:pPr marL="0" indent="0">
              <a:buNone/>
            </a:pPr>
            <a:r>
              <a:rPr lang="en-GB" sz="3200" dirty="0"/>
              <a:t>SUMMARY OF THE SEVEN HABITS.</a:t>
            </a:r>
          </a:p>
          <a:p>
            <a:pPr marL="0" indent="0">
              <a:buNone/>
            </a:pPr>
            <a:endParaRPr lang="en-GB" sz="3200" dirty="0"/>
          </a:p>
          <a:p>
            <a:pPr lvl="0"/>
            <a:r>
              <a:rPr lang="en-GB" sz="3200" dirty="0"/>
              <a:t>Habit 1: Be Proactive. ...</a:t>
            </a:r>
          </a:p>
          <a:p>
            <a:pPr lvl="0"/>
            <a:r>
              <a:rPr lang="en-GB" sz="3200" dirty="0"/>
              <a:t>Habit 2: Begin with the End in Mind. ...</a:t>
            </a:r>
          </a:p>
          <a:p>
            <a:pPr lvl="0"/>
            <a:r>
              <a:rPr lang="en-GB" sz="3200" dirty="0"/>
              <a:t>Habit 3: Put First Things First. ...</a:t>
            </a:r>
          </a:p>
          <a:p>
            <a:pPr lvl="0"/>
            <a:r>
              <a:rPr lang="en-GB" sz="3200" dirty="0"/>
              <a:t>Habit 4: Think Win/Win. ...</a:t>
            </a:r>
          </a:p>
          <a:p>
            <a:pPr lvl="0"/>
            <a:r>
              <a:rPr lang="en-GB" sz="3200" dirty="0"/>
              <a:t>Habit 5: Seek First to Understand, Then to Be Understood. ...</a:t>
            </a:r>
          </a:p>
          <a:p>
            <a:pPr lvl="0"/>
            <a:r>
              <a:rPr lang="en-GB" sz="3200" dirty="0"/>
              <a:t>Habit 6: Synergize.</a:t>
            </a:r>
          </a:p>
          <a:p>
            <a:pPr lvl="0"/>
            <a:r>
              <a:rPr lang="en-GB" sz="3200" dirty="0"/>
              <a:t>Habit 7: Sharpening the saw (renewal and continual improvement).</a:t>
            </a:r>
          </a:p>
          <a:p>
            <a:endParaRPr lang="en-GB" dirty="0"/>
          </a:p>
        </p:txBody>
      </p:sp>
    </p:spTree>
    <p:extLst>
      <p:ext uri="{BB962C8B-B14F-4D97-AF65-F5344CB8AC3E}">
        <p14:creationId xmlns:p14="http://schemas.microsoft.com/office/powerpoint/2010/main" val="22121875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B7F5E-AF61-6144-B5D1-6366611FDA41}"/>
              </a:ext>
            </a:extLst>
          </p:cNvPr>
          <p:cNvSpPr>
            <a:spLocks noGrp="1"/>
          </p:cNvSpPr>
          <p:nvPr>
            <p:ph type="title"/>
          </p:nvPr>
        </p:nvSpPr>
        <p:spPr/>
        <p:txBody>
          <a:bodyPr/>
          <a:lstStyle/>
          <a:p>
            <a:r>
              <a:rPr lang="en-GB" dirty="0"/>
              <a:t>Wellbeing</a:t>
            </a:r>
          </a:p>
        </p:txBody>
      </p:sp>
      <p:sp>
        <p:nvSpPr>
          <p:cNvPr id="3" name="Content Placeholder 2">
            <a:extLst>
              <a:ext uri="{FF2B5EF4-FFF2-40B4-BE49-F238E27FC236}">
                <a16:creationId xmlns:a16="http://schemas.microsoft.com/office/drawing/2014/main" id="{C0E1E4DD-8FF1-DBE7-7F0A-AA4C7AA5B0BE}"/>
              </a:ext>
            </a:extLst>
          </p:cNvPr>
          <p:cNvSpPr>
            <a:spLocks noGrp="1"/>
          </p:cNvSpPr>
          <p:nvPr>
            <p:ph idx="1"/>
          </p:nvPr>
        </p:nvSpPr>
        <p:spPr/>
        <p:txBody>
          <a:bodyPr/>
          <a:lstStyle/>
          <a:p>
            <a:r>
              <a:rPr lang="en-GB" dirty="0">
                <a:hlinkClick r:id="rId3"/>
              </a:rPr>
              <a:t>https://youtu.be/uCobXKHkNTM</a:t>
            </a:r>
            <a:r>
              <a:rPr lang="en-GB" dirty="0"/>
              <a:t> </a:t>
            </a:r>
          </a:p>
          <a:p>
            <a:r>
              <a:rPr lang="en-GB" dirty="0"/>
              <a:t>CIPD profession map identifies that in valuing people we must empathise with others and consider their wellbeing.</a:t>
            </a:r>
          </a:p>
          <a:p>
            <a:r>
              <a:rPr lang="en-GB" dirty="0"/>
              <a:t>People professionals also need to be mindful of own wellbeing.</a:t>
            </a:r>
          </a:p>
        </p:txBody>
      </p:sp>
    </p:spTree>
    <p:extLst>
      <p:ext uri="{BB962C8B-B14F-4D97-AF65-F5344CB8AC3E}">
        <p14:creationId xmlns:p14="http://schemas.microsoft.com/office/powerpoint/2010/main" val="7017425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5 Components of Emotional Intelligence by Daniel Goleman">
            <a:extLst>
              <a:ext uri="{FF2B5EF4-FFF2-40B4-BE49-F238E27FC236}">
                <a16:creationId xmlns:a16="http://schemas.microsoft.com/office/drawing/2014/main" id="{D6C3D0BA-7DCB-2F6B-CAD8-3532722860A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735262" y="68263"/>
            <a:ext cx="6721475" cy="6721475"/>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34821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8271A-1A54-0EC3-AE96-88AE6FD0922B}"/>
              </a:ext>
            </a:extLst>
          </p:cNvPr>
          <p:cNvSpPr>
            <a:spLocks noGrp="1"/>
          </p:cNvSpPr>
          <p:nvPr>
            <p:ph type="title"/>
          </p:nvPr>
        </p:nvSpPr>
        <p:spPr/>
        <p:txBody>
          <a:bodyPr/>
          <a:lstStyle/>
          <a:p>
            <a:r>
              <a:rPr lang="en-GB" dirty="0"/>
              <a:t>Using Emotional Intelligence</a:t>
            </a:r>
          </a:p>
        </p:txBody>
      </p:sp>
      <p:sp>
        <p:nvSpPr>
          <p:cNvPr id="3" name="Content Placeholder 2">
            <a:extLst>
              <a:ext uri="{FF2B5EF4-FFF2-40B4-BE49-F238E27FC236}">
                <a16:creationId xmlns:a16="http://schemas.microsoft.com/office/drawing/2014/main" id="{CBBBD1F6-A425-3DC1-969C-924F03C9E7A3}"/>
              </a:ext>
            </a:extLst>
          </p:cNvPr>
          <p:cNvSpPr>
            <a:spLocks noGrp="1"/>
          </p:cNvSpPr>
          <p:nvPr>
            <p:ph idx="1"/>
          </p:nvPr>
        </p:nvSpPr>
        <p:spPr/>
        <p:txBody>
          <a:bodyPr>
            <a:normAutofit fontScale="62500" lnSpcReduction="20000"/>
          </a:bodyPr>
          <a:lstStyle/>
          <a:p>
            <a:pPr marL="0" indent="0" fontAlgn="base">
              <a:buNone/>
            </a:pPr>
            <a:r>
              <a:rPr lang="en-GB" sz="3200" dirty="0"/>
              <a:t>Emotional intelligence can be used in many different ways in your daily life. </a:t>
            </a:r>
          </a:p>
          <a:p>
            <a:pPr marL="0" indent="0" fontAlgn="base">
              <a:buNone/>
            </a:pPr>
            <a:r>
              <a:rPr lang="en-GB" sz="3200" dirty="0"/>
              <a:t>Some different ways to practice emotional intelligence include:</a:t>
            </a:r>
          </a:p>
          <a:p>
            <a:pPr marL="0" indent="0" fontAlgn="base">
              <a:buNone/>
            </a:pPr>
            <a:endParaRPr lang="en-GB" sz="3200" dirty="0"/>
          </a:p>
          <a:p>
            <a:pPr fontAlgn="base"/>
            <a:r>
              <a:rPr lang="en-GB" sz="3200" dirty="0"/>
              <a:t>Being able to accept criticism and responsibility</a:t>
            </a:r>
          </a:p>
          <a:p>
            <a:pPr fontAlgn="base"/>
            <a:r>
              <a:rPr lang="en-GB" sz="3200" dirty="0"/>
              <a:t>Being able to move on after making a mistake</a:t>
            </a:r>
          </a:p>
          <a:p>
            <a:pPr fontAlgn="base"/>
            <a:r>
              <a:rPr lang="en-GB" sz="3200" dirty="0"/>
              <a:t>Being able to say no when you need to</a:t>
            </a:r>
          </a:p>
          <a:p>
            <a:pPr fontAlgn="base"/>
            <a:r>
              <a:rPr lang="en-GB" sz="3200" dirty="0"/>
              <a:t>Being able to share your feelings with others</a:t>
            </a:r>
          </a:p>
          <a:p>
            <a:pPr fontAlgn="base"/>
            <a:r>
              <a:rPr lang="en-GB" sz="3200" dirty="0"/>
              <a:t>Being able to solve problems in ways that work for everyone</a:t>
            </a:r>
          </a:p>
          <a:p>
            <a:pPr fontAlgn="base"/>
            <a:r>
              <a:rPr lang="en-GB" sz="3200" dirty="0"/>
              <a:t>Having empathy for other people</a:t>
            </a:r>
          </a:p>
          <a:p>
            <a:pPr fontAlgn="base"/>
            <a:r>
              <a:rPr lang="en-GB" sz="3200" dirty="0"/>
              <a:t>Having great listening skills</a:t>
            </a:r>
          </a:p>
          <a:p>
            <a:pPr fontAlgn="base"/>
            <a:r>
              <a:rPr lang="en-GB" sz="3200" dirty="0"/>
              <a:t>Knowing why you do the things you do</a:t>
            </a:r>
          </a:p>
          <a:p>
            <a:pPr fontAlgn="base"/>
            <a:r>
              <a:rPr lang="en-GB" sz="3200" dirty="0"/>
              <a:t>Not being judgemental of others</a:t>
            </a:r>
          </a:p>
          <a:p>
            <a:endParaRPr lang="en-GB" dirty="0"/>
          </a:p>
        </p:txBody>
      </p:sp>
    </p:spTree>
    <p:extLst>
      <p:ext uri="{BB962C8B-B14F-4D97-AF65-F5344CB8AC3E}">
        <p14:creationId xmlns:p14="http://schemas.microsoft.com/office/powerpoint/2010/main" val="22271255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65459-6588-B0EC-0B29-2365E10FE136}"/>
              </a:ext>
            </a:extLst>
          </p:cNvPr>
          <p:cNvSpPr>
            <a:spLocks noGrp="1"/>
          </p:cNvSpPr>
          <p:nvPr>
            <p:ph type="title"/>
          </p:nvPr>
        </p:nvSpPr>
        <p:spPr/>
        <p:txBody>
          <a:bodyPr/>
          <a:lstStyle/>
          <a:p>
            <a:r>
              <a:rPr lang="en-GB" dirty="0"/>
              <a:t>Compassion</a:t>
            </a:r>
          </a:p>
        </p:txBody>
      </p:sp>
      <p:sp>
        <p:nvSpPr>
          <p:cNvPr id="3" name="Content Placeholder 2">
            <a:extLst>
              <a:ext uri="{FF2B5EF4-FFF2-40B4-BE49-F238E27FC236}">
                <a16:creationId xmlns:a16="http://schemas.microsoft.com/office/drawing/2014/main" id="{0750DE22-AA67-6F1E-CC68-D646524FF105}"/>
              </a:ext>
            </a:extLst>
          </p:cNvPr>
          <p:cNvSpPr>
            <a:spLocks noGrp="1"/>
          </p:cNvSpPr>
          <p:nvPr>
            <p:ph idx="1"/>
          </p:nvPr>
        </p:nvSpPr>
        <p:spPr/>
        <p:txBody>
          <a:bodyPr>
            <a:normAutofit fontScale="85000" lnSpcReduction="10000"/>
          </a:bodyPr>
          <a:lstStyle/>
          <a:p>
            <a:r>
              <a:rPr lang="en-GB" dirty="0"/>
              <a:t>Compassionate workplaces have been positively linked to personal and work-related outcomes, including:    </a:t>
            </a:r>
          </a:p>
          <a:p>
            <a:pPr marL="285750" indent="-285750">
              <a:buFont typeface="Arial" panose="020B0604020202020204" pitchFamily="34" charset="0"/>
              <a:buChar char="•"/>
            </a:pPr>
            <a:r>
              <a:rPr lang="en-GB" dirty="0"/>
              <a:t>Positive emotions (at an individual, team and organisational level). </a:t>
            </a:r>
          </a:p>
          <a:p>
            <a:pPr marL="285750" indent="-285750">
              <a:buFont typeface="Arial" panose="020B0604020202020204" pitchFamily="34" charset="0"/>
              <a:buChar char="•"/>
            </a:pPr>
            <a:r>
              <a:rPr lang="en-GB" dirty="0"/>
              <a:t>A decrease in job-related stress and increased affective organisational commitment (positive emotions towards the organisation, linking to organisational behaviours such as turnover intentions) </a:t>
            </a:r>
            <a:r>
              <a:rPr lang="en-GB" u="sng" dirty="0">
                <a:hlinkClick r:id="rId3" tooltip="PDF: What good is compassion at work"/>
              </a:rPr>
              <a:t>(Lilius et al., 2003)</a:t>
            </a:r>
            <a:r>
              <a:rPr lang="en-GB" dirty="0"/>
              <a:t>.  </a:t>
            </a:r>
          </a:p>
          <a:p>
            <a:pPr marL="285750" indent="-285750">
              <a:buFont typeface="Arial" panose="020B0604020202020204" pitchFamily="34" charset="0"/>
              <a:buChar char="•"/>
            </a:pPr>
            <a:r>
              <a:rPr lang="en-GB" dirty="0"/>
              <a:t>Increased psychological wellbeing.  </a:t>
            </a:r>
          </a:p>
          <a:p>
            <a:pPr marL="285750" indent="-285750">
              <a:buFont typeface="Arial" panose="020B0604020202020204" pitchFamily="34" charset="0"/>
              <a:buChar char="•"/>
            </a:pPr>
            <a:r>
              <a:rPr lang="en-GB" dirty="0"/>
              <a:t>Examples of compassionate behaviour?</a:t>
            </a:r>
          </a:p>
          <a:p>
            <a:pPr marL="0" indent="0">
              <a:buNone/>
            </a:pPr>
            <a:endParaRPr lang="en-GB" dirty="0"/>
          </a:p>
        </p:txBody>
      </p:sp>
    </p:spTree>
    <p:extLst>
      <p:ext uri="{BB962C8B-B14F-4D97-AF65-F5344CB8AC3E}">
        <p14:creationId xmlns:p14="http://schemas.microsoft.com/office/powerpoint/2010/main" val="30256052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67C50-BE07-5BF0-592A-03E1AA041AE1}"/>
              </a:ext>
            </a:extLst>
          </p:cNvPr>
          <p:cNvSpPr>
            <a:spLocks noGrp="1"/>
          </p:cNvSpPr>
          <p:nvPr>
            <p:ph type="title"/>
          </p:nvPr>
        </p:nvSpPr>
        <p:spPr/>
        <p:txBody>
          <a:bodyPr/>
          <a:lstStyle/>
          <a:p>
            <a:r>
              <a:rPr lang="en-GB" dirty="0"/>
              <a:t>Effectively Expressing Views and Opinions</a:t>
            </a:r>
          </a:p>
        </p:txBody>
      </p:sp>
      <p:sp>
        <p:nvSpPr>
          <p:cNvPr id="3" name="Content Placeholder 2">
            <a:extLst>
              <a:ext uri="{FF2B5EF4-FFF2-40B4-BE49-F238E27FC236}">
                <a16:creationId xmlns:a16="http://schemas.microsoft.com/office/drawing/2014/main" id="{3C810BFA-7057-772C-3554-4CBC0EC14B83}"/>
              </a:ext>
            </a:extLst>
          </p:cNvPr>
          <p:cNvSpPr>
            <a:spLocks noGrp="1"/>
          </p:cNvSpPr>
          <p:nvPr>
            <p:ph idx="1"/>
          </p:nvPr>
        </p:nvSpPr>
        <p:spPr/>
        <p:txBody>
          <a:bodyPr>
            <a:normAutofit fontScale="77500" lnSpcReduction="20000"/>
          </a:bodyPr>
          <a:lstStyle/>
          <a:p>
            <a:r>
              <a:rPr lang="en-US" sz="3200" dirty="0"/>
              <a:t>Being clear about our motives for saying or recommending something</a:t>
            </a:r>
          </a:p>
          <a:p>
            <a:r>
              <a:rPr lang="en-US" sz="3200" dirty="0"/>
              <a:t>Thinking in advance about what we will say (if possible), how we will say it, and any supporting facts or evidence we can use to support what we are saying</a:t>
            </a:r>
          </a:p>
          <a:p>
            <a:r>
              <a:rPr lang="en-US" sz="3200" dirty="0"/>
              <a:t>Being prepared to rephrase and explain our views to help others understand them</a:t>
            </a:r>
          </a:p>
          <a:p>
            <a:r>
              <a:rPr lang="en-US" sz="3200" dirty="0" err="1"/>
              <a:t>Recognising</a:t>
            </a:r>
            <a:r>
              <a:rPr lang="en-US" sz="3200" dirty="0"/>
              <a:t> that others may have different viewpoints and valid arguments against what we are saying (and not taking this personally)</a:t>
            </a:r>
          </a:p>
          <a:p>
            <a:r>
              <a:rPr lang="en-US" sz="3200" dirty="0"/>
              <a:t>Thinking in advance what the arguments against what we are saying might be and how we might respond to these</a:t>
            </a:r>
          </a:p>
          <a:p>
            <a:endParaRPr lang="en-GB" dirty="0"/>
          </a:p>
        </p:txBody>
      </p:sp>
    </p:spTree>
    <p:extLst>
      <p:ext uri="{BB962C8B-B14F-4D97-AF65-F5344CB8AC3E}">
        <p14:creationId xmlns:p14="http://schemas.microsoft.com/office/powerpoint/2010/main" val="14518707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D8811-5A2B-4383-4801-00A4E2D3A87C}"/>
              </a:ext>
            </a:extLst>
          </p:cNvPr>
          <p:cNvSpPr>
            <a:spLocks noGrp="1"/>
          </p:cNvSpPr>
          <p:nvPr>
            <p:ph type="title"/>
          </p:nvPr>
        </p:nvSpPr>
        <p:spPr/>
        <p:txBody>
          <a:bodyPr/>
          <a:lstStyle/>
          <a:p>
            <a:r>
              <a:rPr lang="en-GB" dirty="0"/>
              <a:t>Resolving Conflict (personally)</a:t>
            </a:r>
          </a:p>
        </p:txBody>
      </p:sp>
      <p:sp>
        <p:nvSpPr>
          <p:cNvPr id="3" name="Content Placeholder 2">
            <a:extLst>
              <a:ext uri="{FF2B5EF4-FFF2-40B4-BE49-F238E27FC236}">
                <a16:creationId xmlns:a16="http://schemas.microsoft.com/office/drawing/2014/main" id="{CDB4CC72-736A-3690-E575-216ABE8CE4B8}"/>
              </a:ext>
            </a:extLst>
          </p:cNvPr>
          <p:cNvSpPr>
            <a:spLocks noGrp="1"/>
          </p:cNvSpPr>
          <p:nvPr>
            <p:ph idx="1"/>
          </p:nvPr>
        </p:nvSpPr>
        <p:spPr/>
        <p:txBody>
          <a:bodyPr/>
          <a:lstStyle/>
          <a:p>
            <a:r>
              <a:rPr lang="en-US" sz="3200" dirty="0"/>
              <a:t>Raise the issue early</a:t>
            </a:r>
          </a:p>
          <a:p>
            <a:r>
              <a:rPr lang="en-US" sz="3200" dirty="0"/>
              <a:t>Manage your emotions </a:t>
            </a:r>
          </a:p>
          <a:p>
            <a:r>
              <a:rPr lang="en-US" sz="3200" dirty="0"/>
              <a:t>Show empathy</a:t>
            </a:r>
          </a:p>
          <a:p>
            <a:r>
              <a:rPr lang="en-US" sz="3200" dirty="0"/>
              <a:t>Practice active listening</a:t>
            </a:r>
          </a:p>
          <a:p>
            <a:r>
              <a:rPr lang="en-US" sz="3200" dirty="0"/>
              <a:t>Acknowledge criticism</a:t>
            </a:r>
          </a:p>
          <a:p>
            <a:endParaRPr lang="en-GB" dirty="0"/>
          </a:p>
        </p:txBody>
      </p:sp>
    </p:spTree>
    <p:extLst>
      <p:ext uri="{BB962C8B-B14F-4D97-AF65-F5344CB8AC3E}">
        <p14:creationId xmlns:p14="http://schemas.microsoft.com/office/powerpoint/2010/main" val="20124111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10C97-8E6B-B31C-92AC-F1289575CEE0}"/>
              </a:ext>
            </a:extLst>
          </p:cNvPr>
          <p:cNvSpPr>
            <a:spLocks noGrp="1"/>
          </p:cNvSpPr>
          <p:nvPr>
            <p:ph type="title"/>
          </p:nvPr>
        </p:nvSpPr>
        <p:spPr/>
        <p:txBody>
          <a:bodyPr/>
          <a:lstStyle/>
          <a:p>
            <a:r>
              <a:rPr lang="en-GB" dirty="0"/>
              <a:t>Resolving Conflict (of others)</a:t>
            </a:r>
          </a:p>
        </p:txBody>
      </p:sp>
      <p:sp>
        <p:nvSpPr>
          <p:cNvPr id="3" name="Content Placeholder 2">
            <a:extLst>
              <a:ext uri="{FF2B5EF4-FFF2-40B4-BE49-F238E27FC236}">
                <a16:creationId xmlns:a16="http://schemas.microsoft.com/office/drawing/2014/main" id="{6689F3DA-F37F-6517-349D-61ED54E275B3}"/>
              </a:ext>
            </a:extLst>
          </p:cNvPr>
          <p:cNvSpPr>
            <a:spLocks noGrp="1"/>
          </p:cNvSpPr>
          <p:nvPr>
            <p:ph idx="1"/>
          </p:nvPr>
        </p:nvSpPr>
        <p:spPr/>
        <p:txBody>
          <a:bodyPr>
            <a:normAutofit fontScale="70000" lnSpcReduction="20000"/>
          </a:bodyPr>
          <a:lstStyle/>
          <a:p>
            <a:endParaRPr lang="en-US" sz="3200" dirty="0"/>
          </a:p>
          <a:p>
            <a:r>
              <a:rPr lang="en-US" sz="3200" dirty="0"/>
              <a:t>CIPD report </a:t>
            </a:r>
            <a:r>
              <a:rPr lang="en-US" sz="3200" dirty="0">
                <a:hlinkClick r:id="rId2"/>
              </a:rPr>
              <a:t>https://www.cipd.co.uk/knowledge/fundamentals/relations/disputes/managing-workplace-conflict-report</a:t>
            </a:r>
            <a:r>
              <a:rPr lang="en-US" sz="3200" dirty="0"/>
              <a:t> tell us that there is a reliance on formal processes and procedures. Gap between how employers and managers feel how conflict has been handled compared with the experiences of the employees who have been involved.</a:t>
            </a:r>
          </a:p>
          <a:p>
            <a:r>
              <a:rPr lang="en-US" sz="3200" dirty="0"/>
              <a:t>People managers, are just as likely to exacerbate a conflict situation as they are to resolve it.</a:t>
            </a:r>
          </a:p>
          <a:p>
            <a:r>
              <a:rPr lang="en-US" sz="3200" dirty="0"/>
              <a:t>If not addressed, conflict can fester and formal disciplinary procedures are used.</a:t>
            </a:r>
          </a:p>
          <a:p>
            <a:r>
              <a:rPr lang="en-US" sz="3200" dirty="0"/>
              <a:t>HR must: </a:t>
            </a:r>
            <a:r>
              <a:rPr lang="en-US" sz="3200" dirty="0" err="1"/>
              <a:t>recognise</a:t>
            </a:r>
            <a:r>
              <a:rPr lang="en-US" sz="3200" dirty="0"/>
              <a:t> and handle things early on, responding quickly and sensitively to complaints, and ensure that people managers are equipped to manage conflict </a:t>
            </a:r>
          </a:p>
          <a:p>
            <a:endParaRPr lang="en-GB" dirty="0"/>
          </a:p>
        </p:txBody>
      </p:sp>
    </p:spTree>
    <p:extLst>
      <p:ext uri="{BB962C8B-B14F-4D97-AF65-F5344CB8AC3E}">
        <p14:creationId xmlns:p14="http://schemas.microsoft.com/office/powerpoint/2010/main" val="11099938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B73D4-10AE-CB85-64EA-A9E5FA6AF22D}"/>
              </a:ext>
            </a:extLst>
          </p:cNvPr>
          <p:cNvSpPr>
            <a:spLocks noGrp="1"/>
          </p:cNvSpPr>
          <p:nvPr>
            <p:ph type="title"/>
          </p:nvPr>
        </p:nvSpPr>
        <p:spPr/>
        <p:txBody>
          <a:bodyPr/>
          <a:lstStyle/>
          <a:p>
            <a:r>
              <a:rPr lang="en-GB" dirty="0"/>
              <a:t>Learning from mistakes</a:t>
            </a:r>
          </a:p>
        </p:txBody>
      </p:sp>
      <p:sp>
        <p:nvSpPr>
          <p:cNvPr id="3" name="Content Placeholder 2">
            <a:extLst>
              <a:ext uri="{FF2B5EF4-FFF2-40B4-BE49-F238E27FC236}">
                <a16:creationId xmlns:a16="http://schemas.microsoft.com/office/drawing/2014/main" id="{D28B5147-0924-0023-138F-40F5D6C90261}"/>
              </a:ext>
            </a:extLst>
          </p:cNvPr>
          <p:cNvSpPr>
            <a:spLocks noGrp="1"/>
          </p:cNvSpPr>
          <p:nvPr>
            <p:ph idx="1"/>
          </p:nvPr>
        </p:nvSpPr>
        <p:spPr/>
        <p:txBody>
          <a:bodyPr>
            <a:normAutofit lnSpcReduction="10000"/>
          </a:bodyPr>
          <a:lstStyle/>
          <a:p>
            <a:r>
              <a:rPr lang="en-US" sz="3200" dirty="0"/>
              <a:t>Taking responsibility</a:t>
            </a:r>
          </a:p>
          <a:p>
            <a:r>
              <a:rPr lang="en-US" sz="3200" dirty="0"/>
              <a:t>Clarifying work requirements</a:t>
            </a:r>
          </a:p>
          <a:p>
            <a:r>
              <a:rPr lang="en-US" sz="3200" dirty="0"/>
              <a:t>Being clear on ethics and values</a:t>
            </a:r>
          </a:p>
          <a:p>
            <a:r>
              <a:rPr lang="en-US" sz="3200" dirty="0"/>
              <a:t>Ensuring own capability meets requirements/asking for help/training</a:t>
            </a:r>
          </a:p>
          <a:p>
            <a:r>
              <a:rPr lang="en-US" sz="3200" dirty="0"/>
              <a:t>Timescales</a:t>
            </a:r>
          </a:p>
          <a:p>
            <a:r>
              <a:rPr lang="en-US" sz="3200" dirty="0"/>
              <a:t>Client/stakeholder satisfaction </a:t>
            </a:r>
          </a:p>
          <a:p>
            <a:endParaRPr lang="en-GB" dirty="0"/>
          </a:p>
        </p:txBody>
      </p:sp>
    </p:spTree>
    <p:extLst>
      <p:ext uri="{BB962C8B-B14F-4D97-AF65-F5344CB8AC3E}">
        <p14:creationId xmlns:p14="http://schemas.microsoft.com/office/powerpoint/2010/main" val="5210169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16AB2-ED57-02EE-B106-9579D11B74CA}"/>
              </a:ext>
            </a:extLst>
          </p:cNvPr>
          <p:cNvSpPr>
            <a:spLocks noGrp="1"/>
          </p:cNvSpPr>
          <p:nvPr>
            <p:ph type="title"/>
          </p:nvPr>
        </p:nvSpPr>
        <p:spPr/>
        <p:txBody>
          <a:bodyPr/>
          <a:lstStyle/>
          <a:p>
            <a:r>
              <a:rPr lang="en-GB" dirty="0"/>
              <a:t>Psychological Safety</a:t>
            </a:r>
          </a:p>
        </p:txBody>
      </p:sp>
      <p:sp>
        <p:nvSpPr>
          <p:cNvPr id="3" name="Content Placeholder 2">
            <a:extLst>
              <a:ext uri="{FF2B5EF4-FFF2-40B4-BE49-F238E27FC236}">
                <a16:creationId xmlns:a16="http://schemas.microsoft.com/office/drawing/2014/main" id="{E08D7CC9-7700-FD5F-BC35-EE5B89251E3B}"/>
              </a:ext>
            </a:extLst>
          </p:cNvPr>
          <p:cNvSpPr>
            <a:spLocks noGrp="1"/>
          </p:cNvSpPr>
          <p:nvPr>
            <p:ph idx="1"/>
          </p:nvPr>
        </p:nvSpPr>
        <p:spPr/>
        <p:txBody>
          <a:bodyPr>
            <a:normAutofit fontScale="85000" lnSpcReduction="10000"/>
          </a:bodyPr>
          <a:lstStyle/>
          <a:p>
            <a:r>
              <a:rPr lang="en-GB" sz="3200" b="1" dirty="0"/>
              <a:t>Psychological safety</a:t>
            </a:r>
            <a:r>
              <a:rPr lang="en-GB" sz="3200" dirty="0"/>
              <a:t> is a term that is used to describe a particular team dynamic. It is a shared belief within a team that it is safe to take risks and to be your true self at work, without fear that this will lead to negative personal or professional consequences.</a:t>
            </a:r>
          </a:p>
          <a:p>
            <a:r>
              <a:rPr lang="en-GB" sz="3200" dirty="0"/>
              <a:t>Professor Amy Edmondson of Harvard Business School is one of the leading academic researchers into psychological safety. She says that it goes beyond a team merely trusting each other, but instead it describes a team that is </a:t>
            </a:r>
            <a:r>
              <a:rPr lang="en-GB" sz="3200" i="1" dirty="0"/>
              <a:t>“characterised by interpersonal trust and mutual respect in which people are comfortable being themselves”. </a:t>
            </a:r>
            <a:r>
              <a:rPr lang="en-GB" sz="3200" dirty="0"/>
              <a:t>Strong team relationships can be key to psychological safety.</a:t>
            </a:r>
          </a:p>
          <a:p>
            <a:endParaRPr lang="en-GB" dirty="0"/>
          </a:p>
        </p:txBody>
      </p:sp>
    </p:spTree>
    <p:extLst>
      <p:ext uri="{BB962C8B-B14F-4D97-AF65-F5344CB8AC3E}">
        <p14:creationId xmlns:p14="http://schemas.microsoft.com/office/powerpoint/2010/main" val="24217485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8E46F-92D8-21B4-AD76-B48B6E9E47B4}"/>
              </a:ext>
            </a:extLst>
          </p:cNvPr>
          <p:cNvSpPr>
            <a:spLocks noGrp="1"/>
          </p:cNvSpPr>
          <p:nvPr>
            <p:ph type="title"/>
          </p:nvPr>
        </p:nvSpPr>
        <p:spPr/>
        <p:txBody>
          <a:bodyPr/>
          <a:lstStyle/>
          <a:p>
            <a:r>
              <a:rPr lang="en-GB" dirty="0"/>
              <a:t>Johari’s Window</a:t>
            </a:r>
          </a:p>
        </p:txBody>
      </p:sp>
      <p:pic>
        <p:nvPicPr>
          <p:cNvPr id="1028" name="Picture 4">
            <a:extLst>
              <a:ext uri="{FF2B5EF4-FFF2-40B4-BE49-F238E27FC236}">
                <a16:creationId xmlns:a16="http://schemas.microsoft.com/office/drawing/2014/main" id="{F8C474D4-EED2-98B3-3A99-71A0FBD089A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545547" y="1600200"/>
            <a:ext cx="5100906"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30523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71422-9657-9641-5663-F2F56730952B}"/>
              </a:ext>
            </a:extLst>
          </p:cNvPr>
          <p:cNvSpPr>
            <a:spLocks noGrp="1"/>
          </p:cNvSpPr>
          <p:nvPr>
            <p:ph type="title"/>
          </p:nvPr>
        </p:nvSpPr>
        <p:spPr/>
        <p:txBody>
          <a:bodyPr/>
          <a:lstStyle/>
          <a:p>
            <a:r>
              <a:rPr lang="en-GB" dirty="0"/>
              <a:t>Team Work</a:t>
            </a:r>
          </a:p>
        </p:txBody>
      </p:sp>
      <p:sp>
        <p:nvSpPr>
          <p:cNvPr id="3" name="Content Placeholder 2">
            <a:extLst>
              <a:ext uri="{FF2B5EF4-FFF2-40B4-BE49-F238E27FC236}">
                <a16:creationId xmlns:a16="http://schemas.microsoft.com/office/drawing/2014/main" id="{2F00FBBE-8245-46C8-5130-B9A49C6CD048}"/>
              </a:ext>
            </a:extLst>
          </p:cNvPr>
          <p:cNvSpPr>
            <a:spLocks noGrp="1"/>
          </p:cNvSpPr>
          <p:nvPr>
            <p:ph idx="1"/>
          </p:nvPr>
        </p:nvSpPr>
        <p:spPr/>
        <p:txBody>
          <a:bodyPr/>
          <a:lstStyle/>
          <a:p>
            <a:r>
              <a:rPr lang="en-GB" dirty="0">
                <a:hlinkClick r:id="rId3"/>
              </a:rPr>
              <a:t>https://youtu.be/2ZzMlyUzlVY</a:t>
            </a:r>
            <a:endParaRPr lang="en-GB" dirty="0"/>
          </a:p>
          <a:p>
            <a:r>
              <a:rPr lang="en-GB" dirty="0"/>
              <a:t>Forming</a:t>
            </a:r>
          </a:p>
          <a:p>
            <a:r>
              <a:rPr lang="en-GB" dirty="0"/>
              <a:t>Norming</a:t>
            </a:r>
          </a:p>
          <a:p>
            <a:r>
              <a:rPr lang="en-GB" dirty="0"/>
              <a:t>Performing</a:t>
            </a:r>
          </a:p>
          <a:p>
            <a:r>
              <a:rPr lang="en-GB" dirty="0"/>
              <a:t>Adjourning</a:t>
            </a:r>
          </a:p>
          <a:p>
            <a:endParaRPr lang="en-GB" dirty="0"/>
          </a:p>
        </p:txBody>
      </p:sp>
    </p:spTree>
    <p:extLst>
      <p:ext uri="{BB962C8B-B14F-4D97-AF65-F5344CB8AC3E}">
        <p14:creationId xmlns:p14="http://schemas.microsoft.com/office/powerpoint/2010/main" val="42457537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28247-D233-4939-1F17-A98907BF99E1}"/>
              </a:ext>
            </a:extLst>
          </p:cNvPr>
          <p:cNvSpPr>
            <a:spLocks noGrp="1"/>
          </p:cNvSpPr>
          <p:nvPr>
            <p:ph type="title"/>
          </p:nvPr>
        </p:nvSpPr>
        <p:spPr/>
        <p:txBody>
          <a:bodyPr/>
          <a:lstStyle/>
          <a:p>
            <a:r>
              <a:rPr lang="en-GB" dirty="0"/>
              <a:t>Belbin’s Theory</a:t>
            </a:r>
          </a:p>
        </p:txBody>
      </p:sp>
      <p:sp>
        <p:nvSpPr>
          <p:cNvPr id="3" name="Content Placeholder 2">
            <a:extLst>
              <a:ext uri="{FF2B5EF4-FFF2-40B4-BE49-F238E27FC236}">
                <a16:creationId xmlns:a16="http://schemas.microsoft.com/office/drawing/2014/main" id="{83BD9C0C-A243-3A87-C478-36D9E2C53DCA}"/>
              </a:ext>
            </a:extLst>
          </p:cNvPr>
          <p:cNvSpPr>
            <a:spLocks noGrp="1"/>
          </p:cNvSpPr>
          <p:nvPr>
            <p:ph idx="1"/>
          </p:nvPr>
        </p:nvSpPr>
        <p:spPr/>
        <p:txBody>
          <a:bodyPr/>
          <a:lstStyle/>
          <a:p>
            <a:r>
              <a:rPr lang="en-GB" dirty="0">
                <a:hlinkClick r:id="rId3"/>
              </a:rPr>
              <a:t>https://youtu.be/hMesDq_rNOw</a:t>
            </a:r>
            <a:endParaRPr lang="en-GB" dirty="0"/>
          </a:p>
          <a:p>
            <a:r>
              <a:rPr lang="en-GB" sz="3200" b="0" i="0" kern="1200" dirty="0">
                <a:solidFill>
                  <a:schemeClr val="tx1"/>
                </a:solidFill>
                <a:effectLst/>
                <a:latin typeface="+mn-lt"/>
                <a:ea typeface="+mn-ea"/>
                <a:cs typeface="+mn-cs"/>
              </a:rPr>
              <a:t>The team roles were designed to define and predict potential success of management teams, recognising that the strongest teams have a diversity of characters and personality types</a:t>
            </a:r>
            <a:endParaRPr lang="en-GB" dirty="0"/>
          </a:p>
        </p:txBody>
      </p:sp>
    </p:spTree>
    <p:extLst>
      <p:ext uri="{BB962C8B-B14F-4D97-AF65-F5344CB8AC3E}">
        <p14:creationId xmlns:p14="http://schemas.microsoft.com/office/powerpoint/2010/main" val="8181603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Content Placeholder 4" descr="A picture containing chart&#10;&#10;Description automatically generated">
            <a:extLst>
              <a:ext uri="{FF2B5EF4-FFF2-40B4-BE49-F238E27FC236}">
                <a16:creationId xmlns:a16="http://schemas.microsoft.com/office/drawing/2014/main" id="{905121AB-4768-3C6E-8CEE-1C13BEEF57EB}"/>
              </a:ext>
            </a:extLst>
          </p:cNvPr>
          <p:cNvPicPr>
            <a:picLocks noGrp="1" noChangeAspect="1"/>
          </p:cNvPicPr>
          <p:nvPr>
            <p:ph idx="1"/>
          </p:nvPr>
        </p:nvPicPr>
        <p:blipFill>
          <a:blip r:embed="rId3"/>
          <a:stretch>
            <a:fillRect/>
          </a:stretch>
        </p:blipFill>
        <p:spPr>
          <a:xfrm>
            <a:off x="1243012" y="-53490"/>
            <a:ext cx="9482283" cy="6964979"/>
          </a:xfrm>
        </p:spPr>
      </p:pic>
    </p:spTree>
    <p:extLst>
      <p:ext uri="{BB962C8B-B14F-4D97-AF65-F5344CB8AC3E}">
        <p14:creationId xmlns:p14="http://schemas.microsoft.com/office/powerpoint/2010/main" val="40123541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B32D1-5325-7103-89E0-22FBFD11CDAD}"/>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dirty="0"/>
              <a:t>Benefits of Continuing Professional Development (CPD)</a:t>
            </a:r>
          </a:p>
        </p:txBody>
      </p:sp>
      <p:pic>
        <p:nvPicPr>
          <p:cNvPr id="4" name="Graphic 3" descr="Onboarding">
            <a:extLst>
              <a:ext uri="{FF2B5EF4-FFF2-40B4-BE49-F238E27FC236}">
                <a16:creationId xmlns:a16="http://schemas.microsoft.com/office/drawing/2014/main" id="{EAEA03AA-256A-E923-077A-02AD236D288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07480" y="1600201"/>
            <a:ext cx="3989040" cy="3989040"/>
          </a:xfrm>
          <a:prstGeom prst="rect">
            <a:avLst/>
          </a:prstGeom>
        </p:spPr>
      </p:pic>
      <p:sp>
        <p:nvSpPr>
          <p:cNvPr id="3" name="Content Placeholder 2">
            <a:extLst>
              <a:ext uri="{FF2B5EF4-FFF2-40B4-BE49-F238E27FC236}">
                <a16:creationId xmlns:a16="http://schemas.microsoft.com/office/drawing/2014/main" id="{2F482F37-C4B6-F8E1-B978-913A71901762}"/>
              </a:ext>
            </a:extLst>
          </p:cNvPr>
          <p:cNvSpPr>
            <a:spLocks noGrp="1"/>
          </p:cNvSpPr>
          <p:nvPr>
            <p:ph sz="half" idx="2"/>
          </p:nvPr>
        </p:nvSpPr>
        <p:spPr>
          <a:xfrm>
            <a:off x="6197600" y="1600201"/>
            <a:ext cx="5384800" cy="3989040"/>
          </a:xfrm>
        </p:spPr>
        <p:txBody>
          <a:bodyPr>
            <a:normAutofit/>
          </a:bodyPr>
          <a:lstStyle/>
          <a:p>
            <a:r>
              <a:rPr lang="en-US" dirty="0"/>
              <a:t>In groups, discuss the benefits to the individual and benefits to the </a:t>
            </a:r>
            <a:r>
              <a:rPr lang="en-US" dirty="0" err="1"/>
              <a:t>organisation</a:t>
            </a:r>
            <a:r>
              <a:rPr lang="en-US" dirty="0"/>
              <a:t>.</a:t>
            </a:r>
          </a:p>
          <a:p>
            <a:endParaRPr lang="en-GB" dirty="0"/>
          </a:p>
        </p:txBody>
      </p:sp>
    </p:spTree>
    <p:extLst>
      <p:ext uri="{BB962C8B-B14F-4D97-AF65-F5344CB8AC3E}">
        <p14:creationId xmlns:p14="http://schemas.microsoft.com/office/powerpoint/2010/main" val="1095941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87F2D-1CB6-39CD-C23B-655F9BC5A30E}"/>
              </a:ext>
            </a:extLst>
          </p:cNvPr>
          <p:cNvSpPr>
            <a:spLocks noGrp="1"/>
          </p:cNvSpPr>
          <p:nvPr>
            <p:ph type="title"/>
          </p:nvPr>
        </p:nvSpPr>
        <p:spPr/>
        <p:txBody>
          <a:bodyPr/>
          <a:lstStyle/>
          <a:p>
            <a:r>
              <a:rPr lang="en-GB" dirty="0"/>
              <a:t>Professional Development</a:t>
            </a:r>
          </a:p>
        </p:txBody>
      </p:sp>
      <p:sp>
        <p:nvSpPr>
          <p:cNvPr id="3" name="Content Placeholder 2">
            <a:extLst>
              <a:ext uri="{FF2B5EF4-FFF2-40B4-BE49-F238E27FC236}">
                <a16:creationId xmlns:a16="http://schemas.microsoft.com/office/drawing/2014/main" id="{6015C7EC-047D-A3B8-7EC9-B7ED8B9631BE}"/>
              </a:ext>
            </a:extLst>
          </p:cNvPr>
          <p:cNvSpPr>
            <a:spLocks noGrp="1"/>
          </p:cNvSpPr>
          <p:nvPr>
            <p:ph sz="half" idx="1"/>
          </p:nvPr>
        </p:nvSpPr>
        <p:spPr>
          <a:xfrm>
            <a:off x="609599" y="1600201"/>
            <a:ext cx="10678789" cy="3989040"/>
          </a:xfrm>
        </p:spPr>
        <p:txBody>
          <a:bodyPr>
            <a:normAutofit fontScale="85000" lnSpcReduction="20000"/>
          </a:bodyPr>
          <a:lstStyle/>
          <a:p>
            <a:pPr marL="0" indent="0">
              <a:buNone/>
            </a:pPr>
            <a:r>
              <a:rPr lang="en-GB" dirty="0"/>
              <a:t>Megginson and Whitaker (2007) state:</a:t>
            </a:r>
          </a:p>
          <a:p>
            <a:pPr marL="0" indent="0">
              <a:buNone/>
            </a:pPr>
            <a:endParaRPr lang="en-GB" dirty="0"/>
          </a:p>
          <a:p>
            <a:r>
              <a:rPr lang="en-GB" dirty="0"/>
              <a:t>Professional development is a process by which individuals take control of their own learning and development, by engaging in an ongoing process of reflection and action. This process is empowering and exciting and can stimulate people to achieve their aspirations and move towards their dreams... It reminds us that we have the responsibility for developing ourselves rather than pushing the onus on to our manager or others in the organisation.</a:t>
            </a:r>
          </a:p>
          <a:p>
            <a:r>
              <a:rPr lang="en-GB" dirty="0"/>
              <a:t>Many of the techniques of professional development are invaluable in other contexts as well as in the workplace. By learning to manage ourselves we also get better at ‘managing’ others.</a:t>
            </a:r>
          </a:p>
          <a:p>
            <a:endParaRPr lang="en-GB" dirty="0"/>
          </a:p>
        </p:txBody>
      </p:sp>
      <p:sp>
        <p:nvSpPr>
          <p:cNvPr id="4" name="Content Placeholder 3">
            <a:extLst>
              <a:ext uri="{FF2B5EF4-FFF2-40B4-BE49-F238E27FC236}">
                <a16:creationId xmlns:a16="http://schemas.microsoft.com/office/drawing/2014/main" id="{4E8A5DF5-07B0-2B2C-4A48-EDF3DA830CE9}"/>
              </a:ext>
            </a:extLst>
          </p:cNvPr>
          <p:cNvSpPr>
            <a:spLocks noGrp="1"/>
          </p:cNvSpPr>
          <p:nvPr>
            <p:ph sz="half" idx="2"/>
          </p:nvPr>
        </p:nvSpPr>
        <p:spPr>
          <a:xfrm flipH="1">
            <a:off x="11582400" y="3965097"/>
            <a:ext cx="1105912" cy="1624144"/>
          </a:xfrm>
        </p:spPr>
        <p:txBody>
          <a:bodyPr>
            <a:normAutofit fontScale="85000" lnSpcReduction="20000"/>
          </a:bodyPr>
          <a:lstStyle/>
          <a:p>
            <a:endParaRPr lang="en-GB" dirty="0"/>
          </a:p>
        </p:txBody>
      </p:sp>
    </p:spTree>
    <p:extLst>
      <p:ext uri="{BB962C8B-B14F-4D97-AF65-F5344CB8AC3E}">
        <p14:creationId xmlns:p14="http://schemas.microsoft.com/office/powerpoint/2010/main" val="33138116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2F1F5-5E19-1B97-BABD-E755956B7708}"/>
              </a:ext>
            </a:extLst>
          </p:cNvPr>
          <p:cNvSpPr>
            <a:spLocks noGrp="1"/>
          </p:cNvSpPr>
          <p:nvPr>
            <p:ph type="title"/>
          </p:nvPr>
        </p:nvSpPr>
        <p:spPr/>
        <p:txBody>
          <a:bodyPr/>
          <a:lstStyle/>
          <a:p>
            <a:r>
              <a:rPr lang="en-GB" dirty="0"/>
              <a:t>CPD Benefits </a:t>
            </a:r>
          </a:p>
        </p:txBody>
      </p:sp>
      <p:sp>
        <p:nvSpPr>
          <p:cNvPr id="3" name="Content Placeholder 2">
            <a:extLst>
              <a:ext uri="{FF2B5EF4-FFF2-40B4-BE49-F238E27FC236}">
                <a16:creationId xmlns:a16="http://schemas.microsoft.com/office/drawing/2014/main" id="{D1E8ABAC-FF13-BD58-24C3-C652C14F0DA9}"/>
              </a:ext>
            </a:extLst>
          </p:cNvPr>
          <p:cNvSpPr>
            <a:spLocks noGrp="1"/>
          </p:cNvSpPr>
          <p:nvPr>
            <p:ph sz="half" idx="1"/>
          </p:nvPr>
        </p:nvSpPr>
        <p:spPr>
          <a:xfrm>
            <a:off x="609600" y="1600201"/>
            <a:ext cx="10792078" cy="3989040"/>
          </a:xfrm>
        </p:spPr>
        <p:txBody>
          <a:bodyPr>
            <a:normAutofit fontScale="70000" lnSpcReduction="20000"/>
          </a:bodyPr>
          <a:lstStyle/>
          <a:p>
            <a:pPr marL="0" indent="0">
              <a:buNone/>
            </a:pPr>
            <a:r>
              <a:rPr lang="en-GB" dirty="0"/>
              <a:t>Some of the benefits we can gain from managing our professional development include:</a:t>
            </a:r>
          </a:p>
          <a:p>
            <a:pPr marL="0" indent="0">
              <a:buNone/>
            </a:pPr>
            <a:endParaRPr lang="en-GB" dirty="0"/>
          </a:p>
          <a:p>
            <a:r>
              <a:rPr lang="en-GB" dirty="0"/>
              <a:t>Taking responsibility for our own development gives us greater autonomy and control over what, how and when we learn. This in turn builds our self-confidence and self-reliance.</a:t>
            </a:r>
          </a:p>
          <a:p>
            <a:r>
              <a:rPr lang="en-GB" dirty="0"/>
              <a:t>As we learn to assess and plan our development, we no longer need to rely on other people to direct us; again this encourages independence and resilience. Others with particular expertise may contribute to our development, though responsibility remains with us.</a:t>
            </a:r>
          </a:p>
          <a:p>
            <a:r>
              <a:rPr lang="en-GB" dirty="0"/>
              <a:t>As we think more critically about our individual experience and needs, we become more active learners and are able to identify ways of applying new learning in a variety of roles.</a:t>
            </a:r>
          </a:p>
          <a:p>
            <a:r>
              <a:rPr lang="en-GB" dirty="0"/>
              <a:t>The greater self-awareness we gain through professional development enables us to identify our transferable skills, to be realistic about our development needs and to present ourselves convincingly when career opportunities arise</a:t>
            </a:r>
            <a:endParaRPr lang="en-US" dirty="0"/>
          </a:p>
          <a:p>
            <a:endParaRPr lang="en-GB" dirty="0"/>
          </a:p>
        </p:txBody>
      </p:sp>
      <p:sp>
        <p:nvSpPr>
          <p:cNvPr id="4" name="Content Placeholder 3">
            <a:extLst>
              <a:ext uri="{FF2B5EF4-FFF2-40B4-BE49-F238E27FC236}">
                <a16:creationId xmlns:a16="http://schemas.microsoft.com/office/drawing/2014/main" id="{41729C0B-AD47-75C2-A677-8DACB9D09306}"/>
              </a:ext>
            </a:extLst>
          </p:cNvPr>
          <p:cNvSpPr>
            <a:spLocks noGrp="1"/>
          </p:cNvSpPr>
          <p:nvPr>
            <p:ph sz="half" idx="2"/>
          </p:nvPr>
        </p:nvSpPr>
        <p:spPr>
          <a:xfrm flipH="1">
            <a:off x="11582399" y="1600201"/>
            <a:ext cx="191513" cy="2510553"/>
          </a:xfrm>
        </p:spPr>
        <p:txBody>
          <a:bodyPr>
            <a:normAutofit fontScale="70000" lnSpcReduction="20000"/>
          </a:bodyPr>
          <a:lstStyle/>
          <a:p>
            <a:endParaRPr lang="en-GB" dirty="0"/>
          </a:p>
        </p:txBody>
      </p:sp>
    </p:spTree>
    <p:extLst>
      <p:ext uri="{BB962C8B-B14F-4D97-AF65-F5344CB8AC3E}">
        <p14:creationId xmlns:p14="http://schemas.microsoft.com/office/powerpoint/2010/main" val="3772519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B8A6B402-9DF3-E7D4-7195-8DD9A150A177}"/>
              </a:ext>
            </a:extLst>
          </p:cNvPr>
          <p:cNvSpPr>
            <a:spLocks noGrp="1"/>
          </p:cNvSpPr>
          <p:nvPr>
            <p:ph type="title"/>
          </p:nvPr>
        </p:nvSpPr>
        <p:spPr>
          <a:xfrm>
            <a:off x="609600" y="274638"/>
            <a:ext cx="10972800" cy="1143000"/>
          </a:xfrm>
        </p:spPr>
        <p:txBody>
          <a:bodyPr/>
          <a:lstStyle/>
          <a:p>
            <a:r>
              <a:rPr lang="en-US" dirty="0"/>
              <a:t>CPD cycle</a:t>
            </a:r>
          </a:p>
        </p:txBody>
      </p:sp>
      <p:pic>
        <p:nvPicPr>
          <p:cNvPr id="5" name="Content Placeholder 4" descr="Diagram&#10;&#10;Description automatically generated">
            <a:extLst>
              <a:ext uri="{FF2B5EF4-FFF2-40B4-BE49-F238E27FC236}">
                <a16:creationId xmlns:a16="http://schemas.microsoft.com/office/drawing/2014/main" id="{3A182682-E626-825F-7CD9-2CD7695DAF9E}"/>
              </a:ext>
            </a:extLst>
          </p:cNvPr>
          <p:cNvPicPr>
            <a:picLocks noChangeAspect="1"/>
          </p:cNvPicPr>
          <p:nvPr/>
        </p:nvPicPr>
        <p:blipFill>
          <a:blip r:embed="rId3"/>
          <a:stretch>
            <a:fillRect/>
          </a:stretch>
        </p:blipFill>
        <p:spPr>
          <a:xfrm>
            <a:off x="4211179" y="1434480"/>
            <a:ext cx="3769641" cy="3989040"/>
          </a:xfrm>
          <a:prstGeom prst="rect">
            <a:avLst/>
          </a:prstGeom>
          <a:noFill/>
        </p:spPr>
      </p:pic>
      <p:sp>
        <p:nvSpPr>
          <p:cNvPr id="12" name="Content Placeholder 3">
            <a:extLst>
              <a:ext uri="{FF2B5EF4-FFF2-40B4-BE49-F238E27FC236}">
                <a16:creationId xmlns:a16="http://schemas.microsoft.com/office/drawing/2014/main" id="{0DBA56FB-3D12-BD2B-4711-A356D7B82FD4}"/>
              </a:ext>
            </a:extLst>
          </p:cNvPr>
          <p:cNvSpPr>
            <a:spLocks noGrp="1"/>
          </p:cNvSpPr>
          <p:nvPr>
            <p:ph sz="half" idx="2"/>
          </p:nvPr>
        </p:nvSpPr>
        <p:spPr>
          <a:xfrm flipH="1">
            <a:off x="11582399" y="4288779"/>
            <a:ext cx="167236" cy="938676"/>
          </a:xfrm>
        </p:spPr>
        <p:txBody>
          <a:bodyPr/>
          <a:lstStyle/>
          <a:p>
            <a:endParaRPr lang="en-US" dirty="0"/>
          </a:p>
        </p:txBody>
      </p:sp>
    </p:spTree>
    <p:extLst>
      <p:ext uri="{BB962C8B-B14F-4D97-AF65-F5344CB8AC3E}">
        <p14:creationId xmlns:p14="http://schemas.microsoft.com/office/powerpoint/2010/main" val="39560706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6E70A-7573-5B3C-4A91-E1C2DD635521}"/>
              </a:ext>
            </a:extLst>
          </p:cNvPr>
          <p:cNvSpPr>
            <a:spLocks noGrp="1"/>
          </p:cNvSpPr>
          <p:nvPr>
            <p:ph type="title"/>
          </p:nvPr>
        </p:nvSpPr>
        <p:spPr/>
        <p:txBody>
          <a:bodyPr/>
          <a:lstStyle/>
          <a:p>
            <a:r>
              <a:rPr lang="en-GB" dirty="0"/>
              <a:t>Reflective Practice</a:t>
            </a:r>
          </a:p>
        </p:txBody>
      </p:sp>
      <p:sp>
        <p:nvSpPr>
          <p:cNvPr id="3" name="Content Placeholder 2">
            <a:extLst>
              <a:ext uri="{FF2B5EF4-FFF2-40B4-BE49-F238E27FC236}">
                <a16:creationId xmlns:a16="http://schemas.microsoft.com/office/drawing/2014/main" id="{237C6782-67BE-C413-085A-C03156CAACF3}"/>
              </a:ext>
            </a:extLst>
          </p:cNvPr>
          <p:cNvSpPr>
            <a:spLocks noGrp="1"/>
          </p:cNvSpPr>
          <p:nvPr>
            <p:ph sz="half" idx="1"/>
          </p:nvPr>
        </p:nvSpPr>
        <p:spPr>
          <a:xfrm>
            <a:off x="609600" y="1600201"/>
            <a:ext cx="10972800" cy="3989040"/>
          </a:xfrm>
        </p:spPr>
        <p:txBody>
          <a:bodyPr>
            <a:normAutofit fontScale="92500" lnSpcReduction="10000"/>
          </a:bodyPr>
          <a:lstStyle/>
          <a:p>
            <a:pPr marL="0" indent="0">
              <a:buNone/>
            </a:pPr>
            <a:r>
              <a:rPr lang="en-GB" sz="2400" dirty="0"/>
              <a:t>Essentially Reflective Practice is a method of </a:t>
            </a:r>
            <a:r>
              <a:rPr lang="en-GB" sz="2400" b="1" dirty="0"/>
              <a:t>assessing our own thoughts and actions</a:t>
            </a:r>
            <a:r>
              <a:rPr lang="en-GB" sz="2400" dirty="0"/>
              <a:t>, for the purpose of</a:t>
            </a:r>
            <a:r>
              <a:rPr lang="en-GB" sz="2400" b="1" dirty="0"/>
              <a:t> personal learning and development</a:t>
            </a:r>
            <a:r>
              <a:rPr lang="en-GB" sz="2400" dirty="0"/>
              <a:t>.</a:t>
            </a:r>
          </a:p>
          <a:p>
            <a:pPr marL="0" indent="0">
              <a:buNone/>
            </a:pPr>
            <a:r>
              <a:rPr lang="en-GB" sz="2400" dirty="0"/>
              <a:t>Reflective Practice is mainly concerned with self-development. It enables </a:t>
            </a:r>
            <a:r>
              <a:rPr lang="en-GB" sz="2400" b="1" dirty="0"/>
              <a:t>future personal growth</a:t>
            </a:r>
            <a:r>
              <a:rPr lang="en-GB" sz="2400" dirty="0"/>
              <a:t>, and addresses:</a:t>
            </a:r>
          </a:p>
          <a:p>
            <a:pPr lvl="1"/>
            <a:r>
              <a:rPr lang="en-GB" sz="2400" dirty="0"/>
              <a:t>How we think and feel about ourselves and situations in the</a:t>
            </a:r>
            <a:r>
              <a:rPr lang="en-GB" sz="2400" b="1" dirty="0"/>
              <a:t> present</a:t>
            </a:r>
            <a:r>
              <a:rPr lang="en-GB" sz="2400" dirty="0"/>
              <a:t>, and</a:t>
            </a:r>
          </a:p>
          <a:p>
            <a:pPr lvl="1"/>
            <a:r>
              <a:rPr lang="en-GB" sz="2400" dirty="0"/>
              <a:t>How we think and feel about ourselves and situations in the</a:t>
            </a:r>
            <a:r>
              <a:rPr lang="en-GB" sz="2400" b="1" dirty="0"/>
              <a:t> past</a:t>
            </a:r>
            <a:r>
              <a:rPr lang="en-GB" sz="2400" dirty="0"/>
              <a:t>.</a:t>
            </a:r>
          </a:p>
          <a:p>
            <a:pPr lvl="1"/>
            <a:endParaRPr lang="en-GB" sz="2400" dirty="0"/>
          </a:p>
          <a:p>
            <a:pPr marL="0" indent="0">
              <a:buNone/>
            </a:pPr>
            <a:r>
              <a:rPr lang="en-GB" sz="2400" dirty="0"/>
              <a:t>As such, Reflective Practice is a valuable methodology for using insights and learning from our past to:</a:t>
            </a:r>
          </a:p>
          <a:p>
            <a:r>
              <a:rPr lang="en-GB" sz="2400" dirty="0"/>
              <a:t>Assess where we are now</a:t>
            </a:r>
          </a:p>
          <a:p>
            <a:r>
              <a:rPr lang="en-GB" sz="2400" dirty="0"/>
              <a:t>Improve our present and future</a:t>
            </a:r>
          </a:p>
          <a:p>
            <a:endParaRPr lang="en-GB" dirty="0"/>
          </a:p>
        </p:txBody>
      </p:sp>
    </p:spTree>
    <p:extLst>
      <p:ext uri="{BB962C8B-B14F-4D97-AF65-F5344CB8AC3E}">
        <p14:creationId xmlns:p14="http://schemas.microsoft.com/office/powerpoint/2010/main" val="20404410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68EBA7-7EE6-C3A2-B6CE-E645B91051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0CC956-1CD8-C804-0324-6F413A74C197}"/>
              </a:ext>
            </a:extLst>
          </p:cNvPr>
          <p:cNvSpPr>
            <a:spLocks noGrp="1"/>
          </p:cNvSpPr>
          <p:nvPr>
            <p:ph type="title"/>
          </p:nvPr>
        </p:nvSpPr>
        <p:spPr/>
        <p:txBody>
          <a:bodyPr/>
          <a:lstStyle/>
          <a:p>
            <a:r>
              <a:rPr lang="en-GB" dirty="0"/>
              <a:t>Assignment – Group Work</a:t>
            </a:r>
          </a:p>
        </p:txBody>
      </p:sp>
      <p:sp>
        <p:nvSpPr>
          <p:cNvPr id="3" name="Content Placeholder 2">
            <a:extLst>
              <a:ext uri="{FF2B5EF4-FFF2-40B4-BE49-F238E27FC236}">
                <a16:creationId xmlns:a16="http://schemas.microsoft.com/office/drawing/2014/main" id="{7D27ABA8-F9D1-6628-CBAE-AEF8A9B99D60}"/>
              </a:ext>
            </a:extLst>
          </p:cNvPr>
          <p:cNvSpPr>
            <a:spLocks noGrp="1"/>
          </p:cNvSpPr>
          <p:nvPr>
            <p:ph idx="1"/>
          </p:nvPr>
        </p:nvSpPr>
        <p:spPr/>
        <p:txBody>
          <a:bodyPr>
            <a:normAutofit lnSpcReduction="10000"/>
          </a:bodyPr>
          <a:lstStyle/>
          <a:p>
            <a:r>
              <a:rPr lang="en-GB" dirty="0"/>
              <a:t>One ethical principle and one professional value that underpin your behaviour at work.</a:t>
            </a:r>
          </a:p>
          <a:p>
            <a:r>
              <a:rPr lang="en-GB" dirty="0"/>
              <a:t>How do you conform to ethics related legislation within your role?</a:t>
            </a:r>
          </a:p>
          <a:p>
            <a:r>
              <a:rPr lang="en-GB" dirty="0"/>
              <a:t>When have you behaved in a way that is inclusive and respectful of others?</a:t>
            </a:r>
          </a:p>
          <a:p>
            <a:r>
              <a:rPr lang="en-GB" dirty="0"/>
              <a:t>Why is it important to stay up to date with developments in the world of work? </a:t>
            </a:r>
          </a:p>
          <a:p>
            <a:endParaRPr lang="en-GB" dirty="0"/>
          </a:p>
        </p:txBody>
      </p:sp>
    </p:spTree>
    <p:extLst>
      <p:ext uri="{BB962C8B-B14F-4D97-AF65-F5344CB8AC3E}">
        <p14:creationId xmlns:p14="http://schemas.microsoft.com/office/powerpoint/2010/main" val="298486519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FFD23-908F-DF19-8D81-A56980C3C84D}"/>
              </a:ext>
            </a:extLst>
          </p:cNvPr>
          <p:cNvSpPr>
            <a:spLocks noGrp="1"/>
          </p:cNvSpPr>
          <p:nvPr>
            <p:ph type="title"/>
          </p:nvPr>
        </p:nvSpPr>
        <p:spPr>
          <a:xfrm>
            <a:off x="609600" y="274638"/>
            <a:ext cx="10972800" cy="1143000"/>
          </a:xfrm>
        </p:spPr>
        <p:txBody>
          <a:bodyPr anchor="ctr">
            <a:normAutofit/>
          </a:bodyPr>
          <a:lstStyle/>
          <a:p>
            <a:r>
              <a:rPr lang="en-GB" dirty="0"/>
              <a:t>CPD log</a:t>
            </a:r>
          </a:p>
        </p:txBody>
      </p:sp>
      <p:sp>
        <p:nvSpPr>
          <p:cNvPr id="14" name="Content Placeholder 2">
            <a:extLst>
              <a:ext uri="{FF2B5EF4-FFF2-40B4-BE49-F238E27FC236}">
                <a16:creationId xmlns:a16="http://schemas.microsoft.com/office/drawing/2014/main" id="{298A4FBC-225B-D962-8ED3-451216AA9F62}"/>
              </a:ext>
            </a:extLst>
          </p:cNvPr>
          <p:cNvSpPr>
            <a:spLocks noGrp="1"/>
          </p:cNvSpPr>
          <p:nvPr>
            <p:ph sz="half" idx="1"/>
          </p:nvPr>
        </p:nvSpPr>
        <p:spPr>
          <a:xfrm>
            <a:off x="609600" y="1600201"/>
            <a:ext cx="5384800" cy="3989040"/>
          </a:xfrm>
        </p:spPr>
        <p:txBody>
          <a:bodyPr>
            <a:normAutofit fontScale="85000" lnSpcReduction="20000"/>
          </a:bodyPr>
          <a:lstStyle/>
          <a:p>
            <a:r>
              <a:rPr lang="en-GB" b="1" i="0" dirty="0">
                <a:solidFill>
                  <a:srgbClr val="202122"/>
                </a:solidFill>
                <a:effectLst/>
                <a:latin typeface="Lato" panose="020F0502020204030203" pitchFamily="34" charset="0"/>
              </a:rPr>
              <a:t>1. What did I learn?</a:t>
            </a:r>
          </a:p>
          <a:p>
            <a:r>
              <a:rPr lang="en-GB" b="1" i="0" dirty="0">
                <a:solidFill>
                  <a:srgbClr val="202122"/>
                </a:solidFill>
                <a:effectLst/>
                <a:latin typeface="Lato" panose="020F0502020204030203" pitchFamily="34" charset="0"/>
              </a:rPr>
              <a:t>2. What did the learning experience tell me about myself?</a:t>
            </a:r>
          </a:p>
          <a:p>
            <a:r>
              <a:rPr lang="en-GB" b="1" i="0" dirty="0">
                <a:solidFill>
                  <a:srgbClr val="202122"/>
                </a:solidFill>
                <a:effectLst/>
                <a:latin typeface="Lato" panose="020F0502020204030203" pitchFamily="34" charset="0"/>
              </a:rPr>
              <a:t>3. How does this learning experience impact my professional practice and the way I'll approach situations in the future?</a:t>
            </a:r>
          </a:p>
          <a:p>
            <a:r>
              <a:rPr lang="en-GB" b="1" i="0" dirty="0">
                <a:solidFill>
                  <a:srgbClr val="202122"/>
                </a:solidFill>
                <a:effectLst/>
                <a:latin typeface="Lato" panose="020F0502020204030203" pitchFamily="34" charset="0"/>
              </a:rPr>
              <a:t>4. What do I need to do next for this learning experience to have a wider positive impact (</a:t>
            </a:r>
            <a:r>
              <a:rPr lang="en-GB" b="1" i="0" dirty="0" err="1">
                <a:solidFill>
                  <a:srgbClr val="202122"/>
                </a:solidFill>
                <a:effectLst/>
                <a:latin typeface="Lato" panose="020F0502020204030203" pitchFamily="34" charset="0"/>
              </a:rPr>
              <a:t>eg</a:t>
            </a:r>
            <a:r>
              <a:rPr lang="en-GB" b="1" i="0" dirty="0">
                <a:solidFill>
                  <a:srgbClr val="202122"/>
                </a:solidFill>
                <a:effectLst/>
                <a:latin typeface="Lato" panose="020F0502020204030203" pitchFamily="34" charset="0"/>
              </a:rPr>
              <a:t> on others, my organisation, the sector, the profession, society)?</a:t>
            </a:r>
            <a:endParaRPr lang="en-US" dirty="0"/>
          </a:p>
        </p:txBody>
      </p:sp>
      <p:pic>
        <p:nvPicPr>
          <p:cNvPr id="7" name="Content Placeholder 6">
            <a:extLst>
              <a:ext uri="{FF2B5EF4-FFF2-40B4-BE49-F238E27FC236}">
                <a16:creationId xmlns:a16="http://schemas.microsoft.com/office/drawing/2014/main" id="{D678EC37-23EA-B421-3E45-3B89091DBBEE}"/>
              </a:ext>
            </a:extLst>
          </p:cNvPr>
          <p:cNvPicPr>
            <a:picLocks noGrp="1" noChangeAspect="1"/>
          </p:cNvPicPr>
          <p:nvPr>
            <p:ph sz="half" idx="2"/>
          </p:nvPr>
        </p:nvPicPr>
        <p:blipFill>
          <a:blip r:embed="rId3"/>
          <a:stretch>
            <a:fillRect/>
          </a:stretch>
        </p:blipFill>
        <p:spPr>
          <a:xfrm>
            <a:off x="6197602" y="3004947"/>
            <a:ext cx="5384800" cy="848106"/>
          </a:xfrm>
          <a:noFill/>
        </p:spPr>
      </p:pic>
    </p:spTree>
    <p:extLst>
      <p:ext uri="{BB962C8B-B14F-4D97-AF65-F5344CB8AC3E}">
        <p14:creationId xmlns:p14="http://schemas.microsoft.com/office/powerpoint/2010/main" val="390586762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3E433-A9C2-1A07-C96D-ABBF05A66DD3}"/>
              </a:ext>
            </a:extLst>
          </p:cNvPr>
          <p:cNvSpPr>
            <a:spLocks noGrp="1"/>
          </p:cNvSpPr>
          <p:nvPr>
            <p:ph type="title"/>
          </p:nvPr>
        </p:nvSpPr>
        <p:spPr/>
        <p:txBody>
          <a:bodyPr/>
          <a:lstStyle/>
          <a:p>
            <a:r>
              <a:rPr lang="en-GB" dirty="0"/>
              <a:t>Additional Guidance</a:t>
            </a:r>
          </a:p>
        </p:txBody>
      </p:sp>
      <p:sp>
        <p:nvSpPr>
          <p:cNvPr id="3" name="Content Placeholder 2">
            <a:extLst>
              <a:ext uri="{FF2B5EF4-FFF2-40B4-BE49-F238E27FC236}">
                <a16:creationId xmlns:a16="http://schemas.microsoft.com/office/drawing/2014/main" id="{BB9A33B8-7E38-18A8-61F4-CB6E488F6782}"/>
              </a:ext>
            </a:extLst>
          </p:cNvPr>
          <p:cNvSpPr>
            <a:spLocks noGrp="1"/>
          </p:cNvSpPr>
          <p:nvPr>
            <p:ph sz="half" idx="1"/>
          </p:nvPr>
        </p:nvSpPr>
        <p:spPr>
          <a:xfrm>
            <a:off x="609600" y="1600201"/>
            <a:ext cx="11261416" cy="3989040"/>
          </a:xfrm>
        </p:spPr>
        <p:txBody>
          <a:bodyPr/>
          <a:lstStyle/>
          <a:p>
            <a:r>
              <a:rPr lang="en-GB" dirty="0"/>
              <a:t>Make sure your answers meet all criteria outlined in the brief.</a:t>
            </a:r>
          </a:p>
          <a:p>
            <a:r>
              <a:rPr lang="en-GB" dirty="0"/>
              <a:t>Provide relevant examples to demonstrate your understanding.  </a:t>
            </a:r>
          </a:p>
          <a:p>
            <a:r>
              <a:rPr lang="en-GB" dirty="0"/>
              <a:t>Reference any sources used in line with Harvard referencing standards.</a:t>
            </a:r>
          </a:p>
          <a:p>
            <a:r>
              <a:rPr lang="en-GB" dirty="0"/>
              <a:t>Include intext citations and a reference list.</a:t>
            </a:r>
          </a:p>
          <a:p>
            <a:r>
              <a:rPr lang="en-GB" dirty="0"/>
              <a:t>Deadline for drafts is 08/04/24 (I am unavailable from 28/03/24-08/04/24).</a:t>
            </a:r>
          </a:p>
          <a:p>
            <a:r>
              <a:rPr lang="en-GB" dirty="0"/>
              <a:t>Deadline for the final submission is 15/04/24.</a:t>
            </a:r>
          </a:p>
          <a:p>
            <a:endParaRPr lang="en-GB" dirty="0"/>
          </a:p>
          <a:p>
            <a:endParaRPr lang="en-GB" dirty="0"/>
          </a:p>
        </p:txBody>
      </p:sp>
    </p:spTree>
    <p:extLst>
      <p:ext uri="{BB962C8B-B14F-4D97-AF65-F5344CB8AC3E}">
        <p14:creationId xmlns:p14="http://schemas.microsoft.com/office/powerpoint/2010/main" val="3894032921"/>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elestial">
  <a:themeElements>
    <a:clrScheme name="Celestial">
      <a:dk1>
        <a:sysClr val="windowText" lastClr="000000"/>
      </a:dk1>
      <a:lt1>
        <a:sysClr val="window" lastClr="FFFFFF"/>
      </a:lt1>
      <a:dk2>
        <a:srgbClr val="16476F"/>
      </a:dk2>
      <a:lt2>
        <a:srgbClr val="EBEBEB"/>
      </a:lt2>
      <a:accent1>
        <a:srgbClr val="E5B458"/>
      </a:accent1>
      <a:accent2>
        <a:srgbClr val="F77754"/>
      </a:accent2>
      <a:accent3>
        <a:srgbClr val="D8507E"/>
      </a:accent3>
      <a:accent4>
        <a:srgbClr val="BC70EE"/>
      </a:accent4>
      <a:accent5>
        <a:srgbClr val="3CA2E2"/>
      </a:accent5>
      <a:accent6>
        <a:srgbClr val="91BF77"/>
      </a:accent6>
      <a:hlink>
        <a:srgbClr val="71DDAB"/>
      </a:hlink>
      <a:folHlink>
        <a:srgbClr val="A6E4C7"/>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B36E0D05-787B-4C61-8268-2D6C1FBEDA3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5577</Words>
  <Application>Microsoft Office PowerPoint</Application>
  <PresentationFormat>Widescreen</PresentationFormat>
  <Paragraphs>402</Paragraphs>
  <Slides>41</Slides>
  <Notes>27</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41</vt:i4>
      </vt:variant>
    </vt:vector>
  </HeadingPairs>
  <TitlesOfParts>
    <vt:vector size="48" baseType="lpstr">
      <vt:lpstr>Myriad Pro</vt:lpstr>
      <vt:lpstr>Arial</vt:lpstr>
      <vt:lpstr>Calibri</vt:lpstr>
      <vt:lpstr>Calibri Light</vt:lpstr>
      <vt:lpstr>Lato</vt:lpstr>
      <vt:lpstr>20140311PresentationUWTSDTemplate</vt:lpstr>
      <vt:lpstr>Celestial</vt:lpstr>
      <vt:lpstr>    Level 3 Foundation Certificate in People Practice</vt:lpstr>
      <vt:lpstr>Agenda for today</vt:lpstr>
      <vt:lpstr>Workshop 1 - Recap</vt:lpstr>
      <vt:lpstr>CIPD – Eight Ethical Lenses</vt:lpstr>
      <vt:lpstr>CIPD Core Behaviours</vt:lpstr>
      <vt:lpstr>Valuing People</vt:lpstr>
      <vt:lpstr>Working Inclusively</vt:lpstr>
      <vt:lpstr>Passion for Learning</vt:lpstr>
      <vt:lpstr>Positive Behaviours</vt:lpstr>
      <vt:lpstr>Positive Working Relationships</vt:lpstr>
      <vt:lpstr>Effective Communication and Contributing to Discussions </vt:lpstr>
      <vt:lpstr>Communication Exercise</vt:lpstr>
      <vt:lpstr>Skills for Effective Communication</vt:lpstr>
      <vt:lpstr>Building Rapport Exercise</vt:lpstr>
      <vt:lpstr>Trust</vt:lpstr>
      <vt:lpstr>Questioning Skills</vt:lpstr>
      <vt:lpstr>Listening Skills</vt:lpstr>
      <vt:lpstr>Pausing</vt:lpstr>
      <vt:lpstr>Empathy</vt:lpstr>
      <vt:lpstr>7 Habits of Highly Effective People (Covey, 2005)</vt:lpstr>
      <vt:lpstr>Wellbeing</vt:lpstr>
      <vt:lpstr>PowerPoint Presentation</vt:lpstr>
      <vt:lpstr>Using Emotional Intelligence</vt:lpstr>
      <vt:lpstr>Compassion</vt:lpstr>
      <vt:lpstr>Effectively Expressing Views and Opinions</vt:lpstr>
      <vt:lpstr>Resolving Conflict (personally)</vt:lpstr>
      <vt:lpstr>Resolving Conflict (of others)</vt:lpstr>
      <vt:lpstr>Learning from mistakes</vt:lpstr>
      <vt:lpstr>Psychological Safety</vt:lpstr>
      <vt:lpstr>Johari’s Window</vt:lpstr>
      <vt:lpstr>Team Work</vt:lpstr>
      <vt:lpstr>Belbin’s Theory</vt:lpstr>
      <vt:lpstr>PowerPoint Presentation</vt:lpstr>
      <vt:lpstr>Benefits of Continuing Professional Development (CPD)</vt:lpstr>
      <vt:lpstr>Professional Development</vt:lpstr>
      <vt:lpstr>CPD Benefits </vt:lpstr>
      <vt:lpstr>CPD cycle</vt:lpstr>
      <vt:lpstr>Reflective Practice</vt:lpstr>
      <vt:lpstr>Assignment – Group Work</vt:lpstr>
      <vt:lpstr>CPD log</vt:lpstr>
      <vt:lpstr>Additional Guidance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Level 3 Foundation Certificate in People Practice</dc:title>
  <dc:creator>Natasha Davies (IMH)</dc:creator>
  <cp:lastModifiedBy>Rhiannon Akers</cp:lastModifiedBy>
  <cp:revision>2</cp:revision>
  <dcterms:created xsi:type="dcterms:W3CDTF">2023-02-14T09:33:23Z</dcterms:created>
  <dcterms:modified xsi:type="dcterms:W3CDTF">2024-03-20T22:01:22Z</dcterms:modified>
</cp:coreProperties>
</file>