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1.xml" ContentType="application/xml"/>
  <Override PartName="/customXml/itemProps1.xml" ContentType="application/vnd.openxmlformats-officedocument.customXmlProperties+xml"/>
  <Override PartName="/customXml/item2.xml" ContentType="application/xml"/>
  <Override PartName="/customXml/_rels/item1.xml.rels" ContentType="application/vnd.openxmlformats-package.relationships+xml"/>
  <Override PartName="/customXml/_rels/item2.xml.rels" ContentType="application/vnd.openxmlformats-package.relationships+xml"/>
  <Override PartName="/customXml/_rels/item3.xml.rels" ContentType="application/vnd.openxmlformats-package.relationships+xml"/>
  <Override PartName="/customXml/itemProps2.xml" ContentType="application/vnd.openxmlformats-officedocument.customXmlProperties+xml"/>
  <Override PartName="/customXml/item3.xml" ContentType="application/xml"/>
  <Override PartName="/customXml/itemProps3.xml" ContentType="application/vnd.openxmlformats-officedocument.customXml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_rels/slideMaster1.xml.rels" ContentType="application/vnd.openxmlformats-package.relationships+xml"/>
  <Override PartName="/ppt/slideMasters/_rels/slideMaster2.xml.rels" ContentType="application/vnd.openxmlformats-package.relationships+xml"/>
  <Override PartName="/ppt/slideMasters/_rels/slideMaster3.xml.rels" ContentType="application/vnd.openxmlformats-package.relationships+xml"/>
  <Override PartName="/ppt/slideMasters/_rels/slideMaster4.xml.rels" ContentType="application/vnd.openxmlformats-package.relationships+xml"/>
  <Override PartName="/ppt/slideMasters/_rels/slideMaster5.xml.rels" ContentType="application/vnd.openxmlformats-package.relationships+xml"/>
  <Override PartName="/ppt/slideMasters/_rels/slideMaster6.xml.rels" ContentType="application/vnd.openxmlformats-package.relationships+xml"/>
  <Override PartName="/ppt/slideMasters/slideMaster6.xml" ContentType="application/vnd.openxmlformats-officedocument.presentationml.slideMaster+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media/image1.jpeg" ContentType="image/jpeg"/>
  <Override PartName="/ppt/media/image2.jpeg" ContentType="image/jpeg"/>
  <Override PartName="/ppt/media/image3.jpeg" ContentType="image/jpeg"/>
  <Override PartName="/ppt/media/image4.jpeg" ContentType="image/jpeg"/>
  <Override PartName="/ppt/media/image5.jpeg" ContentType="image/jpeg"/>
  <Override PartName="/ppt/media/image7.png" ContentType="image/png"/>
  <Override PartName="/ppt/media/image6.jpeg" ContentType="image/jpeg"/>
  <Override PartName="/ppt/media/image8.jpeg" ContentType="image/jpeg"/>
  <Override PartName="/ppt/media/image9.jpeg" ContentType="image/jpeg"/>
  <Override PartName="/ppt/media/image10.png" ContentType="image/png"/>
  <Override PartName="/ppt/media/image11.gif" ContentType="image/gif"/>
  <Override PartName="/ppt/slideLayouts/slideLayout31.xml" ContentType="application/vnd.openxmlformats-officedocument.presentationml.slideLayout+xml"/>
  <Override PartName="/ppt/slideLayouts/slideLayout1.xml" ContentType="application/vnd.openxmlformats-officedocument.presentationml.slideLayout+xml"/>
  <Override PartName="/ppt/slideLayouts/slideLayout32.xml" ContentType="application/vnd.openxmlformats-officedocument.presentationml.slideLayout+xml"/>
  <Override PartName="/ppt/slideLayouts/slideLayout2.xml" ContentType="application/vnd.openxmlformats-officedocument.presentationml.slideLayout+xml"/>
  <Override PartName="/ppt/slideLayouts/slideLayout33.xml" ContentType="application/vnd.openxmlformats-officedocument.presentationml.slideLayout+xml"/>
  <Override PartName="/ppt/slideLayouts/slideLayout3.xml" ContentType="application/vnd.openxmlformats-officedocument.presentationml.slideLayout+xml"/>
  <Override PartName="/ppt/slideLayouts/slideLayout34.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35.xml" ContentType="application/vnd.openxmlformats-officedocument.presentationml.slideLayout+xml"/>
  <Override PartName="/ppt/slideLayouts/slideLayout6.xml" ContentType="application/vnd.openxmlformats-officedocument.presentationml.slideLayout+xml"/>
  <Override PartName="/ppt/slideLayouts/slideLayout36.xml" ContentType="application/vnd.openxmlformats-officedocument.presentationml.slideLayout+xml"/>
  <Override PartName="/ppt/slideLayouts/slideLayout7.xml" ContentType="application/vnd.openxmlformats-officedocument.presentationml.slideLayout+xml"/>
  <Override PartName="/ppt/slideLayouts/slideLayout37.xml" ContentType="application/vnd.openxmlformats-officedocument.presentationml.slideLayout+xml"/>
  <Override PartName="/ppt/slideLayouts/slideLayout8.xml" ContentType="application/vnd.openxmlformats-officedocument.presentationml.slideLayout+xml"/>
  <Override PartName="/ppt/slideLayouts/slideLayout38.xml" ContentType="application/vnd.openxmlformats-officedocument.presentationml.slideLayout+xml"/>
  <Override PartName="/ppt/slideLayouts/slideLayout9.xml" ContentType="application/vnd.openxmlformats-officedocument.presentationml.slideLayout+xml"/>
  <Override PartName="/ppt/slideLayouts/slideLayout3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_rels/slideLayout31.xml.rels" ContentType="application/vnd.openxmlformats-package.relationships+xml"/>
  <Override PartName="/ppt/slideLayouts/_rels/slideLayout53.xml.rels" ContentType="application/vnd.openxmlformats-package.relationships+xml"/>
  <Override PartName="/ppt/slideLayouts/_rels/slideLayout1.xml.rels" ContentType="application/vnd.openxmlformats-package.relationships+xml"/>
  <Override PartName="/ppt/slideLayouts/_rels/slideLayout32.xml.rels" ContentType="application/vnd.openxmlformats-package.relationships+xml"/>
  <Override PartName="/ppt/slideLayouts/_rels/slideLayout54.xml.rels" ContentType="application/vnd.openxmlformats-package.relationships+xml"/>
  <Override PartName="/ppt/slideLayouts/_rels/slideLayout2.xml.rels" ContentType="application/vnd.openxmlformats-package.relationships+xml"/>
  <Override PartName="/ppt/slideLayouts/_rels/slideLayout33.xml.rels" ContentType="application/vnd.openxmlformats-package.relationships+xml"/>
  <Override PartName="/ppt/slideLayouts/_rels/slideLayout3.xml.rels" ContentType="application/vnd.openxmlformats-package.relationships+xml"/>
  <Override PartName="/ppt/slideLayouts/_rels/slideLayout55.xml.rels" ContentType="application/vnd.openxmlformats-package.relationships+xml"/>
  <Override PartName="/ppt/slideLayouts/_rels/slideLayout34.xml.rels" ContentType="application/vnd.openxmlformats-package.relationships+xml"/>
  <Override PartName="/ppt/slideLayouts/_rels/slideLayout4.xml.rels" ContentType="application/vnd.openxmlformats-package.relationships+xml"/>
  <Override PartName="/ppt/slideLayouts/_rels/slideLayout56.xml.rels" ContentType="application/vnd.openxmlformats-package.relationships+xml"/>
  <Override PartName="/ppt/slideLayouts/_rels/slideLayout35.xml.rels" ContentType="application/vnd.openxmlformats-package.relationships+xml"/>
  <Override PartName="/ppt/slideLayouts/_rels/slideLayout5.xml.rels" ContentType="application/vnd.openxmlformats-package.relationships+xml"/>
  <Override PartName="/ppt/slideLayouts/_rels/slideLayout57.xml.rels" ContentType="application/vnd.openxmlformats-package.relationships+xml"/>
  <Override PartName="/ppt/slideLayouts/_rels/slideLayout36.xml.rels" ContentType="application/vnd.openxmlformats-package.relationships+xml"/>
  <Override PartName="/ppt/slideLayouts/_rels/slideLayout6.xml.rels" ContentType="application/vnd.openxmlformats-package.relationships+xml"/>
  <Override PartName="/ppt/slideLayouts/_rels/slideLayout58.xml.rels" ContentType="application/vnd.openxmlformats-package.relationships+xml"/>
  <Override PartName="/ppt/slideLayouts/_rels/slideLayout37.xml.rels" ContentType="application/vnd.openxmlformats-package.relationships+xml"/>
  <Override PartName="/ppt/slideLayouts/_rels/slideLayout7.xml.rels" ContentType="application/vnd.openxmlformats-package.relationships+xml"/>
  <Override PartName="/ppt/slideLayouts/_rels/slideLayout59.xml.rels" ContentType="application/vnd.openxmlformats-package.relationships+xml"/>
  <Override PartName="/ppt/slideLayouts/_rels/slideLayout38.xml.rels" ContentType="application/vnd.openxmlformats-package.relationships+xml"/>
  <Override PartName="/ppt/slideLayouts/_rels/slideLayout8.xml.rels" ContentType="application/vnd.openxmlformats-package.relationships+xml"/>
  <Override PartName="/ppt/slideLayouts/_rels/slideLayout39.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Layouts/_rels/slideLayout13.xml.rels" ContentType="application/vnd.openxmlformats-package.relationships+xml"/>
  <Override PartName="/ppt/slideLayouts/_rels/slideLayout14.xml.rels" ContentType="application/vnd.openxmlformats-package.relationships+xml"/>
  <Override PartName="/ppt/slideLayouts/_rels/slideLayout15.xml.rels" ContentType="application/vnd.openxmlformats-package.relationships+xml"/>
  <Override PartName="/ppt/slideLayouts/_rels/slideLayout16.xml.rels" ContentType="application/vnd.openxmlformats-package.relationships+xml"/>
  <Override PartName="/ppt/slideLayouts/_rels/slideLayout17.xml.rels" ContentType="application/vnd.openxmlformats-package.relationships+xml"/>
  <Override PartName="/ppt/slideLayouts/_rels/slideLayout18.xml.rels" ContentType="application/vnd.openxmlformats-package.relationships+xml"/>
  <Override PartName="/ppt/slideLayouts/_rels/slideLayout19.xml.rels" ContentType="application/vnd.openxmlformats-package.relationships+xml"/>
  <Override PartName="/ppt/slideLayouts/_rels/slideLayout20.xml.rels" ContentType="application/vnd.openxmlformats-package.relationships+xml"/>
  <Override PartName="/ppt/slideLayouts/_rels/slideLayout21.xml.rels" ContentType="application/vnd.openxmlformats-package.relationships+xml"/>
  <Override PartName="/ppt/slideLayouts/_rels/slideLayout22.xml.rels" ContentType="application/vnd.openxmlformats-package.relationships+xml"/>
  <Override PartName="/ppt/slideLayouts/_rels/slideLayout23.xml.rels" ContentType="application/vnd.openxmlformats-package.relationships+xml"/>
  <Override PartName="/ppt/slideLayouts/_rels/slideLayout24.xml.rels" ContentType="application/vnd.openxmlformats-package.relationships+xml"/>
  <Override PartName="/ppt/slideLayouts/_rels/slideLayout25.xml.rels" ContentType="application/vnd.openxmlformats-package.relationships+xml"/>
  <Override PartName="/ppt/slideLayouts/_rels/slideLayout26.xml.rels" ContentType="application/vnd.openxmlformats-package.relationships+xml"/>
  <Override PartName="/ppt/slideLayouts/_rels/slideLayout27.xml.rels" ContentType="application/vnd.openxmlformats-package.relationships+xml"/>
  <Override PartName="/ppt/slideLayouts/_rels/slideLayout28.xml.rels" ContentType="application/vnd.openxmlformats-package.relationships+xml"/>
  <Override PartName="/ppt/slideLayouts/_rels/slideLayout29.xml.rels" ContentType="application/vnd.openxmlformats-package.relationships+xml"/>
  <Override PartName="/ppt/slideLayouts/_rels/slideLayout30.xml.rels" ContentType="application/vnd.openxmlformats-package.relationships+xml"/>
  <Override PartName="/ppt/slideLayouts/_rels/slideLayout40.xml.rels" ContentType="application/vnd.openxmlformats-package.relationships+xml"/>
  <Override PartName="/ppt/slideLayouts/_rels/slideLayout41.xml.rels" ContentType="application/vnd.openxmlformats-package.relationships+xml"/>
  <Override PartName="/ppt/slideLayouts/_rels/slideLayout42.xml.rels" ContentType="application/vnd.openxmlformats-package.relationships+xml"/>
  <Override PartName="/ppt/slideLayouts/_rels/slideLayout43.xml.rels" ContentType="application/vnd.openxmlformats-package.relationships+xml"/>
  <Override PartName="/ppt/slideLayouts/_rels/slideLayout44.xml.rels" ContentType="application/vnd.openxmlformats-package.relationships+xml"/>
  <Override PartName="/ppt/slideLayouts/_rels/slideLayout45.xml.rels" ContentType="application/vnd.openxmlformats-package.relationships+xml"/>
  <Override PartName="/ppt/slideLayouts/_rels/slideLayout46.xml.rels" ContentType="application/vnd.openxmlformats-package.relationships+xml"/>
  <Override PartName="/ppt/slideLayouts/_rels/slideLayout47.xml.rels" ContentType="application/vnd.openxmlformats-package.relationships+xml"/>
  <Override PartName="/ppt/slideLayouts/_rels/slideLayout48.xml.rels" ContentType="application/vnd.openxmlformats-package.relationships+xml"/>
  <Override PartName="/ppt/slideLayouts/_rels/slideLayout49.xml.rels" ContentType="application/vnd.openxmlformats-package.relationships+xml"/>
  <Override PartName="/ppt/slideLayouts/_rels/slideLayout50.xml.rels" ContentType="application/vnd.openxmlformats-package.relationships+xml"/>
  <Override PartName="/ppt/slideLayouts/_rels/slideLayout51.xml.rels" ContentType="application/vnd.openxmlformats-package.relationships+xml"/>
  <Override PartName="/ppt/slideLayouts/_rels/slideLayout52.xml.rels" ContentType="application/vnd.openxmlformats-package.relationships+xml"/>
  <Override PartName="/ppt/slideLayouts/_rels/slideLayout60.xml.rels" ContentType="application/vnd.openxmlformats-package.relationships+xml"/>
  <Override PartName="/ppt/slideLayouts/_rels/slideLayout61.xml.rels" ContentType="application/vnd.openxmlformats-package.relationships+xml"/>
  <Override PartName="/ppt/slideLayouts/_rels/slideLayout62.xml.rels" ContentType="application/vnd.openxmlformats-package.relationships+xml"/>
  <Override PartName="/ppt/slideLayouts/_rels/slideLayout63.xml.rels" ContentType="application/vnd.openxmlformats-package.relationships+xml"/>
  <Override PartName="/ppt/slideLayouts/_rels/slideLayout64.xml.rels" ContentType="application/vnd.openxmlformats-package.relationships+xml"/>
  <Override PartName="/ppt/slideLayouts/_rels/slideLayout65.xml.rels" ContentType="application/vnd.openxmlformats-package.relationships+xml"/>
  <Override PartName="/ppt/slideLayouts/_rels/slideLayout66.xml.rels" ContentType="application/vnd.openxmlformats-package.relationships+xml"/>
  <Override PartName="/ppt/slideLayouts/_rels/slideLayout67.xml.rels" ContentType="application/vnd.openxmlformats-package.relationships+xml"/>
  <Override PartName="/ppt/slideLayouts/_rels/slideLayout68.xml.rels" ContentType="application/vnd.openxmlformats-package.relationships+xml"/>
  <Override PartName="/ppt/slideLayouts/_rels/slideLayout69.xml.rels" ContentType="application/vnd.openxmlformats-package.relationships+xml"/>
  <Override PartName="/ppt/slideLayouts/_rels/slideLayout70.xml.rels" ContentType="application/vnd.openxmlformats-package.relationships+xml"/>
  <Override PartName="/ppt/slideLayouts/_rels/slideLayout71.xml.rels" ContentType="application/vnd.openxmlformats-package.relationships+xml"/>
  <Override PartName="/ppt/slideLayouts/_rels/slideLayout72.xml.rels" ContentType="application/vnd.openxmlformats-package.relationships+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_rels/presentation.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_rels/slide1.xml.rels" ContentType="application/vnd.openxmlformats-package.relationships+xml"/>
  <Override PartName="/ppt/slides/_rels/slide2.xml.rels" ContentType="application/vnd.openxmlformats-package.relationships+xml"/>
  <Override PartName="/ppt/slides/_rels/slide3.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6.xml.rels" ContentType="application/vnd.openxmlformats-package.relationships+xml"/>
  <Override PartName="/ppt/slides/_rels/slide7.xml.rels" ContentType="application/vnd.openxmlformats-package.relationships+xml"/>
  <Override PartName="/ppt/slides/_rels/slide8.xml.rels" ContentType="application/vnd.openxmlformats-package.relationships+xml"/>
  <Override PartName="/ppt/slides/_rels/slide9.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customXml" Target="../customXml/item1.xml"/><Relationship Id="rId5" Type="http://schemas.openxmlformats.org/officeDocument/2006/relationships/customXml" Target="../customXml/item2.xml"/><Relationship Id="rId6" Type="http://schemas.openxmlformats.org/officeDocument/2006/relationships/customXml" Target="../customXml/item3.xml"/><Relationship Id="rId7"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61" r:id="rId3"/>
    <p:sldMasterId id="2147483674" r:id="rId4"/>
    <p:sldMasterId id="2147483687" r:id="rId5"/>
    <p:sldMasterId id="2147483700" r:id="rId6"/>
    <p:sldMasterId id="2147483713" r:id="rId7"/>
  </p:sld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Lst>
  <p:sldSz cx="9144000" cy="6858000"/>
  <p:notesSz cx="7559675" cy="10691812"/>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slideMaster" Target="slideMasters/slideMaster3.xml"/><Relationship Id="rId5" Type="http://schemas.openxmlformats.org/officeDocument/2006/relationships/slideMaster" Target="slideMasters/slideMaster4.xml"/><Relationship Id="rId6" Type="http://schemas.openxmlformats.org/officeDocument/2006/relationships/slideMaster" Target="slideMasters/slideMaster5.xml"/><Relationship Id="rId7" Type="http://schemas.openxmlformats.org/officeDocument/2006/relationships/slideMaster" Target="slideMasters/slideMaster6.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
</Relationship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7.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8.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9.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0.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1.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2.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3.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4.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7.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38.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39.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0.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1.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2.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3.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4.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5.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6.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7.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8.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9.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0.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1.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2.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3.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4.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5.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6.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7.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8.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9.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60.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61.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2.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3.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4.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5.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6.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7.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8.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9.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70.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71.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72.xml.rels><?xml version="1.0" encoding="UTF-8"?>
<Relationships xmlns="http://schemas.openxmlformats.org/package/2006/relationships"><Relationship Id="rId1" Type="http://schemas.openxmlformats.org/officeDocument/2006/relationships/slideMaster" Target="../slideMasters/slideMaster6.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3" name="PlaceHolder 2"/>
          <p:cNvSpPr>
            <a:spLocks noGrp="1"/>
          </p:cNvSpPr>
          <p:nvPr>
            <p:ph type="subTitle"/>
          </p:nvPr>
        </p:nvSpPr>
        <p:spPr>
          <a:xfrm>
            <a:off x="457200" y="-280800"/>
            <a:ext cx="25560" cy="7748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5" name="PlaceHolder 2"/>
          <p:cNvSpPr>
            <a:spLocks noGrp="1"/>
          </p:cNvSpPr>
          <p:nvPr>
            <p:ph type="body"/>
          </p:nvPr>
        </p:nvSpPr>
        <p:spPr>
          <a:xfrm>
            <a:off x="457200" y="1600200"/>
            <a:ext cx="25560" cy="3986280"/>
          </a:xfrm>
          <a:prstGeom prst="rect">
            <a:avLst/>
          </a:prstGeom>
        </p:spPr>
        <p:txBody>
          <a:bodyPr lIns="0" rIns="0" tIns="0" bIns="0">
            <a:normAutofit fontScale="36000"/>
          </a:bodyPr>
          <a:p>
            <a:endParaRPr b="0" lang="en-GB" sz="3200" spc="-1" strike="noStrike">
              <a:latin typeface="Arial"/>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7" name="PlaceHolder 2"/>
          <p:cNvSpPr>
            <a:spLocks noGrp="1"/>
          </p:cNvSpPr>
          <p:nvPr>
            <p:ph type="body"/>
          </p:nvPr>
        </p:nvSpPr>
        <p:spPr>
          <a:xfrm>
            <a:off x="457200" y="1600200"/>
            <a:ext cx="12240" cy="3986280"/>
          </a:xfrm>
          <a:prstGeom prst="rect">
            <a:avLst/>
          </a:prstGeom>
        </p:spPr>
        <p:txBody>
          <a:bodyPr lIns="0" rIns="0" tIns="0" bIns="0">
            <a:normAutofit fontScale="36000"/>
          </a:bodyPr>
          <a:p>
            <a:endParaRPr b="0" lang="en-GB" sz="3200" spc="-1" strike="noStrike">
              <a:latin typeface="Arial"/>
            </a:endParaRPr>
          </a:p>
        </p:txBody>
      </p:sp>
      <p:sp>
        <p:nvSpPr>
          <p:cNvPr id="8" name="PlaceHolder 3"/>
          <p:cNvSpPr>
            <a:spLocks noGrp="1"/>
          </p:cNvSpPr>
          <p:nvPr>
            <p:ph type="body"/>
          </p:nvPr>
        </p:nvSpPr>
        <p:spPr>
          <a:xfrm>
            <a:off x="470520" y="1600200"/>
            <a:ext cx="12240" cy="3986280"/>
          </a:xfrm>
          <a:prstGeom prst="rect">
            <a:avLst/>
          </a:prstGeom>
        </p:spPr>
        <p:txBody>
          <a:bodyPr lIns="0" rIns="0" tIns="0" bIns="0">
            <a:normAutofit fontScale="36000"/>
          </a:bodyPr>
          <a:p>
            <a:endParaRPr b="0" lang="en-GB" sz="3200" spc="-1" strike="noStrike">
              <a:latin typeface="Arial"/>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9"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0" name="PlaceHolder 1"/>
          <p:cNvSpPr>
            <a:spLocks noGrp="1"/>
          </p:cNvSpPr>
          <p:nvPr>
            <p:ph type="subTitle"/>
          </p:nvPr>
        </p:nvSpPr>
        <p:spPr>
          <a:xfrm>
            <a:off x="457200" y="274680"/>
            <a:ext cx="8226720" cy="52862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1"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12" name="PlaceHolder 2"/>
          <p:cNvSpPr>
            <a:spLocks noGrp="1"/>
          </p:cNvSpPr>
          <p:nvPr>
            <p:ph type="body"/>
          </p:nvPr>
        </p:nvSpPr>
        <p:spPr>
          <a:xfrm>
            <a:off x="457200" y="1600200"/>
            <a:ext cx="12240" cy="1901160"/>
          </a:xfrm>
          <a:prstGeom prst="rect">
            <a:avLst/>
          </a:prstGeom>
        </p:spPr>
        <p:txBody>
          <a:bodyPr lIns="0" rIns="0" tIns="0" bIns="0">
            <a:normAutofit fontScale="11000"/>
          </a:bodyPr>
          <a:p>
            <a:endParaRPr b="0" lang="en-GB" sz="3200" spc="-1" strike="noStrike">
              <a:latin typeface="Arial"/>
            </a:endParaRPr>
          </a:p>
        </p:txBody>
      </p:sp>
      <p:sp>
        <p:nvSpPr>
          <p:cNvPr id="13" name="PlaceHolder 3"/>
          <p:cNvSpPr>
            <a:spLocks noGrp="1"/>
          </p:cNvSpPr>
          <p:nvPr>
            <p:ph type="body"/>
          </p:nvPr>
        </p:nvSpPr>
        <p:spPr>
          <a:xfrm>
            <a:off x="470520" y="1600200"/>
            <a:ext cx="12240" cy="3986280"/>
          </a:xfrm>
          <a:prstGeom prst="rect">
            <a:avLst/>
          </a:prstGeom>
        </p:spPr>
        <p:txBody>
          <a:bodyPr lIns="0" rIns="0" tIns="0" bIns="0">
            <a:normAutofit fontScale="36000"/>
          </a:bodyPr>
          <a:p>
            <a:endParaRPr b="0" lang="en-GB" sz="3200" spc="-1" strike="noStrike">
              <a:latin typeface="Arial"/>
            </a:endParaRPr>
          </a:p>
        </p:txBody>
      </p:sp>
      <p:sp>
        <p:nvSpPr>
          <p:cNvPr id="14" name="PlaceHolder 4"/>
          <p:cNvSpPr>
            <a:spLocks noGrp="1"/>
          </p:cNvSpPr>
          <p:nvPr>
            <p:ph type="body"/>
          </p:nvPr>
        </p:nvSpPr>
        <p:spPr>
          <a:xfrm>
            <a:off x="457200" y="3682440"/>
            <a:ext cx="12240" cy="1901160"/>
          </a:xfrm>
          <a:prstGeom prst="rect">
            <a:avLst/>
          </a:prstGeom>
        </p:spPr>
        <p:txBody>
          <a:bodyPr lIns="0" rIns="0" tIns="0" bIns="0">
            <a:normAutofit fontScale="11000"/>
          </a:bodyPr>
          <a:p>
            <a:endParaRPr b="0" lang="en-GB" sz="3200" spc="-1" strike="noStrike">
              <a:latin typeface="Arial"/>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16" name="PlaceHolder 2"/>
          <p:cNvSpPr>
            <a:spLocks noGrp="1"/>
          </p:cNvSpPr>
          <p:nvPr>
            <p:ph type="body"/>
          </p:nvPr>
        </p:nvSpPr>
        <p:spPr>
          <a:xfrm>
            <a:off x="457200" y="1600200"/>
            <a:ext cx="12240" cy="3986280"/>
          </a:xfrm>
          <a:prstGeom prst="rect">
            <a:avLst/>
          </a:prstGeom>
        </p:spPr>
        <p:txBody>
          <a:bodyPr lIns="0" rIns="0" tIns="0" bIns="0">
            <a:normAutofit fontScale="36000"/>
          </a:bodyPr>
          <a:p>
            <a:endParaRPr b="0" lang="en-GB" sz="3200" spc="-1" strike="noStrike">
              <a:latin typeface="Arial"/>
            </a:endParaRPr>
          </a:p>
        </p:txBody>
      </p:sp>
      <p:sp>
        <p:nvSpPr>
          <p:cNvPr id="17" name="PlaceHolder 3"/>
          <p:cNvSpPr>
            <a:spLocks noGrp="1"/>
          </p:cNvSpPr>
          <p:nvPr>
            <p:ph type="body"/>
          </p:nvPr>
        </p:nvSpPr>
        <p:spPr>
          <a:xfrm>
            <a:off x="470520" y="1600200"/>
            <a:ext cx="12240" cy="1901160"/>
          </a:xfrm>
          <a:prstGeom prst="rect">
            <a:avLst/>
          </a:prstGeom>
        </p:spPr>
        <p:txBody>
          <a:bodyPr lIns="0" rIns="0" tIns="0" bIns="0">
            <a:normAutofit fontScale="11000"/>
          </a:bodyPr>
          <a:p>
            <a:endParaRPr b="0" lang="en-GB" sz="3200" spc="-1" strike="noStrike">
              <a:latin typeface="Arial"/>
            </a:endParaRPr>
          </a:p>
        </p:txBody>
      </p:sp>
      <p:sp>
        <p:nvSpPr>
          <p:cNvPr id="18" name="PlaceHolder 4"/>
          <p:cNvSpPr>
            <a:spLocks noGrp="1"/>
          </p:cNvSpPr>
          <p:nvPr>
            <p:ph type="body"/>
          </p:nvPr>
        </p:nvSpPr>
        <p:spPr>
          <a:xfrm>
            <a:off x="470520" y="3682440"/>
            <a:ext cx="12240" cy="1901160"/>
          </a:xfrm>
          <a:prstGeom prst="rect">
            <a:avLst/>
          </a:prstGeom>
        </p:spPr>
        <p:txBody>
          <a:bodyPr lIns="0" rIns="0" tIns="0" bIns="0">
            <a:normAutofit fontScale="11000"/>
          </a:bodyPr>
          <a:p>
            <a:endParaRPr b="0" lang="en-GB" sz="3200" spc="-1" strike="noStrike">
              <a:latin typeface="Arial"/>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20" name="PlaceHolder 2"/>
          <p:cNvSpPr>
            <a:spLocks noGrp="1"/>
          </p:cNvSpPr>
          <p:nvPr>
            <p:ph type="body"/>
          </p:nvPr>
        </p:nvSpPr>
        <p:spPr>
          <a:xfrm>
            <a:off x="457200" y="1600200"/>
            <a:ext cx="12240" cy="1901160"/>
          </a:xfrm>
          <a:prstGeom prst="rect">
            <a:avLst/>
          </a:prstGeom>
        </p:spPr>
        <p:txBody>
          <a:bodyPr lIns="0" rIns="0" tIns="0" bIns="0">
            <a:normAutofit fontScale="11000"/>
          </a:bodyPr>
          <a:p>
            <a:endParaRPr b="0" lang="en-GB" sz="3200" spc="-1" strike="noStrike">
              <a:latin typeface="Arial"/>
            </a:endParaRPr>
          </a:p>
        </p:txBody>
      </p:sp>
      <p:sp>
        <p:nvSpPr>
          <p:cNvPr id="21" name="PlaceHolder 3"/>
          <p:cNvSpPr>
            <a:spLocks noGrp="1"/>
          </p:cNvSpPr>
          <p:nvPr>
            <p:ph type="body"/>
          </p:nvPr>
        </p:nvSpPr>
        <p:spPr>
          <a:xfrm>
            <a:off x="470520" y="1600200"/>
            <a:ext cx="12240" cy="1901160"/>
          </a:xfrm>
          <a:prstGeom prst="rect">
            <a:avLst/>
          </a:prstGeom>
        </p:spPr>
        <p:txBody>
          <a:bodyPr lIns="0" rIns="0" tIns="0" bIns="0">
            <a:normAutofit fontScale="11000"/>
          </a:bodyPr>
          <a:p>
            <a:endParaRPr b="0" lang="en-GB" sz="3200" spc="-1" strike="noStrike">
              <a:latin typeface="Arial"/>
            </a:endParaRPr>
          </a:p>
        </p:txBody>
      </p:sp>
      <p:sp>
        <p:nvSpPr>
          <p:cNvPr id="22" name="PlaceHolder 4"/>
          <p:cNvSpPr>
            <a:spLocks noGrp="1"/>
          </p:cNvSpPr>
          <p:nvPr>
            <p:ph type="body"/>
          </p:nvPr>
        </p:nvSpPr>
        <p:spPr>
          <a:xfrm>
            <a:off x="457200" y="3682440"/>
            <a:ext cx="25560" cy="1901160"/>
          </a:xfrm>
          <a:prstGeom prst="rect">
            <a:avLst/>
          </a:prstGeom>
        </p:spPr>
        <p:txBody>
          <a:bodyPr lIns="0" rIns="0" tIns="0" bIns="0">
            <a:normAutofit fontScale="11000"/>
          </a:bodyPr>
          <a:p>
            <a:endParaRPr b="0" lang="en-GB" sz="3200" spc="-1" strike="noStrike">
              <a:latin typeface="Arial"/>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24" name="PlaceHolder 2"/>
          <p:cNvSpPr>
            <a:spLocks noGrp="1"/>
          </p:cNvSpPr>
          <p:nvPr>
            <p:ph type="body"/>
          </p:nvPr>
        </p:nvSpPr>
        <p:spPr>
          <a:xfrm>
            <a:off x="457200" y="1600200"/>
            <a:ext cx="25560" cy="1901160"/>
          </a:xfrm>
          <a:prstGeom prst="rect">
            <a:avLst/>
          </a:prstGeom>
        </p:spPr>
        <p:txBody>
          <a:bodyPr lIns="0" rIns="0" tIns="0" bIns="0">
            <a:normAutofit fontScale="11000"/>
          </a:bodyPr>
          <a:p>
            <a:endParaRPr b="0" lang="en-GB" sz="3200" spc="-1" strike="noStrike">
              <a:latin typeface="Arial"/>
            </a:endParaRPr>
          </a:p>
        </p:txBody>
      </p:sp>
      <p:sp>
        <p:nvSpPr>
          <p:cNvPr id="25" name="PlaceHolder 3"/>
          <p:cNvSpPr>
            <a:spLocks noGrp="1"/>
          </p:cNvSpPr>
          <p:nvPr>
            <p:ph type="body"/>
          </p:nvPr>
        </p:nvSpPr>
        <p:spPr>
          <a:xfrm>
            <a:off x="457200" y="3682440"/>
            <a:ext cx="25560" cy="1901160"/>
          </a:xfrm>
          <a:prstGeom prst="rect">
            <a:avLst/>
          </a:prstGeom>
        </p:spPr>
        <p:txBody>
          <a:bodyPr lIns="0" rIns="0" tIns="0" bIns="0">
            <a:normAutofit fontScale="11000"/>
          </a:bodyPr>
          <a:p>
            <a:endParaRPr b="0" lang="en-GB" sz="3200" spc="-1" strike="noStrike">
              <a:latin typeface="Arial"/>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27" name="PlaceHolder 2"/>
          <p:cNvSpPr>
            <a:spLocks noGrp="1"/>
          </p:cNvSpPr>
          <p:nvPr>
            <p:ph type="body"/>
          </p:nvPr>
        </p:nvSpPr>
        <p:spPr>
          <a:xfrm>
            <a:off x="457200" y="1600200"/>
            <a:ext cx="12240" cy="1901160"/>
          </a:xfrm>
          <a:prstGeom prst="rect">
            <a:avLst/>
          </a:prstGeom>
        </p:spPr>
        <p:txBody>
          <a:bodyPr lIns="0" rIns="0" tIns="0" bIns="0">
            <a:normAutofit fontScale="11000"/>
          </a:bodyPr>
          <a:p>
            <a:endParaRPr b="0" lang="en-GB" sz="3200" spc="-1" strike="noStrike">
              <a:latin typeface="Arial"/>
            </a:endParaRPr>
          </a:p>
        </p:txBody>
      </p:sp>
      <p:sp>
        <p:nvSpPr>
          <p:cNvPr id="28" name="PlaceHolder 3"/>
          <p:cNvSpPr>
            <a:spLocks noGrp="1"/>
          </p:cNvSpPr>
          <p:nvPr>
            <p:ph type="body"/>
          </p:nvPr>
        </p:nvSpPr>
        <p:spPr>
          <a:xfrm>
            <a:off x="470520" y="1600200"/>
            <a:ext cx="12240" cy="1901160"/>
          </a:xfrm>
          <a:prstGeom prst="rect">
            <a:avLst/>
          </a:prstGeom>
        </p:spPr>
        <p:txBody>
          <a:bodyPr lIns="0" rIns="0" tIns="0" bIns="0">
            <a:normAutofit fontScale="11000"/>
          </a:bodyPr>
          <a:p>
            <a:endParaRPr b="0" lang="en-GB" sz="3200" spc="-1" strike="noStrike">
              <a:latin typeface="Arial"/>
            </a:endParaRPr>
          </a:p>
        </p:txBody>
      </p:sp>
      <p:sp>
        <p:nvSpPr>
          <p:cNvPr id="29" name="PlaceHolder 4"/>
          <p:cNvSpPr>
            <a:spLocks noGrp="1"/>
          </p:cNvSpPr>
          <p:nvPr>
            <p:ph type="body"/>
          </p:nvPr>
        </p:nvSpPr>
        <p:spPr>
          <a:xfrm>
            <a:off x="457200" y="3682440"/>
            <a:ext cx="12240" cy="1901160"/>
          </a:xfrm>
          <a:prstGeom prst="rect">
            <a:avLst/>
          </a:prstGeom>
        </p:spPr>
        <p:txBody>
          <a:bodyPr lIns="0" rIns="0" tIns="0" bIns="0">
            <a:normAutofit fontScale="11000"/>
          </a:bodyPr>
          <a:p>
            <a:endParaRPr b="0" lang="en-GB" sz="3200" spc="-1" strike="noStrike">
              <a:latin typeface="Arial"/>
            </a:endParaRPr>
          </a:p>
        </p:txBody>
      </p:sp>
      <p:sp>
        <p:nvSpPr>
          <p:cNvPr id="30" name="PlaceHolder 5"/>
          <p:cNvSpPr>
            <a:spLocks noGrp="1"/>
          </p:cNvSpPr>
          <p:nvPr>
            <p:ph type="body"/>
          </p:nvPr>
        </p:nvSpPr>
        <p:spPr>
          <a:xfrm>
            <a:off x="470520" y="3682440"/>
            <a:ext cx="12240" cy="1901160"/>
          </a:xfrm>
          <a:prstGeom prst="rect">
            <a:avLst/>
          </a:prstGeom>
        </p:spPr>
        <p:txBody>
          <a:bodyPr lIns="0" rIns="0" tIns="0" bIns="0">
            <a:normAutofit fontScale="11000"/>
          </a:bodyPr>
          <a:p>
            <a:endParaRPr b="0" lang="en-GB" sz="3200" spc="-1" strike="noStrike">
              <a:latin typeface="Arial"/>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1"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32" name="PlaceHolder 2"/>
          <p:cNvSpPr>
            <a:spLocks noGrp="1"/>
          </p:cNvSpPr>
          <p:nvPr>
            <p:ph type="body"/>
          </p:nvPr>
        </p:nvSpPr>
        <p:spPr>
          <a:xfrm>
            <a:off x="457200" y="1600200"/>
            <a:ext cx="7920" cy="1901160"/>
          </a:xfrm>
          <a:prstGeom prst="rect">
            <a:avLst/>
          </a:prstGeom>
        </p:spPr>
        <p:txBody>
          <a:bodyPr lIns="0" rIns="0" tIns="0" bIns="0">
            <a:normAutofit fontScale="11000"/>
          </a:bodyPr>
          <a:p>
            <a:endParaRPr b="0" lang="en-GB" sz="3200" spc="-1" strike="noStrike">
              <a:latin typeface="Arial"/>
            </a:endParaRPr>
          </a:p>
        </p:txBody>
      </p:sp>
      <p:sp>
        <p:nvSpPr>
          <p:cNvPr id="33" name="PlaceHolder 3"/>
          <p:cNvSpPr>
            <a:spLocks noGrp="1"/>
          </p:cNvSpPr>
          <p:nvPr>
            <p:ph type="body"/>
          </p:nvPr>
        </p:nvSpPr>
        <p:spPr>
          <a:xfrm>
            <a:off x="465840" y="1600200"/>
            <a:ext cx="7920" cy="1901160"/>
          </a:xfrm>
          <a:prstGeom prst="rect">
            <a:avLst/>
          </a:prstGeom>
        </p:spPr>
        <p:txBody>
          <a:bodyPr lIns="0" rIns="0" tIns="0" bIns="0">
            <a:normAutofit fontScale="11000"/>
          </a:bodyPr>
          <a:p>
            <a:endParaRPr b="0" lang="en-GB" sz="3200" spc="-1" strike="noStrike">
              <a:latin typeface="Arial"/>
            </a:endParaRPr>
          </a:p>
        </p:txBody>
      </p:sp>
      <p:sp>
        <p:nvSpPr>
          <p:cNvPr id="34" name="PlaceHolder 4"/>
          <p:cNvSpPr>
            <a:spLocks noGrp="1"/>
          </p:cNvSpPr>
          <p:nvPr>
            <p:ph type="body"/>
          </p:nvPr>
        </p:nvSpPr>
        <p:spPr>
          <a:xfrm>
            <a:off x="474480" y="1600200"/>
            <a:ext cx="7920" cy="1901160"/>
          </a:xfrm>
          <a:prstGeom prst="rect">
            <a:avLst/>
          </a:prstGeom>
        </p:spPr>
        <p:txBody>
          <a:bodyPr lIns="0" rIns="0" tIns="0" bIns="0">
            <a:normAutofit fontScale="11000"/>
          </a:bodyPr>
          <a:p>
            <a:endParaRPr b="0" lang="en-GB" sz="3200" spc="-1" strike="noStrike">
              <a:latin typeface="Arial"/>
            </a:endParaRPr>
          </a:p>
        </p:txBody>
      </p:sp>
      <p:sp>
        <p:nvSpPr>
          <p:cNvPr id="35" name="PlaceHolder 5"/>
          <p:cNvSpPr>
            <a:spLocks noGrp="1"/>
          </p:cNvSpPr>
          <p:nvPr>
            <p:ph type="body"/>
          </p:nvPr>
        </p:nvSpPr>
        <p:spPr>
          <a:xfrm>
            <a:off x="457200" y="3682440"/>
            <a:ext cx="7920" cy="1901160"/>
          </a:xfrm>
          <a:prstGeom prst="rect">
            <a:avLst/>
          </a:prstGeom>
        </p:spPr>
        <p:txBody>
          <a:bodyPr lIns="0" rIns="0" tIns="0" bIns="0">
            <a:normAutofit fontScale="11000"/>
          </a:bodyPr>
          <a:p>
            <a:endParaRPr b="0" lang="en-GB" sz="3200" spc="-1" strike="noStrike">
              <a:latin typeface="Arial"/>
            </a:endParaRPr>
          </a:p>
        </p:txBody>
      </p:sp>
      <p:sp>
        <p:nvSpPr>
          <p:cNvPr id="36" name="PlaceHolder 6"/>
          <p:cNvSpPr>
            <a:spLocks noGrp="1"/>
          </p:cNvSpPr>
          <p:nvPr>
            <p:ph type="body"/>
          </p:nvPr>
        </p:nvSpPr>
        <p:spPr>
          <a:xfrm>
            <a:off x="465840" y="3682440"/>
            <a:ext cx="7920" cy="1901160"/>
          </a:xfrm>
          <a:prstGeom prst="rect">
            <a:avLst/>
          </a:prstGeom>
        </p:spPr>
        <p:txBody>
          <a:bodyPr lIns="0" rIns="0" tIns="0" bIns="0">
            <a:normAutofit fontScale="11000"/>
          </a:bodyPr>
          <a:p>
            <a:endParaRPr b="0" lang="en-GB" sz="3200" spc="-1" strike="noStrike">
              <a:latin typeface="Arial"/>
            </a:endParaRPr>
          </a:p>
        </p:txBody>
      </p:sp>
      <p:sp>
        <p:nvSpPr>
          <p:cNvPr id="37" name="PlaceHolder 7"/>
          <p:cNvSpPr>
            <a:spLocks noGrp="1"/>
          </p:cNvSpPr>
          <p:nvPr>
            <p:ph type="body"/>
          </p:nvPr>
        </p:nvSpPr>
        <p:spPr>
          <a:xfrm>
            <a:off x="474480" y="3682440"/>
            <a:ext cx="7920" cy="1901160"/>
          </a:xfrm>
          <a:prstGeom prst="rect">
            <a:avLst/>
          </a:prstGeom>
        </p:spPr>
        <p:txBody>
          <a:bodyPr lIns="0" rIns="0" tIns="0" bIns="0">
            <a:normAutofit fontScale="11000"/>
          </a:bodyPr>
          <a:p>
            <a:endParaRPr b="0" lang="en-GB" sz="3200" spc="-1" strike="noStrike">
              <a:latin typeface="Arial"/>
            </a:endParaRP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40"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41" name="PlaceHolder 2"/>
          <p:cNvSpPr>
            <a:spLocks noGrp="1"/>
          </p:cNvSpPr>
          <p:nvPr>
            <p:ph type="subTitle"/>
          </p:nvPr>
        </p:nvSpPr>
        <p:spPr>
          <a:xfrm>
            <a:off x="457200" y="-280800"/>
            <a:ext cx="25560" cy="7748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2"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43" name="PlaceHolder 2"/>
          <p:cNvSpPr>
            <a:spLocks noGrp="1"/>
          </p:cNvSpPr>
          <p:nvPr>
            <p:ph type="body"/>
          </p:nvPr>
        </p:nvSpPr>
        <p:spPr>
          <a:xfrm>
            <a:off x="457200" y="1600200"/>
            <a:ext cx="25560" cy="3986280"/>
          </a:xfrm>
          <a:prstGeom prst="rect">
            <a:avLst/>
          </a:prstGeom>
        </p:spPr>
        <p:txBody>
          <a:bodyPr lIns="0" rIns="0" tIns="0" bIns="0">
            <a:normAutofit fontScale="36000"/>
          </a:bodyPr>
          <a:p>
            <a:endParaRPr b="0" lang="en-GB" sz="3200" spc="-1" strike="noStrike">
              <a:latin typeface="Arial"/>
            </a:endParaRP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44"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45" name="PlaceHolder 2"/>
          <p:cNvSpPr>
            <a:spLocks noGrp="1"/>
          </p:cNvSpPr>
          <p:nvPr>
            <p:ph type="body"/>
          </p:nvPr>
        </p:nvSpPr>
        <p:spPr>
          <a:xfrm>
            <a:off x="457200" y="1600200"/>
            <a:ext cx="12240" cy="3986280"/>
          </a:xfrm>
          <a:prstGeom prst="rect">
            <a:avLst/>
          </a:prstGeom>
        </p:spPr>
        <p:txBody>
          <a:bodyPr lIns="0" rIns="0" tIns="0" bIns="0">
            <a:normAutofit fontScale="36000"/>
          </a:bodyPr>
          <a:p>
            <a:endParaRPr b="0" lang="en-GB" sz="3200" spc="-1" strike="noStrike">
              <a:latin typeface="Arial"/>
            </a:endParaRPr>
          </a:p>
        </p:txBody>
      </p:sp>
      <p:sp>
        <p:nvSpPr>
          <p:cNvPr id="46" name="PlaceHolder 3"/>
          <p:cNvSpPr>
            <a:spLocks noGrp="1"/>
          </p:cNvSpPr>
          <p:nvPr>
            <p:ph type="body"/>
          </p:nvPr>
        </p:nvSpPr>
        <p:spPr>
          <a:xfrm>
            <a:off x="470520" y="1600200"/>
            <a:ext cx="12240" cy="3986280"/>
          </a:xfrm>
          <a:prstGeom prst="rect">
            <a:avLst/>
          </a:prstGeom>
        </p:spPr>
        <p:txBody>
          <a:bodyPr lIns="0" rIns="0" tIns="0" bIns="0">
            <a:normAutofit fontScale="36000"/>
          </a:bodyPr>
          <a:p>
            <a:endParaRPr b="0" lang="en-GB" sz="3200" spc="-1" strike="noStrike">
              <a:latin typeface="Arial"/>
            </a:endParaRP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47"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48" name="PlaceHolder 1"/>
          <p:cNvSpPr>
            <a:spLocks noGrp="1"/>
          </p:cNvSpPr>
          <p:nvPr>
            <p:ph type="subTitle"/>
          </p:nvPr>
        </p:nvSpPr>
        <p:spPr>
          <a:xfrm>
            <a:off x="457200" y="274680"/>
            <a:ext cx="8226720" cy="52862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49"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50" name="PlaceHolder 2"/>
          <p:cNvSpPr>
            <a:spLocks noGrp="1"/>
          </p:cNvSpPr>
          <p:nvPr>
            <p:ph type="body"/>
          </p:nvPr>
        </p:nvSpPr>
        <p:spPr>
          <a:xfrm>
            <a:off x="457200" y="1600200"/>
            <a:ext cx="12240" cy="1901160"/>
          </a:xfrm>
          <a:prstGeom prst="rect">
            <a:avLst/>
          </a:prstGeom>
        </p:spPr>
        <p:txBody>
          <a:bodyPr lIns="0" rIns="0" tIns="0" bIns="0">
            <a:normAutofit fontScale="11000"/>
          </a:bodyPr>
          <a:p>
            <a:endParaRPr b="0" lang="en-GB" sz="3200" spc="-1" strike="noStrike">
              <a:latin typeface="Arial"/>
            </a:endParaRPr>
          </a:p>
        </p:txBody>
      </p:sp>
      <p:sp>
        <p:nvSpPr>
          <p:cNvPr id="51" name="PlaceHolder 3"/>
          <p:cNvSpPr>
            <a:spLocks noGrp="1"/>
          </p:cNvSpPr>
          <p:nvPr>
            <p:ph type="body"/>
          </p:nvPr>
        </p:nvSpPr>
        <p:spPr>
          <a:xfrm>
            <a:off x="470520" y="1600200"/>
            <a:ext cx="12240" cy="3986280"/>
          </a:xfrm>
          <a:prstGeom prst="rect">
            <a:avLst/>
          </a:prstGeom>
        </p:spPr>
        <p:txBody>
          <a:bodyPr lIns="0" rIns="0" tIns="0" bIns="0">
            <a:normAutofit fontScale="36000"/>
          </a:bodyPr>
          <a:p>
            <a:endParaRPr b="0" lang="en-GB" sz="3200" spc="-1" strike="noStrike">
              <a:latin typeface="Arial"/>
            </a:endParaRPr>
          </a:p>
        </p:txBody>
      </p:sp>
      <p:sp>
        <p:nvSpPr>
          <p:cNvPr id="52" name="PlaceHolder 4"/>
          <p:cNvSpPr>
            <a:spLocks noGrp="1"/>
          </p:cNvSpPr>
          <p:nvPr>
            <p:ph type="body"/>
          </p:nvPr>
        </p:nvSpPr>
        <p:spPr>
          <a:xfrm>
            <a:off x="457200" y="3682440"/>
            <a:ext cx="12240" cy="1901160"/>
          </a:xfrm>
          <a:prstGeom prst="rect">
            <a:avLst/>
          </a:prstGeom>
        </p:spPr>
        <p:txBody>
          <a:bodyPr lIns="0" rIns="0" tIns="0" bIns="0">
            <a:normAutofit fontScale="11000"/>
          </a:bodyPr>
          <a:p>
            <a:endParaRPr b="0" lang="en-GB" sz="3200" spc="-1" strike="noStrike">
              <a:latin typeface="Arial"/>
            </a:endParaRP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53"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54" name="PlaceHolder 2"/>
          <p:cNvSpPr>
            <a:spLocks noGrp="1"/>
          </p:cNvSpPr>
          <p:nvPr>
            <p:ph type="body"/>
          </p:nvPr>
        </p:nvSpPr>
        <p:spPr>
          <a:xfrm>
            <a:off x="457200" y="1600200"/>
            <a:ext cx="12240" cy="3986280"/>
          </a:xfrm>
          <a:prstGeom prst="rect">
            <a:avLst/>
          </a:prstGeom>
        </p:spPr>
        <p:txBody>
          <a:bodyPr lIns="0" rIns="0" tIns="0" bIns="0">
            <a:normAutofit fontScale="36000"/>
          </a:bodyPr>
          <a:p>
            <a:endParaRPr b="0" lang="en-GB" sz="3200" spc="-1" strike="noStrike">
              <a:latin typeface="Arial"/>
            </a:endParaRPr>
          </a:p>
        </p:txBody>
      </p:sp>
      <p:sp>
        <p:nvSpPr>
          <p:cNvPr id="55" name="PlaceHolder 3"/>
          <p:cNvSpPr>
            <a:spLocks noGrp="1"/>
          </p:cNvSpPr>
          <p:nvPr>
            <p:ph type="body"/>
          </p:nvPr>
        </p:nvSpPr>
        <p:spPr>
          <a:xfrm>
            <a:off x="470520" y="1600200"/>
            <a:ext cx="12240" cy="1901160"/>
          </a:xfrm>
          <a:prstGeom prst="rect">
            <a:avLst/>
          </a:prstGeom>
        </p:spPr>
        <p:txBody>
          <a:bodyPr lIns="0" rIns="0" tIns="0" bIns="0">
            <a:normAutofit fontScale="11000"/>
          </a:bodyPr>
          <a:p>
            <a:endParaRPr b="0" lang="en-GB" sz="3200" spc="-1" strike="noStrike">
              <a:latin typeface="Arial"/>
            </a:endParaRPr>
          </a:p>
        </p:txBody>
      </p:sp>
      <p:sp>
        <p:nvSpPr>
          <p:cNvPr id="56" name="PlaceHolder 4"/>
          <p:cNvSpPr>
            <a:spLocks noGrp="1"/>
          </p:cNvSpPr>
          <p:nvPr>
            <p:ph type="body"/>
          </p:nvPr>
        </p:nvSpPr>
        <p:spPr>
          <a:xfrm>
            <a:off x="470520" y="3682440"/>
            <a:ext cx="12240" cy="1901160"/>
          </a:xfrm>
          <a:prstGeom prst="rect">
            <a:avLst/>
          </a:prstGeom>
        </p:spPr>
        <p:txBody>
          <a:bodyPr lIns="0" rIns="0" tIns="0" bIns="0">
            <a:normAutofit fontScale="11000"/>
          </a:bodyPr>
          <a:p>
            <a:endParaRPr b="0" lang="en-GB" sz="3200" spc="-1" strike="noStrike">
              <a:latin typeface="Arial"/>
            </a:endParaRP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57"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58" name="PlaceHolder 2"/>
          <p:cNvSpPr>
            <a:spLocks noGrp="1"/>
          </p:cNvSpPr>
          <p:nvPr>
            <p:ph type="body"/>
          </p:nvPr>
        </p:nvSpPr>
        <p:spPr>
          <a:xfrm>
            <a:off x="457200" y="1600200"/>
            <a:ext cx="12240" cy="1901160"/>
          </a:xfrm>
          <a:prstGeom prst="rect">
            <a:avLst/>
          </a:prstGeom>
        </p:spPr>
        <p:txBody>
          <a:bodyPr lIns="0" rIns="0" tIns="0" bIns="0">
            <a:normAutofit fontScale="11000"/>
          </a:bodyPr>
          <a:p>
            <a:endParaRPr b="0" lang="en-GB" sz="3200" spc="-1" strike="noStrike">
              <a:latin typeface="Arial"/>
            </a:endParaRPr>
          </a:p>
        </p:txBody>
      </p:sp>
      <p:sp>
        <p:nvSpPr>
          <p:cNvPr id="59" name="PlaceHolder 3"/>
          <p:cNvSpPr>
            <a:spLocks noGrp="1"/>
          </p:cNvSpPr>
          <p:nvPr>
            <p:ph type="body"/>
          </p:nvPr>
        </p:nvSpPr>
        <p:spPr>
          <a:xfrm>
            <a:off x="470520" y="1600200"/>
            <a:ext cx="12240" cy="1901160"/>
          </a:xfrm>
          <a:prstGeom prst="rect">
            <a:avLst/>
          </a:prstGeom>
        </p:spPr>
        <p:txBody>
          <a:bodyPr lIns="0" rIns="0" tIns="0" bIns="0">
            <a:normAutofit fontScale="11000"/>
          </a:bodyPr>
          <a:p>
            <a:endParaRPr b="0" lang="en-GB" sz="3200" spc="-1" strike="noStrike">
              <a:latin typeface="Arial"/>
            </a:endParaRPr>
          </a:p>
        </p:txBody>
      </p:sp>
      <p:sp>
        <p:nvSpPr>
          <p:cNvPr id="60" name="PlaceHolder 4"/>
          <p:cNvSpPr>
            <a:spLocks noGrp="1"/>
          </p:cNvSpPr>
          <p:nvPr>
            <p:ph type="body"/>
          </p:nvPr>
        </p:nvSpPr>
        <p:spPr>
          <a:xfrm>
            <a:off x="457200" y="3682440"/>
            <a:ext cx="25560" cy="1901160"/>
          </a:xfrm>
          <a:prstGeom prst="rect">
            <a:avLst/>
          </a:prstGeom>
        </p:spPr>
        <p:txBody>
          <a:bodyPr lIns="0" rIns="0" tIns="0" bIns="0">
            <a:normAutofit fontScale="11000"/>
          </a:bodyPr>
          <a:p>
            <a:endParaRPr b="0" lang="en-GB" sz="3200" spc="-1" strike="noStrike">
              <a:latin typeface="Arial"/>
            </a:endParaRP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61"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62" name="PlaceHolder 2"/>
          <p:cNvSpPr>
            <a:spLocks noGrp="1"/>
          </p:cNvSpPr>
          <p:nvPr>
            <p:ph type="body"/>
          </p:nvPr>
        </p:nvSpPr>
        <p:spPr>
          <a:xfrm>
            <a:off x="457200" y="1600200"/>
            <a:ext cx="25560" cy="1901160"/>
          </a:xfrm>
          <a:prstGeom prst="rect">
            <a:avLst/>
          </a:prstGeom>
        </p:spPr>
        <p:txBody>
          <a:bodyPr lIns="0" rIns="0" tIns="0" bIns="0">
            <a:normAutofit fontScale="11000"/>
          </a:bodyPr>
          <a:p>
            <a:endParaRPr b="0" lang="en-GB" sz="3200" spc="-1" strike="noStrike">
              <a:latin typeface="Arial"/>
            </a:endParaRPr>
          </a:p>
        </p:txBody>
      </p:sp>
      <p:sp>
        <p:nvSpPr>
          <p:cNvPr id="63" name="PlaceHolder 3"/>
          <p:cNvSpPr>
            <a:spLocks noGrp="1"/>
          </p:cNvSpPr>
          <p:nvPr>
            <p:ph type="body"/>
          </p:nvPr>
        </p:nvSpPr>
        <p:spPr>
          <a:xfrm>
            <a:off x="457200" y="3682440"/>
            <a:ext cx="25560" cy="1901160"/>
          </a:xfrm>
          <a:prstGeom prst="rect">
            <a:avLst/>
          </a:prstGeom>
        </p:spPr>
        <p:txBody>
          <a:bodyPr lIns="0" rIns="0" tIns="0" bIns="0">
            <a:normAutofit fontScale="11000"/>
          </a:bodyPr>
          <a:p>
            <a:endParaRPr b="0" lang="en-GB" sz="3200" spc="-1" strike="noStrike">
              <a:latin typeface="Arial"/>
            </a:endParaRP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64"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65" name="PlaceHolder 2"/>
          <p:cNvSpPr>
            <a:spLocks noGrp="1"/>
          </p:cNvSpPr>
          <p:nvPr>
            <p:ph type="body"/>
          </p:nvPr>
        </p:nvSpPr>
        <p:spPr>
          <a:xfrm>
            <a:off x="457200" y="1600200"/>
            <a:ext cx="12240" cy="1901160"/>
          </a:xfrm>
          <a:prstGeom prst="rect">
            <a:avLst/>
          </a:prstGeom>
        </p:spPr>
        <p:txBody>
          <a:bodyPr lIns="0" rIns="0" tIns="0" bIns="0">
            <a:normAutofit fontScale="11000"/>
          </a:bodyPr>
          <a:p>
            <a:endParaRPr b="0" lang="en-GB" sz="3200" spc="-1" strike="noStrike">
              <a:latin typeface="Arial"/>
            </a:endParaRPr>
          </a:p>
        </p:txBody>
      </p:sp>
      <p:sp>
        <p:nvSpPr>
          <p:cNvPr id="66" name="PlaceHolder 3"/>
          <p:cNvSpPr>
            <a:spLocks noGrp="1"/>
          </p:cNvSpPr>
          <p:nvPr>
            <p:ph type="body"/>
          </p:nvPr>
        </p:nvSpPr>
        <p:spPr>
          <a:xfrm>
            <a:off x="470520" y="1600200"/>
            <a:ext cx="12240" cy="1901160"/>
          </a:xfrm>
          <a:prstGeom prst="rect">
            <a:avLst/>
          </a:prstGeom>
        </p:spPr>
        <p:txBody>
          <a:bodyPr lIns="0" rIns="0" tIns="0" bIns="0">
            <a:normAutofit fontScale="11000"/>
          </a:bodyPr>
          <a:p>
            <a:endParaRPr b="0" lang="en-GB" sz="3200" spc="-1" strike="noStrike">
              <a:latin typeface="Arial"/>
            </a:endParaRPr>
          </a:p>
        </p:txBody>
      </p:sp>
      <p:sp>
        <p:nvSpPr>
          <p:cNvPr id="67" name="PlaceHolder 4"/>
          <p:cNvSpPr>
            <a:spLocks noGrp="1"/>
          </p:cNvSpPr>
          <p:nvPr>
            <p:ph type="body"/>
          </p:nvPr>
        </p:nvSpPr>
        <p:spPr>
          <a:xfrm>
            <a:off x="457200" y="3682440"/>
            <a:ext cx="12240" cy="1901160"/>
          </a:xfrm>
          <a:prstGeom prst="rect">
            <a:avLst/>
          </a:prstGeom>
        </p:spPr>
        <p:txBody>
          <a:bodyPr lIns="0" rIns="0" tIns="0" bIns="0">
            <a:normAutofit fontScale="11000"/>
          </a:bodyPr>
          <a:p>
            <a:endParaRPr b="0" lang="en-GB" sz="3200" spc="-1" strike="noStrike">
              <a:latin typeface="Arial"/>
            </a:endParaRPr>
          </a:p>
        </p:txBody>
      </p:sp>
      <p:sp>
        <p:nvSpPr>
          <p:cNvPr id="68" name="PlaceHolder 5"/>
          <p:cNvSpPr>
            <a:spLocks noGrp="1"/>
          </p:cNvSpPr>
          <p:nvPr>
            <p:ph type="body"/>
          </p:nvPr>
        </p:nvSpPr>
        <p:spPr>
          <a:xfrm>
            <a:off x="470520" y="3682440"/>
            <a:ext cx="12240" cy="1901160"/>
          </a:xfrm>
          <a:prstGeom prst="rect">
            <a:avLst/>
          </a:prstGeom>
        </p:spPr>
        <p:txBody>
          <a:bodyPr lIns="0" rIns="0" tIns="0" bIns="0">
            <a:normAutofit fontScale="11000"/>
          </a:bodyPr>
          <a:p>
            <a:endParaRPr b="0" lang="en-GB" sz="3200" spc="-1" strike="noStrike">
              <a:latin typeface="Arial"/>
            </a:endParaRP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69"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70" name="PlaceHolder 2"/>
          <p:cNvSpPr>
            <a:spLocks noGrp="1"/>
          </p:cNvSpPr>
          <p:nvPr>
            <p:ph type="body"/>
          </p:nvPr>
        </p:nvSpPr>
        <p:spPr>
          <a:xfrm>
            <a:off x="457200" y="1600200"/>
            <a:ext cx="7920" cy="1901160"/>
          </a:xfrm>
          <a:prstGeom prst="rect">
            <a:avLst/>
          </a:prstGeom>
        </p:spPr>
        <p:txBody>
          <a:bodyPr lIns="0" rIns="0" tIns="0" bIns="0">
            <a:normAutofit fontScale="11000"/>
          </a:bodyPr>
          <a:p>
            <a:endParaRPr b="0" lang="en-GB" sz="3200" spc="-1" strike="noStrike">
              <a:latin typeface="Arial"/>
            </a:endParaRPr>
          </a:p>
        </p:txBody>
      </p:sp>
      <p:sp>
        <p:nvSpPr>
          <p:cNvPr id="71" name="PlaceHolder 3"/>
          <p:cNvSpPr>
            <a:spLocks noGrp="1"/>
          </p:cNvSpPr>
          <p:nvPr>
            <p:ph type="body"/>
          </p:nvPr>
        </p:nvSpPr>
        <p:spPr>
          <a:xfrm>
            <a:off x="465840" y="1600200"/>
            <a:ext cx="7920" cy="1901160"/>
          </a:xfrm>
          <a:prstGeom prst="rect">
            <a:avLst/>
          </a:prstGeom>
        </p:spPr>
        <p:txBody>
          <a:bodyPr lIns="0" rIns="0" tIns="0" bIns="0">
            <a:normAutofit fontScale="11000"/>
          </a:bodyPr>
          <a:p>
            <a:endParaRPr b="0" lang="en-GB" sz="3200" spc="-1" strike="noStrike">
              <a:latin typeface="Arial"/>
            </a:endParaRPr>
          </a:p>
        </p:txBody>
      </p:sp>
      <p:sp>
        <p:nvSpPr>
          <p:cNvPr id="72" name="PlaceHolder 4"/>
          <p:cNvSpPr>
            <a:spLocks noGrp="1"/>
          </p:cNvSpPr>
          <p:nvPr>
            <p:ph type="body"/>
          </p:nvPr>
        </p:nvSpPr>
        <p:spPr>
          <a:xfrm>
            <a:off x="474480" y="1600200"/>
            <a:ext cx="7920" cy="1901160"/>
          </a:xfrm>
          <a:prstGeom prst="rect">
            <a:avLst/>
          </a:prstGeom>
        </p:spPr>
        <p:txBody>
          <a:bodyPr lIns="0" rIns="0" tIns="0" bIns="0">
            <a:normAutofit fontScale="11000"/>
          </a:bodyPr>
          <a:p>
            <a:endParaRPr b="0" lang="en-GB" sz="3200" spc="-1" strike="noStrike">
              <a:latin typeface="Arial"/>
            </a:endParaRPr>
          </a:p>
        </p:txBody>
      </p:sp>
      <p:sp>
        <p:nvSpPr>
          <p:cNvPr id="73" name="PlaceHolder 5"/>
          <p:cNvSpPr>
            <a:spLocks noGrp="1"/>
          </p:cNvSpPr>
          <p:nvPr>
            <p:ph type="body"/>
          </p:nvPr>
        </p:nvSpPr>
        <p:spPr>
          <a:xfrm>
            <a:off x="457200" y="3682440"/>
            <a:ext cx="7920" cy="1901160"/>
          </a:xfrm>
          <a:prstGeom prst="rect">
            <a:avLst/>
          </a:prstGeom>
        </p:spPr>
        <p:txBody>
          <a:bodyPr lIns="0" rIns="0" tIns="0" bIns="0">
            <a:normAutofit fontScale="11000"/>
          </a:bodyPr>
          <a:p>
            <a:endParaRPr b="0" lang="en-GB" sz="3200" spc="-1" strike="noStrike">
              <a:latin typeface="Arial"/>
            </a:endParaRPr>
          </a:p>
        </p:txBody>
      </p:sp>
      <p:sp>
        <p:nvSpPr>
          <p:cNvPr id="74" name="PlaceHolder 6"/>
          <p:cNvSpPr>
            <a:spLocks noGrp="1"/>
          </p:cNvSpPr>
          <p:nvPr>
            <p:ph type="body"/>
          </p:nvPr>
        </p:nvSpPr>
        <p:spPr>
          <a:xfrm>
            <a:off x="465840" y="3682440"/>
            <a:ext cx="7920" cy="1901160"/>
          </a:xfrm>
          <a:prstGeom prst="rect">
            <a:avLst/>
          </a:prstGeom>
        </p:spPr>
        <p:txBody>
          <a:bodyPr lIns="0" rIns="0" tIns="0" bIns="0">
            <a:normAutofit fontScale="11000"/>
          </a:bodyPr>
          <a:p>
            <a:endParaRPr b="0" lang="en-GB" sz="3200" spc="-1" strike="noStrike">
              <a:latin typeface="Arial"/>
            </a:endParaRPr>
          </a:p>
        </p:txBody>
      </p:sp>
      <p:sp>
        <p:nvSpPr>
          <p:cNvPr id="75" name="PlaceHolder 7"/>
          <p:cNvSpPr>
            <a:spLocks noGrp="1"/>
          </p:cNvSpPr>
          <p:nvPr>
            <p:ph type="body"/>
          </p:nvPr>
        </p:nvSpPr>
        <p:spPr>
          <a:xfrm>
            <a:off x="474480" y="3682440"/>
            <a:ext cx="7920" cy="1901160"/>
          </a:xfrm>
          <a:prstGeom prst="rect">
            <a:avLst/>
          </a:prstGeom>
        </p:spPr>
        <p:txBody>
          <a:bodyPr lIns="0" rIns="0" tIns="0" bIns="0">
            <a:normAutofit fontScale="11000"/>
          </a:bodyPr>
          <a:p>
            <a:endParaRPr b="0" lang="en-GB" sz="3200" spc="-1" strike="noStrike">
              <a:latin typeface="Arial"/>
            </a:endParaRPr>
          </a:p>
        </p:txBody>
      </p:sp>
    </p:spTree>
  </p:cSld>
</p:sldLayout>
</file>

<file path=ppt/slideLayouts/slideLayout2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78"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79" name="PlaceHolder 2"/>
          <p:cNvSpPr>
            <a:spLocks noGrp="1"/>
          </p:cNvSpPr>
          <p:nvPr>
            <p:ph type="subTitle"/>
          </p:nvPr>
        </p:nvSpPr>
        <p:spPr>
          <a:xfrm>
            <a:off x="457200" y="-280800"/>
            <a:ext cx="25560" cy="7748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2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80"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81" name="PlaceHolder 2"/>
          <p:cNvSpPr>
            <a:spLocks noGrp="1"/>
          </p:cNvSpPr>
          <p:nvPr>
            <p:ph type="body"/>
          </p:nvPr>
        </p:nvSpPr>
        <p:spPr>
          <a:xfrm>
            <a:off x="457200" y="1600200"/>
            <a:ext cx="25560" cy="3986280"/>
          </a:xfrm>
          <a:prstGeom prst="rect">
            <a:avLst/>
          </a:prstGeom>
        </p:spPr>
        <p:txBody>
          <a:bodyPr lIns="0" rIns="0" tIns="0" bIns="0">
            <a:normAutofit fontScale="36000"/>
          </a:bodyPr>
          <a:p>
            <a:endParaRPr b="0" lang="en-GB" sz="3200" spc="-1" strike="noStrike">
              <a:latin typeface="Arial"/>
            </a:endParaRPr>
          </a:p>
        </p:txBody>
      </p:sp>
    </p:spTree>
  </p:cSld>
</p:sldLayout>
</file>

<file path=ppt/slideLayouts/slideLayout2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82"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83" name="PlaceHolder 2"/>
          <p:cNvSpPr>
            <a:spLocks noGrp="1"/>
          </p:cNvSpPr>
          <p:nvPr>
            <p:ph type="body"/>
          </p:nvPr>
        </p:nvSpPr>
        <p:spPr>
          <a:xfrm>
            <a:off x="457200" y="1600200"/>
            <a:ext cx="12240" cy="3986280"/>
          </a:xfrm>
          <a:prstGeom prst="rect">
            <a:avLst/>
          </a:prstGeom>
        </p:spPr>
        <p:txBody>
          <a:bodyPr lIns="0" rIns="0" tIns="0" bIns="0">
            <a:normAutofit fontScale="36000"/>
          </a:bodyPr>
          <a:p>
            <a:endParaRPr b="0" lang="en-GB" sz="3200" spc="-1" strike="noStrike">
              <a:latin typeface="Arial"/>
            </a:endParaRPr>
          </a:p>
        </p:txBody>
      </p:sp>
      <p:sp>
        <p:nvSpPr>
          <p:cNvPr id="84" name="PlaceHolder 3"/>
          <p:cNvSpPr>
            <a:spLocks noGrp="1"/>
          </p:cNvSpPr>
          <p:nvPr>
            <p:ph type="body"/>
          </p:nvPr>
        </p:nvSpPr>
        <p:spPr>
          <a:xfrm>
            <a:off x="470520" y="1600200"/>
            <a:ext cx="12240" cy="3986280"/>
          </a:xfrm>
          <a:prstGeom prst="rect">
            <a:avLst/>
          </a:prstGeom>
        </p:spPr>
        <p:txBody>
          <a:bodyPr lIns="0" rIns="0" tIns="0" bIns="0">
            <a:normAutofit fontScale="36000"/>
          </a:bodyPr>
          <a:p>
            <a:endParaRPr b="0" lang="en-GB" sz="3200" spc="-1" strike="noStrike">
              <a:latin typeface="Arial"/>
            </a:endParaRPr>
          </a:p>
        </p:txBody>
      </p:sp>
    </p:spTree>
  </p:cSld>
</p:sldLayout>
</file>

<file path=ppt/slideLayouts/slideLayout2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85"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3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86" name="PlaceHolder 1"/>
          <p:cNvSpPr>
            <a:spLocks noGrp="1"/>
          </p:cNvSpPr>
          <p:nvPr>
            <p:ph type="subTitle"/>
          </p:nvPr>
        </p:nvSpPr>
        <p:spPr>
          <a:xfrm>
            <a:off x="457200" y="274680"/>
            <a:ext cx="8226720" cy="52862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87"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88" name="PlaceHolder 2"/>
          <p:cNvSpPr>
            <a:spLocks noGrp="1"/>
          </p:cNvSpPr>
          <p:nvPr>
            <p:ph type="body"/>
          </p:nvPr>
        </p:nvSpPr>
        <p:spPr>
          <a:xfrm>
            <a:off x="457200" y="1600200"/>
            <a:ext cx="12240" cy="1901160"/>
          </a:xfrm>
          <a:prstGeom prst="rect">
            <a:avLst/>
          </a:prstGeom>
        </p:spPr>
        <p:txBody>
          <a:bodyPr lIns="0" rIns="0" tIns="0" bIns="0">
            <a:normAutofit fontScale="11000"/>
          </a:bodyPr>
          <a:p>
            <a:endParaRPr b="0" lang="en-GB" sz="3200" spc="-1" strike="noStrike">
              <a:latin typeface="Arial"/>
            </a:endParaRPr>
          </a:p>
        </p:txBody>
      </p:sp>
      <p:sp>
        <p:nvSpPr>
          <p:cNvPr id="89" name="PlaceHolder 3"/>
          <p:cNvSpPr>
            <a:spLocks noGrp="1"/>
          </p:cNvSpPr>
          <p:nvPr>
            <p:ph type="body"/>
          </p:nvPr>
        </p:nvSpPr>
        <p:spPr>
          <a:xfrm>
            <a:off x="470520" y="1600200"/>
            <a:ext cx="12240" cy="3986280"/>
          </a:xfrm>
          <a:prstGeom prst="rect">
            <a:avLst/>
          </a:prstGeom>
        </p:spPr>
        <p:txBody>
          <a:bodyPr lIns="0" rIns="0" tIns="0" bIns="0">
            <a:normAutofit fontScale="36000"/>
          </a:bodyPr>
          <a:p>
            <a:endParaRPr b="0" lang="en-GB" sz="3200" spc="-1" strike="noStrike">
              <a:latin typeface="Arial"/>
            </a:endParaRPr>
          </a:p>
        </p:txBody>
      </p:sp>
      <p:sp>
        <p:nvSpPr>
          <p:cNvPr id="90" name="PlaceHolder 4"/>
          <p:cNvSpPr>
            <a:spLocks noGrp="1"/>
          </p:cNvSpPr>
          <p:nvPr>
            <p:ph type="body"/>
          </p:nvPr>
        </p:nvSpPr>
        <p:spPr>
          <a:xfrm>
            <a:off x="457200" y="3682440"/>
            <a:ext cx="12240" cy="1901160"/>
          </a:xfrm>
          <a:prstGeom prst="rect">
            <a:avLst/>
          </a:prstGeom>
        </p:spPr>
        <p:txBody>
          <a:bodyPr lIns="0" rIns="0" tIns="0" bIns="0">
            <a:normAutofit fontScale="11000"/>
          </a:bodyPr>
          <a:p>
            <a:endParaRPr b="0" lang="en-GB" sz="3200" spc="-1" strike="noStrike">
              <a:latin typeface="Arial"/>
            </a:endParaRPr>
          </a:p>
        </p:txBody>
      </p:sp>
    </p:spTree>
  </p:cSld>
</p:sldLayout>
</file>

<file path=ppt/slideLayouts/slideLayout3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91"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92" name="PlaceHolder 2"/>
          <p:cNvSpPr>
            <a:spLocks noGrp="1"/>
          </p:cNvSpPr>
          <p:nvPr>
            <p:ph type="body"/>
          </p:nvPr>
        </p:nvSpPr>
        <p:spPr>
          <a:xfrm>
            <a:off x="457200" y="1600200"/>
            <a:ext cx="12240" cy="3986280"/>
          </a:xfrm>
          <a:prstGeom prst="rect">
            <a:avLst/>
          </a:prstGeom>
        </p:spPr>
        <p:txBody>
          <a:bodyPr lIns="0" rIns="0" tIns="0" bIns="0">
            <a:normAutofit fontScale="36000"/>
          </a:bodyPr>
          <a:p>
            <a:endParaRPr b="0" lang="en-GB" sz="3200" spc="-1" strike="noStrike">
              <a:latin typeface="Arial"/>
            </a:endParaRPr>
          </a:p>
        </p:txBody>
      </p:sp>
      <p:sp>
        <p:nvSpPr>
          <p:cNvPr id="93" name="PlaceHolder 3"/>
          <p:cNvSpPr>
            <a:spLocks noGrp="1"/>
          </p:cNvSpPr>
          <p:nvPr>
            <p:ph type="body"/>
          </p:nvPr>
        </p:nvSpPr>
        <p:spPr>
          <a:xfrm>
            <a:off x="470520" y="1600200"/>
            <a:ext cx="12240" cy="1901160"/>
          </a:xfrm>
          <a:prstGeom prst="rect">
            <a:avLst/>
          </a:prstGeom>
        </p:spPr>
        <p:txBody>
          <a:bodyPr lIns="0" rIns="0" tIns="0" bIns="0">
            <a:normAutofit fontScale="11000"/>
          </a:bodyPr>
          <a:p>
            <a:endParaRPr b="0" lang="en-GB" sz="3200" spc="-1" strike="noStrike">
              <a:latin typeface="Arial"/>
            </a:endParaRPr>
          </a:p>
        </p:txBody>
      </p:sp>
      <p:sp>
        <p:nvSpPr>
          <p:cNvPr id="94" name="PlaceHolder 4"/>
          <p:cNvSpPr>
            <a:spLocks noGrp="1"/>
          </p:cNvSpPr>
          <p:nvPr>
            <p:ph type="body"/>
          </p:nvPr>
        </p:nvSpPr>
        <p:spPr>
          <a:xfrm>
            <a:off x="470520" y="3682440"/>
            <a:ext cx="12240" cy="1901160"/>
          </a:xfrm>
          <a:prstGeom prst="rect">
            <a:avLst/>
          </a:prstGeom>
        </p:spPr>
        <p:txBody>
          <a:bodyPr lIns="0" rIns="0" tIns="0" bIns="0">
            <a:normAutofit fontScale="11000"/>
          </a:bodyPr>
          <a:p>
            <a:endParaRPr b="0" lang="en-GB" sz="3200" spc="-1" strike="noStrike">
              <a:latin typeface="Arial"/>
            </a:endParaRPr>
          </a:p>
        </p:txBody>
      </p:sp>
    </p:spTree>
  </p:cSld>
</p:sldLayout>
</file>

<file path=ppt/slideLayouts/slideLayout3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95"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96" name="PlaceHolder 2"/>
          <p:cNvSpPr>
            <a:spLocks noGrp="1"/>
          </p:cNvSpPr>
          <p:nvPr>
            <p:ph type="body"/>
          </p:nvPr>
        </p:nvSpPr>
        <p:spPr>
          <a:xfrm>
            <a:off x="457200" y="1600200"/>
            <a:ext cx="12240" cy="1901160"/>
          </a:xfrm>
          <a:prstGeom prst="rect">
            <a:avLst/>
          </a:prstGeom>
        </p:spPr>
        <p:txBody>
          <a:bodyPr lIns="0" rIns="0" tIns="0" bIns="0">
            <a:normAutofit fontScale="11000"/>
          </a:bodyPr>
          <a:p>
            <a:endParaRPr b="0" lang="en-GB" sz="3200" spc="-1" strike="noStrike">
              <a:latin typeface="Arial"/>
            </a:endParaRPr>
          </a:p>
        </p:txBody>
      </p:sp>
      <p:sp>
        <p:nvSpPr>
          <p:cNvPr id="97" name="PlaceHolder 3"/>
          <p:cNvSpPr>
            <a:spLocks noGrp="1"/>
          </p:cNvSpPr>
          <p:nvPr>
            <p:ph type="body"/>
          </p:nvPr>
        </p:nvSpPr>
        <p:spPr>
          <a:xfrm>
            <a:off x="470520" y="1600200"/>
            <a:ext cx="12240" cy="1901160"/>
          </a:xfrm>
          <a:prstGeom prst="rect">
            <a:avLst/>
          </a:prstGeom>
        </p:spPr>
        <p:txBody>
          <a:bodyPr lIns="0" rIns="0" tIns="0" bIns="0">
            <a:normAutofit fontScale="11000"/>
          </a:bodyPr>
          <a:p>
            <a:endParaRPr b="0" lang="en-GB" sz="3200" spc="-1" strike="noStrike">
              <a:latin typeface="Arial"/>
            </a:endParaRPr>
          </a:p>
        </p:txBody>
      </p:sp>
      <p:sp>
        <p:nvSpPr>
          <p:cNvPr id="98" name="PlaceHolder 4"/>
          <p:cNvSpPr>
            <a:spLocks noGrp="1"/>
          </p:cNvSpPr>
          <p:nvPr>
            <p:ph type="body"/>
          </p:nvPr>
        </p:nvSpPr>
        <p:spPr>
          <a:xfrm>
            <a:off x="457200" y="3682440"/>
            <a:ext cx="25560" cy="1901160"/>
          </a:xfrm>
          <a:prstGeom prst="rect">
            <a:avLst/>
          </a:prstGeom>
        </p:spPr>
        <p:txBody>
          <a:bodyPr lIns="0" rIns="0" tIns="0" bIns="0">
            <a:normAutofit fontScale="11000"/>
          </a:bodyPr>
          <a:p>
            <a:endParaRPr b="0" lang="en-GB" sz="3200" spc="-1" strike="noStrike">
              <a:latin typeface="Arial"/>
            </a:endParaRPr>
          </a:p>
        </p:txBody>
      </p:sp>
    </p:spTree>
  </p:cSld>
</p:sldLayout>
</file>

<file path=ppt/slideLayouts/slideLayout3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99"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100" name="PlaceHolder 2"/>
          <p:cNvSpPr>
            <a:spLocks noGrp="1"/>
          </p:cNvSpPr>
          <p:nvPr>
            <p:ph type="body"/>
          </p:nvPr>
        </p:nvSpPr>
        <p:spPr>
          <a:xfrm>
            <a:off x="457200" y="1600200"/>
            <a:ext cx="25560" cy="1901160"/>
          </a:xfrm>
          <a:prstGeom prst="rect">
            <a:avLst/>
          </a:prstGeom>
        </p:spPr>
        <p:txBody>
          <a:bodyPr lIns="0" rIns="0" tIns="0" bIns="0">
            <a:normAutofit fontScale="11000"/>
          </a:bodyPr>
          <a:p>
            <a:endParaRPr b="0" lang="en-GB" sz="3200" spc="-1" strike="noStrike">
              <a:latin typeface="Arial"/>
            </a:endParaRPr>
          </a:p>
        </p:txBody>
      </p:sp>
      <p:sp>
        <p:nvSpPr>
          <p:cNvPr id="101" name="PlaceHolder 3"/>
          <p:cNvSpPr>
            <a:spLocks noGrp="1"/>
          </p:cNvSpPr>
          <p:nvPr>
            <p:ph type="body"/>
          </p:nvPr>
        </p:nvSpPr>
        <p:spPr>
          <a:xfrm>
            <a:off x="457200" y="3682440"/>
            <a:ext cx="25560" cy="1901160"/>
          </a:xfrm>
          <a:prstGeom prst="rect">
            <a:avLst/>
          </a:prstGeom>
        </p:spPr>
        <p:txBody>
          <a:bodyPr lIns="0" rIns="0" tIns="0" bIns="0">
            <a:normAutofit fontScale="11000"/>
          </a:bodyPr>
          <a:p>
            <a:endParaRPr b="0" lang="en-GB" sz="3200" spc="-1" strike="noStrike">
              <a:latin typeface="Arial"/>
            </a:endParaRPr>
          </a:p>
        </p:txBody>
      </p:sp>
    </p:spTree>
  </p:cSld>
</p:sldLayout>
</file>

<file path=ppt/slideLayouts/slideLayout3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02"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103" name="PlaceHolder 2"/>
          <p:cNvSpPr>
            <a:spLocks noGrp="1"/>
          </p:cNvSpPr>
          <p:nvPr>
            <p:ph type="body"/>
          </p:nvPr>
        </p:nvSpPr>
        <p:spPr>
          <a:xfrm>
            <a:off x="457200" y="1600200"/>
            <a:ext cx="12240" cy="1901160"/>
          </a:xfrm>
          <a:prstGeom prst="rect">
            <a:avLst/>
          </a:prstGeom>
        </p:spPr>
        <p:txBody>
          <a:bodyPr lIns="0" rIns="0" tIns="0" bIns="0">
            <a:normAutofit fontScale="11000"/>
          </a:bodyPr>
          <a:p>
            <a:endParaRPr b="0" lang="en-GB" sz="3200" spc="-1" strike="noStrike">
              <a:latin typeface="Arial"/>
            </a:endParaRPr>
          </a:p>
        </p:txBody>
      </p:sp>
      <p:sp>
        <p:nvSpPr>
          <p:cNvPr id="104" name="PlaceHolder 3"/>
          <p:cNvSpPr>
            <a:spLocks noGrp="1"/>
          </p:cNvSpPr>
          <p:nvPr>
            <p:ph type="body"/>
          </p:nvPr>
        </p:nvSpPr>
        <p:spPr>
          <a:xfrm>
            <a:off x="470520" y="1600200"/>
            <a:ext cx="12240" cy="1901160"/>
          </a:xfrm>
          <a:prstGeom prst="rect">
            <a:avLst/>
          </a:prstGeom>
        </p:spPr>
        <p:txBody>
          <a:bodyPr lIns="0" rIns="0" tIns="0" bIns="0">
            <a:normAutofit fontScale="11000"/>
          </a:bodyPr>
          <a:p>
            <a:endParaRPr b="0" lang="en-GB" sz="3200" spc="-1" strike="noStrike">
              <a:latin typeface="Arial"/>
            </a:endParaRPr>
          </a:p>
        </p:txBody>
      </p:sp>
      <p:sp>
        <p:nvSpPr>
          <p:cNvPr id="105" name="PlaceHolder 4"/>
          <p:cNvSpPr>
            <a:spLocks noGrp="1"/>
          </p:cNvSpPr>
          <p:nvPr>
            <p:ph type="body"/>
          </p:nvPr>
        </p:nvSpPr>
        <p:spPr>
          <a:xfrm>
            <a:off x="457200" y="3682440"/>
            <a:ext cx="12240" cy="1901160"/>
          </a:xfrm>
          <a:prstGeom prst="rect">
            <a:avLst/>
          </a:prstGeom>
        </p:spPr>
        <p:txBody>
          <a:bodyPr lIns="0" rIns="0" tIns="0" bIns="0">
            <a:normAutofit fontScale="11000"/>
          </a:bodyPr>
          <a:p>
            <a:endParaRPr b="0" lang="en-GB" sz="3200" spc="-1" strike="noStrike">
              <a:latin typeface="Arial"/>
            </a:endParaRPr>
          </a:p>
        </p:txBody>
      </p:sp>
      <p:sp>
        <p:nvSpPr>
          <p:cNvPr id="106" name="PlaceHolder 5"/>
          <p:cNvSpPr>
            <a:spLocks noGrp="1"/>
          </p:cNvSpPr>
          <p:nvPr>
            <p:ph type="body"/>
          </p:nvPr>
        </p:nvSpPr>
        <p:spPr>
          <a:xfrm>
            <a:off x="470520" y="3682440"/>
            <a:ext cx="12240" cy="1901160"/>
          </a:xfrm>
          <a:prstGeom prst="rect">
            <a:avLst/>
          </a:prstGeom>
        </p:spPr>
        <p:txBody>
          <a:bodyPr lIns="0" rIns="0" tIns="0" bIns="0">
            <a:normAutofit fontScale="11000"/>
          </a:bodyPr>
          <a:p>
            <a:endParaRPr b="0" lang="en-GB" sz="3200" spc="-1" strike="noStrike">
              <a:latin typeface="Arial"/>
            </a:endParaRPr>
          </a:p>
        </p:txBody>
      </p:sp>
    </p:spTree>
  </p:cSld>
</p:sldLayout>
</file>

<file path=ppt/slideLayouts/slideLayout3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07"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108" name="PlaceHolder 2"/>
          <p:cNvSpPr>
            <a:spLocks noGrp="1"/>
          </p:cNvSpPr>
          <p:nvPr>
            <p:ph type="body"/>
          </p:nvPr>
        </p:nvSpPr>
        <p:spPr>
          <a:xfrm>
            <a:off x="457200" y="1600200"/>
            <a:ext cx="7920" cy="1901160"/>
          </a:xfrm>
          <a:prstGeom prst="rect">
            <a:avLst/>
          </a:prstGeom>
        </p:spPr>
        <p:txBody>
          <a:bodyPr lIns="0" rIns="0" tIns="0" bIns="0">
            <a:normAutofit fontScale="11000"/>
          </a:bodyPr>
          <a:p>
            <a:endParaRPr b="0" lang="en-GB" sz="3200" spc="-1" strike="noStrike">
              <a:latin typeface="Arial"/>
            </a:endParaRPr>
          </a:p>
        </p:txBody>
      </p:sp>
      <p:sp>
        <p:nvSpPr>
          <p:cNvPr id="109" name="PlaceHolder 3"/>
          <p:cNvSpPr>
            <a:spLocks noGrp="1"/>
          </p:cNvSpPr>
          <p:nvPr>
            <p:ph type="body"/>
          </p:nvPr>
        </p:nvSpPr>
        <p:spPr>
          <a:xfrm>
            <a:off x="465840" y="1600200"/>
            <a:ext cx="7920" cy="1901160"/>
          </a:xfrm>
          <a:prstGeom prst="rect">
            <a:avLst/>
          </a:prstGeom>
        </p:spPr>
        <p:txBody>
          <a:bodyPr lIns="0" rIns="0" tIns="0" bIns="0">
            <a:normAutofit fontScale="11000"/>
          </a:bodyPr>
          <a:p>
            <a:endParaRPr b="0" lang="en-GB" sz="3200" spc="-1" strike="noStrike">
              <a:latin typeface="Arial"/>
            </a:endParaRPr>
          </a:p>
        </p:txBody>
      </p:sp>
      <p:sp>
        <p:nvSpPr>
          <p:cNvPr id="110" name="PlaceHolder 4"/>
          <p:cNvSpPr>
            <a:spLocks noGrp="1"/>
          </p:cNvSpPr>
          <p:nvPr>
            <p:ph type="body"/>
          </p:nvPr>
        </p:nvSpPr>
        <p:spPr>
          <a:xfrm>
            <a:off x="474480" y="1600200"/>
            <a:ext cx="7920" cy="1901160"/>
          </a:xfrm>
          <a:prstGeom prst="rect">
            <a:avLst/>
          </a:prstGeom>
        </p:spPr>
        <p:txBody>
          <a:bodyPr lIns="0" rIns="0" tIns="0" bIns="0">
            <a:normAutofit fontScale="11000"/>
          </a:bodyPr>
          <a:p>
            <a:endParaRPr b="0" lang="en-GB" sz="3200" spc="-1" strike="noStrike">
              <a:latin typeface="Arial"/>
            </a:endParaRPr>
          </a:p>
        </p:txBody>
      </p:sp>
      <p:sp>
        <p:nvSpPr>
          <p:cNvPr id="111" name="PlaceHolder 5"/>
          <p:cNvSpPr>
            <a:spLocks noGrp="1"/>
          </p:cNvSpPr>
          <p:nvPr>
            <p:ph type="body"/>
          </p:nvPr>
        </p:nvSpPr>
        <p:spPr>
          <a:xfrm>
            <a:off x="457200" y="3682440"/>
            <a:ext cx="7920" cy="1901160"/>
          </a:xfrm>
          <a:prstGeom prst="rect">
            <a:avLst/>
          </a:prstGeom>
        </p:spPr>
        <p:txBody>
          <a:bodyPr lIns="0" rIns="0" tIns="0" bIns="0">
            <a:normAutofit fontScale="11000"/>
          </a:bodyPr>
          <a:p>
            <a:endParaRPr b="0" lang="en-GB" sz="3200" spc="-1" strike="noStrike">
              <a:latin typeface="Arial"/>
            </a:endParaRPr>
          </a:p>
        </p:txBody>
      </p:sp>
      <p:sp>
        <p:nvSpPr>
          <p:cNvPr id="112" name="PlaceHolder 6"/>
          <p:cNvSpPr>
            <a:spLocks noGrp="1"/>
          </p:cNvSpPr>
          <p:nvPr>
            <p:ph type="body"/>
          </p:nvPr>
        </p:nvSpPr>
        <p:spPr>
          <a:xfrm>
            <a:off x="465840" y="3682440"/>
            <a:ext cx="7920" cy="1901160"/>
          </a:xfrm>
          <a:prstGeom prst="rect">
            <a:avLst/>
          </a:prstGeom>
        </p:spPr>
        <p:txBody>
          <a:bodyPr lIns="0" rIns="0" tIns="0" bIns="0">
            <a:normAutofit fontScale="11000"/>
          </a:bodyPr>
          <a:p>
            <a:endParaRPr b="0" lang="en-GB" sz="3200" spc="-1" strike="noStrike">
              <a:latin typeface="Arial"/>
            </a:endParaRPr>
          </a:p>
        </p:txBody>
      </p:sp>
      <p:sp>
        <p:nvSpPr>
          <p:cNvPr id="113" name="PlaceHolder 7"/>
          <p:cNvSpPr>
            <a:spLocks noGrp="1"/>
          </p:cNvSpPr>
          <p:nvPr>
            <p:ph type="body"/>
          </p:nvPr>
        </p:nvSpPr>
        <p:spPr>
          <a:xfrm>
            <a:off x="474480" y="3682440"/>
            <a:ext cx="7920" cy="1901160"/>
          </a:xfrm>
          <a:prstGeom prst="rect">
            <a:avLst/>
          </a:prstGeom>
        </p:spPr>
        <p:txBody>
          <a:bodyPr lIns="0" rIns="0" tIns="0" bIns="0">
            <a:normAutofit fontScale="11000"/>
          </a:bodyPr>
          <a:p>
            <a:endParaRPr b="0" lang="en-GB" sz="3200" spc="-1" strike="noStrike">
              <a:latin typeface="Arial"/>
            </a:endParaRPr>
          </a:p>
        </p:txBody>
      </p:sp>
    </p:spTree>
  </p:cSld>
</p:sldLayout>
</file>

<file path=ppt/slideLayouts/slideLayout3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3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116"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117" name="PlaceHolder 2"/>
          <p:cNvSpPr>
            <a:spLocks noGrp="1"/>
          </p:cNvSpPr>
          <p:nvPr>
            <p:ph type="subTitle"/>
          </p:nvPr>
        </p:nvSpPr>
        <p:spPr>
          <a:xfrm>
            <a:off x="457200" y="-280800"/>
            <a:ext cx="25560" cy="7748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18"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119" name="PlaceHolder 2"/>
          <p:cNvSpPr>
            <a:spLocks noGrp="1"/>
          </p:cNvSpPr>
          <p:nvPr>
            <p:ph type="body"/>
          </p:nvPr>
        </p:nvSpPr>
        <p:spPr>
          <a:xfrm>
            <a:off x="457200" y="1600200"/>
            <a:ext cx="25560" cy="3986280"/>
          </a:xfrm>
          <a:prstGeom prst="rect">
            <a:avLst/>
          </a:prstGeom>
        </p:spPr>
        <p:txBody>
          <a:bodyPr lIns="0" rIns="0" tIns="0" bIns="0">
            <a:normAutofit fontScale="36000"/>
          </a:bodyPr>
          <a:p>
            <a:endParaRPr b="0" lang="en-GB" sz="3200" spc="-1" strike="noStrike">
              <a:latin typeface="Arial"/>
            </a:endParaRPr>
          </a:p>
        </p:txBody>
      </p:sp>
    </p:spTree>
  </p:cSld>
</p:sldLayout>
</file>

<file path=ppt/slideLayouts/slideLayout4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20"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121" name="PlaceHolder 2"/>
          <p:cNvSpPr>
            <a:spLocks noGrp="1"/>
          </p:cNvSpPr>
          <p:nvPr>
            <p:ph type="body"/>
          </p:nvPr>
        </p:nvSpPr>
        <p:spPr>
          <a:xfrm>
            <a:off x="457200" y="1600200"/>
            <a:ext cx="12240" cy="3986280"/>
          </a:xfrm>
          <a:prstGeom prst="rect">
            <a:avLst/>
          </a:prstGeom>
        </p:spPr>
        <p:txBody>
          <a:bodyPr lIns="0" rIns="0" tIns="0" bIns="0">
            <a:normAutofit fontScale="36000"/>
          </a:bodyPr>
          <a:p>
            <a:endParaRPr b="0" lang="en-GB" sz="3200" spc="-1" strike="noStrike">
              <a:latin typeface="Arial"/>
            </a:endParaRPr>
          </a:p>
        </p:txBody>
      </p:sp>
      <p:sp>
        <p:nvSpPr>
          <p:cNvPr id="122" name="PlaceHolder 3"/>
          <p:cNvSpPr>
            <a:spLocks noGrp="1"/>
          </p:cNvSpPr>
          <p:nvPr>
            <p:ph type="body"/>
          </p:nvPr>
        </p:nvSpPr>
        <p:spPr>
          <a:xfrm>
            <a:off x="470520" y="1600200"/>
            <a:ext cx="12240" cy="3986280"/>
          </a:xfrm>
          <a:prstGeom prst="rect">
            <a:avLst/>
          </a:prstGeom>
        </p:spPr>
        <p:txBody>
          <a:bodyPr lIns="0" rIns="0" tIns="0" bIns="0">
            <a:normAutofit fontScale="36000"/>
          </a:bodyPr>
          <a:p>
            <a:endParaRPr b="0" lang="en-GB" sz="3200" spc="-1" strike="noStrike">
              <a:latin typeface="Arial"/>
            </a:endParaRPr>
          </a:p>
        </p:txBody>
      </p:sp>
    </p:spTree>
  </p:cSld>
</p:sldLayout>
</file>

<file path=ppt/slideLayouts/slideLayout4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23"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4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24" name="PlaceHolder 1"/>
          <p:cNvSpPr>
            <a:spLocks noGrp="1"/>
          </p:cNvSpPr>
          <p:nvPr>
            <p:ph type="subTitle"/>
          </p:nvPr>
        </p:nvSpPr>
        <p:spPr>
          <a:xfrm>
            <a:off x="457200" y="274680"/>
            <a:ext cx="8226720" cy="52862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4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25"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126" name="PlaceHolder 2"/>
          <p:cNvSpPr>
            <a:spLocks noGrp="1"/>
          </p:cNvSpPr>
          <p:nvPr>
            <p:ph type="body"/>
          </p:nvPr>
        </p:nvSpPr>
        <p:spPr>
          <a:xfrm>
            <a:off x="457200" y="1600200"/>
            <a:ext cx="12240" cy="1901160"/>
          </a:xfrm>
          <a:prstGeom prst="rect">
            <a:avLst/>
          </a:prstGeom>
        </p:spPr>
        <p:txBody>
          <a:bodyPr lIns="0" rIns="0" tIns="0" bIns="0">
            <a:normAutofit fontScale="11000"/>
          </a:bodyPr>
          <a:p>
            <a:endParaRPr b="0" lang="en-GB" sz="3200" spc="-1" strike="noStrike">
              <a:latin typeface="Arial"/>
            </a:endParaRPr>
          </a:p>
        </p:txBody>
      </p:sp>
      <p:sp>
        <p:nvSpPr>
          <p:cNvPr id="127" name="PlaceHolder 3"/>
          <p:cNvSpPr>
            <a:spLocks noGrp="1"/>
          </p:cNvSpPr>
          <p:nvPr>
            <p:ph type="body"/>
          </p:nvPr>
        </p:nvSpPr>
        <p:spPr>
          <a:xfrm>
            <a:off x="470520" y="1600200"/>
            <a:ext cx="12240" cy="3986280"/>
          </a:xfrm>
          <a:prstGeom prst="rect">
            <a:avLst/>
          </a:prstGeom>
        </p:spPr>
        <p:txBody>
          <a:bodyPr lIns="0" rIns="0" tIns="0" bIns="0">
            <a:normAutofit fontScale="36000"/>
          </a:bodyPr>
          <a:p>
            <a:endParaRPr b="0" lang="en-GB" sz="3200" spc="-1" strike="noStrike">
              <a:latin typeface="Arial"/>
            </a:endParaRPr>
          </a:p>
        </p:txBody>
      </p:sp>
      <p:sp>
        <p:nvSpPr>
          <p:cNvPr id="128" name="PlaceHolder 4"/>
          <p:cNvSpPr>
            <a:spLocks noGrp="1"/>
          </p:cNvSpPr>
          <p:nvPr>
            <p:ph type="body"/>
          </p:nvPr>
        </p:nvSpPr>
        <p:spPr>
          <a:xfrm>
            <a:off x="457200" y="3682440"/>
            <a:ext cx="12240" cy="1901160"/>
          </a:xfrm>
          <a:prstGeom prst="rect">
            <a:avLst/>
          </a:prstGeom>
        </p:spPr>
        <p:txBody>
          <a:bodyPr lIns="0" rIns="0" tIns="0" bIns="0">
            <a:normAutofit fontScale="11000"/>
          </a:bodyPr>
          <a:p>
            <a:endParaRPr b="0" lang="en-GB" sz="3200" spc="-1" strike="noStrike">
              <a:latin typeface="Arial"/>
            </a:endParaRPr>
          </a:p>
        </p:txBody>
      </p:sp>
    </p:spTree>
  </p:cSld>
</p:sldLayout>
</file>

<file path=ppt/slideLayouts/slideLayout4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29"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130" name="PlaceHolder 2"/>
          <p:cNvSpPr>
            <a:spLocks noGrp="1"/>
          </p:cNvSpPr>
          <p:nvPr>
            <p:ph type="body"/>
          </p:nvPr>
        </p:nvSpPr>
        <p:spPr>
          <a:xfrm>
            <a:off x="457200" y="1600200"/>
            <a:ext cx="12240" cy="3986280"/>
          </a:xfrm>
          <a:prstGeom prst="rect">
            <a:avLst/>
          </a:prstGeom>
        </p:spPr>
        <p:txBody>
          <a:bodyPr lIns="0" rIns="0" tIns="0" bIns="0">
            <a:normAutofit fontScale="36000"/>
          </a:bodyPr>
          <a:p>
            <a:endParaRPr b="0" lang="en-GB" sz="3200" spc="-1" strike="noStrike">
              <a:latin typeface="Arial"/>
            </a:endParaRPr>
          </a:p>
        </p:txBody>
      </p:sp>
      <p:sp>
        <p:nvSpPr>
          <p:cNvPr id="131" name="PlaceHolder 3"/>
          <p:cNvSpPr>
            <a:spLocks noGrp="1"/>
          </p:cNvSpPr>
          <p:nvPr>
            <p:ph type="body"/>
          </p:nvPr>
        </p:nvSpPr>
        <p:spPr>
          <a:xfrm>
            <a:off x="470520" y="1600200"/>
            <a:ext cx="12240" cy="1901160"/>
          </a:xfrm>
          <a:prstGeom prst="rect">
            <a:avLst/>
          </a:prstGeom>
        </p:spPr>
        <p:txBody>
          <a:bodyPr lIns="0" rIns="0" tIns="0" bIns="0">
            <a:normAutofit fontScale="11000"/>
          </a:bodyPr>
          <a:p>
            <a:endParaRPr b="0" lang="en-GB" sz="3200" spc="-1" strike="noStrike">
              <a:latin typeface="Arial"/>
            </a:endParaRPr>
          </a:p>
        </p:txBody>
      </p:sp>
      <p:sp>
        <p:nvSpPr>
          <p:cNvPr id="132" name="PlaceHolder 4"/>
          <p:cNvSpPr>
            <a:spLocks noGrp="1"/>
          </p:cNvSpPr>
          <p:nvPr>
            <p:ph type="body"/>
          </p:nvPr>
        </p:nvSpPr>
        <p:spPr>
          <a:xfrm>
            <a:off x="470520" y="3682440"/>
            <a:ext cx="12240" cy="1901160"/>
          </a:xfrm>
          <a:prstGeom prst="rect">
            <a:avLst/>
          </a:prstGeom>
        </p:spPr>
        <p:txBody>
          <a:bodyPr lIns="0" rIns="0" tIns="0" bIns="0">
            <a:normAutofit fontScale="11000"/>
          </a:bodyPr>
          <a:p>
            <a:endParaRPr b="0" lang="en-GB" sz="3200" spc="-1" strike="noStrike">
              <a:latin typeface="Arial"/>
            </a:endParaRPr>
          </a:p>
        </p:txBody>
      </p:sp>
    </p:spTree>
  </p:cSld>
</p:sldLayout>
</file>

<file path=ppt/slideLayouts/slideLayout4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33"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134" name="PlaceHolder 2"/>
          <p:cNvSpPr>
            <a:spLocks noGrp="1"/>
          </p:cNvSpPr>
          <p:nvPr>
            <p:ph type="body"/>
          </p:nvPr>
        </p:nvSpPr>
        <p:spPr>
          <a:xfrm>
            <a:off x="457200" y="1600200"/>
            <a:ext cx="12240" cy="1901160"/>
          </a:xfrm>
          <a:prstGeom prst="rect">
            <a:avLst/>
          </a:prstGeom>
        </p:spPr>
        <p:txBody>
          <a:bodyPr lIns="0" rIns="0" tIns="0" bIns="0">
            <a:normAutofit fontScale="11000"/>
          </a:bodyPr>
          <a:p>
            <a:endParaRPr b="0" lang="en-GB" sz="3200" spc="-1" strike="noStrike">
              <a:latin typeface="Arial"/>
            </a:endParaRPr>
          </a:p>
        </p:txBody>
      </p:sp>
      <p:sp>
        <p:nvSpPr>
          <p:cNvPr id="135" name="PlaceHolder 3"/>
          <p:cNvSpPr>
            <a:spLocks noGrp="1"/>
          </p:cNvSpPr>
          <p:nvPr>
            <p:ph type="body"/>
          </p:nvPr>
        </p:nvSpPr>
        <p:spPr>
          <a:xfrm>
            <a:off x="470520" y="1600200"/>
            <a:ext cx="12240" cy="1901160"/>
          </a:xfrm>
          <a:prstGeom prst="rect">
            <a:avLst/>
          </a:prstGeom>
        </p:spPr>
        <p:txBody>
          <a:bodyPr lIns="0" rIns="0" tIns="0" bIns="0">
            <a:normAutofit fontScale="11000"/>
          </a:bodyPr>
          <a:p>
            <a:endParaRPr b="0" lang="en-GB" sz="3200" spc="-1" strike="noStrike">
              <a:latin typeface="Arial"/>
            </a:endParaRPr>
          </a:p>
        </p:txBody>
      </p:sp>
      <p:sp>
        <p:nvSpPr>
          <p:cNvPr id="136" name="PlaceHolder 4"/>
          <p:cNvSpPr>
            <a:spLocks noGrp="1"/>
          </p:cNvSpPr>
          <p:nvPr>
            <p:ph type="body"/>
          </p:nvPr>
        </p:nvSpPr>
        <p:spPr>
          <a:xfrm>
            <a:off x="457200" y="3682440"/>
            <a:ext cx="25560" cy="1901160"/>
          </a:xfrm>
          <a:prstGeom prst="rect">
            <a:avLst/>
          </a:prstGeom>
        </p:spPr>
        <p:txBody>
          <a:bodyPr lIns="0" rIns="0" tIns="0" bIns="0">
            <a:normAutofit fontScale="11000"/>
          </a:bodyPr>
          <a:p>
            <a:endParaRPr b="0" lang="en-GB" sz="3200" spc="-1" strike="noStrike">
              <a:latin typeface="Arial"/>
            </a:endParaRPr>
          </a:p>
        </p:txBody>
      </p:sp>
    </p:spTree>
  </p:cSld>
</p:sldLayout>
</file>

<file path=ppt/slideLayouts/slideLayout4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37"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138" name="PlaceHolder 2"/>
          <p:cNvSpPr>
            <a:spLocks noGrp="1"/>
          </p:cNvSpPr>
          <p:nvPr>
            <p:ph type="body"/>
          </p:nvPr>
        </p:nvSpPr>
        <p:spPr>
          <a:xfrm>
            <a:off x="457200" y="1600200"/>
            <a:ext cx="25560" cy="1901160"/>
          </a:xfrm>
          <a:prstGeom prst="rect">
            <a:avLst/>
          </a:prstGeom>
        </p:spPr>
        <p:txBody>
          <a:bodyPr lIns="0" rIns="0" tIns="0" bIns="0">
            <a:normAutofit fontScale="11000"/>
          </a:bodyPr>
          <a:p>
            <a:endParaRPr b="0" lang="en-GB" sz="3200" spc="-1" strike="noStrike">
              <a:latin typeface="Arial"/>
            </a:endParaRPr>
          </a:p>
        </p:txBody>
      </p:sp>
      <p:sp>
        <p:nvSpPr>
          <p:cNvPr id="139" name="PlaceHolder 3"/>
          <p:cNvSpPr>
            <a:spLocks noGrp="1"/>
          </p:cNvSpPr>
          <p:nvPr>
            <p:ph type="body"/>
          </p:nvPr>
        </p:nvSpPr>
        <p:spPr>
          <a:xfrm>
            <a:off x="457200" y="3682440"/>
            <a:ext cx="25560" cy="1901160"/>
          </a:xfrm>
          <a:prstGeom prst="rect">
            <a:avLst/>
          </a:prstGeom>
        </p:spPr>
        <p:txBody>
          <a:bodyPr lIns="0" rIns="0" tIns="0" bIns="0">
            <a:normAutofit fontScale="11000"/>
          </a:bodyPr>
          <a:p>
            <a:endParaRPr b="0" lang="en-GB" sz="3200" spc="-1" strike="noStrike">
              <a:latin typeface="Arial"/>
            </a:endParaRPr>
          </a:p>
        </p:txBody>
      </p:sp>
    </p:spTree>
  </p:cSld>
</p:sldLayout>
</file>

<file path=ppt/slideLayouts/slideLayout4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40"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141" name="PlaceHolder 2"/>
          <p:cNvSpPr>
            <a:spLocks noGrp="1"/>
          </p:cNvSpPr>
          <p:nvPr>
            <p:ph type="body"/>
          </p:nvPr>
        </p:nvSpPr>
        <p:spPr>
          <a:xfrm>
            <a:off x="457200" y="1600200"/>
            <a:ext cx="12240" cy="1901160"/>
          </a:xfrm>
          <a:prstGeom prst="rect">
            <a:avLst/>
          </a:prstGeom>
        </p:spPr>
        <p:txBody>
          <a:bodyPr lIns="0" rIns="0" tIns="0" bIns="0">
            <a:normAutofit fontScale="11000"/>
          </a:bodyPr>
          <a:p>
            <a:endParaRPr b="0" lang="en-GB" sz="3200" spc="-1" strike="noStrike">
              <a:latin typeface="Arial"/>
            </a:endParaRPr>
          </a:p>
        </p:txBody>
      </p:sp>
      <p:sp>
        <p:nvSpPr>
          <p:cNvPr id="142" name="PlaceHolder 3"/>
          <p:cNvSpPr>
            <a:spLocks noGrp="1"/>
          </p:cNvSpPr>
          <p:nvPr>
            <p:ph type="body"/>
          </p:nvPr>
        </p:nvSpPr>
        <p:spPr>
          <a:xfrm>
            <a:off x="470520" y="1600200"/>
            <a:ext cx="12240" cy="1901160"/>
          </a:xfrm>
          <a:prstGeom prst="rect">
            <a:avLst/>
          </a:prstGeom>
        </p:spPr>
        <p:txBody>
          <a:bodyPr lIns="0" rIns="0" tIns="0" bIns="0">
            <a:normAutofit fontScale="11000"/>
          </a:bodyPr>
          <a:p>
            <a:endParaRPr b="0" lang="en-GB" sz="3200" spc="-1" strike="noStrike">
              <a:latin typeface="Arial"/>
            </a:endParaRPr>
          </a:p>
        </p:txBody>
      </p:sp>
      <p:sp>
        <p:nvSpPr>
          <p:cNvPr id="143" name="PlaceHolder 4"/>
          <p:cNvSpPr>
            <a:spLocks noGrp="1"/>
          </p:cNvSpPr>
          <p:nvPr>
            <p:ph type="body"/>
          </p:nvPr>
        </p:nvSpPr>
        <p:spPr>
          <a:xfrm>
            <a:off x="457200" y="3682440"/>
            <a:ext cx="12240" cy="1901160"/>
          </a:xfrm>
          <a:prstGeom prst="rect">
            <a:avLst/>
          </a:prstGeom>
        </p:spPr>
        <p:txBody>
          <a:bodyPr lIns="0" rIns="0" tIns="0" bIns="0">
            <a:normAutofit fontScale="11000"/>
          </a:bodyPr>
          <a:p>
            <a:endParaRPr b="0" lang="en-GB" sz="3200" spc="-1" strike="noStrike">
              <a:latin typeface="Arial"/>
            </a:endParaRPr>
          </a:p>
        </p:txBody>
      </p:sp>
      <p:sp>
        <p:nvSpPr>
          <p:cNvPr id="144" name="PlaceHolder 5"/>
          <p:cNvSpPr>
            <a:spLocks noGrp="1"/>
          </p:cNvSpPr>
          <p:nvPr>
            <p:ph type="body"/>
          </p:nvPr>
        </p:nvSpPr>
        <p:spPr>
          <a:xfrm>
            <a:off x="470520" y="3682440"/>
            <a:ext cx="12240" cy="1901160"/>
          </a:xfrm>
          <a:prstGeom prst="rect">
            <a:avLst/>
          </a:prstGeom>
        </p:spPr>
        <p:txBody>
          <a:bodyPr lIns="0" rIns="0" tIns="0" bIns="0">
            <a:normAutofit fontScale="11000"/>
          </a:bodyPr>
          <a:p>
            <a:endParaRPr b="0" lang="en-GB" sz="3200" spc="-1" strike="noStrike">
              <a:latin typeface="Arial"/>
            </a:endParaRPr>
          </a:p>
        </p:txBody>
      </p:sp>
    </p:spTree>
  </p:cSld>
</p:sldLayout>
</file>

<file path=ppt/slideLayouts/slideLayout4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45"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146" name="PlaceHolder 2"/>
          <p:cNvSpPr>
            <a:spLocks noGrp="1"/>
          </p:cNvSpPr>
          <p:nvPr>
            <p:ph type="body"/>
          </p:nvPr>
        </p:nvSpPr>
        <p:spPr>
          <a:xfrm>
            <a:off x="457200" y="1600200"/>
            <a:ext cx="7920" cy="1901160"/>
          </a:xfrm>
          <a:prstGeom prst="rect">
            <a:avLst/>
          </a:prstGeom>
        </p:spPr>
        <p:txBody>
          <a:bodyPr lIns="0" rIns="0" tIns="0" bIns="0">
            <a:normAutofit fontScale="11000"/>
          </a:bodyPr>
          <a:p>
            <a:endParaRPr b="0" lang="en-GB" sz="3200" spc="-1" strike="noStrike">
              <a:latin typeface="Arial"/>
            </a:endParaRPr>
          </a:p>
        </p:txBody>
      </p:sp>
      <p:sp>
        <p:nvSpPr>
          <p:cNvPr id="147" name="PlaceHolder 3"/>
          <p:cNvSpPr>
            <a:spLocks noGrp="1"/>
          </p:cNvSpPr>
          <p:nvPr>
            <p:ph type="body"/>
          </p:nvPr>
        </p:nvSpPr>
        <p:spPr>
          <a:xfrm>
            <a:off x="465840" y="1600200"/>
            <a:ext cx="7920" cy="1901160"/>
          </a:xfrm>
          <a:prstGeom prst="rect">
            <a:avLst/>
          </a:prstGeom>
        </p:spPr>
        <p:txBody>
          <a:bodyPr lIns="0" rIns="0" tIns="0" bIns="0">
            <a:normAutofit fontScale="11000"/>
          </a:bodyPr>
          <a:p>
            <a:endParaRPr b="0" lang="en-GB" sz="3200" spc="-1" strike="noStrike">
              <a:latin typeface="Arial"/>
            </a:endParaRPr>
          </a:p>
        </p:txBody>
      </p:sp>
      <p:sp>
        <p:nvSpPr>
          <p:cNvPr id="148" name="PlaceHolder 4"/>
          <p:cNvSpPr>
            <a:spLocks noGrp="1"/>
          </p:cNvSpPr>
          <p:nvPr>
            <p:ph type="body"/>
          </p:nvPr>
        </p:nvSpPr>
        <p:spPr>
          <a:xfrm>
            <a:off x="474480" y="1600200"/>
            <a:ext cx="7920" cy="1901160"/>
          </a:xfrm>
          <a:prstGeom prst="rect">
            <a:avLst/>
          </a:prstGeom>
        </p:spPr>
        <p:txBody>
          <a:bodyPr lIns="0" rIns="0" tIns="0" bIns="0">
            <a:normAutofit fontScale="11000"/>
          </a:bodyPr>
          <a:p>
            <a:endParaRPr b="0" lang="en-GB" sz="3200" spc="-1" strike="noStrike">
              <a:latin typeface="Arial"/>
            </a:endParaRPr>
          </a:p>
        </p:txBody>
      </p:sp>
      <p:sp>
        <p:nvSpPr>
          <p:cNvPr id="149" name="PlaceHolder 5"/>
          <p:cNvSpPr>
            <a:spLocks noGrp="1"/>
          </p:cNvSpPr>
          <p:nvPr>
            <p:ph type="body"/>
          </p:nvPr>
        </p:nvSpPr>
        <p:spPr>
          <a:xfrm>
            <a:off x="457200" y="3682440"/>
            <a:ext cx="7920" cy="1901160"/>
          </a:xfrm>
          <a:prstGeom prst="rect">
            <a:avLst/>
          </a:prstGeom>
        </p:spPr>
        <p:txBody>
          <a:bodyPr lIns="0" rIns="0" tIns="0" bIns="0">
            <a:normAutofit fontScale="11000"/>
          </a:bodyPr>
          <a:p>
            <a:endParaRPr b="0" lang="en-GB" sz="3200" spc="-1" strike="noStrike">
              <a:latin typeface="Arial"/>
            </a:endParaRPr>
          </a:p>
        </p:txBody>
      </p:sp>
      <p:sp>
        <p:nvSpPr>
          <p:cNvPr id="150" name="PlaceHolder 6"/>
          <p:cNvSpPr>
            <a:spLocks noGrp="1"/>
          </p:cNvSpPr>
          <p:nvPr>
            <p:ph type="body"/>
          </p:nvPr>
        </p:nvSpPr>
        <p:spPr>
          <a:xfrm>
            <a:off x="465840" y="3682440"/>
            <a:ext cx="7920" cy="1901160"/>
          </a:xfrm>
          <a:prstGeom prst="rect">
            <a:avLst/>
          </a:prstGeom>
        </p:spPr>
        <p:txBody>
          <a:bodyPr lIns="0" rIns="0" tIns="0" bIns="0">
            <a:normAutofit fontScale="11000"/>
          </a:bodyPr>
          <a:p>
            <a:endParaRPr b="0" lang="en-GB" sz="3200" spc="-1" strike="noStrike">
              <a:latin typeface="Arial"/>
            </a:endParaRPr>
          </a:p>
        </p:txBody>
      </p:sp>
      <p:sp>
        <p:nvSpPr>
          <p:cNvPr id="151" name="PlaceHolder 7"/>
          <p:cNvSpPr>
            <a:spLocks noGrp="1"/>
          </p:cNvSpPr>
          <p:nvPr>
            <p:ph type="body"/>
          </p:nvPr>
        </p:nvSpPr>
        <p:spPr>
          <a:xfrm>
            <a:off x="474480" y="3682440"/>
            <a:ext cx="7920" cy="1901160"/>
          </a:xfrm>
          <a:prstGeom prst="rect">
            <a:avLst/>
          </a:prstGeom>
        </p:spPr>
        <p:txBody>
          <a:bodyPr lIns="0" rIns="0" tIns="0" bIns="0">
            <a:normAutofit fontScale="11000"/>
          </a:bodyPr>
          <a:p>
            <a:endParaRPr b="0" lang="en-GB" sz="3200" spc="-1" strike="noStrike">
              <a:latin typeface="Arial"/>
            </a:endParaRPr>
          </a:p>
        </p:txBody>
      </p:sp>
    </p:spTree>
  </p:cSld>
</p:sldLayout>
</file>

<file path=ppt/slideLayouts/slideLayout4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5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155"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156" name="PlaceHolder 2"/>
          <p:cNvSpPr>
            <a:spLocks noGrp="1"/>
          </p:cNvSpPr>
          <p:nvPr>
            <p:ph type="subTitle"/>
          </p:nvPr>
        </p:nvSpPr>
        <p:spPr>
          <a:xfrm>
            <a:off x="457200" y="-280800"/>
            <a:ext cx="25560" cy="7748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5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57"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158" name="PlaceHolder 2"/>
          <p:cNvSpPr>
            <a:spLocks noGrp="1"/>
          </p:cNvSpPr>
          <p:nvPr>
            <p:ph type="body"/>
          </p:nvPr>
        </p:nvSpPr>
        <p:spPr>
          <a:xfrm>
            <a:off x="457200" y="1600200"/>
            <a:ext cx="25560" cy="3986280"/>
          </a:xfrm>
          <a:prstGeom prst="rect">
            <a:avLst/>
          </a:prstGeom>
        </p:spPr>
        <p:txBody>
          <a:bodyPr lIns="0" rIns="0" tIns="0" bIns="0">
            <a:normAutofit fontScale="36000"/>
          </a:bodyPr>
          <a:p>
            <a:endParaRPr b="0" lang="en-GB" sz="3200" spc="-1" strike="noStrike">
              <a:latin typeface="Arial"/>
            </a:endParaRPr>
          </a:p>
        </p:txBody>
      </p:sp>
    </p:spTree>
  </p:cSld>
</p:sldLayout>
</file>

<file path=ppt/slideLayouts/slideLayout5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59"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160" name="PlaceHolder 2"/>
          <p:cNvSpPr>
            <a:spLocks noGrp="1"/>
          </p:cNvSpPr>
          <p:nvPr>
            <p:ph type="body"/>
          </p:nvPr>
        </p:nvSpPr>
        <p:spPr>
          <a:xfrm>
            <a:off x="457200" y="1600200"/>
            <a:ext cx="12240" cy="3986280"/>
          </a:xfrm>
          <a:prstGeom prst="rect">
            <a:avLst/>
          </a:prstGeom>
        </p:spPr>
        <p:txBody>
          <a:bodyPr lIns="0" rIns="0" tIns="0" bIns="0">
            <a:normAutofit fontScale="36000"/>
          </a:bodyPr>
          <a:p>
            <a:endParaRPr b="0" lang="en-GB" sz="3200" spc="-1" strike="noStrike">
              <a:latin typeface="Arial"/>
            </a:endParaRPr>
          </a:p>
        </p:txBody>
      </p:sp>
      <p:sp>
        <p:nvSpPr>
          <p:cNvPr id="161" name="PlaceHolder 3"/>
          <p:cNvSpPr>
            <a:spLocks noGrp="1"/>
          </p:cNvSpPr>
          <p:nvPr>
            <p:ph type="body"/>
          </p:nvPr>
        </p:nvSpPr>
        <p:spPr>
          <a:xfrm>
            <a:off x="470520" y="1600200"/>
            <a:ext cx="12240" cy="3986280"/>
          </a:xfrm>
          <a:prstGeom prst="rect">
            <a:avLst/>
          </a:prstGeom>
        </p:spPr>
        <p:txBody>
          <a:bodyPr lIns="0" rIns="0" tIns="0" bIns="0">
            <a:normAutofit fontScale="36000"/>
          </a:bodyPr>
          <a:p>
            <a:endParaRPr b="0" lang="en-GB" sz="3200" spc="-1" strike="noStrike">
              <a:latin typeface="Arial"/>
            </a:endParaRPr>
          </a:p>
        </p:txBody>
      </p:sp>
    </p:spTree>
  </p:cSld>
</p:sldLayout>
</file>

<file path=ppt/slideLayouts/slideLayout5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62"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5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63" name="PlaceHolder 1"/>
          <p:cNvSpPr>
            <a:spLocks noGrp="1"/>
          </p:cNvSpPr>
          <p:nvPr>
            <p:ph type="subTitle"/>
          </p:nvPr>
        </p:nvSpPr>
        <p:spPr>
          <a:xfrm>
            <a:off x="457200" y="274680"/>
            <a:ext cx="8226720" cy="52862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5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64"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165" name="PlaceHolder 2"/>
          <p:cNvSpPr>
            <a:spLocks noGrp="1"/>
          </p:cNvSpPr>
          <p:nvPr>
            <p:ph type="body"/>
          </p:nvPr>
        </p:nvSpPr>
        <p:spPr>
          <a:xfrm>
            <a:off x="457200" y="1600200"/>
            <a:ext cx="12240" cy="1901160"/>
          </a:xfrm>
          <a:prstGeom prst="rect">
            <a:avLst/>
          </a:prstGeom>
        </p:spPr>
        <p:txBody>
          <a:bodyPr lIns="0" rIns="0" tIns="0" bIns="0">
            <a:normAutofit fontScale="11000"/>
          </a:bodyPr>
          <a:p>
            <a:endParaRPr b="0" lang="en-GB" sz="3200" spc="-1" strike="noStrike">
              <a:latin typeface="Arial"/>
            </a:endParaRPr>
          </a:p>
        </p:txBody>
      </p:sp>
      <p:sp>
        <p:nvSpPr>
          <p:cNvPr id="166" name="PlaceHolder 3"/>
          <p:cNvSpPr>
            <a:spLocks noGrp="1"/>
          </p:cNvSpPr>
          <p:nvPr>
            <p:ph type="body"/>
          </p:nvPr>
        </p:nvSpPr>
        <p:spPr>
          <a:xfrm>
            <a:off x="470520" y="1600200"/>
            <a:ext cx="12240" cy="3986280"/>
          </a:xfrm>
          <a:prstGeom prst="rect">
            <a:avLst/>
          </a:prstGeom>
        </p:spPr>
        <p:txBody>
          <a:bodyPr lIns="0" rIns="0" tIns="0" bIns="0">
            <a:normAutofit fontScale="36000"/>
          </a:bodyPr>
          <a:p>
            <a:endParaRPr b="0" lang="en-GB" sz="3200" spc="-1" strike="noStrike">
              <a:latin typeface="Arial"/>
            </a:endParaRPr>
          </a:p>
        </p:txBody>
      </p:sp>
      <p:sp>
        <p:nvSpPr>
          <p:cNvPr id="167" name="PlaceHolder 4"/>
          <p:cNvSpPr>
            <a:spLocks noGrp="1"/>
          </p:cNvSpPr>
          <p:nvPr>
            <p:ph type="body"/>
          </p:nvPr>
        </p:nvSpPr>
        <p:spPr>
          <a:xfrm>
            <a:off x="457200" y="3682440"/>
            <a:ext cx="12240" cy="1901160"/>
          </a:xfrm>
          <a:prstGeom prst="rect">
            <a:avLst/>
          </a:prstGeom>
        </p:spPr>
        <p:txBody>
          <a:bodyPr lIns="0" rIns="0" tIns="0" bIns="0">
            <a:normAutofit fontScale="11000"/>
          </a:bodyPr>
          <a:p>
            <a:endParaRPr b="0" lang="en-GB" sz="3200" spc="-1" strike="noStrike">
              <a:latin typeface="Arial"/>
            </a:endParaRPr>
          </a:p>
        </p:txBody>
      </p:sp>
    </p:spTree>
  </p:cSld>
</p:sldLayout>
</file>

<file path=ppt/slideLayouts/slideLayout5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68"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169" name="PlaceHolder 2"/>
          <p:cNvSpPr>
            <a:spLocks noGrp="1"/>
          </p:cNvSpPr>
          <p:nvPr>
            <p:ph type="body"/>
          </p:nvPr>
        </p:nvSpPr>
        <p:spPr>
          <a:xfrm>
            <a:off x="457200" y="1600200"/>
            <a:ext cx="12240" cy="3986280"/>
          </a:xfrm>
          <a:prstGeom prst="rect">
            <a:avLst/>
          </a:prstGeom>
        </p:spPr>
        <p:txBody>
          <a:bodyPr lIns="0" rIns="0" tIns="0" bIns="0">
            <a:normAutofit fontScale="36000"/>
          </a:bodyPr>
          <a:p>
            <a:endParaRPr b="0" lang="en-GB" sz="3200" spc="-1" strike="noStrike">
              <a:latin typeface="Arial"/>
            </a:endParaRPr>
          </a:p>
        </p:txBody>
      </p:sp>
      <p:sp>
        <p:nvSpPr>
          <p:cNvPr id="170" name="PlaceHolder 3"/>
          <p:cNvSpPr>
            <a:spLocks noGrp="1"/>
          </p:cNvSpPr>
          <p:nvPr>
            <p:ph type="body"/>
          </p:nvPr>
        </p:nvSpPr>
        <p:spPr>
          <a:xfrm>
            <a:off x="470520" y="1600200"/>
            <a:ext cx="12240" cy="1901160"/>
          </a:xfrm>
          <a:prstGeom prst="rect">
            <a:avLst/>
          </a:prstGeom>
        </p:spPr>
        <p:txBody>
          <a:bodyPr lIns="0" rIns="0" tIns="0" bIns="0">
            <a:normAutofit fontScale="11000"/>
          </a:bodyPr>
          <a:p>
            <a:endParaRPr b="0" lang="en-GB" sz="3200" spc="-1" strike="noStrike">
              <a:latin typeface="Arial"/>
            </a:endParaRPr>
          </a:p>
        </p:txBody>
      </p:sp>
      <p:sp>
        <p:nvSpPr>
          <p:cNvPr id="171" name="PlaceHolder 4"/>
          <p:cNvSpPr>
            <a:spLocks noGrp="1"/>
          </p:cNvSpPr>
          <p:nvPr>
            <p:ph type="body"/>
          </p:nvPr>
        </p:nvSpPr>
        <p:spPr>
          <a:xfrm>
            <a:off x="470520" y="3682440"/>
            <a:ext cx="12240" cy="1901160"/>
          </a:xfrm>
          <a:prstGeom prst="rect">
            <a:avLst/>
          </a:prstGeom>
        </p:spPr>
        <p:txBody>
          <a:bodyPr lIns="0" rIns="0" tIns="0" bIns="0">
            <a:normAutofit fontScale="11000"/>
          </a:bodyPr>
          <a:p>
            <a:endParaRPr b="0" lang="en-GB" sz="3200" spc="-1" strike="noStrike">
              <a:latin typeface="Arial"/>
            </a:endParaRPr>
          </a:p>
        </p:txBody>
      </p:sp>
    </p:spTree>
  </p:cSld>
</p:sldLayout>
</file>

<file path=ppt/slideLayouts/slideLayout5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72"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173" name="PlaceHolder 2"/>
          <p:cNvSpPr>
            <a:spLocks noGrp="1"/>
          </p:cNvSpPr>
          <p:nvPr>
            <p:ph type="body"/>
          </p:nvPr>
        </p:nvSpPr>
        <p:spPr>
          <a:xfrm>
            <a:off x="457200" y="1600200"/>
            <a:ext cx="12240" cy="1901160"/>
          </a:xfrm>
          <a:prstGeom prst="rect">
            <a:avLst/>
          </a:prstGeom>
        </p:spPr>
        <p:txBody>
          <a:bodyPr lIns="0" rIns="0" tIns="0" bIns="0">
            <a:normAutofit fontScale="11000"/>
          </a:bodyPr>
          <a:p>
            <a:endParaRPr b="0" lang="en-GB" sz="3200" spc="-1" strike="noStrike">
              <a:latin typeface="Arial"/>
            </a:endParaRPr>
          </a:p>
        </p:txBody>
      </p:sp>
      <p:sp>
        <p:nvSpPr>
          <p:cNvPr id="174" name="PlaceHolder 3"/>
          <p:cNvSpPr>
            <a:spLocks noGrp="1"/>
          </p:cNvSpPr>
          <p:nvPr>
            <p:ph type="body"/>
          </p:nvPr>
        </p:nvSpPr>
        <p:spPr>
          <a:xfrm>
            <a:off x="470520" y="1600200"/>
            <a:ext cx="12240" cy="1901160"/>
          </a:xfrm>
          <a:prstGeom prst="rect">
            <a:avLst/>
          </a:prstGeom>
        </p:spPr>
        <p:txBody>
          <a:bodyPr lIns="0" rIns="0" tIns="0" bIns="0">
            <a:normAutofit fontScale="11000"/>
          </a:bodyPr>
          <a:p>
            <a:endParaRPr b="0" lang="en-GB" sz="3200" spc="-1" strike="noStrike">
              <a:latin typeface="Arial"/>
            </a:endParaRPr>
          </a:p>
        </p:txBody>
      </p:sp>
      <p:sp>
        <p:nvSpPr>
          <p:cNvPr id="175" name="PlaceHolder 4"/>
          <p:cNvSpPr>
            <a:spLocks noGrp="1"/>
          </p:cNvSpPr>
          <p:nvPr>
            <p:ph type="body"/>
          </p:nvPr>
        </p:nvSpPr>
        <p:spPr>
          <a:xfrm>
            <a:off x="457200" y="3682440"/>
            <a:ext cx="25560" cy="1901160"/>
          </a:xfrm>
          <a:prstGeom prst="rect">
            <a:avLst/>
          </a:prstGeom>
        </p:spPr>
        <p:txBody>
          <a:bodyPr lIns="0" rIns="0" tIns="0" bIns="0">
            <a:normAutofit fontScale="11000"/>
          </a:bodyPr>
          <a:p>
            <a:endParaRPr b="0" lang="en-GB" sz="3200" spc="-1" strike="noStrike">
              <a:latin typeface="Arial"/>
            </a:endParaRPr>
          </a:p>
        </p:txBody>
      </p:sp>
    </p:spTree>
  </p:cSld>
</p:sldLayout>
</file>

<file path=ppt/slideLayouts/slideLayout5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76"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177" name="PlaceHolder 2"/>
          <p:cNvSpPr>
            <a:spLocks noGrp="1"/>
          </p:cNvSpPr>
          <p:nvPr>
            <p:ph type="body"/>
          </p:nvPr>
        </p:nvSpPr>
        <p:spPr>
          <a:xfrm>
            <a:off x="457200" y="1600200"/>
            <a:ext cx="25560" cy="1901160"/>
          </a:xfrm>
          <a:prstGeom prst="rect">
            <a:avLst/>
          </a:prstGeom>
        </p:spPr>
        <p:txBody>
          <a:bodyPr lIns="0" rIns="0" tIns="0" bIns="0">
            <a:normAutofit fontScale="11000"/>
          </a:bodyPr>
          <a:p>
            <a:endParaRPr b="0" lang="en-GB" sz="3200" spc="-1" strike="noStrike">
              <a:latin typeface="Arial"/>
            </a:endParaRPr>
          </a:p>
        </p:txBody>
      </p:sp>
      <p:sp>
        <p:nvSpPr>
          <p:cNvPr id="178" name="PlaceHolder 3"/>
          <p:cNvSpPr>
            <a:spLocks noGrp="1"/>
          </p:cNvSpPr>
          <p:nvPr>
            <p:ph type="body"/>
          </p:nvPr>
        </p:nvSpPr>
        <p:spPr>
          <a:xfrm>
            <a:off x="457200" y="3682440"/>
            <a:ext cx="25560" cy="1901160"/>
          </a:xfrm>
          <a:prstGeom prst="rect">
            <a:avLst/>
          </a:prstGeom>
        </p:spPr>
        <p:txBody>
          <a:bodyPr lIns="0" rIns="0" tIns="0" bIns="0">
            <a:normAutofit fontScale="11000"/>
          </a:bodyPr>
          <a:p>
            <a:endParaRPr b="0" lang="en-GB" sz="3200" spc="-1" strike="noStrike">
              <a:latin typeface="Arial"/>
            </a:endParaRPr>
          </a:p>
        </p:txBody>
      </p:sp>
    </p:spTree>
  </p:cSld>
</p:sldLayout>
</file>

<file path=ppt/slideLayouts/slideLayout5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79"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180" name="PlaceHolder 2"/>
          <p:cNvSpPr>
            <a:spLocks noGrp="1"/>
          </p:cNvSpPr>
          <p:nvPr>
            <p:ph type="body"/>
          </p:nvPr>
        </p:nvSpPr>
        <p:spPr>
          <a:xfrm>
            <a:off x="457200" y="1600200"/>
            <a:ext cx="12240" cy="1901160"/>
          </a:xfrm>
          <a:prstGeom prst="rect">
            <a:avLst/>
          </a:prstGeom>
        </p:spPr>
        <p:txBody>
          <a:bodyPr lIns="0" rIns="0" tIns="0" bIns="0">
            <a:normAutofit fontScale="11000"/>
          </a:bodyPr>
          <a:p>
            <a:endParaRPr b="0" lang="en-GB" sz="3200" spc="-1" strike="noStrike">
              <a:latin typeface="Arial"/>
            </a:endParaRPr>
          </a:p>
        </p:txBody>
      </p:sp>
      <p:sp>
        <p:nvSpPr>
          <p:cNvPr id="181" name="PlaceHolder 3"/>
          <p:cNvSpPr>
            <a:spLocks noGrp="1"/>
          </p:cNvSpPr>
          <p:nvPr>
            <p:ph type="body"/>
          </p:nvPr>
        </p:nvSpPr>
        <p:spPr>
          <a:xfrm>
            <a:off x="470520" y="1600200"/>
            <a:ext cx="12240" cy="1901160"/>
          </a:xfrm>
          <a:prstGeom prst="rect">
            <a:avLst/>
          </a:prstGeom>
        </p:spPr>
        <p:txBody>
          <a:bodyPr lIns="0" rIns="0" tIns="0" bIns="0">
            <a:normAutofit fontScale="11000"/>
          </a:bodyPr>
          <a:p>
            <a:endParaRPr b="0" lang="en-GB" sz="3200" spc="-1" strike="noStrike">
              <a:latin typeface="Arial"/>
            </a:endParaRPr>
          </a:p>
        </p:txBody>
      </p:sp>
      <p:sp>
        <p:nvSpPr>
          <p:cNvPr id="182" name="PlaceHolder 4"/>
          <p:cNvSpPr>
            <a:spLocks noGrp="1"/>
          </p:cNvSpPr>
          <p:nvPr>
            <p:ph type="body"/>
          </p:nvPr>
        </p:nvSpPr>
        <p:spPr>
          <a:xfrm>
            <a:off x="457200" y="3682440"/>
            <a:ext cx="12240" cy="1901160"/>
          </a:xfrm>
          <a:prstGeom prst="rect">
            <a:avLst/>
          </a:prstGeom>
        </p:spPr>
        <p:txBody>
          <a:bodyPr lIns="0" rIns="0" tIns="0" bIns="0">
            <a:normAutofit fontScale="11000"/>
          </a:bodyPr>
          <a:p>
            <a:endParaRPr b="0" lang="en-GB" sz="3200" spc="-1" strike="noStrike">
              <a:latin typeface="Arial"/>
            </a:endParaRPr>
          </a:p>
        </p:txBody>
      </p:sp>
      <p:sp>
        <p:nvSpPr>
          <p:cNvPr id="183" name="PlaceHolder 5"/>
          <p:cNvSpPr>
            <a:spLocks noGrp="1"/>
          </p:cNvSpPr>
          <p:nvPr>
            <p:ph type="body"/>
          </p:nvPr>
        </p:nvSpPr>
        <p:spPr>
          <a:xfrm>
            <a:off x="470520" y="3682440"/>
            <a:ext cx="12240" cy="1901160"/>
          </a:xfrm>
          <a:prstGeom prst="rect">
            <a:avLst/>
          </a:prstGeom>
        </p:spPr>
        <p:txBody>
          <a:bodyPr lIns="0" rIns="0" tIns="0" bIns="0">
            <a:normAutofit fontScale="11000"/>
          </a:bodyPr>
          <a:p>
            <a:endParaRPr b="0" lang="en-GB" sz="3200" spc="-1" strike="noStrike">
              <a:latin typeface="Arial"/>
            </a:endParaRPr>
          </a:p>
        </p:txBody>
      </p:sp>
    </p:spTree>
  </p:cSld>
</p:sldLayout>
</file>

<file path=ppt/slideLayouts/slideLayout6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84"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185" name="PlaceHolder 2"/>
          <p:cNvSpPr>
            <a:spLocks noGrp="1"/>
          </p:cNvSpPr>
          <p:nvPr>
            <p:ph type="body"/>
          </p:nvPr>
        </p:nvSpPr>
        <p:spPr>
          <a:xfrm>
            <a:off x="457200" y="1600200"/>
            <a:ext cx="7920" cy="1901160"/>
          </a:xfrm>
          <a:prstGeom prst="rect">
            <a:avLst/>
          </a:prstGeom>
        </p:spPr>
        <p:txBody>
          <a:bodyPr lIns="0" rIns="0" tIns="0" bIns="0">
            <a:normAutofit fontScale="11000"/>
          </a:bodyPr>
          <a:p>
            <a:endParaRPr b="0" lang="en-GB" sz="3200" spc="-1" strike="noStrike">
              <a:latin typeface="Arial"/>
            </a:endParaRPr>
          </a:p>
        </p:txBody>
      </p:sp>
      <p:sp>
        <p:nvSpPr>
          <p:cNvPr id="186" name="PlaceHolder 3"/>
          <p:cNvSpPr>
            <a:spLocks noGrp="1"/>
          </p:cNvSpPr>
          <p:nvPr>
            <p:ph type="body"/>
          </p:nvPr>
        </p:nvSpPr>
        <p:spPr>
          <a:xfrm>
            <a:off x="465840" y="1600200"/>
            <a:ext cx="7920" cy="1901160"/>
          </a:xfrm>
          <a:prstGeom prst="rect">
            <a:avLst/>
          </a:prstGeom>
        </p:spPr>
        <p:txBody>
          <a:bodyPr lIns="0" rIns="0" tIns="0" bIns="0">
            <a:normAutofit fontScale="11000"/>
          </a:bodyPr>
          <a:p>
            <a:endParaRPr b="0" lang="en-GB" sz="3200" spc="-1" strike="noStrike">
              <a:latin typeface="Arial"/>
            </a:endParaRPr>
          </a:p>
        </p:txBody>
      </p:sp>
      <p:sp>
        <p:nvSpPr>
          <p:cNvPr id="187" name="PlaceHolder 4"/>
          <p:cNvSpPr>
            <a:spLocks noGrp="1"/>
          </p:cNvSpPr>
          <p:nvPr>
            <p:ph type="body"/>
          </p:nvPr>
        </p:nvSpPr>
        <p:spPr>
          <a:xfrm>
            <a:off x="474480" y="1600200"/>
            <a:ext cx="7920" cy="1901160"/>
          </a:xfrm>
          <a:prstGeom prst="rect">
            <a:avLst/>
          </a:prstGeom>
        </p:spPr>
        <p:txBody>
          <a:bodyPr lIns="0" rIns="0" tIns="0" bIns="0">
            <a:normAutofit fontScale="11000"/>
          </a:bodyPr>
          <a:p>
            <a:endParaRPr b="0" lang="en-GB" sz="3200" spc="-1" strike="noStrike">
              <a:latin typeface="Arial"/>
            </a:endParaRPr>
          </a:p>
        </p:txBody>
      </p:sp>
      <p:sp>
        <p:nvSpPr>
          <p:cNvPr id="188" name="PlaceHolder 5"/>
          <p:cNvSpPr>
            <a:spLocks noGrp="1"/>
          </p:cNvSpPr>
          <p:nvPr>
            <p:ph type="body"/>
          </p:nvPr>
        </p:nvSpPr>
        <p:spPr>
          <a:xfrm>
            <a:off x="457200" y="3682440"/>
            <a:ext cx="7920" cy="1901160"/>
          </a:xfrm>
          <a:prstGeom prst="rect">
            <a:avLst/>
          </a:prstGeom>
        </p:spPr>
        <p:txBody>
          <a:bodyPr lIns="0" rIns="0" tIns="0" bIns="0">
            <a:normAutofit fontScale="11000"/>
          </a:bodyPr>
          <a:p>
            <a:endParaRPr b="0" lang="en-GB" sz="3200" spc="-1" strike="noStrike">
              <a:latin typeface="Arial"/>
            </a:endParaRPr>
          </a:p>
        </p:txBody>
      </p:sp>
      <p:sp>
        <p:nvSpPr>
          <p:cNvPr id="189" name="PlaceHolder 6"/>
          <p:cNvSpPr>
            <a:spLocks noGrp="1"/>
          </p:cNvSpPr>
          <p:nvPr>
            <p:ph type="body"/>
          </p:nvPr>
        </p:nvSpPr>
        <p:spPr>
          <a:xfrm>
            <a:off x="465840" y="3682440"/>
            <a:ext cx="7920" cy="1901160"/>
          </a:xfrm>
          <a:prstGeom prst="rect">
            <a:avLst/>
          </a:prstGeom>
        </p:spPr>
        <p:txBody>
          <a:bodyPr lIns="0" rIns="0" tIns="0" bIns="0">
            <a:normAutofit fontScale="11000"/>
          </a:bodyPr>
          <a:p>
            <a:endParaRPr b="0" lang="en-GB" sz="3200" spc="-1" strike="noStrike">
              <a:latin typeface="Arial"/>
            </a:endParaRPr>
          </a:p>
        </p:txBody>
      </p:sp>
      <p:sp>
        <p:nvSpPr>
          <p:cNvPr id="190" name="PlaceHolder 7"/>
          <p:cNvSpPr>
            <a:spLocks noGrp="1"/>
          </p:cNvSpPr>
          <p:nvPr>
            <p:ph type="body"/>
          </p:nvPr>
        </p:nvSpPr>
        <p:spPr>
          <a:xfrm>
            <a:off x="474480" y="3682440"/>
            <a:ext cx="7920" cy="1901160"/>
          </a:xfrm>
          <a:prstGeom prst="rect">
            <a:avLst/>
          </a:prstGeom>
        </p:spPr>
        <p:txBody>
          <a:bodyPr lIns="0" rIns="0" tIns="0" bIns="0">
            <a:normAutofit fontScale="11000"/>
          </a:bodyPr>
          <a:p>
            <a:endParaRPr b="0" lang="en-GB" sz="3200" spc="-1" strike="noStrike">
              <a:latin typeface="Arial"/>
            </a:endParaRPr>
          </a:p>
        </p:txBody>
      </p:sp>
    </p:spTree>
  </p:cSld>
</p:sldLayout>
</file>

<file path=ppt/slideLayouts/slideLayout6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6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193"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194" name="PlaceHolder 2"/>
          <p:cNvSpPr>
            <a:spLocks noGrp="1"/>
          </p:cNvSpPr>
          <p:nvPr>
            <p:ph type="subTitle"/>
          </p:nvPr>
        </p:nvSpPr>
        <p:spPr>
          <a:xfrm>
            <a:off x="457200" y="-280800"/>
            <a:ext cx="25560" cy="7748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6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95"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196" name="PlaceHolder 2"/>
          <p:cNvSpPr>
            <a:spLocks noGrp="1"/>
          </p:cNvSpPr>
          <p:nvPr>
            <p:ph type="body"/>
          </p:nvPr>
        </p:nvSpPr>
        <p:spPr>
          <a:xfrm>
            <a:off x="457200" y="1600200"/>
            <a:ext cx="25560" cy="3986280"/>
          </a:xfrm>
          <a:prstGeom prst="rect">
            <a:avLst/>
          </a:prstGeom>
        </p:spPr>
        <p:txBody>
          <a:bodyPr lIns="0" rIns="0" tIns="0" bIns="0">
            <a:normAutofit fontScale="36000"/>
          </a:bodyPr>
          <a:p>
            <a:endParaRPr b="0" lang="en-GB" sz="3200" spc="-1" strike="noStrike">
              <a:latin typeface="Arial"/>
            </a:endParaRPr>
          </a:p>
        </p:txBody>
      </p:sp>
    </p:spTree>
  </p:cSld>
</p:sldLayout>
</file>

<file path=ppt/slideLayouts/slideLayout6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97"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198" name="PlaceHolder 2"/>
          <p:cNvSpPr>
            <a:spLocks noGrp="1"/>
          </p:cNvSpPr>
          <p:nvPr>
            <p:ph type="body"/>
          </p:nvPr>
        </p:nvSpPr>
        <p:spPr>
          <a:xfrm>
            <a:off x="457200" y="1600200"/>
            <a:ext cx="12240" cy="3986280"/>
          </a:xfrm>
          <a:prstGeom prst="rect">
            <a:avLst/>
          </a:prstGeom>
        </p:spPr>
        <p:txBody>
          <a:bodyPr lIns="0" rIns="0" tIns="0" bIns="0">
            <a:normAutofit fontScale="36000"/>
          </a:bodyPr>
          <a:p>
            <a:endParaRPr b="0" lang="en-GB" sz="3200" spc="-1" strike="noStrike">
              <a:latin typeface="Arial"/>
            </a:endParaRPr>
          </a:p>
        </p:txBody>
      </p:sp>
      <p:sp>
        <p:nvSpPr>
          <p:cNvPr id="199" name="PlaceHolder 3"/>
          <p:cNvSpPr>
            <a:spLocks noGrp="1"/>
          </p:cNvSpPr>
          <p:nvPr>
            <p:ph type="body"/>
          </p:nvPr>
        </p:nvSpPr>
        <p:spPr>
          <a:xfrm>
            <a:off x="470520" y="1600200"/>
            <a:ext cx="12240" cy="3986280"/>
          </a:xfrm>
          <a:prstGeom prst="rect">
            <a:avLst/>
          </a:prstGeom>
        </p:spPr>
        <p:txBody>
          <a:bodyPr lIns="0" rIns="0" tIns="0" bIns="0">
            <a:normAutofit fontScale="36000"/>
          </a:bodyPr>
          <a:p>
            <a:endParaRPr b="0" lang="en-GB" sz="3200" spc="-1" strike="noStrike">
              <a:latin typeface="Arial"/>
            </a:endParaRPr>
          </a:p>
        </p:txBody>
      </p:sp>
    </p:spTree>
  </p:cSld>
</p:sldLayout>
</file>

<file path=ppt/slideLayouts/slideLayout6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200"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6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201" name="PlaceHolder 1"/>
          <p:cNvSpPr>
            <a:spLocks noGrp="1"/>
          </p:cNvSpPr>
          <p:nvPr>
            <p:ph type="subTitle"/>
          </p:nvPr>
        </p:nvSpPr>
        <p:spPr>
          <a:xfrm>
            <a:off x="457200" y="274680"/>
            <a:ext cx="8226720" cy="52862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6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202"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203" name="PlaceHolder 2"/>
          <p:cNvSpPr>
            <a:spLocks noGrp="1"/>
          </p:cNvSpPr>
          <p:nvPr>
            <p:ph type="body"/>
          </p:nvPr>
        </p:nvSpPr>
        <p:spPr>
          <a:xfrm>
            <a:off x="457200" y="1600200"/>
            <a:ext cx="12240" cy="1901160"/>
          </a:xfrm>
          <a:prstGeom prst="rect">
            <a:avLst/>
          </a:prstGeom>
        </p:spPr>
        <p:txBody>
          <a:bodyPr lIns="0" rIns="0" tIns="0" bIns="0">
            <a:normAutofit fontScale="11000"/>
          </a:bodyPr>
          <a:p>
            <a:endParaRPr b="0" lang="en-GB" sz="3200" spc="-1" strike="noStrike">
              <a:latin typeface="Arial"/>
            </a:endParaRPr>
          </a:p>
        </p:txBody>
      </p:sp>
      <p:sp>
        <p:nvSpPr>
          <p:cNvPr id="204" name="PlaceHolder 3"/>
          <p:cNvSpPr>
            <a:spLocks noGrp="1"/>
          </p:cNvSpPr>
          <p:nvPr>
            <p:ph type="body"/>
          </p:nvPr>
        </p:nvSpPr>
        <p:spPr>
          <a:xfrm>
            <a:off x="470520" y="1600200"/>
            <a:ext cx="12240" cy="3986280"/>
          </a:xfrm>
          <a:prstGeom prst="rect">
            <a:avLst/>
          </a:prstGeom>
        </p:spPr>
        <p:txBody>
          <a:bodyPr lIns="0" rIns="0" tIns="0" bIns="0">
            <a:normAutofit fontScale="36000"/>
          </a:bodyPr>
          <a:p>
            <a:endParaRPr b="0" lang="en-GB" sz="3200" spc="-1" strike="noStrike">
              <a:latin typeface="Arial"/>
            </a:endParaRPr>
          </a:p>
        </p:txBody>
      </p:sp>
      <p:sp>
        <p:nvSpPr>
          <p:cNvPr id="205" name="PlaceHolder 4"/>
          <p:cNvSpPr>
            <a:spLocks noGrp="1"/>
          </p:cNvSpPr>
          <p:nvPr>
            <p:ph type="body"/>
          </p:nvPr>
        </p:nvSpPr>
        <p:spPr>
          <a:xfrm>
            <a:off x="457200" y="3682440"/>
            <a:ext cx="12240" cy="1901160"/>
          </a:xfrm>
          <a:prstGeom prst="rect">
            <a:avLst/>
          </a:prstGeom>
        </p:spPr>
        <p:txBody>
          <a:bodyPr lIns="0" rIns="0" tIns="0" bIns="0">
            <a:normAutofit fontScale="11000"/>
          </a:bodyPr>
          <a:p>
            <a:endParaRPr b="0" lang="en-GB" sz="3200" spc="-1" strike="noStrike">
              <a:latin typeface="Arial"/>
            </a:endParaRPr>
          </a:p>
        </p:txBody>
      </p:sp>
    </p:spTree>
  </p:cSld>
</p:sldLayout>
</file>

<file path=ppt/slideLayouts/slideLayout6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206"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207" name="PlaceHolder 2"/>
          <p:cNvSpPr>
            <a:spLocks noGrp="1"/>
          </p:cNvSpPr>
          <p:nvPr>
            <p:ph type="body"/>
          </p:nvPr>
        </p:nvSpPr>
        <p:spPr>
          <a:xfrm>
            <a:off x="457200" y="1600200"/>
            <a:ext cx="12240" cy="3986280"/>
          </a:xfrm>
          <a:prstGeom prst="rect">
            <a:avLst/>
          </a:prstGeom>
        </p:spPr>
        <p:txBody>
          <a:bodyPr lIns="0" rIns="0" tIns="0" bIns="0">
            <a:normAutofit fontScale="36000"/>
          </a:bodyPr>
          <a:p>
            <a:endParaRPr b="0" lang="en-GB" sz="3200" spc="-1" strike="noStrike">
              <a:latin typeface="Arial"/>
            </a:endParaRPr>
          </a:p>
        </p:txBody>
      </p:sp>
      <p:sp>
        <p:nvSpPr>
          <p:cNvPr id="208" name="PlaceHolder 3"/>
          <p:cNvSpPr>
            <a:spLocks noGrp="1"/>
          </p:cNvSpPr>
          <p:nvPr>
            <p:ph type="body"/>
          </p:nvPr>
        </p:nvSpPr>
        <p:spPr>
          <a:xfrm>
            <a:off x="470520" y="1600200"/>
            <a:ext cx="12240" cy="1901160"/>
          </a:xfrm>
          <a:prstGeom prst="rect">
            <a:avLst/>
          </a:prstGeom>
        </p:spPr>
        <p:txBody>
          <a:bodyPr lIns="0" rIns="0" tIns="0" bIns="0">
            <a:normAutofit fontScale="11000"/>
          </a:bodyPr>
          <a:p>
            <a:endParaRPr b="0" lang="en-GB" sz="3200" spc="-1" strike="noStrike">
              <a:latin typeface="Arial"/>
            </a:endParaRPr>
          </a:p>
        </p:txBody>
      </p:sp>
      <p:sp>
        <p:nvSpPr>
          <p:cNvPr id="209" name="PlaceHolder 4"/>
          <p:cNvSpPr>
            <a:spLocks noGrp="1"/>
          </p:cNvSpPr>
          <p:nvPr>
            <p:ph type="body"/>
          </p:nvPr>
        </p:nvSpPr>
        <p:spPr>
          <a:xfrm>
            <a:off x="470520" y="3682440"/>
            <a:ext cx="12240" cy="1901160"/>
          </a:xfrm>
          <a:prstGeom prst="rect">
            <a:avLst/>
          </a:prstGeom>
        </p:spPr>
        <p:txBody>
          <a:bodyPr lIns="0" rIns="0" tIns="0" bIns="0">
            <a:normAutofit fontScale="11000"/>
          </a:bodyPr>
          <a:p>
            <a:endParaRPr b="0" lang="en-GB" sz="3200" spc="-1" strike="noStrike">
              <a:latin typeface="Arial"/>
            </a:endParaRPr>
          </a:p>
        </p:txBody>
      </p:sp>
    </p:spTree>
  </p:cSld>
</p:sldLayout>
</file>

<file path=ppt/slideLayouts/slideLayout6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10"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211" name="PlaceHolder 2"/>
          <p:cNvSpPr>
            <a:spLocks noGrp="1"/>
          </p:cNvSpPr>
          <p:nvPr>
            <p:ph type="body"/>
          </p:nvPr>
        </p:nvSpPr>
        <p:spPr>
          <a:xfrm>
            <a:off x="457200" y="1600200"/>
            <a:ext cx="12240" cy="1901160"/>
          </a:xfrm>
          <a:prstGeom prst="rect">
            <a:avLst/>
          </a:prstGeom>
        </p:spPr>
        <p:txBody>
          <a:bodyPr lIns="0" rIns="0" tIns="0" bIns="0">
            <a:normAutofit fontScale="11000"/>
          </a:bodyPr>
          <a:p>
            <a:endParaRPr b="0" lang="en-GB" sz="3200" spc="-1" strike="noStrike">
              <a:latin typeface="Arial"/>
            </a:endParaRPr>
          </a:p>
        </p:txBody>
      </p:sp>
      <p:sp>
        <p:nvSpPr>
          <p:cNvPr id="212" name="PlaceHolder 3"/>
          <p:cNvSpPr>
            <a:spLocks noGrp="1"/>
          </p:cNvSpPr>
          <p:nvPr>
            <p:ph type="body"/>
          </p:nvPr>
        </p:nvSpPr>
        <p:spPr>
          <a:xfrm>
            <a:off x="470520" y="1600200"/>
            <a:ext cx="12240" cy="1901160"/>
          </a:xfrm>
          <a:prstGeom prst="rect">
            <a:avLst/>
          </a:prstGeom>
        </p:spPr>
        <p:txBody>
          <a:bodyPr lIns="0" rIns="0" tIns="0" bIns="0">
            <a:normAutofit fontScale="11000"/>
          </a:bodyPr>
          <a:p>
            <a:endParaRPr b="0" lang="en-GB" sz="3200" spc="-1" strike="noStrike">
              <a:latin typeface="Arial"/>
            </a:endParaRPr>
          </a:p>
        </p:txBody>
      </p:sp>
      <p:sp>
        <p:nvSpPr>
          <p:cNvPr id="213" name="PlaceHolder 4"/>
          <p:cNvSpPr>
            <a:spLocks noGrp="1"/>
          </p:cNvSpPr>
          <p:nvPr>
            <p:ph type="body"/>
          </p:nvPr>
        </p:nvSpPr>
        <p:spPr>
          <a:xfrm>
            <a:off x="457200" y="3682440"/>
            <a:ext cx="25560" cy="1901160"/>
          </a:xfrm>
          <a:prstGeom prst="rect">
            <a:avLst/>
          </a:prstGeom>
        </p:spPr>
        <p:txBody>
          <a:bodyPr lIns="0" rIns="0" tIns="0" bIns="0">
            <a:normAutofit fontScale="11000"/>
          </a:bodyPr>
          <a:p>
            <a:endParaRPr b="0" lang="en-GB" sz="3200" spc="-1" strike="noStrike">
              <a:latin typeface="Arial"/>
            </a:endParaRPr>
          </a:p>
        </p:txBody>
      </p:sp>
    </p:spTree>
  </p:cSld>
</p:sldLayout>
</file>

<file path=ppt/slideLayouts/slideLayout7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14"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215" name="PlaceHolder 2"/>
          <p:cNvSpPr>
            <a:spLocks noGrp="1"/>
          </p:cNvSpPr>
          <p:nvPr>
            <p:ph type="body"/>
          </p:nvPr>
        </p:nvSpPr>
        <p:spPr>
          <a:xfrm>
            <a:off x="457200" y="1600200"/>
            <a:ext cx="25560" cy="1901160"/>
          </a:xfrm>
          <a:prstGeom prst="rect">
            <a:avLst/>
          </a:prstGeom>
        </p:spPr>
        <p:txBody>
          <a:bodyPr lIns="0" rIns="0" tIns="0" bIns="0">
            <a:normAutofit fontScale="11000"/>
          </a:bodyPr>
          <a:p>
            <a:endParaRPr b="0" lang="en-GB" sz="3200" spc="-1" strike="noStrike">
              <a:latin typeface="Arial"/>
            </a:endParaRPr>
          </a:p>
        </p:txBody>
      </p:sp>
      <p:sp>
        <p:nvSpPr>
          <p:cNvPr id="216" name="PlaceHolder 3"/>
          <p:cNvSpPr>
            <a:spLocks noGrp="1"/>
          </p:cNvSpPr>
          <p:nvPr>
            <p:ph type="body"/>
          </p:nvPr>
        </p:nvSpPr>
        <p:spPr>
          <a:xfrm>
            <a:off x="457200" y="3682440"/>
            <a:ext cx="25560" cy="1901160"/>
          </a:xfrm>
          <a:prstGeom prst="rect">
            <a:avLst/>
          </a:prstGeom>
        </p:spPr>
        <p:txBody>
          <a:bodyPr lIns="0" rIns="0" tIns="0" bIns="0">
            <a:normAutofit fontScale="11000"/>
          </a:bodyPr>
          <a:p>
            <a:endParaRPr b="0" lang="en-GB" sz="3200" spc="-1" strike="noStrike">
              <a:latin typeface="Arial"/>
            </a:endParaRPr>
          </a:p>
        </p:txBody>
      </p:sp>
    </p:spTree>
  </p:cSld>
</p:sldLayout>
</file>

<file path=ppt/slideLayouts/slideLayout7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17"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218" name="PlaceHolder 2"/>
          <p:cNvSpPr>
            <a:spLocks noGrp="1"/>
          </p:cNvSpPr>
          <p:nvPr>
            <p:ph type="body"/>
          </p:nvPr>
        </p:nvSpPr>
        <p:spPr>
          <a:xfrm>
            <a:off x="457200" y="1600200"/>
            <a:ext cx="12240" cy="1901160"/>
          </a:xfrm>
          <a:prstGeom prst="rect">
            <a:avLst/>
          </a:prstGeom>
        </p:spPr>
        <p:txBody>
          <a:bodyPr lIns="0" rIns="0" tIns="0" bIns="0">
            <a:normAutofit fontScale="11000"/>
          </a:bodyPr>
          <a:p>
            <a:endParaRPr b="0" lang="en-GB" sz="3200" spc="-1" strike="noStrike">
              <a:latin typeface="Arial"/>
            </a:endParaRPr>
          </a:p>
        </p:txBody>
      </p:sp>
      <p:sp>
        <p:nvSpPr>
          <p:cNvPr id="219" name="PlaceHolder 3"/>
          <p:cNvSpPr>
            <a:spLocks noGrp="1"/>
          </p:cNvSpPr>
          <p:nvPr>
            <p:ph type="body"/>
          </p:nvPr>
        </p:nvSpPr>
        <p:spPr>
          <a:xfrm>
            <a:off x="470520" y="1600200"/>
            <a:ext cx="12240" cy="1901160"/>
          </a:xfrm>
          <a:prstGeom prst="rect">
            <a:avLst/>
          </a:prstGeom>
        </p:spPr>
        <p:txBody>
          <a:bodyPr lIns="0" rIns="0" tIns="0" bIns="0">
            <a:normAutofit fontScale="11000"/>
          </a:bodyPr>
          <a:p>
            <a:endParaRPr b="0" lang="en-GB" sz="3200" spc="-1" strike="noStrike">
              <a:latin typeface="Arial"/>
            </a:endParaRPr>
          </a:p>
        </p:txBody>
      </p:sp>
      <p:sp>
        <p:nvSpPr>
          <p:cNvPr id="220" name="PlaceHolder 4"/>
          <p:cNvSpPr>
            <a:spLocks noGrp="1"/>
          </p:cNvSpPr>
          <p:nvPr>
            <p:ph type="body"/>
          </p:nvPr>
        </p:nvSpPr>
        <p:spPr>
          <a:xfrm>
            <a:off x="457200" y="3682440"/>
            <a:ext cx="12240" cy="1901160"/>
          </a:xfrm>
          <a:prstGeom prst="rect">
            <a:avLst/>
          </a:prstGeom>
        </p:spPr>
        <p:txBody>
          <a:bodyPr lIns="0" rIns="0" tIns="0" bIns="0">
            <a:normAutofit fontScale="11000"/>
          </a:bodyPr>
          <a:p>
            <a:endParaRPr b="0" lang="en-GB" sz="3200" spc="-1" strike="noStrike">
              <a:latin typeface="Arial"/>
            </a:endParaRPr>
          </a:p>
        </p:txBody>
      </p:sp>
      <p:sp>
        <p:nvSpPr>
          <p:cNvPr id="221" name="PlaceHolder 5"/>
          <p:cNvSpPr>
            <a:spLocks noGrp="1"/>
          </p:cNvSpPr>
          <p:nvPr>
            <p:ph type="body"/>
          </p:nvPr>
        </p:nvSpPr>
        <p:spPr>
          <a:xfrm>
            <a:off x="470520" y="3682440"/>
            <a:ext cx="12240" cy="1901160"/>
          </a:xfrm>
          <a:prstGeom prst="rect">
            <a:avLst/>
          </a:prstGeom>
        </p:spPr>
        <p:txBody>
          <a:bodyPr lIns="0" rIns="0" tIns="0" bIns="0">
            <a:normAutofit fontScale="11000"/>
          </a:bodyPr>
          <a:p>
            <a:endParaRPr b="0" lang="en-GB" sz="3200" spc="-1" strike="noStrike">
              <a:latin typeface="Arial"/>
            </a:endParaRPr>
          </a:p>
        </p:txBody>
      </p:sp>
    </p:spTree>
  </p:cSld>
</p:sldLayout>
</file>

<file path=ppt/slideLayouts/slideLayout7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222" name="PlaceHolder 1"/>
          <p:cNvSpPr>
            <a:spLocks noGrp="1"/>
          </p:cNvSpPr>
          <p:nvPr>
            <p:ph type="title"/>
          </p:nvPr>
        </p:nvSpPr>
        <p:spPr>
          <a:xfrm>
            <a:off x="457200" y="274680"/>
            <a:ext cx="8226720" cy="1140120"/>
          </a:xfrm>
          <a:prstGeom prst="rect">
            <a:avLst/>
          </a:prstGeom>
        </p:spPr>
        <p:txBody>
          <a:bodyPr lIns="0" rIns="0" tIns="0" bIns="0" anchor="ctr">
            <a:noAutofit/>
          </a:bodyPr>
          <a:p>
            <a:pPr algn="ctr"/>
            <a:endParaRPr b="0" lang="en-GB" sz="4400" spc="-1" strike="noStrike">
              <a:latin typeface="Arial"/>
            </a:endParaRPr>
          </a:p>
        </p:txBody>
      </p:sp>
      <p:sp>
        <p:nvSpPr>
          <p:cNvPr id="223" name="PlaceHolder 2"/>
          <p:cNvSpPr>
            <a:spLocks noGrp="1"/>
          </p:cNvSpPr>
          <p:nvPr>
            <p:ph type="body"/>
          </p:nvPr>
        </p:nvSpPr>
        <p:spPr>
          <a:xfrm>
            <a:off x="457200" y="1600200"/>
            <a:ext cx="7920" cy="1901160"/>
          </a:xfrm>
          <a:prstGeom prst="rect">
            <a:avLst/>
          </a:prstGeom>
        </p:spPr>
        <p:txBody>
          <a:bodyPr lIns="0" rIns="0" tIns="0" bIns="0">
            <a:normAutofit fontScale="11000"/>
          </a:bodyPr>
          <a:p>
            <a:endParaRPr b="0" lang="en-GB" sz="3200" spc="-1" strike="noStrike">
              <a:latin typeface="Arial"/>
            </a:endParaRPr>
          </a:p>
        </p:txBody>
      </p:sp>
      <p:sp>
        <p:nvSpPr>
          <p:cNvPr id="224" name="PlaceHolder 3"/>
          <p:cNvSpPr>
            <a:spLocks noGrp="1"/>
          </p:cNvSpPr>
          <p:nvPr>
            <p:ph type="body"/>
          </p:nvPr>
        </p:nvSpPr>
        <p:spPr>
          <a:xfrm>
            <a:off x="465840" y="1600200"/>
            <a:ext cx="7920" cy="1901160"/>
          </a:xfrm>
          <a:prstGeom prst="rect">
            <a:avLst/>
          </a:prstGeom>
        </p:spPr>
        <p:txBody>
          <a:bodyPr lIns="0" rIns="0" tIns="0" bIns="0">
            <a:normAutofit fontScale="11000"/>
          </a:bodyPr>
          <a:p>
            <a:endParaRPr b="0" lang="en-GB" sz="3200" spc="-1" strike="noStrike">
              <a:latin typeface="Arial"/>
            </a:endParaRPr>
          </a:p>
        </p:txBody>
      </p:sp>
      <p:sp>
        <p:nvSpPr>
          <p:cNvPr id="225" name="PlaceHolder 4"/>
          <p:cNvSpPr>
            <a:spLocks noGrp="1"/>
          </p:cNvSpPr>
          <p:nvPr>
            <p:ph type="body"/>
          </p:nvPr>
        </p:nvSpPr>
        <p:spPr>
          <a:xfrm>
            <a:off x="474480" y="1600200"/>
            <a:ext cx="7920" cy="1901160"/>
          </a:xfrm>
          <a:prstGeom prst="rect">
            <a:avLst/>
          </a:prstGeom>
        </p:spPr>
        <p:txBody>
          <a:bodyPr lIns="0" rIns="0" tIns="0" bIns="0">
            <a:normAutofit fontScale="11000"/>
          </a:bodyPr>
          <a:p>
            <a:endParaRPr b="0" lang="en-GB" sz="3200" spc="-1" strike="noStrike">
              <a:latin typeface="Arial"/>
            </a:endParaRPr>
          </a:p>
        </p:txBody>
      </p:sp>
      <p:sp>
        <p:nvSpPr>
          <p:cNvPr id="226" name="PlaceHolder 5"/>
          <p:cNvSpPr>
            <a:spLocks noGrp="1"/>
          </p:cNvSpPr>
          <p:nvPr>
            <p:ph type="body"/>
          </p:nvPr>
        </p:nvSpPr>
        <p:spPr>
          <a:xfrm>
            <a:off x="457200" y="3682440"/>
            <a:ext cx="7920" cy="1901160"/>
          </a:xfrm>
          <a:prstGeom prst="rect">
            <a:avLst/>
          </a:prstGeom>
        </p:spPr>
        <p:txBody>
          <a:bodyPr lIns="0" rIns="0" tIns="0" bIns="0">
            <a:normAutofit fontScale="11000"/>
          </a:bodyPr>
          <a:p>
            <a:endParaRPr b="0" lang="en-GB" sz="3200" spc="-1" strike="noStrike">
              <a:latin typeface="Arial"/>
            </a:endParaRPr>
          </a:p>
        </p:txBody>
      </p:sp>
      <p:sp>
        <p:nvSpPr>
          <p:cNvPr id="227" name="PlaceHolder 6"/>
          <p:cNvSpPr>
            <a:spLocks noGrp="1"/>
          </p:cNvSpPr>
          <p:nvPr>
            <p:ph type="body"/>
          </p:nvPr>
        </p:nvSpPr>
        <p:spPr>
          <a:xfrm>
            <a:off x="465840" y="3682440"/>
            <a:ext cx="7920" cy="1901160"/>
          </a:xfrm>
          <a:prstGeom prst="rect">
            <a:avLst/>
          </a:prstGeom>
        </p:spPr>
        <p:txBody>
          <a:bodyPr lIns="0" rIns="0" tIns="0" bIns="0">
            <a:normAutofit fontScale="11000"/>
          </a:bodyPr>
          <a:p>
            <a:endParaRPr b="0" lang="en-GB" sz="3200" spc="-1" strike="noStrike">
              <a:latin typeface="Arial"/>
            </a:endParaRPr>
          </a:p>
        </p:txBody>
      </p:sp>
      <p:sp>
        <p:nvSpPr>
          <p:cNvPr id="228" name="PlaceHolder 7"/>
          <p:cNvSpPr>
            <a:spLocks noGrp="1"/>
          </p:cNvSpPr>
          <p:nvPr>
            <p:ph type="body"/>
          </p:nvPr>
        </p:nvSpPr>
        <p:spPr>
          <a:xfrm>
            <a:off x="474480" y="3682440"/>
            <a:ext cx="7920" cy="1901160"/>
          </a:xfrm>
          <a:prstGeom prst="rect">
            <a:avLst/>
          </a:prstGeom>
        </p:spPr>
        <p:txBody>
          <a:bodyPr lIns="0" rIns="0" tIns="0" bIns="0">
            <a:normAutofit fontScale="11000"/>
          </a:bodyPr>
          <a:p>
            <a:endParaRPr b="0" lang="en-GB" sz="3200" spc="-1" strike="noStrike">
              <a:latin typeface="Arial"/>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jpe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image" Target="../media/image2.jpeg"/><Relationship Id="rId3" Type="http://schemas.openxmlformats.org/officeDocument/2006/relationships/slideLayout" Target="../slideLayouts/slideLayout13.xml"/><Relationship Id="rId4" Type="http://schemas.openxmlformats.org/officeDocument/2006/relationships/slideLayout" Target="../slideLayouts/slideLayout14.xml"/><Relationship Id="rId5" Type="http://schemas.openxmlformats.org/officeDocument/2006/relationships/slideLayout" Target="../slideLayouts/slideLayout15.xml"/><Relationship Id="rId6" Type="http://schemas.openxmlformats.org/officeDocument/2006/relationships/slideLayout" Target="../slideLayouts/slideLayout16.xml"/><Relationship Id="rId7" Type="http://schemas.openxmlformats.org/officeDocument/2006/relationships/slideLayout" Target="../slideLayouts/slideLayout17.xml"/><Relationship Id="rId8" Type="http://schemas.openxmlformats.org/officeDocument/2006/relationships/slideLayout" Target="../slideLayouts/slideLayout18.xml"/><Relationship Id="rId9" Type="http://schemas.openxmlformats.org/officeDocument/2006/relationships/slideLayout" Target="../slideLayouts/slideLayout19.xml"/><Relationship Id="rId10" Type="http://schemas.openxmlformats.org/officeDocument/2006/relationships/slideLayout" Target="../slideLayouts/slideLayout20.xml"/><Relationship Id="rId11" Type="http://schemas.openxmlformats.org/officeDocument/2006/relationships/slideLayout" Target="../slideLayouts/slideLayout21.xml"/><Relationship Id="rId12" Type="http://schemas.openxmlformats.org/officeDocument/2006/relationships/slideLayout" Target="../slideLayouts/slideLayout22.xml"/><Relationship Id="rId13" Type="http://schemas.openxmlformats.org/officeDocument/2006/relationships/slideLayout" Target="../slideLayouts/slideLayout23.xml"/><Relationship Id="rId14" Type="http://schemas.openxmlformats.org/officeDocument/2006/relationships/slideLayout" Target="../slideLayouts/slideLayout24.xml"/>
</Relationships>
</file>

<file path=ppt/slideMasters/_rels/slideMaster3.xml.rels><?xml version="1.0" encoding="UTF-8"?>
<Relationships xmlns="http://schemas.openxmlformats.org/package/2006/relationships"><Relationship Id="rId1" Type="http://schemas.openxmlformats.org/officeDocument/2006/relationships/theme" Target="../theme/theme3.xml"/><Relationship Id="rId2" Type="http://schemas.openxmlformats.org/officeDocument/2006/relationships/image" Target="../media/image3.jpeg"/><Relationship Id="rId3" Type="http://schemas.openxmlformats.org/officeDocument/2006/relationships/slideLayout" Target="../slideLayouts/slideLayout25.xml"/><Relationship Id="rId4" Type="http://schemas.openxmlformats.org/officeDocument/2006/relationships/slideLayout" Target="../slideLayouts/slideLayout26.xml"/><Relationship Id="rId5" Type="http://schemas.openxmlformats.org/officeDocument/2006/relationships/slideLayout" Target="../slideLayouts/slideLayout27.xml"/><Relationship Id="rId6" Type="http://schemas.openxmlformats.org/officeDocument/2006/relationships/slideLayout" Target="../slideLayouts/slideLayout28.xml"/><Relationship Id="rId7" Type="http://schemas.openxmlformats.org/officeDocument/2006/relationships/slideLayout" Target="../slideLayouts/slideLayout29.xml"/><Relationship Id="rId8" Type="http://schemas.openxmlformats.org/officeDocument/2006/relationships/slideLayout" Target="../slideLayouts/slideLayout30.xml"/><Relationship Id="rId9" Type="http://schemas.openxmlformats.org/officeDocument/2006/relationships/slideLayout" Target="../slideLayouts/slideLayout31.xml"/><Relationship Id="rId10" Type="http://schemas.openxmlformats.org/officeDocument/2006/relationships/slideLayout" Target="../slideLayouts/slideLayout32.xml"/><Relationship Id="rId11" Type="http://schemas.openxmlformats.org/officeDocument/2006/relationships/slideLayout" Target="../slideLayouts/slideLayout33.xml"/><Relationship Id="rId12" Type="http://schemas.openxmlformats.org/officeDocument/2006/relationships/slideLayout" Target="../slideLayouts/slideLayout34.xml"/><Relationship Id="rId13" Type="http://schemas.openxmlformats.org/officeDocument/2006/relationships/slideLayout" Target="../slideLayouts/slideLayout35.xml"/><Relationship Id="rId14" Type="http://schemas.openxmlformats.org/officeDocument/2006/relationships/slideLayout" Target="../slideLayouts/slideLayout36.xml"/>
</Relationships>
</file>

<file path=ppt/slideMasters/_rels/slideMaster4.xml.rels><?xml version="1.0" encoding="UTF-8"?>
<Relationships xmlns="http://schemas.openxmlformats.org/package/2006/relationships"><Relationship Id="rId1" Type="http://schemas.openxmlformats.org/officeDocument/2006/relationships/theme" Target="../theme/theme4.xml"/><Relationship Id="rId2" Type="http://schemas.openxmlformats.org/officeDocument/2006/relationships/image" Target="../media/image4.jpeg"/><Relationship Id="rId3" Type="http://schemas.openxmlformats.org/officeDocument/2006/relationships/slideLayout" Target="../slideLayouts/slideLayout37.xml"/><Relationship Id="rId4" Type="http://schemas.openxmlformats.org/officeDocument/2006/relationships/slideLayout" Target="../slideLayouts/slideLayout38.xml"/><Relationship Id="rId5" Type="http://schemas.openxmlformats.org/officeDocument/2006/relationships/slideLayout" Target="../slideLayouts/slideLayout39.xml"/><Relationship Id="rId6" Type="http://schemas.openxmlformats.org/officeDocument/2006/relationships/slideLayout" Target="../slideLayouts/slideLayout40.xml"/><Relationship Id="rId7" Type="http://schemas.openxmlformats.org/officeDocument/2006/relationships/slideLayout" Target="../slideLayouts/slideLayout41.xml"/><Relationship Id="rId8" Type="http://schemas.openxmlformats.org/officeDocument/2006/relationships/slideLayout" Target="../slideLayouts/slideLayout42.xml"/><Relationship Id="rId9" Type="http://schemas.openxmlformats.org/officeDocument/2006/relationships/slideLayout" Target="../slideLayouts/slideLayout43.xml"/><Relationship Id="rId10" Type="http://schemas.openxmlformats.org/officeDocument/2006/relationships/slideLayout" Target="../slideLayouts/slideLayout44.xml"/><Relationship Id="rId11" Type="http://schemas.openxmlformats.org/officeDocument/2006/relationships/slideLayout" Target="../slideLayouts/slideLayout45.xml"/><Relationship Id="rId12" Type="http://schemas.openxmlformats.org/officeDocument/2006/relationships/slideLayout" Target="../slideLayouts/slideLayout46.xml"/><Relationship Id="rId13" Type="http://schemas.openxmlformats.org/officeDocument/2006/relationships/slideLayout" Target="../slideLayouts/slideLayout47.xml"/><Relationship Id="rId14" Type="http://schemas.openxmlformats.org/officeDocument/2006/relationships/slideLayout" Target="../slideLayouts/slideLayout48.xml"/>
</Relationships>
</file>

<file path=ppt/slideMasters/_rels/slideMaster5.xml.rels><?xml version="1.0" encoding="UTF-8"?>
<Relationships xmlns="http://schemas.openxmlformats.org/package/2006/relationships"><Relationship Id="rId1" Type="http://schemas.openxmlformats.org/officeDocument/2006/relationships/theme" Target="../theme/theme5.xml"/><Relationship Id="rId2" Type="http://schemas.openxmlformats.org/officeDocument/2006/relationships/image" Target="../media/image5.jpeg"/><Relationship Id="rId3" Type="http://schemas.openxmlformats.org/officeDocument/2006/relationships/slideLayout" Target="../slideLayouts/slideLayout49.xml"/><Relationship Id="rId4" Type="http://schemas.openxmlformats.org/officeDocument/2006/relationships/slideLayout" Target="../slideLayouts/slideLayout50.xml"/><Relationship Id="rId5" Type="http://schemas.openxmlformats.org/officeDocument/2006/relationships/slideLayout" Target="../slideLayouts/slideLayout51.xml"/><Relationship Id="rId6" Type="http://schemas.openxmlformats.org/officeDocument/2006/relationships/slideLayout" Target="../slideLayouts/slideLayout52.xml"/><Relationship Id="rId7" Type="http://schemas.openxmlformats.org/officeDocument/2006/relationships/slideLayout" Target="../slideLayouts/slideLayout53.xml"/><Relationship Id="rId8" Type="http://schemas.openxmlformats.org/officeDocument/2006/relationships/slideLayout" Target="../slideLayouts/slideLayout54.xml"/><Relationship Id="rId9" Type="http://schemas.openxmlformats.org/officeDocument/2006/relationships/slideLayout" Target="../slideLayouts/slideLayout55.xml"/><Relationship Id="rId10" Type="http://schemas.openxmlformats.org/officeDocument/2006/relationships/slideLayout" Target="../slideLayouts/slideLayout56.xml"/><Relationship Id="rId11" Type="http://schemas.openxmlformats.org/officeDocument/2006/relationships/slideLayout" Target="../slideLayouts/slideLayout57.xml"/><Relationship Id="rId12" Type="http://schemas.openxmlformats.org/officeDocument/2006/relationships/slideLayout" Target="../slideLayouts/slideLayout58.xml"/><Relationship Id="rId13" Type="http://schemas.openxmlformats.org/officeDocument/2006/relationships/slideLayout" Target="../slideLayouts/slideLayout59.xml"/><Relationship Id="rId14" Type="http://schemas.openxmlformats.org/officeDocument/2006/relationships/slideLayout" Target="../slideLayouts/slideLayout60.xml"/>
</Relationships>
</file>

<file path=ppt/slideMasters/_rels/slideMaster6.xml.rels><?xml version="1.0" encoding="UTF-8"?>
<Relationships xmlns="http://schemas.openxmlformats.org/package/2006/relationships"><Relationship Id="rId1" Type="http://schemas.openxmlformats.org/officeDocument/2006/relationships/theme" Target="../theme/theme6.xml"/><Relationship Id="rId2" Type="http://schemas.openxmlformats.org/officeDocument/2006/relationships/image" Target="../media/image6.jpeg"/><Relationship Id="rId3" Type="http://schemas.openxmlformats.org/officeDocument/2006/relationships/slideLayout" Target="../slideLayouts/slideLayout61.xml"/><Relationship Id="rId4" Type="http://schemas.openxmlformats.org/officeDocument/2006/relationships/slideLayout" Target="../slideLayouts/slideLayout62.xml"/><Relationship Id="rId5" Type="http://schemas.openxmlformats.org/officeDocument/2006/relationships/slideLayout" Target="../slideLayouts/slideLayout63.xml"/><Relationship Id="rId6" Type="http://schemas.openxmlformats.org/officeDocument/2006/relationships/slideLayout" Target="../slideLayouts/slideLayout64.xml"/><Relationship Id="rId7" Type="http://schemas.openxmlformats.org/officeDocument/2006/relationships/slideLayout" Target="../slideLayouts/slideLayout65.xml"/><Relationship Id="rId8" Type="http://schemas.openxmlformats.org/officeDocument/2006/relationships/slideLayout" Target="../slideLayouts/slideLayout66.xml"/><Relationship Id="rId9" Type="http://schemas.openxmlformats.org/officeDocument/2006/relationships/slideLayout" Target="../slideLayouts/slideLayout67.xml"/><Relationship Id="rId10" Type="http://schemas.openxmlformats.org/officeDocument/2006/relationships/slideLayout" Target="../slideLayouts/slideLayout68.xml"/><Relationship Id="rId11" Type="http://schemas.openxmlformats.org/officeDocument/2006/relationships/slideLayout" Target="../slideLayouts/slideLayout69.xml"/><Relationship Id="rId12" Type="http://schemas.openxmlformats.org/officeDocument/2006/relationships/slideLayout" Target="../slideLayouts/slideLayout70.xml"/><Relationship Id="rId13" Type="http://schemas.openxmlformats.org/officeDocument/2006/relationships/slideLayout" Target="../slideLayouts/slideLayout71.xml"/><Relationship Id="rId14" Type="http://schemas.openxmlformats.org/officeDocument/2006/relationships/slideLayout" Target="../slideLayouts/slideLayout72.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1"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3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39"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Lst>
</p:sldMaster>
</file>

<file path=ppt/slideMasters/slideMaster3.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7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77"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Lst>
</p:sldMaster>
</file>

<file path=ppt/slideMasters/slideMaster4.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114" name="PlaceHolder 1"/>
          <p:cNvSpPr>
            <a:spLocks noGrp="1"/>
          </p:cNvSpPr>
          <p:nvPr>
            <p:ph type="title"/>
          </p:nvPr>
        </p:nvSpPr>
        <p:spPr>
          <a:xfrm>
            <a:off x="457200" y="274680"/>
            <a:ext cx="8226720" cy="1140120"/>
          </a:xfrm>
          <a:prstGeom prst="rect">
            <a:avLst/>
          </a:prstGeom>
        </p:spPr>
        <p:txBody>
          <a:bodyPr lIns="0" rIns="0" tIns="0" bIns="0" anchor="ctr">
            <a:noAutofit/>
          </a:bodyPr>
          <a:p>
            <a:r>
              <a:rPr b="0" lang="en-GB" sz="1800" spc="-1" strike="noStrike">
                <a:latin typeface="Arial"/>
              </a:rPr>
              <a:t>Click to edit the title text format</a:t>
            </a:r>
            <a:endParaRPr b="0" lang="en-GB" sz="1800" spc="-1" strike="noStrike">
              <a:latin typeface="Arial"/>
            </a:endParaRPr>
          </a:p>
        </p:txBody>
      </p:sp>
      <p:sp>
        <p:nvSpPr>
          <p:cNvPr id="115"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 id="2147483698" r:id="rId13"/>
    <p:sldLayoutId id="2147483699" r:id="rId14"/>
  </p:sldLayoutIdLst>
</p:sldMaster>
</file>

<file path=ppt/slideMasters/slideMaster5.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152" name="PlaceHolder 1"/>
          <p:cNvSpPr>
            <a:spLocks noGrp="1"/>
          </p:cNvSpPr>
          <p:nvPr>
            <p:ph type="title"/>
          </p:nvPr>
        </p:nvSpPr>
        <p:spPr>
          <a:xfrm>
            <a:off x="457200" y="274680"/>
            <a:ext cx="8226720" cy="1140120"/>
          </a:xfrm>
          <a:prstGeom prst="rect">
            <a:avLst/>
          </a:prstGeom>
        </p:spPr>
        <p:txBody>
          <a:bodyPr lIns="0" rIns="0" tIns="0" bIns="0" anchor="ctr">
            <a:noAutofit/>
          </a:bodyPr>
          <a:p>
            <a:r>
              <a:rPr b="0" lang="en-GB" sz="1800" spc="-1" strike="noStrike">
                <a:latin typeface="Arial"/>
              </a:rPr>
              <a:t>Click to edit the title text format</a:t>
            </a:r>
            <a:endParaRPr b="0" lang="en-GB" sz="1800" spc="-1" strike="noStrike">
              <a:latin typeface="Arial"/>
            </a:endParaRPr>
          </a:p>
        </p:txBody>
      </p:sp>
      <p:sp>
        <p:nvSpPr>
          <p:cNvPr id="153" name="PlaceHolder 2"/>
          <p:cNvSpPr>
            <a:spLocks noGrp="1"/>
          </p:cNvSpPr>
          <p:nvPr>
            <p:ph type="body"/>
          </p:nvPr>
        </p:nvSpPr>
        <p:spPr>
          <a:xfrm>
            <a:off x="457200" y="1600200"/>
            <a:ext cx="25560" cy="3986280"/>
          </a:xfrm>
          <a:prstGeom prst="rect">
            <a:avLst/>
          </a:prstGeom>
        </p:spPr>
        <p:txBody>
          <a:bodyPr lIns="0" rIns="0" tIns="0" bIns="0">
            <a:normAutofit fontScale="2000"/>
          </a:bodyPr>
          <a:p>
            <a:pPr marL="432000" indent="-324000">
              <a:spcBef>
                <a:spcPts val="1417"/>
              </a:spcBef>
              <a:buClr>
                <a:srgbClr val="000000"/>
              </a:buClr>
              <a:buSzPct val="45000"/>
              <a:buFont typeface="Wingdings" charset="2"/>
              <a:buChar char=""/>
            </a:pPr>
            <a:r>
              <a:rPr b="0" lang="en-GB" sz="1800" spc="-1" strike="noStrike">
                <a:latin typeface="Arial"/>
              </a:rPr>
              <a:t>Click to edit the outline text format</a:t>
            </a:r>
            <a:endParaRPr b="0" lang="en-GB" sz="1800" spc="-1" strike="noStrike">
              <a:latin typeface="Arial"/>
            </a:endParaRPr>
          </a:p>
          <a:p>
            <a:pPr lvl="1" marL="864000" indent="-324000">
              <a:spcBef>
                <a:spcPts val="1134"/>
              </a:spcBef>
              <a:buClr>
                <a:srgbClr val="000000"/>
              </a:buClr>
              <a:buSzPct val="75000"/>
              <a:buFont typeface="Symbol" charset="2"/>
              <a:buChar char=""/>
            </a:pPr>
            <a:r>
              <a:rPr b="0" lang="en-GB" sz="1800" spc="-1" strike="noStrike">
                <a:latin typeface="Arial"/>
              </a:rPr>
              <a:t>Second Outline Level</a:t>
            </a:r>
            <a:endParaRPr b="0" lang="en-GB" sz="1800" spc="-1" strike="noStrike">
              <a:latin typeface="Arial"/>
            </a:endParaRPr>
          </a:p>
          <a:p>
            <a:pPr lvl="2" marL="1296000" indent="-288000">
              <a:spcBef>
                <a:spcPts val="850"/>
              </a:spcBef>
              <a:buClr>
                <a:srgbClr val="000000"/>
              </a:buClr>
              <a:buSzPct val="45000"/>
              <a:buFont typeface="Wingdings" charset="2"/>
              <a:buChar char=""/>
            </a:pPr>
            <a:r>
              <a:rPr b="0" lang="en-GB" sz="1800" spc="-1" strike="noStrike">
                <a:latin typeface="Arial"/>
              </a:rPr>
              <a:t>Third Outline Level</a:t>
            </a:r>
            <a:endParaRPr b="0" lang="en-GB" sz="1800" spc="-1" strike="noStrike">
              <a:latin typeface="Arial"/>
            </a:endParaRPr>
          </a:p>
          <a:p>
            <a:pPr lvl="3" marL="1728000" indent="-216000">
              <a:spcBef>
                <a:spcPts val="567"/>
              </a:spcBef>
              <a:buClr>
                <a:srgbClr val="000000"/>
              </a:buClr>
              <a:buSzPct val="75000"/>
              <a:buFont typeface="Symbol" charset="2"/>
              <a:buChar char=""/>
            </a:pPr>
            <a:r>
              <a:rPr b="0" lang="en-GB" sz="1800" spc="-1" strike="noStrike">
                <a:latin typeface="Arial"/>
              </a:rPr>
              <a:t>Fourth Outline Level</a:t>
            </a:r>
            <a:endParaRPr b="0" lang="en-GB" sz="1800" spc="-1" strike="noStrike">
              <a:latin typeface="Arial"/>
            </a:endParaRPr>
          </a:p>
          <a:p>
            <a:pPr lvl="4" marL="2160000" indent="-216000">
              <a:spcBef>
                <a:spcPts val="283"/>
              </a:spcBef>
              <a:buClr>
                <a:srgbClr val="000000"/>
              </a:buClr>
              <a:buSzPct val="45000"/>
              <a:buFont typeface="Wingdings" charset="2"/>
              <a:buChar char=""/>
            </a:pPr>
            <a:r>
              <a:rPr b="0" lang="en-GB" sz="1800" spc="-1" strike="noStrike">
                <a:latin typeface="Arial"/>
              </a:rPr>
              <a:t>Fifth Outline Level</a:t>
            </a:r>
            <a:endParaRPr b="0" lang="en-GB" sz="1800" spc="-1" strike="noStrike">
              <a:latin typeface="Arial"/>
            </a:endParaRPr>
          </a:p>
          <a:p>
            <a:pPr lvl="5" marL="2592000" indent="-216000">
              <a:spcBef>
                <a:spcPts val="283"/>
              </a:spcBef>
              <a:buClr>
                <a:srgbClr val="000000"/>
              </a:buClr>
              <a:buSzPct val="45000"/>
              <a:buFont typeface="Wingdings" charset="2"/>
              <a:buChar char=""/>
            </a:pPr>
            <a:r>
              <a:rPr b="0" lang="en-GB" sz="1800" spc="-1" strike="noStrike">
                <a:latin typeface="Arial"/>
              </a:rPr>
              <a:t>Sixth Outline Level</a:t>
            </a:r>
            <a:endParaRPr b="0" lang="en-GB" sz="1800" spc="-1" strike="noStrike">
              <a:latin typeface="Arial"/>
            </a:endParaRPr>
          </a:p>
          <a:p>
            <a:pPr lvl="6" marL="3024000" indent="-216000">
              <a:spcBef>
                <a:spcPts val="283"/>
              </a:spcBef>
              <a:buClr>
                <a:srgbClr val="000000"/>
              </a:buClr>
              <a:buSzPct val="45000"/>
              <a:buFont typeface="Wingdings" charset="2"/>
              <a:buChar char=""/>
            </a:pPr>
            <a:r>
              <a:rPr b="0" lang="en-GB" sz="1800" spc="-1" strike="noStrike">
                <a:latin typeface="Arial"/>
              </a:rPr>
              <a:t>Seventh Outline Level</a:t>
            </a:r>
            <a:endParaRPr b="0" lang="en-GB" sz="1800" spc="-1" strike="noStrike">
              <a:latin typeface="Arial"/>
            </a:endParaRPr>
          </a:p>
        </p:txBody>
      </p:sp>
      <p:sp>
        <p:nvSpPr>
          <p:cNvPr id="154" name="PlaceHolder 3"/>
          <p:cNvSpPr>
            <a:spLocks noGrp="1"/>
          </p:cNvSpPr>
          <p:nvPr>
            <p:ph type="body"/>
          </p:nvPr>
        </p:nvSpPr>
        <p:spPr>
          <a:xfrm>
            <a:off x="484920" y="1600200"/>
            <a:ext cx="25560" cy="3986280"/>
          </a:xfrm>
          <a:prstGeom prst="rect">
            <a:avLst/>
          </a:prstGeom>
        </p:spPr>
        <p:txBody>
          <a:bodyPr lIns="0" rIns="0" tIns="0" bIns="0">
            <a:normAutofit fontScale="2000"/>
          </a:bodyPr>
          <a:p>
            <a:pPr marL="432000" indent="-324000">
              <a:spcBef>
                <a:spcPts val="1417"/>
              </a:spcBef>
              <a:buClr>
                <a:srgbClr val="000000"/>
              </a:buClr>
              <a:buSzPct val="45000"/>
              <a:buFont typeface="Wingdings" charset="2"/>
              <a:buChar char=""/>
            </a:pPr>
            <a:r>
              <a:rPr b="0" lang="en-GB" sz="1800" spc="-1" strike="noStrike">
                <a:latin typeface="Arial"/>
              </a:rPr>
              <a:t>Click to edit the outline text format</a:t>
            </a:r>
            <a:endParaRPr b="0" lang="en-GB" sz="1800" spc="-1" strike="noStrike">
              <a:latin typeface="Arial"/>
            </a:endParaRPr>
          </a:p>
          <a:p>
            <a:pPr lvl="1" marL="864000" indent="-324000">
              <a:spcBef>
                <a:spcPts val="1134"/>
              </a:spcBef>
              <a:buClr>
                <a:srgbClr val="000000"/>
              </a:buClr>
              <a:buSzPct val="75000"/>
              <a:buFont typeface="Symbol" charset="2"/>
              <a:buChar char=""/>
            </a:pPr>
            <a:r>
              <a:rPr b="0" lang="en-GB" sz="1800" spc="-1" strike="noStrike">
                <a:latin typeface="Arial"/>
              </a:rPr>
              <a:t>Second Outline Level</a:t>
            </a:r>
            <a:endParaRPr b="0" lang="en-GB" sz="1800" spc="-1" strike="noStrike">
              <a:latin typeface="Arial"/>
            </a:endParaRPr>
          </a:p>
          <a:p>
            <a:pPr lvl="2" marL="1296000" indent="-288000">
              <a:spcBef>
                <a:spcPts val="850"/>
              </a:spcBef>
              <a:buClr>
                <a:srgbClr val="000000"/>
              </a:buClr>
              <a:buSzPct val="45000"/>
              <a:buFont typeface="Wingdings" charset="2"/>
              <a:buChar char=""/>
            </a:pPr>
            <a:r>
              <a:rPr b="0" lang="en-GB" sz="1800" spc="-1" strike="noStrike">
                <a:latin typeface="Arial"/>
              </a:rPr>
              <a:t>Third Outline Level</a:t>
            </a:r>
            <a:endParaRPr b="0" lang="en-GB" sz="1800" spc="-1" strike="noStrike">
              <a:latin typeface="Arial"/>
            </a:endParaRPr>
          </a:p>
          <a:p>
            <a:pPr lvl="3" marL="1728000" indent="-216000">
              <a:spcBef>
                <a:spcPts val="567"/>
              </a:spcBef>
              <a:buClr>
                <a:srgbClr val="000000"/>
              </a:buClr>
              <a:buSzPct val="75000"/>
              <a:buFont typeface="Symbol" charset="2"/>
              <a:buChar char=""/>
            </a:pPr>
            <a:r>
              <a:rPr b="0" lang="en-GB" sz="1800" spc="-1" strike="noStrike">
                <a:latin typeface="Arial"/>
              </a:rPr>
              <a:t>Fourth Outline Level</a:t>
            </a:r>
            <a:endParaRPr b="0" lang="en-GB" sz="1800" spc="-1" strike="noStrike">
              <a:latin typeface="Arial"/>
            </a:endParaRPr>
          </a:p>
          <a:p>
            <a:pPr lvl="4" marL="2160000" indent="-216000">
              <a:spcBef>
                <a:spcPts val="283"/>
              </a:spcBef>
              <a:buClr>
                <a:srgbClr val="000000"/>
              </a:buClr>
              <a:buSzPct val="45000"/>
              <a:buFont typeface="Wingdings" charset="2"/>
              <a:buChar char=""/>
            </a:pPr>
            <a:r>
              <a:rPr b="0" lang="en-GB" sz="1800" spc="-1" strike="noStrike">
                <a:latin typeface="Arial"/>
              </a:rPr>
              <a:t>Fifth Outline Level</a:t>
            </a:r>
            <a:endParaRPr b="0" lang="en-GB" sz="1800" spc="-1" strike="noStrike">
              <a:latin typeface="Arial"/>
            </a:endParaRPr>
          </a:p>
          <a:p>
            <a:pPr lvl="5" marL="2592000" indent="-216000">
              <a:spcBef>
                <a:spcPts val="283"/>
              </a:spcBef>
              <a:buClr>
                <a:srgbClr val="000000"/>
              </a:buClr>
              <a:buSzPct val="45000"/>
              <a:buFont typeface="Wingdings" charset="2"/>
              <a:buChar char=""/>
            </a:pPr>
            <a:r>
              <a:rPr b="0" lang="en-GB" sz="1800" spc="-1" strike="noStrike">
                <a:latin typeface="Arial"/>
              </a:rPr>
              <a:t>Sixth Outline Level</a:t>
            </a:r>
            <a:endParaRPr b="0" lang="en-GB" sz="1800" spc="-1" strike="noStrike">
              <a:latin typeface="Arial"/>
            </a:endParaRPr>
          </a:p>
          <a:p>
            <a:pPr lvl="6" marL="3024000" indent="-216000">
              <a:spcBef>
                <a:spcPts val="283"/>
              </a:spcBef>
              <a:buClr>
                <a:srgbClr val="000000"/>
              </a:buClr>
              <a:buSzPct val="45000"/>
              <a:buFont typeface="Wingdings" charset="2"/>
              <a:buChar char=""/>
            </a:pPr>
            <a:r>
              <a:rPr b="0" lang="en-GB" sz="1800" spc="-1" strike="noStrike">
                <a:latin typeface="Arial"/>
              </a:rPr>
              <a:t>Seventh Outline Level</a:t>
            </a:r>
            <a:endParaRPr b="0" lang="en-GB" sz="1800" spc="-1" strike="noStrike">
              <a:latin typeface="Arial"/>
            </a:endParaRPr>
          </a:p>
        </p:txBody>
      </p:sp>
    </p:spTree>
  </p:cSld>
  <p:clrMap bg1="lt1" bg2="lt2" tx1="dk1" tx2="dk2" accent1="accent1" accent2="accent2" accent3="accent3" accent4="accent4" accent5="accent5" accent6="accent6" hlink="hlink" folHlink="folHlink"/>
  <p:sldLayoutIdLst>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 id="2147483710" r:id="rId12"/>
    <p:sldLayoutId id="2147483711" r:id="rId13"/>
    <p:sldLayoutId id="2147483712" r:id="rId14"/>
  </p:sldLayoutIdLst>
</p:sldMaster>
</file>

<file path=ppt/slideMasters/slideMaster6.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19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192"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 id="2147483725" r:id="rId14"/>
  </p:sldLayoutIdLst>
</p:sldMaster>
</file>

<file path=ppt/slides/_rels/slide1.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4.xml.rels><?xml version="1.0" encoding="UTF-8"?>
<Relationships xmlns="http://schemas.openxmlformats.org/package/2006/relationships"><Relationship Id="rId1" Type="http://schemas.openxmlformats.org/officeDocument/2006/relationships/image" Target="../media/image7.png"/><Relationship Id="rId2" Type="http://schemas.openxmlformats.org/officeDocument/2006/relationships/slideLayout" Target="../slideLayouts/slideLayout25.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6.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7.xml.rels><?xml version="1.0" encoding="UTF-8"?>
<Relationships xmlns="http://schemas.openxmlformats.org/package/2006/relationships"><Relationship Id="rId1" Type="http://schemas.openxmlformats.org/officeDocument/2006/relationships/image" Target="../media/image8.jpeg"/><Relationship Id="rId2" Type="http://schemas.openxmlformats.org/officeDocument/2006/relationships/slideLayout" Target="../slideLayouts/slideLayout61.xml"/>
</Relationships>
</file>

<file path=ppt/slides/_rels/slide8.xml.rels><?xml version="1.0" encoding="UTF-8"?>
<Relationships xmlns="http://schemas.openxmlformats.org/package/2006/relationships"><Relationship Id="rId1" Type="http://schemas.openxmlformats.org/officeDocument/2006/relationships/image" Target="../media/image9.jpeg"/><Relationship Id="rId2" Type="http://schemas.openxmlformats.org/officeDocument/2006/relationships/image" Target="../media/image10.png"/><Relationship Id="rId3" Type="http://schemas.openxmlformats.org/officeDocument/2006/relationships/slideLayout" Target="../slideLayouts/slideLayout25.xml"/>
</Relationships>
</file>

<file path=ppt/slides/_rels/slide9.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10.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11.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12.xml.rels><?xml version="1.0" encoding="UTF-8"?>
<Relationships xmlns="http://schemas.openxmlformats.org/package/2006/relationships"><Relationship Id="rId1" Type="http://schemas.openxmlformats.org/officeDocument/2006/relationships/image" Target="../media/image11.gif"/><Relationship Id="rId2" Type="http://schemas.openxmlformats.org/officeDocument/2006/relationships/slideLayout" Target="../slideLayouts/slideLayout52.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9" name="Title 3"/>
          <p:cNvSpPr/>
          <p:nvPr/>
        </p:nvSpPr>
        <p:spPr>
          <a:xfrm>
            <a:off x="685800" y="1845000"/>
            <a:ext cx="7769520" cy="1179000"/>
          </a:xfrm>
          <a:prstGeom prst="rect">
            <a:avLst/>
          </a:prstGeom>
          <a:noFill/>
          <a:ln w="0">
            <a:noFill/>
          </a:ln>
        </p:spPr>
        <p:style>
          <a:lnRef idx="0"/>
          <a:fillRef idx="0"/>
          <a:effectRef idx="0"/>
          <a:fontRef idx="minor"/>
        </p:style>
        <p:txBody>
          <a:bodyPr lIns="90000" rIns="90000" tIns="45000" bIns="45000" anchor="ctr">
            <a:normAutofit fontScale="47000"/>
          </a:bodyPr>
          <a:p>
            <a:pPr algn="ctr">
              <a:lnSpc>
                <a:spcPct val="100000"/>
              </a:lnSpc>
            </a:pPr>
            <a:r>
              <a:rPr b="0" lang="en-GB" sz="4400" spc="-1" strike="noStrike">
                <a:solidFill>
                  <a:srgbClr val="ffffff"/>
                </a:solidFill>
                <a:latin typeface="Palatino Linotype"/>
                <a:ea typeface="DejaVu Sans"/>
              </a:rPr>
              <a:t>Myth and mythology: How Stories Shape the World</a:t>
            </a:r>
            <a:br/>
            <a:endParaRPr b="0" lang="en-GB" sz="4400" spc="-1" strike="noStrike">
              <a:latin typeface="Arial"/>
            </a:endParaRPr>
          </a:p>
        </p:txBody>
      </p:sp>
      <p:sp>
        <p:nvSpPr>
          <p:cNvPr id="230" name="Subtitle 6"/>
          <p:cNvSpPr/>
          <p:nvPr/>
        </p:nvSpPr>
        <p:spPr>
          <a:xfrm>
            <a:off x="2627640" y="2925000"/>
            <a:ext cx="5109840" cy="1749600"/>
          </a:xfrm>
          <a:prstGeom prst="rect">
            <a:avLst/>
          </a:prstGeom>
          <a:noFill/>
          <a:ln w="0">
            <a:noFill/>
          </a:ln>
        </p:spPr>
        <p:style>
          <a:lnRef idx="0"/>
          <a:fillRef idx="0"/>
          <a:effectRef idx="0"/>
          <a:fontRef idx="minor"/>
        </p:style>
        <p:txBody>
          <a:bodyPr lIns="90000" rIns="90000" tIns="45000" bIns="45000">
            <a:normAutofit/>
          </a:bodyPr>
          <a:p>
            <a:pPr algn="ctr">
              <a:lnSpc>
                <a:spcPct val="100000"/>
              </a:lnSpc>
              <a:spcBef>
                <a:spcPts val="400"/>
              </a:spcBef>
              <a:tabLst>
                <a:tab algn="l" pos="0"/>
              </a:tabLst>
            </a:pPr>
            <a:r>
              <a:rPr b="0" lang="en-GB" sz="2000" spc="-1" strike="noStrike">
                <a:solidFill>
                  <a:srgbClr val="ffffff"/>
                </a:solidFill>
                <a:latin typeface="Palatino Linotype"/>
                <a:ea typeface="DejaVu Sans"/>
              </a:rPr>
              <a:t>Professor</a:t>
            </a:r>
            <a:endParaRPr b="0" lang="en-GB" sz="2000" spc="-1" strike="noStrike">
              <a:latin typeface="Arial"/>
            </a:endParaRPr>
          </a:p>
          <a:p>
            <a:pPr algn="ctr">
              <a:lnSpc>
                <a:spcPct val="100000"/>
              </a:lnSpc>
              <a:spcBef>
                <a:spcPts val="400"/>
              </a:spcBef>
              <a:tabLst>
                <a:tab algn="l" pos="0"/>
              </a:tabLst>
            </a:pPr>
            <a:r>
              <a:rPr b="0" lang="en-GB" sz="2000" spc="-1" strike="noStrike">
                <a:solidFill>
                  <a:srgbClr val="ffffff"/>
                </a:solidFill>
                <a:latin typeface="Palatino Linotype"/>
                <a:ea typeface="DejaVu Sans"/>
              </a:rPr>
              <a:t> </a:t>
            </a:r>
            <a:r>
              <a:rPr b="0" lang="en-GB" sz="2000" spc="-1" strike="noStrike">
                <a:solidFill>
                  <a:srgbClr val="ffffff"/>
                </a:solidFill>
                <a:latin typeface="Palatino Linotype"/>
                <a:ea typeface="DejaVu Sans"/>
              </a:rPr>
              <a:t>Ruth Parkes</a:t>
            </a:r>
            <a:endParaRPr b="0" lang="en-GB" sz="2000" spc="-1" strike="noStrike">
              <a:latin typeface="Arial"/>
            </a:endParaRPr>
          </a:p>
        </p:txBody>
      </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1" name="Title 1"/>
          <p:cNvSpPr/>
          <p:nvPr/>
        </p:nvSpPr>
        <p:spPr>
          <a:xfrm>
            <a:off x="683640" y="3993120"/>
            <a:ext cx="7769520" cy="135936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1" lang="en-GB" sz="4000" spc="-1" strike="noStrike" cap="all">
                <a:solidFill>
                  <a:srgbClr val="000000"/>
                </a:solidFill>
                <a:latin typeface="Palatino Linotype"/>
                <a:ea typeface="DejaVu Sans"/>
              </a:rPr>
              <a:t>Theoretical approaches</a:t>
            </a:r>
            <a:endParaRPr b="0" lang="en-GB" sz="4000" spc="-1" strike="noStrike">
              <a:latin typeface="Arial"/>
            </a:endParaRPr>
          </a:p>
          <a:p>
            <a:pPr>
              <a:lnSpc>
                <a:spcPct val="100000"/>
              </a:lnSpc>
            </a:pPr>
            <a:r>
              <a:rPr b="1" lang="en-GB" sz="4000" spc="-1" strike="noStrike" cap="all">
                <a:solidFill>
                  <a:srgbClr val="000000"/>
                </a:solidFill>
                <a:latin typeface="Palatino Linotype"/>
                <a:ea typeface="DejaVu Sans"/>
              </a:rPr>
              <a:t>Structuralism</a:t>
            </a:r>
            <a:endParaRPr b="0" lang="en-GB" sz="4000" spc="-1" strike="noStrike">
              <a:latin typeface="Arial"/>
            </a:endParaRPr>
          </a:p>
        </p:txBody>
      </p:sp>
      <p:sp>
        <p:nvSpPr>
          <p:cNvPr id="232" name="Text Placeholder 2"/>
          <p:cNvSpPr/>
          <p:nvPr/>
        </p:nvSpPr>
        <p:spPr>
          <a:xfrm>
            <a:off x="683640" y="2493000"/>
            <a:ext cx="7769520" cy="1497240"/>
          </a:xfrm>
          <a:prstGeom prst="rect">
            <a:avLst/>
          </a:prstGeom>
          <a:noFill/>
          <a:ln w="0">
            <a:noFill/>
          </a:ln>
        </p:spPr>
        <p:style>
          <a:lnRef idx="0"/>
          <a:fillRef idx="0"/>
          <a:effectRef idx="0"/>
          <a:fontRef idx="minor"/>
        </p:style>
      </p:sp>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3" name="Title 1"/>
          <p:cNvSpPr/>
          <p:nvPr/>
        </p:nvSpPr>
        <p:spPr>
          <a:xfrm>
            <a:off x="683640" y="3993120"/>
            <a:ext cx="7769520" cy="135936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1" lang="en-GB" sz="4000" spc="-1" strike="noStrike" cap="all">
                <a:solidFill>
                  <a:srgbClr val="000000"/>
                </a:solidFill>
                <a:latin typeface="Palatino Linotype"/>
                <a:ea typeface="DejaVu Sans"/>
              </a:rPr>
              <a:t>Mythemes &amp; structuralist readings</a:t>
            </a:r>
            <a:endParaRPr b="0" lang="en-GB" sz="4000" spc="-1" strike="noStrike">
              <a:latin typeface="Arial"/>
            </a:endParaRPr>
          </a:p>
        </p:txBody>
      </p:sp>
      <p:sp>
        <p:nvSpPr>
          <p:cNvPr id="234" name="Text Placeholder 2"/>
          <p:cNvSpPr/>
          <p:nvPr/>
        </p:nvSpPr>
        <p:spPr>
          <a:xfrm>
            <a:off x="683640" y="2493000"/>
            <a:ext cx="7769520" cy="1497240"/>
          </a:xfrm>
          <a:prstGeom prst="rect">
            <a:avLst/>
          </a:prstGeom>
          <a:noFill/>
          <a:ln w="0">
            <a:noFill/>
          </a:ln>
        </p:spPr>
        <p:style>
          <a:lnRef idx="0"/>
          <a:fillRef idx="0"/>
          <a:effectRef idx="0"/>
          <a:fontRef idx="minor"/>
        </p:style>
        <p:txBody>
          <a:bodyPr lIns="90000" rIns="90000" tIns="45000" bIns="45000" anchor="b">
            <a:noAutofit/>
          </a:bodyPr>
          <a:p>
            <a:pPr>
              <a:lnSpc>
                <a:spcPct val="100000"/>
              </a:lnSpc>
              <a:spcBef>
                <a:spcPts val="400"/>
              </a:spcBef>
              <a:tabLst>
                <a:tab algn="l" pos="0"/>
              </a:tabLst>
            </a:pPr>
            <a:r>
              <a:rPr b="0" lang="en-GB" sz="2000" spc="-1" strike="noStrike">
                <a:solidFill>
                  <a:srgbClr val="8b8b8b"/>
                </a:solidFill>
                <a:latin typeface="Palatino Linotype"/>
                <a:ea typeface="DejaVu Sans"/>
              </a:rPr>
              <a:t>The Argolid cycle</a:t>
            </a:r>
            <a:endParaRPr b="0" lang="en-GB" sz="2000" spc="-1" strike="noStrike">
              <a:latin typeface="Arial"/>
            </a:endParaRPr>
          </a:p>
        </p:txBody>
      </p:sp>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5" name="Content Placeholder 2"/>
          <p:cNvSpPr/>
          <p:nvPr/>
        </p:nvSpPr>
        <p:spPr>
          <a:xfrm>
            <a:off x="79920" y="3933000"/>
            <a:ext cx="8987760" cy="1941480"/>
          </a:xfrm>
          <a:prstGeom prst="rect">
            <a:avLst/>
          </a:prstGeom>
          <a:noFill/>
          <a:ln w="0">
            <a:noFill/>
          </a:ln>
        </p:spPr>
        <p:style>
          <a:lnRef idx="0"/>
          <a:fillRef idx="0"/>
          <a:effectRef idx="0"/>
          <a:fontRef idx="minor"/>
        </p:style>
        <p:txBody>
          <a:bodyPr lIns="90000" rIns="90000" tIns="45000" bIns="45000">
            <a:normAutofit fontScale="28000"/>
          </a:bodyPr>
          <a:p>
            <a:pPr>
              <a:lnSpc>
                <a:spcPct val="100000"/>
              </a:lnSpc>
              <a:spcBef>
                <a:spcPts val="641"/>
              </a:spcBef>
              <a:tabLst>
                <a:tab algn="l" pos="0"/>
              </a:tabLst>
            </a:pPr>
            <a:r>
              <a:rPr b="0" lang="en-GB" sz="3200" spc="-1" strike="noStrike">
                <a:solidFill>
                  <a:srgbClr val="000000"/>
                </a:solidFill>
                <a:latin typeface="Palatino Linotype"/>
                <a:ea typeface="DejaVu Sans"/>
              </a:rPr>
              <a:t>Every time the old man bent down in his urge to drink, the water would be sucked away and vanish: a god would dry all up, and the dark earth would show at his feet. And high leafy trees had fruit hanging from their tops – pears and pomegranates, bright-fruited apple trees, sweet figs and flourishing olives. But whenever the old man reached up to take the fruit in his hands, the wind would toss it up towards the shadowing clouds. (Hom. </a:t>
            </a:r>
            <a:r>
              <a:rPr b="0" i="1" lang="en-GB" sz="3200" spc="-1" strike="noStrike">
                <a:solidFill>
                  <a:srgbClr val="000000"/>
                </a:solidFill>
                <a:latin typeface="Palatino Linotype"/>
                <a:ea typeface="DejaVu Sans"/>
              </a:rPr>
              <a:t>Od</a:t>
            </a:r>
            <a:r>
              <a:rPr b="0" lang="en-GB" sz="3200" spc="-1" strike="noStrike">
                <a:solidFill>
                  <a:srgbClr val="000000"/>
                </a:solidFill>
                <a:latin typeface="Palatino Linotype"/>
                <a:ea typeface="DejaVu Sans"/>
              </a:rPr>
              <a:t>. 11.582-592)</a:t>
            </a:r>
            <a:endParaRPr b="0" lang="en-GB" sz="3200" spc="-1" strike="noStrike">
              <a:latin typeface="Arial"/>
            </a:endParaRPr>
          </a:p>
          <a:p>
            <a:pPr marL="343080" indent="-340200">
              <a:lnSpc>
                <a:spcPct val="100000"/>
              </a:lnSpc>
              <a:spcBef>
                <a:spcPts val="641"/>
              </a:spcBef>
              <a:tabLst>
                <a:tab algn="l" pos="0"/>
              </a:tabLst>
            </a:pPr>
            <a:endParaRPr b="0" lang="en-GB" sz="3200" spc="-1" strike="noStrike">
              <a:latin typeface="Arial"/>
            </a:endParaRPr>
          </a:p>
          <a:p>
            <a:pPr marL="343080" indent="-340200">
              <a:lnSpc>
                <a:spcPct val="100000"/>
              </a:lnSpc>
              <a:spcBef>
                <a:spcPts val="641"/>
              </a:spcBef>
              <a:tabLst>
                <a:tab algn="l" pos="0"/>
              </a:tabLst>
            </a:pPr>
            <a:endParaRPr b="0" lang="en-GB" sz="3200" spc="-1" strike="noStrike">
              <a:latin typeface="Arial"/>
            </a:endParaRPr>
          </a:p>
        </p:txBody>
      </p:sp>
      <p:pic>
        <p:nvPicPr>
          <p:cNvPr id="236" name="Picture 4" descr=""/>
          <p:cNvPicPr/>
          <p:nvPr/>
        </p:nvPicPr>
        <p:blipFill>
          <a:blip r:embed="rId1"/>
          <a:stretch/>
        </p:blipFill>
        <p:spPr>
          <a:xfrm>
            <a:off x="2267640" y="55440"/>
            <a:ext cx="6800040" cy="3874680"/>
          </a:xfrm>
          <a:prstGeom prst="rect">
            <a:avLst/>
          </a:prstGeom>
          <a:ln w="0">
            <a:noFill/>
          </a:ln>
        </p:spPr>
      </p:pic>
      <p:sp>
        <p:nvSpPr>
          <p:cNvPr id="237" name="TextBox 5"/>
          <p:cNvSpPr/>
          <p:nvPr/>
        </p:nvSpPr>
        <p:spPr>
          <a:xfrm flipH="1">
            <a:off x="77040" y="147240"/>
            <a:ext cx="2184840" cy="3748680"/>
          </a:xfrm>
          <a:prstGeom prst="rect">
            <a:avLst/>
          </a:prstGeom>
          <a:noFill/>
          <a:ln w="0">
            <a:noFill/>
          </a:ln>
        </p:spPr>
        <p:style>
          <a:lnRef idx="0"/>
          <a:fillRef idx="0"/>
          <a:effectRef idx="0"/>
          <a:fontRef idx="minor"/>
        </p:style>
        <p:txBody>
          <a:bodyPr lIns="90000" rIns="90000" tIns="45000" bIns="45000">
            <a:spAutoFit/>
          </a:bodyPr>
          <a:p>
            <a:pPr>
              <a:lnSpc>
                <a:spcPct val="100000"/>
              </a:lnSpc>
            </a:pPr>
            <a:r>
              <a:rPr b="0" lang="en-GB" sz="2000" spc="-1" strike="noStrike">
                <a:solidFill>
                  <a:srgbClr val="000000"/>
                </a:solidFill>
                <a:latin typeface="Palatino Linotype"/>
                <a:ea typeface="DejaVu Sans"/>
              </a:rPr>
              <a:t>And I saw Tantalus enduring his agony. He was standing in a lake which came up to his chin. He was thirsty and always ready to drink, but he could not reach the water.</a:t>
            </a:r>
            <a:endParaRPr b="0" lang="en-GB" sz="2000" spc="-1" strike="noStrike">
              <a:latin typeface="Arial"/>
            </a:endParaRPr>
          </a:p>
        </p:txBody>
      </p:sp>
      <p:sp>
        <p:nvSpPr>
          <p:cNvPr id="238" name="TextBox 8"/>
          <p:cNvSpPr/>
          <p:nvPr/>
        </p:nvSpPr>
        <p:spPr>
          <a:xfrm>
            <a:off x="2334960" y="3276360"/>
            <a:ext cx="6665400" cy="576360"/>
          </a:xfrm>
          <a:prstGeom prst="rect">
            <a:avLst/>
          </a:prstGeom>
          <a:solidFill>
            <a:schemeClr val="bg2"/>
          </a:solidFill>
          <a:ln w="0">
            <a:noFill/>
          </a:ln>
        </p:spPr>
        <p:style>
          <a:lnRef idx="0"/>
          <a:fillRef idx="0"/>
          <a:effectRef idx="0"/>
          <a:fontRef idx="minor"/>
        </p:style>
        <p:txBody>
          <a:bodyPr lIns="90000" rIns="90000" tIns="45000" bIns="45000">
            <a:spAutoFit/>
          </a:bodyPr>
          <a:p>
            <a:pPr algn="ctr">
              <a:lnSpc>
                <a:spcPct val="100000"/>
              </a:lnSpc>
            </a:pPr>
            <a:r>
              <a:rPr b="0" lang="en-GB" sz="1600" spc="-1" strike="noStrike">
                <a:solidFill>
                  <a:srgbClr val="000000"/>
                </a:solidFill>
                <a:latin typeface="Palatino Linotype"/>
                <a:ea typeface="DejaVu Sans"/>
              </a:rPr>
              <a:t>Apulian vase painting (4</a:t>
            </a:r>
            <a:r>
              <a:rPr b="0" lang="en-GB" sz="1600" spc="-1" strike="noStrike" baseline="30000">
                <a:solidFill>
                  <a:srgbClr val="000000"/>
                </a:solidFill>
                <a:latin typeface="Palatino Linotype"/>
                <a:ea typeface="DejaVu Sans"/>
              </a:rPr>
              <a:t>th</a:t>
            </a:r>
            <a:r>
              <a:rPr b="0" lang="en-GB" sz="1600" spc="-1" strike="noStrike">
                <a:solidFill>
                  <a:srgbClr val="000000"/>
                </a:solidFill>
                <a:latin typeface="Palatino Linotype"/>
                <a:ea typeface="DejaVu Sans"/>
              </a:rPr>
              <a:t> C BCE) showing Tantalus (right) in the underworld, together with Persephone, Kerberos, and Herakles</a:t>
            </a:r>
            <a:endParaRPr b="0" lang="en-GB" sz="1600" spc="-1" strike="noStrike">
              <a:latin typeface="Arial"/>
            </a:endParaRPr>
          </a:p>
        </p:txBody>
      </p:sp>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9" name="Title 1"/>
          <p:cNvSpPr/>
          <p:nvPr/>
        </p:nvSpPr>
        <p:spPr>
          <a:xfrm>
            <a:off x="457200" y="274680"/>
            <a:ext cx="8226720" cy="114012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The Background</a:t>
            </a:r>
            <a:endParaRPr b="0" lang="en-GB" sz="4400" spc="-1" strike="noStrike">
              <a:latin typeface="Arial"/>
            </a:endParaRPr>
          </a:p>
        </p:txBody>
      </p:sp>
      <p:sp>
        <p:nvSpPr>
          <p:cNvPr id="240" name="Content Placeholder 2"/>
          <p:cNvSpPr/>
          <p:nvPr/>
        </p:nvSpPr>
        <p:spPr>
          <a:xfrm>
            <a:off x="457200" y="1600200"/>
            <a:ext cx="8226720" cy="3914280"/>
          </a:xfrm>
          <a:prstGeom prst="rect">
            <a:avLst/>
          </a:prstGeom>
          <a:noFill/>
          <a:ln w="0">
            <a:noFill/>
          </a:ln>
        </p:spPr>
        <p:style>
          <a:lnRef idx="0"/>
          <a:fillRef idx="0"/>
          <a:effectRef idx="0"/>
          <a:fontRef idx="minor"/>
        </p:style>
        <p:txBody>
          <a:bodyPr lIns="90000" rIns="90000" tIns="45000" bIns="45000">
            <a:normAutofit fontScale="81000"/>
          </a:bodyPr>
          <a:p>
            <a:pPr marL="343080" indent="-34020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Pindar, </a:t>
            </a:r>
            <a:r>
              <a:rPr b="0" i="1" lang="en-GB" sz="3200" spc="-1" strike="noStrike">
                <a:solidFill>
                  <a:srgbClr val="000000"/>
                </a:solidFill>
                <a:latin typeface="Palatino Linotype"/>
                <a:ea typeface="DejaVu Sans"/>
              </a:rPr>
              <a:t>Olympian Odes</a:t>
            </a:r>
            <a:r>
              <a:rPr b="0" lang="en-GB" sz="3200" spc="-1" strike="noStrike">
                <a:solidFill>
                  <a:srgbClr val="000000"/>
                </a:solidFill>
                <a:latin typeface="Palatino Linotype"/>
                <a:ea typeface="DejaVu Sans"/>
              </a:rPr>
              <a:t>, 1.46-58: “</a:t>
            </a:r>
            <a:r>
              <a:rPr b="0" i="1" lang="en-GB" sz="3200" spc="-1" strike="noStrike">
                <a:solidFill>
                  <a:srgbClr val="000000"/>
                </a:solidFill>
                <a:latin typeface="Palatino Linotype"/>
                <a:ea typeface="DejaVu Sans"/>
              </a:rPr>
              <a:t>But if the guardians of Olympus honoured a mortal man, that man was this Tantalus. Yet he could not digest great fortune, and in his fullness he brought on himself great madness</a:t>
            </a:r>
            <a:r>
              <a:rPr b="0" lang="en-GB" sz="3200" spc="-1" strike="noStrike">
                <a:solidFill>
                  <a:srgbClr val="000000"/>
                </a:solidFill>
                <a:latin typeface="Palatino Linotype"/>
                <a:ea typeface="DejaVu Sans"/>
              </a:rPr>
              <a:t>.”</a:t>
            </a:r>
            <a:endParaRPr b="0" lang="en-GB" sz="3200" spc="-1" strike="noStrike">
              <a:latin typeface="Arial"/>
            </a:endParaRPr>
          </a:p>
          <a:p>
            <a:pPr>
              <a:lnSpc>
                <a:spcPct val="100000"/>
              </a:lnSpc>
              <a:spcBef>
                <a:spcPts val="641"/>
              </a:spcBef>
            </a:pPr>
            <a:endParaRPr b="0" lang="en-GB" sz="3200" spc="-1" strike="noStrike">
              <a:latin typeface="Arial"/>
            </a:endParaRPr>
          </a:p>
          <a:p>
            <a:pPr marL="343080" indent="-34020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Apollod. </a:t>
            </a:r>
            <a:r>
              <a:rPr b="0" i="1" lang="en-GB" sz="3200" spc="-1" strike="noStrike">
                <a:solidFill>
                  <a:srgbClr val="000000"/>
                </a:solidFill>
                <a:latin typeface="Palatino Linotype"/>
                <a:ea typeface="DejaVu Sans"/>
              </a:rPr>
              <a:t>Epit</a:t>
            </a:r>
            <a:r>
              <a:rPr b="0" lang="en-GB" sz="3200" spc="-1" strike="noStrike">
                <a:solidFill>
                  <a:srgbClr val="000000"/>
                </a:solidFill>
                <a:latin typeface="Palatino Linotype"/>
                <a:ea typeface="DejaVu Sans"/>
              </a:rPr>
              <a:t>. 2.2: “</a:t>
            </a:r>
            <a:r>
              <a:rPr b="0" i="1" lang="en-GB" sz="3200" spc="-1" strike="noStrike">
                <a:solidFill>
                  <a:srgbClr val="000000"/>
                </a:solidFill>
                <a:latin typeface="Palatino Linotype"/>
                <a:ea typeface="DejaVu Sans"/>
              </a:rPr>
              <a:t>It is said by some that he suffers this punishment because he divulged the secrets of the gods to men and tried to share ambrosia with his friends</a:t>
            </a:r>
            <a:r>
              <a:rPr b="0" lang="en-GB" sz="3200" spc="-1" strike="noStrike">
                <a:solidFill>
                  <a:srgbClr val="000000"/>
                </a:solidFill>
                <a:latin typeface="Palatino Linotype"/>
                <a:ea typeface="DejaVu Sans"/>
              </a:rPr>
              <a:t>.”</a:t>
            </a:r>
            <a:endParaRPr b="0" lang="en-GB" sz="3200" spc="-1" strike="noStrike">
              <a:latin typeface="Arial"/>
            </a:endParaRPr>
          </a:p>
          <a:p>
            <a:pPr>
              <a:lnSpc>
                <a:spcPct val="100000"/>
              </a:lnSpc>
              <a:spcBef>
                <a:spcPts val="641"/>
              </a:spcBef>
            </a:pPr>
            <a:endParaRPr b="0" lang="en-GB" sz="3200" spc="-1" strike="noStrike">
              <a:latin typeface="Arial"/>
            </a:endParaRPr>
          </a:p>
          <a:p>
            <a:pPr>
              <a:lnSpc>
                <a:spcPct val="100000"/>
              </a:lnSpc>
              <a:spcBef>
                <a:spcPts val="641"/>
              </a:spcBef>
            </a:pPr>
            <a:endParaRPr b="0" lang="en-GB" sz="3200" spc="-1" strike="noStrike">
              <a:latin typeface="Arial"/>
            </a:endParaRPr>
          </a:p>
        </p:txBody>
      </p:sp>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1" name="Title 1"/>
          <p:cNvSpPr/>
          <p:nvPr/>
        </p:nvSpPr>
        <p:spPr>
          <a:xfrm>
            <a:off x="457200" y="274680"/>
            <a:ext cx="7464600" cy="937080"/>
          </a:xfrm>
          <a:prstGeom prst="rect">
            <a:avLst/>
          </a:prstGeom>
          <a:noFill/>
          <a:ln w="0">
            <a:noFill/>
          </a:ln>
        </p:spPr>
        <p:style>
          <a:lnRef idx="0"/>
          <a:fillRef idx="0"/>
          <a:effectRef idx="0"/>
          <a:fontRef idx="minor"/>
        </p:style>
        <p:txBody>
          <a:bodyPr lIns="90000" rIns="90000" tIns="45000" bIns="45000" anchor="ctr">
            <a:normAutofit fontScale="63000"/>
          </a:bodyPr>
          <a:p>
            <a:pPr algn="ctr">
              <a:lnSpc>
                <a:spcPct val="100000"/>
              </a:lnSpc>
            </a:pPr>
            <a:r>
              <a:rPr b="0" lang="en-GB" sz="4400" spc="-1" strike="noStrike">
                <a:solidFill>
                  <a:srgbClr val="000000"/>
                </a:solidFill>
                <a:latin typeface="Palatino Linotype"/>
                <a:ea typeface="DejaVu Sans"/>
              </a:rPr>
              <a:t>Mythemes of the Tantalus story</a:t>
            </a:r>
            <a:endParaRPr b="0" lang="en-GB" sz="4400" spc="-1" strike="noStrike">
              <a:latin typeface="Arial"/>
            </a:endParaRPr>
          </a:p>
        </p:txBody>
      </p:sp>
      <p:sp>
        <p:nvSpPr>
          <p:cNvPr id="242" name="Content Placeholder 2"/>
          <p:cNvSpPr/>
          <p:nvPr/>
        </p:nvSpPr>
        <p:spPr>
          <a:xfrm>
            <a:off x="457200" y="1357200"/>
            <a:ext cx="7464600" cy="4012920"/>
          </a:xfrm>
          <a:prstGeom prst="rect">
            <a:avLst/>
          </a:prstGeom>
          <a:noFill/>
          <a:ln w="0">
            <a:noFill/>
          </a:ln>
        </p:spPr>
        <p:style>
          <a:lnRef idx="0"/>
          <a:fillRef idx="0"/>
          <a:effectRef idx="0"/>
          <a:fontRef idx="minor"/>
        </p:style>
        <p:txBody>
          <a:bodyPr lIns="90000" rIns="90000" tIns="45000" bIns="45000">
            <a:normAutofit fontScale="65000"/>
          </a:bodyPr>
          <a:p>
            <a:pPr marL="343080" indent="-34020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Human associating with gods</a:t>
            </a:r>
            <a:endParaRPr b="0" lang="en-GB" sz="3200" spc="-1" strike="noStrike">
              <a:latin typeface="Arial"/>
            </a:endParaRPr>
          </a:p>
          <a:p>
            <a:pPr lvl="1" marL="743040" indent="-282960">
              <a:lnSpc>
                <a:spcPct val="120000"/>
              </a:lnSpc>
              <a:spcBef>
                <a:spcPts val="561"/>
              </a:spcBef>
              <a:buClr>
                <a:srgbClr val="000000"/>
              </a:buClr>
              <a:buFont typeface="Arial"/>
              <a:buChar char="–"/>
            </a:pPr>
            <a:r>
              <a:rPr b="0" lang="en-GB" sz="2800" spc="-1" strike="noStrike">
                <a:solidFill>
                  <a:srgbClr val="000000"/>
                </a:solidFill>
                <a:latin typeface="Palatino Linotype"/>
                <a:ea typeface="DejaVu Sans"/>
              </a:rPr>
              <a:t>Other myths: Prometheus</a:t>
            </a:r>
            <a:endParaRPr b="0" lang="en-GB" sz="2800" spc="-1" strike="noStrike">
              <a:latin typeface="Arial"/>
            </a:endParaRPr>
          </a:p>
          <a:p>
            <a:pPr marL="343080" indent="-34020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Eternal punishment of mortal by vengeful gods</a:t>
            </a:r>
            <a:endParaRPr b="0" lang="en-GB" sz="3200" spc="-1" strike="noStrike">
              <a:latin typeface="Arial"/>
            </a:endParaRPr>
          </a:p>
          <a:p>
            <a:pPr lvl="1" marL="743040" indent="-282960">
              <a:lnSpc>
                <a:spcPct val="120000"/>
              </a:lnSpc>
              <a:spcBef>
                <a:spcPts val="561"/>
              </a:spcBef>
              <a:buClr>
                <a:srgbClr val="000000"/>
              </a:buClr>
              <a:buFont typeface="Arial"/>
              <a:buChar char="–"/>
            </a:pPr>
            <a:r>
              <a:rPr b="0" lang="en-GB" sz="2800" spc="-1" strike="noStrike">
                <a:solidFill>
                  <a:srgbClr val="000000"/>
                </a:solidFill>
                <a:latin typeface="Palatino Linotype"/>
                <a:ea typeface="DejaVu Sans"/>
              </a:rPr>
              <a:t>Other myths: Prometheus, Sisyphus, Ixion</a:t>
            </a:r>
            <a:endParaRPr b="0" lang="en-GB" sz="2800" spc="-1" strike="noStrike">
              <a:latin typeface="Arial"/>
            </a:endParaRPr>
          </a:p>
          <a:p>
            <a:pPr marL="343080" indent="-34020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Parent killing child</a:t>
            </a:r>
            <a:endParaRPr b="0" lang="en-GB" sz="3200" spc="-1" strike="noStrike">
              <a:latin typeface="Arial"/>
            </a:endParaRPr>
          </a:p>
          <a:p>
            <a:pPr lvl="1" marL="743040" indent="-282960">
              <a:lnSpc>
                <a:spcPct val="120000"/>
              </a:lnSpc>
              <a:spcBef>
                <a:spcPts val="561"/>
              </a:spcBef>
              <a:buClr>
                <a:srgbClr val="000000"/>
              </a:buClr>
              <a:buFont typeface="Arial"/>
              <a:buChar char="–"/>
            </a:pPr>
            <a:r>
              <a:rPr b="0" lang="en-GB" sz="2800" spc="-1" strike="noStrike">
                <a:solidFill>
                  <a:srgbClr val="000000"/>
                </a:solidFill>
                <a:latin typeface="Palatino Linotype"/>
                <a:ea typeface="DejaVu Sans"/>
              </a:rPr>
              <a:t>Other myths: Medea, Procne</a:t>
            </a:r>
            <a:endParaRPr b="0" lang="en-GB" sz="2800" spc="-1" strike="noStrike">
              <a:latin typeface="Arial"/>
            </a:endParaRPr>
          </a:p>
          <a:p>
            <a:pPr marL="343080" indent="-34020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Unknowingly eating human flesh</a:t>
            </a:r>
            <a:endParaRPr b="0" lang="en-GB" sz="3200" spc="-1" strike="noStrike">
              <a:latin typeface="Arial"/>
            </a:endParaRPr>
          </a:p>
          <a:p>
            <a:pPr lvl="1" marL="743040" indent="-282960">
              <a:lnSpc>
                <a:spcPct val="120000"/>
              </a:lnSpc>
              <a:spcBef>
                <a:spcPts val="561"/>
              </a:spcBef>
              <a:buClr>
                <a:srgbClr val="000000"/>
              </a:buClr>
              <a:buFont typeface="Arial"/>
              <a:buChar char="–"/>
            </a:pPr>
            <a:r>
              <a:rPr b="0" lang="en-GB" sz="2800" spc="-1" strike="noStrike">
                <a:solidFill>
                  <a:srgbClr val="000000"/>
                </a:solidFill>
                <a:latin typeface="Palatino Linotype"/>
                <a:ea typeface="DejaVu Sans"/>
              </a:rPr>
              <a:t>Recurs later in the Argive cycle: Thyestes</a:t>
            </a:r>
            <a:endParaRPr b="0" lang="en-GB" sz="2800" spc="-1" strike="noStrike">
              <a:latin typeface="Arial"/>
            </a:endParaRPr>
          </a:p>
          <a:p>
            <a:pPr>
              <a:lnSpc>
                <a:spcPct val="100000"/>
              </a:lnSpc>
            </a:pPr>
            <a:endParaRPr b="0" lang="en-GB" sz="2800" spc="-1" strike="noStrike">
              <a:latin typeface="Arial"/>
            </a:endParaRPr>
          </a:p>
          <a:p>
            <a:pPr>
              <a:lnSpc>
                <a:spcPct val="100000"/>
              </a:lnSpc>
              <a:spcBef>
                <a:spcPts val="641"/>
              </a:spcBef>
            </a:pPr>
            <a:endParaRPr b="0" lang="en-GB" sz="2800" spc="-1" strike="noStrike">
              <a:latin typeface="Arial"/>
            </a:endParaRPr>
          </a:p>
        </p:txBody>
      </p:sp>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3" name="Title 1"/>
          <p:cNvSpPr/>
          <p:nvPr/>
        </p:nvSpPr>
        <p:spPr>
          <a:xfrm>
            <a:off x="251640" y="272880"/>
            <a:ext cx="3211200" cy="704880"/>
          </a:xfrm>
          <a:prstGeom prst="rect">
            <a:avLst/>
          </a:prstGeom>
          <a:noFill/>
          <a:ln w="0">
            <a:noFill/>
          </a:ln>
        </p:spPr>
        <p:style>
          <a:lnRef idx="0"/>
          <a:fillRef idx="0"/>
          <a:effectRef idx="0"/>
          <a:fontRef idx="minor"/>
        </p:style>
        <p:txBody>
          <a:bodyPr lIns="90000" rIns="90000" tIns="45000" bIns="45000" anchor="b">
            <a:normAutofit/>
          </a:bodyPr>
          <a:p>
            <a:pPr>
              <a:lnSpc>
                <a:spcPct val="100000"/>
              </a:lnSpc>
            </a:pPr>
            <a:r>
              <a:rPr b="1" lang="en-GB" sz="2000" spc="-1" strike="noStrike">
                <a:solidFill>
                  <a:srgbClr val="000000"/>
                </a:solidFill>
                <a:latin typeface="Palatino Linotype"/>
                <a:ea typeface="DejaVu Sans"/>
              </a:rPr>
              <a:t>The Next Generation</a:t>
            </a:r>
            <a:endParaRPr b="0" lang="en-GB" sz="2000" spc="-1" strike="noStrike">
              <a:latin typeface="Arial"/>
            </a:endParaRPr>
          </a:p>
        </p:txBody>
      </p:sp>
      <p:pic>
        <p:nvPicPr>
          <p:cNvPr id="244" name="Picture 4" descr="A picture containing indoor, large, room, table&#10;&#10;Description automatically generated"/>
          <p:cNvPicPr/>
          <p:nvPr/>
        </p:nvPicPr>
        <p:blipFill>
          <a:blip r:embed="rId1"/>
          <a:srcRect l="14450" t="0" r="11431" b="0"/>
          <a:stretch/>
        </p:blipFill>
        <p:spPr>
          <a:xfrm>
            <a:off x="3575160" y="44640"/>
            <a:ext cx="5535720" cy="5601240"/>
          </a:xfrm>
          <a:prstGeom prst="rect">
            <a:avLst/>
          </a:prstGeom>
          <a:ln w="0">
            <a:noFill/>
          </a:ln>
        </p:spPr>
      </p:pic>
      <p:sp>
        <p:nvSpPr>
          <p:cNvPr id="245" name="Content Placeholder 2"/>
          <p:cNvSpPr/>
          <p:nvPr/>
        </p:nvSpPr>
        <p:spPr>
          <a:xfrm>
            <a:off x="251640" y="1196640"/>
            <a:ext cx="3211200" cy="4265280"/>
          </a:xfrm>
          <a:prstGeom prst="rect">
            <a:avLst/>
          </a:prstGeom>
          <a:noFill/>
          <a:ln w="0">
            <a:noFill/>
          </a:ln>
        </p:spPr>
        <p:style>
          <a:lnRef idx="0"/>
          <a:fillRef idx="0"/>
          <a:effectRef idx="0"/>
          <a:fontRef idx="minor"/>
        </p:style>
        <p:txBody>
          <a:bodyPr lIns="90000" rIns="90000" tIns="45000" bIns="45000">
            <a:normAutofit/>
          </a:bodyPr>
          <a:p>
            <a:pPr>
              <a:lnSpc>
                <a:spcPct val="90000"/>
              </a:lnSpc>
              <a:spcBef>
                <a:spcPts val="320"/>
              </a:spcBef>
              <a:tabLst>
                <a:tab algn="l" pos="0"/>
              </a:tabLst>
            </a:pPr>
            <a:r>
              <a:rPr b="0" lang="en-GB" sz="1600" spc="-1" strike="noStrike">
                <a:solidFill>
                  <a:srgbClr val="000000"/>
                </a:solidFill>
                <a:latin typeface="Palatino Linotype"/>
                <a:ea typeface="DejaVu Sans"/>
              </a:rPr>
              <a:t>Tantalus’ son</a:t>
            </a:r>
            <a:r>
              <a:rPr b="1" lang="en-GB" sz="1600" spc="-1" strike="noStrike">
                <a:solidFill>
                  <a:srgbClr val="000000"/>
                </a:solidFill>
                <a:latin typeface="Palatino Linotype"/>
                <a:ea typeface="DejaVu Sans"/>
              </a:rPr>
              <a:t> Pelops</a:t>
            </a:r>
            <a:r>
              <a:rPr b="0" lang="en-GB" sz="1600" spc="-1" strike="noStrike">
                <a:solidFill>
                  <a:srgbClr val="000000"/>
                </a:solidFill>
                <a:latin typeface="Palatino Linotype"/>
                <a:ea typeface="DejaVu Sans"/>
              </a:rPr>
              <a:t> restored to life by the gods</a:t>
            </a:r>
            <a:endParaRPr b="0" lang="en-GB" sz="1600" spc="-1" strike="noStrike">
              <a:latin typeface="Arial"/>
            </a:endParaRPr>
          </a:p>
          <a:p>
            <a:pPr>
              <a:lnSpc>
                <a:spcPct val="90000"/>
              </a:lnSpc>
              <a:spcBef>
                <a:spcPts val="320"/>
              </a:spcBef>
              <a:tabLst>
                <a:tab algn="l" pos="0"/>
              </a:tabLst>
            </a:pPr>
            <a:r>
              <a:rPr b="0" lang="en-GB" sz="1600" spc="-1" strike="noStrike">
                <a:solidFill>
                  <a:srgbClr val="000000"/>
                </a:solidFill>
                <a:latin typeface="Palatino Linotype"/>
                <a:ea typeface="DejaVu Sans"/>
              </a:rPr>
              <a:t>He courts Hippodamia, daughter of </a:t>
            </a:r>
            <a:r>
              <a:rPr b="1" lang="en-GB" sz="1600" spc="-1" strike="noStrike">
                <a:solidFill>
                  <a:srgbClr val="000000"/>
                </a:solidFill>
                <a:latin typeface="Palatino Linotype"/>
                <a:ea typeface="DejaVu Sans"/>
              </a:rPr>
              <a:t>Oinomaus</a:t>
            </a:r>
            <a:r>
              <a:rPr b="0" lang="en-GB" sz="1600" spc="-1" strike="noStrike">
                <a:solidFill>
                  <a:srgbClr val="000000"/>
                </a:solidFill>
                <a:latin typeface="Palatino Linotype"/>
                <a:ea typeface="DejaVu Sans"/>
              </a:rPr>
              <a:t> of Pisa</a:t>
            </a:r>
            <a:endParaRPr b="0" lang="en-GB" sz="1600" spc="-1" strike="noStrike">
              <a:latin typeface="Arial"/>
            </a:endParaRPr>
          </a:p>
          <a:p>
            <a:pPr>
              <a:lnSpc>
                <a:spcPct val="90000"/>
              </a:lnSpc>
              <a:spcBef>
                <a:spcPts val="320"/>
              </a:spcBef>
              <a:tabLst>
                <a:tab algn="l" pos="0"/>
              </a:tabLst>
            </a:pPr>
            <a:r>
              <a:rPr b="0" lang="en-GB" sz="1600" spc="-1" strike="noStrike">
                <a:solidFill>
                  <a:srgbClr val="000000"/>
                </a:solidFill>
                <a:latin typeface="Palatino Linotype"/>
                <a:ea typeface="DejaVu Sans"/>
              </a:rPr>
              <a:t>The chariot race: Pelops wins</a:t>
            </a:r>
            <a:endParaRPr b="0" lang="en-GB" sz="1600" spc="-1" strike="noStrike">
              <a:latin typeface="Arial"/>
            </a:endParaRPr>
          </a:p>
          <a:p>
            <a:pPr marL="93600" indent="-90720">
              <a:lnSpc>
                <a:spcPct val="90000"/>
              </a:lnSpc>
              <a:spcBef>
                <a:spcPts val="320"/>
              </a:spcBef>
              <a:tabLst>
                <a:tab algn="l" pos="0"/>
              </a:tabLst>
            </a:pPr>
            <a:r>
              <a:rPr b="0" lang="en-GB" sz="1600" spc="-1" strike="noStrike">
                <a:solidFill>
                  <a:srgbClr val="000000"/>
                </a:solidFill>
                <a:latin typeface="Palatino Linotype"/>
                <a:ea typeface="DejaVu Sans"/>
              </a:rPr>
              <a:t>through the aid of Poseidon</a:t>
            </a:r>
            <a:endParaRPr b="0" lang="en-GB" sz="1600" spc="-1" strike="noStrike">
              <a:latin typeface="Arial"/>
            </a:endParaRPr>
          </a:p>
          <a:p>
            <a:pPr marL="457200" indent="-454320">
              <a:lnSpc>
                <a:spcPct val="90000"/>
              </a:lnSpc>
              <a:spcBef>
                <a:spcPts val="320"/>
              </a:spcBef>
              <a:tabLst>
                <a:tab algn="l" pos="0"/>
              </a:tabLst>
            </a:pPr>
            <a:r>
              <a:rPr b="0" lang="en-GB" sz="1600" spc="-1" strike="noStrike">
                <a:solidFill>
                  <a:srgbClr val="000000"/>
                </a:solidFill>
                <a:latin typeface="Palatino Linotype"/>
                <a:ea typeface="DejaVu Sans"/>
              </a:rPr>
              <a:t>by cheating; (using charioteer Myrtilus)</a:t>
            </a:r>
            <a:endParaRPr b="0" lang="en-GB" sz="1600" spc="-1" strike="noStrike">
              <a:latin typeface="Arial"/>
            </a:endParaRPr>
          </a:p>
          <a:p>
            <a:pPr marL="457200" indent="-454320">
              <a:lnSpc>
                <a:spcPct val="90000"/>
              </a:lnSpc>
              <a:spcBef>
                <a:spcPts val="320"/>
              </a:spcBef>
              <a:tabLst>
                <a:tab algn="l" pos="0"/>
              </a:tabLst>
            </a:pPr>
            <a:endParaRPr b="0" lang="en-GB" sz="1600" spc="-1" strike="noStrike">
              <a:latin typeface="Arial"/>
            </a:endParaRPr>
          </a:p>
          <a:p>
            <a:pPr marL="457200" indent="-454320">
              <a:lnSpc>
                <a:spcPct val="90000"/>
              </a:lnSpc>
              <a:spcBef>
                <a:spcPts val="320"/>
              </a:spcBef>
              <a:tabLst>
                <a:tab algn="l" pos="0"/>
              </a:tabLst>
            </a:pPr>
            <a:r>
              <a:rPr b="1" lang="en-GB" sz="1600" spc="-1" strike="noStrike">
                <a:solidFill>
                  <a:srgbClr val="000000"/>
                </a:solidFill>
                <a:latin typeface="Palatino Linotype"/>
                <a:ea typeface="DejaVu Sans"/>
              </a:rPr>
              <a:t>Mythemes</a:t>
            </a:r>
            <a:endParaRPr b="0" lang="en-GB" sz="1600" spc="-1" strike="noStrike">
              <a:latin typeface="Arial"/>
            </a:endParaRPr>
          </a:p>
          <a:p>
            <a:pPr marL="285840" indent="-282960">
              <a:lnSpc>
                <a:spcPct val="90000"/>
              </a:lnSpc>
              <a:spcBef>
                <a:spcPts val="320"/>
              </a:spcBef>
              <a:buClr>
                <a:srgbClr val="000000"/>
              </a:buClr>
              <a:buFont typeface="Arial"/>
              <a:buChar char="•"/>
              <a:tabLst>
                <a:tab algn="l" pos="0"/>
              </a:tabLst>
            </a:pPr>
            <a:r>
              <a:rPr b="0" lang="en-GB" sz="1600" spc="-1" strike="noStrike">
                <a:solidFill>
                  <a:srgbClr val="000000"/>
                </a:solidFill>
                <a:latin typeface="Palatino Linotype"/>
                <a:ea typeface="DejaVu Sans"/>
              </a:rPr>
              <a:t>Racing as a means of winning a girl, cf. Atalante</a:t>
            </a:r>
            <a:endParaRPr b="0" lang="en-GB" sz="1600" spc="-1" strike="noStrike">
              <a:latin typeface="Arial"/>
            </a:endParaRPr>
          </a:p>
          <a:p>
            <a:pPr marL="285840" indent="-282960">
              <a:lnSpc>
                <a:spcPct val="90000"/>
              </a:lnSpc>
              <a:spcBef>
                <a:spcPts val="320"/>
              </a:spcBef>
              <a:buClr>
                <a:srgbClr val="000000"/>
              </a:buClr>
              <a:buFont typeface="Arial"/>
              <a:buChar char="•"/>
              <a:tabLst>
                <a:tab algn="l" pos="0"/>
              </a:tabLst>
            </a:pPr>
            <a:r>
              <a:rPr b="0" lang="en-GB" sz="1600" spc="-1" strike="noStrike">
                <a:solidFill>
                  <a:srgbClr val="000000"/>
                </a:solidFill>
                <a:latin typeface="Palatino Linotype"/>
                <a:ea typeface="DejaVu Sans"/>
              </a:rPr>
              <a:t>Daughter deceiving father for sake of a lover, cf. Ariadne, Medea, Scylla of Megara</a:t>
            </a:r>
            <a:endParaRPr b="0" lang="en-GB" sz="1600" spc="-1" strike="noStrike">
              <a:latin typeface="Arial"/>
            </a:endParaRPr>
          </a:p>
          <a:p>
            <a:pPr marL="285840" indent="-282960">
              <a:lnSpc>
                <a:spcPct val="90000"/>
              </a:lnSpc>
              <a:spcBef>
                <a:spcPts val="320"/>
              </a:spcBef>
              <a:buClr>
                <a:srgbClr val="000000"/>
              </a:buClr>
              <a:buFont typeface="Arial"/>
              <a:buChar char="•"/>
              <a:tabLst>
                <a:tab algn="l" pos="0"/>
              </a:tabLst>
            </a:pPr>
            <a:r>
              <a:rPr b="0" lang="en-US" sz="1600" spc="-1" strike="noStrike">
                <a:solidFill>
                  <a:srgbClr val="000000"/>
                </a:solidFill>
                <a:latin typeface="Palatino Linotype"/>
                <a:ea typeface="DejaVu Sans"/>
              </a:rPr>
              <a:t>Deception for love being thwarted: Myrtilus and cf. Scylla of Megara</a:t>
            </a:r>
            <a:endParaRPr b="0" lang="en-GB" sz="1600" spc="-1" strike="noStrike">
              <a:latin typeface="Arial"/>
            </a:endParaRPr>
          </a:p>
        </p:txBody>
      </p:sp>
      <p:sp>
        <p:nvSpPr>
          <p:cNvPr id="246" name="TextBox 5"/>
          <p:cNvSpPr/>
          <p:nvPr/>
        </p:nvSpPr>
        <p:spPr>
          <a:xfrm>
            <a:off x="3708000" y="5013000"/>
            <a:ext cx="5402880" cy="638280"/>
          </a:xfrm>
          <a:prstGeom prst="rect">
            <a:avLst/>
          </a:prstGeom>
          <a:noFill/>
          <a:ln w="0">
            <a:noFill/>
          </a:ln>
        </p:spPr>
        <p:style>
          <a:lnRef idx="0"/>
          <a:fillRef idx="0"/>
          <a:effectRef idx="0"/>
          <a:fontRef idx="minor"/>
        </p:style>
        <p:txBody>
          <a:bodyPr lIns="90000" rIns="90000" tIns="45000" bIns="45000">
            <a:spAutoFit/>
          </a:bodyPr>
          <a:p>
            <a:pPr algn="r">
              <a:lnSpc>
                <a:spcPct val="100000"/>
              </a:lnSpc>
            </a:pPr>
            <a:r>
              <a:rPr b="0" lang="en-GB" sz="1800" spc="-1" strike="noStrike">
                <a:solidFill>
                  <a:srgbClr val="ffffff"/>
                </a:solidFill>
                <a:latin typeface="Palatino Linotype"/>
                <a:ea typeface="DejaVu Sans"/>
              </a:rPr>
              <a:t>Temple of Zeus at Olympia, c. 480 BCE: </a:t>
            </a:r>
            <a:endParaRPr b="0" lang="en-GB" sz="1800" spc="-1" strike="noStrike">
              <a:latin typeface="Arial"/>
            </a:endParaRPr>
          </a:p>
          <a:p>
            <a:pPr algn="r">
              <a:lnSpc>
                <a:spcPct val="100000"/>
              </a:lnSpc>
            </a:pPr>
            <a:r>
              <a:rPr b="0" lang="en-GB" sz="1800" spc="-1" strike="noStrike">
                <a:solidFill>
                  <a:srgbClr val="ffffff"/>
                </a:solidFill>
                <a:latin typeface="Palatino Linotype"/>
                <a:ea typeface="DejaVu Sans"/>
              </a:rPr>
              <a:t>The chariot race between Pelops and Oinomaius</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7" name="Title 1"/>
          <p:cNvSpPr/>
          <p:nvPr/>
        </p:nvSpPr>
        <p:spPr>
          <a:xfrm>
            <a:off x="457200" y="274680"/>
            <a:ext cx="8226720" cy="1140120"/>
          </a:xfrm>
          <a:prstGeom prst="rect">
            <a:avLst/>
          </a:prstGeom>
          <a:noFill/>
          <a:ln w="0">
            <a:noFill/>
          </a:ln>
        </p:spPr>
        <p:style>
          <a:lnRef idx="0"/>
          <a:fillRef idx="0"/>
          <a:effectRef idx="0"/>
          <a:fontRef idx="minor"/>
        </p:style>
        <p:txBody>
          <a:bodyPr lIns="90000" rIns="90000" tIns="45000" bIns="45000" anchor="ctr">
            <a:normAutofit fontScale="88000"/>
          </a:bodyPr>
          <a:p>
            <a:pPr algn="ctr">
              <a:lnSpc>
                <a:spcPct val="100000"/>
              </a:lnSpc>
            </a:pPr>
            <a:r>
              <a:rPr b="0" lang="en-GB" sz="4400" spc="-1" strike="noStrike">
                <a:solidFill>
                  <a:srgbClr val="000000"/>
                </a:solidFill>
                <a:latin typeface="Palatino Linotype"/>
                <a:ea typeface="DejaVu Sans"/>
              </a:rPr>
              <a:t>East Pediment: Zeus’ Temple at Olympia</a:t>
            </a:r>
            <a:endParaRPr b="0" lang="en-GB" sz="4400" spc="-1" strike="noStrike">
              <a:latin typeface="Arial"/>
            </a:endParaRPr>
          </a:p>
        </p:txBody>
      </p:sp>
      <p:pic>
        <p:nvPicPr>
          <p:cNvPr id="248" name="Content Placeholder 3" descr="Pelops and Oinomaos, Olympia.JPG"/>
          <p:cNvPicPr/>
          <p:nvPr/>
        </p:nvPicPr>
        <p:blipFill>
          <a:blip r:embed="rId1"/>
          <a:srcRect l="0" t="11586" r="0" b="35205"/>
          <a:stretch/>
        </p:blipFill>
        <p:spPr>
          <a:xfrm>
            <a:off x="46800" y="2214720"/>
            <a:ext cx="6538680" cy="2291760"/>
          </a:xfrm>
          <a:prstGeom prst="rect">
            <a:avLst/>
          </a:prstGeom>
          <a:ln w="0">
            <a:noFill/>
          </a:ln>
        </p:spPr>
      </p:pic>
      <p:sp>
        <p:nvSpPr>
          <p:cNvPr id="249" name="Rectangle 4"/>
          <p:cNvSpPr/>
          <p:nvPr/>
        </p:nvSpPr>
        <p:spPr>
          <a:xfrm>
            <a:off x="4644000" y="4665600"/>
            <a:ext cx="1354320" cy="425880"/>
          </a:xfrm>
          <a:prstGeom prst="rect">
            <a:avLst/>
          </a:prstGeom>
          <a:solidFill>
            <a:srgbClr val="00b0f0"/>
          </a:solidFill>
          <a:ln>
            <a:solidFill>
              <a:srgbClr val="0082b1"/>
            </a:solidFill>
            <a:round/>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a:lnSpc>
                <a:spcPct val="100000"/>
              </a:lnSpc>
            </a:pPr>
            <a:r>
              <a:rPr b="0" lang="en-GB" sz="1800" spc="-1" strike="noStrike">
                <a:solidFill>
                  <a:srgbClr val="ffffff"/>
                </a:solidFill>
                <a:latin typeface="Palatino Linotype"/>
                <a:ea typeface="DejaVu Sans"/>
              </a:rPr>
              <a:t>Oinomaus</a:t>
            </a:r>
            <a:endParaRPr b="0" lang="en-GB" sz="1800" spc="-1" strike="noStrike">
              <a:latin typeface="Arial"/>
            </a:endParaRPr>
          </a:p>
        </p:txBody>
      </p:sp>
      <p:sp>
        <p:nvSpPr>
          <p:cNvPr id="250" name="Straight Arrow Connector 6"/>
          <p:cNvSpPr/>
          <p:nvPr/>
        </p:nvSpPr>
        <p:spPr>
          <a:xfrm flipH="1" flipV="1">
            <a:off x="4206240" y="3066120"/>
            <a:ext cx="1107720" cy="1593720"/>
          </a:xfrm>
          <a:custGeom>
            <a:avLst/>
            <a:gdLst/>
            <a:ahLst/>
            <a:rect l="l" t="t" r="r" b="b"/>
            <a:pathLst>
              <a:path w="21600" h="21600">
                <a:moveTo>
                  <a:pt x="0" y="0"/>
                </a:moveTo>
                <a:lnTo>
                  <a:pt x="21600" y="21600"/>
                </a:lnTo>
              </a:path>
            </a:pathLst>
          </a:custGeom>
          <a:noFill/>
          <a:ln>
            <a:solidFill>
              <a:srgbClr val="00acea"/>
            </a:solidFill>
            <a:round/>
            <a:tailEnd len="med" type="arrow" w="med"/>
          </a:ln>
        </p:spPr>
        <p:style>
          <a:lnRef idx="1">
            <a:schemeClr val="accent1"/>
          </a:lnRef>
          <a:fillRef idx="0">
            <a:schemeClr val="accent1"/>
          </a:fillRef>
          <a:effectRef idx="0">
            <a:schemeClr val="accent1"/>
          </a:effectRef>
          <a:fontRef idx="minor"/>
        </p:style>
      </p:sp>
      <p:sp>
        <p:nvSpPr>
          <p:cNvPr id="251" name="Rectangle 7"/>
          <p:cNvSpPr/>
          <p:nvPr/>
        </p:nvSpPr>
        <p:spPr>
          <a:xfrm>
            <a:off x="2349360" y="1700640"/>
            <a:ext cx="1211400" cy="354240"/>
          </a:xfrm>
          <a:prstGeom prst="rect">
            <a:avLst/>
          </a:prstGeom>
          <a:solidFill>
            <a:srgbClr val="00b0f0"/>
          </a:solidFill>
          <a:ln>
            <a:solidFill>
              <a:srgbClr val="0082b1"/>
            </a:solidFill>
            <a:round/>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a:lnSpc>
                <a:spcPct val="100000"/>
              </a:lnSpc>
            </a:pPr>
            <a:r>
              <a:rPr b="0" lang="en-GB" sz="1800" spc="-1" strike="noStrike">
                <a:solidFill>
                  <a:srgbClr val="ffffff"/>
                </a:solidFill>
                <a:latin typeface="Palatino Linotype"/>
                <a:ea typeface="DejaVu Sans"/>
              </a:rPr>
              <a:t>Pelops</a:t>
            </a:r>
            <a:endParaRPr b="0" lang="en-GB" sz="1800" spc="-1" strike="noStrike">
              <a:latin typeface="Arial"/>
            </a:endParaRPr>
          </a:p>
        </p:txBody>
      </p:sp>
      <p:sp>
        <p:nvSpPr>
          <p:cNvPr id="252" name="Straight Arrow Connector 9"/>
          <p:cNvSpPr/>
          <p:nvPr/>
        </p:nvSpPr>
        <p:spPr>
          <a:xfrm>
            <a:off x="2956680" y="2058120"/>
            <a:ext cx="114840" cy="337680"/>
          </a:xfrm>
          <a:custGeom>
            <a:avLst/>
            <a:gdLst/>
            <a:ahLst/>
            <a:rect l="l" t="t" r="r" b="b"/>
            <a:pathLst>
              <a:path w="21600" h="21600">
                <a:moveTo>
                  <a:pt x="0" y="0"/>
                </a:moveTo>
                <a:lnTo>
                  <a:pt x="21600" y="21600"/>
                </a:lnTo>
              </a:path>
            </a:pathLst>
          </a:custGeom>
          <a:noFill/>
          <a:ln>
            <a:solidFill>
              <a:srgbClr val="00acea"/>
            </a:solidFill>
            <a:round/>
            <a:tailEnd len="med" type="arrow" w="med"/>
          </a:ln>
        </p:spPr>
        <p:style>
          <a:lnRef idx="1">
            <a:schemeClr val="accent1"/>
          </a:lnRef>
          <a:fillRef idx="0">
            <a:schemeClr val="accent1"/>
          </a:fillRef>
          <a:effectRef idx="0">
            <a:schemeClr val="accent1"/>
          </a:effectRef>
          <a:fontRef idx="minor"/>
        </p:style>
      </p:sp>
      <p:sp>
        <p:nvSpPr>
          <p:cNvPr id="253" name="Rectangle 10"/>
          <p:cNvSpPr/>
          <p:nvPr/>
        </p:nvSpPr>
        <p:spPr>
          <a:xfrm>
            <a:off x="357120" y="1417680"/>
            <a:ext cx="1568880" cy="425880"/>
          </a:xfrm>
          <a:prstGeom prst="rect">
            <a:avLst/>
          </a:prstGeom>
          <a:solidFill>
            <a:srgbClr val="00b0f0"/>
          </a:solidFill>
          <a:ln>
            <a:solidFill>
              <a:srgbClr val="0082b1"/>
            </a:solidFill>
            <a:round/>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a:lnSpc>
                <a:spcPct val="100000"/>
              </a:lnSpc>
            </a:pPr>
            <a:r>
              <a:rPr b="0" lang="en-GB" sz="1800" spc="-1" strike="noStrike">
                <a:solidFill>
                  <a:srgbClr val="ffffff"/>
                </a:solidFill>
                <a:latin typeface="Palatino Linotype"/>
                <a:ea typeface="DejaVu Sans"/>
              </a:rPr>
              <a:t>Hippodamia</a:t>
            </a:r>
            <a:endParaRPr b="0" lang="en-GB" sz="1800" spc="-1" strike="noStrike">
              <a:latin typeface="Arial"/>
            </a:endParaRPr>
          </a:p>
        </p:txBody>
      </p:sp>
      <p:sp>
        <p:nvSpPr>
          <p:cNvPr id="254" name="Straight Arrow Connector 12"/>
          <p:cNvSpPr/>
          <p:nvPr/>
        </p:nvSpPr>
        <p:spPr>
          <a:xfrm>
            <a:off x="1143000" y="1846440"/>
            <a:ext cx="1038600" cy="818640"/>
          </a:xfrm>
          <a:custGeom>
            <a:avLst/>
            <a:gdLst/>
            <a:ahLst/>
            <a:rect l="l" t="t" r="r" b="b"/>
            <a:pathLst>
              <a:path w="21600" h="21600">
                <a:moveTo>
                  <a:pt x="0" y="0"/>
                </a:moveTo>
                <a:lnTo>
                  <a:pt x="21600" y="21600"/>
                </a:lnTo>
              </a:path>
            </a:pathLst>
          </a:custGeom>
          <a:noFill/>
          <a:ln>
            <a:solidFill>
              <a:srgbClr val="00acea"/>
            </a:solidFill>
            <a:round/>
            <a:tailEnd len="med" type="arrow" w="med"/>
          </a:ln>
        </p:spPr>
        <p:style>
          <a:lnRef idx="1">
            <a:schemeClr val="accent1"/>
          </a:lnRef>
          <a:fillRef idx="0">
            <a:schemeClr val="accent1"/>
          </a:fillRef>
          <a:effectRef idx="0">
            <a:schemeClr val="accent1"/>
          </a:effectRef>
          <a:fontRef idx="minor"/>
        </p:style>
      </p:sp>
      <p:sp>
        <p:nvSpPr>
          <p:cNvPr id="255" name="TextBox 17"/>
          <p:cNvSpPr/>
          <p:nvPr/>
        </p:nvSpPr>
        <p:spPr>
          <a:xfrm>
            <a:off x="3074400" y="4797000"/>
            <a:ext cx="1046880" cy="363960"/>
          </a:xfrm>
          <a:prstGeom prst="rect">
            <a:avLst/>
          </a:prstGeom>
          <a:solidFill>
            <a:schemeClr val="accent1">
              <a:lumMod val="75000"/>
            </a:schemeClr>
          </a:solidFill>
          <a:ln w="0">
            <a:solidFill>
              <a:srgbClr val="1f497d"/>
            </a:solidFill>
          </a:ln>
        </p:spPr>
        <p:style>
          <a:lnRef idx="0"/>
          <a:fillRef idx="0"/>
          <a:effectRef idx="0"/>
          <a:fontRef idx="minor"/>
        </p:style>
        <p:txBody>
          <a:bodyPr lIns="90000" rIns="90000" tIns="45000" bIns="45000">
            <a:spAutoFit/>
          </a:bodyPr>
          <a:p>
            <a:pPr algn="ctr">
              <a:lnSpc>
                <a:spcPct val="100000"/>
              </a:lnSpc>
            </a:pPr>
            <a:r>
              <a:rPr b="0" lang="en-GB" sz="1800" spc="-1" strike="noStrike">
                <a:solidFill>
                  <a:srgbClr val="ffffff"/>
                </a:solidFill>
                <a:latin typeface="Palatino Linotype"/>
                <a:ea typeface="DejaVu Sans"/>
              </a:rPr>
              <a:t>Zeus</a:t>
            </a:r>
            <a:endParaRPr b="0" lang="en-GB" sz="1800" spc="-1" strike="noStrike">
              <a:latin typeface="Arial"/>
            </a:endParaRPr>
          </a:p>
        </p:txBody>
      </p:sp>
      <p:sp>
        <p:nvSpPr>
          <p:cNvPr id="256" name="Straight Arrow Connector 19"/>
          <p:cNvSpPr/>
          <p:nvPr/>
        </p:nvSpPr>
        <p:spPr>
          <a:xfrm flipV="1">
            <a:off x="3599280" y="3210120"/>
            <a:ext cx="33840" cy="1581120"/>
          </a:xfrm>
          <a:custGeom>
            <a:avLst/>
            <a:gdLst/>
            <a:ahLst/>
            <a:rect l="l" t="t" r="r" b="b"/>
            <a:pathLst>
              <a:path w="21600" h="21600">
                <a:moveTo>
                  <a:pt x="0" y="0"/>
                </a:moveTo>
                <a:lnTo>
                  <a:pt x="21600" y="21600"/>
                </a:lnTo>
              </a:path>
            </a:pathLst>
          </a:custGeom>
          <a:noFill/>
          <a:ln>
            <a:solidFill>
              <a:srgbClr val="00acea"/>
            </a:solidFill>
            <a:round/>
            <a:tailEnd len="med" type="triangle" w="med"/>
          </a:ln>
        </p:spPr>
        <p:style>
          <a:lnRef idx="1">
            <a:schemeClr val="accent1"/>
          </a:lnRef>
          <a:fillRef idx="0">
            <a:schemeClr val="accent1"/>
          </a:fillRef>
          <a:effectRef idx="0">
            <a:schemeClr val="accent1"/>
          </a:effectRef>
          <a:fontRef idx="minor"/>
        </p:style>
      </p:sp>
      <p:pic>
        <p:nvPicPr>
          <p:cNvPr id="257" name="Picture 21" descr=""/>
          <p:cNvPicPr/>
          <p:nvPr/>
        </p:nvPicPr>
        <p:blipFill>
          <a:blip r:embed="rId2"/>
          <a:stretch/>
        </p:blipFill>
        <p:spPr>
          <a:xfrm>
            <a:off x="5810400" y="1150200"/>
            <a:ext cx="2955960" cy="1879920"/>
          </a:xfrm>
          <a:prstGeom prst="rect">
            <a:avLst/>
          </a:prstGeom>
          <a:ln w="0">
            <a:noFill/>
          </a:ln>
        </p:spPr>
      </p:pic>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8" name="Title 1"/>
          <p:cNvSpPr/>
          <p:nvPr/>
        </p:nvSpPr>
        <p:spPr>
          <a:xfrm>
            <a:off x="457200" y="274680"/>
            <a:ext cx="7464600" cy="79416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The Chariot race</a:t>
            </a:r>
            <a:endParaRPr b="0" lang="en-GB" sz="4400" spc="-1" strike="noStrike">
              <a:latin typeface="Arial"/>
            </a:endParaRPr>
          </a:p>
        </p:txBody>
      </p:sp>
      <p:sp>
        <p:nvSpPr>
          <p:cNvPr id="259" name="Content Placeholder 2"/>
          <p:cNvSpPr/>
          <p:nvPr/>
        </p:nvSpPr>
        <p:spPr>
          <a:xfrm>
            <a:off x="457200" y="1357200"/>
            <a:ext cx="8288280" cy="4084920"/>
          </a:xfrm>
          <a:prstGeom prst="rect">
            <a:avLst/>
          </a:prstGeom>
          <a:noFill/>
          <a:ln w="0">
            <a:noFill/>
          </a:ln>
        </p:spPr>
        <p:style>
          <a:lnRef idx="0"/>
          <a:fillRef idx="0"/>
          <a:effectRef idx="0"/>
          <a:fontRef idx="minor"/>
        </p:style>
        <p:txBody>
          <a:bodyPr lIns="90000" rIns="90000" tIns="45000" bIns="45000">
            <a:normAutofit fontScale="31000"/>
          </a:bodyPr>
          <a:p>
            <a:pPr>
              <a:lnSpc>
                <a:spcPct val="120000"/>
              </a:lnSpc>
              <a:spcBef>
                <a:spcPts val="641"/>
              </a:spcBef>
              <a:tabLst>
                <a:tab algn="l" pos="0"/>
              </a:tabLst>
            </a:pPr>
            <a:r>
              <a:rPr b="0" lang="en-GB" sz="2800" spc="-1" strike="noStrike">
                <a:solidFill>
                  <a:srgbClr val="000000"/>
                </a:solidFill>
                <a:latin typeface="Times New Roman"/>
                <a:ea typeface="DejaVu Sans"/>
              </a:rPr>
              <a:t>Now Oinomaos, the king of Pisa, had a daughter, Hippodamia, […and] nobody was able to win her as his wife […]. For Oinomaos possessed arms and horses given to him by Ares, and offered his daughter’s hand to the suitors as a prize in a contest. Each suitor had to take Hippodamia on his own chariot and flee […] and Oinomaos would immediately pursue him in full armour. If Oinomaos caught up with the suitor, he killed him, but if the suitor were not overtaken, he would win Hippodamia as his wife. In this way, he had killed numerous suitors. [...] Pelops too arrived […] and when Hippodamia saw how beautiful he was, she fell in love with him, and persuaded Myrtilus, son of Hermes, to come to his aid. (This Myrtilus was Oinomaos’ charioteer.) So Myrtilus, who loved her and wanted to please her, failed to insert the axle pins into the wheel hubs, causing Oinomaos to be defeated in the race and to lose his life. […]</a:t>
            </a:r>
            <a:endParaRPr b="0" lang="en-GB" sz="2800" spc="-1" strike="noStrike">
              <a:latin typeface="Arial"/>
            </a:endParaRPr>
          </a:p>
        </p:txBody>
      </p:sp>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0" name="Title 1"/>
          <p:cNvSpPr/>
          <p:nvPr/>
        </p:nvSpPr>
        <p:spPr>
          <a:xfrm>
            <a:off x="457200" y="274680"/>
            <a:ext cx="7464600" cy="865440"/>
          </a:xfrm>
          <a:prstGeom prst="rect">
            <a:avLst/>
          </a:prstGeom>
          <a:noFill/>
          <a:ln w="0">
            <a:noFill/>
          </a:ln>
        </p:spPr>
        <p:style>
          <a:lnRef idx="0"/>
          <a:fillRef idx="0"/>
          <a:effectRef idx="0"/>
          <a:fontRef idx="minor"/>
        </p:style>
        <p:txBody>
          <a:bodyPr lIns="90000" rIns="90000" tIns="45000" bIns="45000" anchor="ctr">
            <a:normAutofit/>
          </a:bodyPr>
          <a:p>
            <a:pPr>
              <a:lnSpc>
                <a:spcPct val="100000"/>
              </a:lnSpc>
            </a:pPr>
            <a:r>
              <a:rPr b="0" lang="en-GB" sz="4400" spc="-1" strike="noStrike">
                <a:solidFill>
                  <a:srgbClr val="000000"/>
                </a:solidFill>
                <a:latin typeface="Palatino Linotype"/>
                <a:ea typeface="DejaVu Sans"/>
              </a:rPr>
              <a:t>A Structuralist Reading</a:t>
            </a:r>
            <a:endParaRPr b="0" lang="en-GB" sz="4400" spc="-1" strike="noStrike">
              <a:latin typeface="Arial"/>
            </a:endParaRPr>
          </a:p>
        </p:txBody>
      </p:sp>
      <p:sp>
        <p:nvSpPr>
          <p:cNvPr id="261" name="Content Placeholder 2"/>
          <p:cNvSpPr/>
          <p:nvPr/>
        </p:nvSpPr>
        <p:spPr>
          <a:xfrm>
            <a:off x="285840" y="1195560"/>
            <a:ext cx="8183880" cy="4706280"/>
          </a:xfrm>
          <a:prstGeom prst="rect">
            <a:avLst/>
          </a:prstGeom>
          <a:noFill/>
          <a:ln w="0">
            <a:noFill/>
          </a:ln>
        </p:spPr>
        <p:style>
          <a:lnRef idx="0"/>
          <a:fillRef idx="0"/>
          <a:effectRef idx="0"/>
          <a:fontRef idx="minor"/>
        </p:style>
        <p:txBody>
          <a:bodyPr lIns="90000" rIns="90000" tIns="45000" bIns="45000">
            <a:noAutofit/>
          </a:bodyPr>
          <a:p>
            <a:pPr marL="343080" indent="-340200">
              <a:lnSpc>
                <a:spcPct val="100000"/>
              </a:lnSpc>
              <a:spcBef>
                <a:spcPts val="641"/>
              </a:spcBef>
              <a:tabLst>
                <a:tab algn="l" pos="0"/>
              </a:tabLst>
            </a:pPr>
            <a:endParaRPr b="0" lang="en-GB" sz="1800" spc="-1" strike="noStrike">
              <a:latin typeface="Arial"/>
            </a:endParaRPr>
          </a:p>
          <a:p>
            <a:pPr marL="343080" indent="-340200">
              <a:lnSpc>
                <a:spcPct val="100000"/>
              </a:lnSpc>
              <a:spcBef>
                <a:spcPts val="641"/>
              </a:spcBef>
              <a:tabLst>
                <a:tab algn="l" pos="0"/>
              </a:tabLst>
            </a:pPr>
            <a:endParaRPr b="0" lang="en-GB" sz="1800" spc="-1" strike="noStrike">
              <a:latin typeface="Arial"/>
            </a:endParaRPr>
          </a:p>
          <a:p>
            <a:pPr marL="343080" indent="-340200">
              <a:lnSpc>
                <a:spcPct val="100000"/>
              </a:lnSpc>
              <a:spcBef>
                <a:spcPts val="641"/>
              </a:spcBef>
              <a:tabLst>
                <a:tab algn="l" pos="0"/>
              </a:tabLst>
            </a:pPr>
            <a:endParaRPr b="0" lang="en-GB" sz="1800" spc="-1" strike="noStrike">
              <a:latin typeface="Arial"/>
            </a:endParaRPr>
          </a:p>
          <a:p>
            <a:pPr marL="343080" indent="-340200">
              <a:lnSpc>
                <a:spcPct val="100000"/>
              </a:lnSpc>
              <a:spcBef>
                <a:spcPts val="641"/>
              </a:spcBef>
              <a:tabLst>
                <a:tab algn="l" pos="0"/>
              </a:tabLst>
            </a:pPr>
            <a:r>
              <a:rPr b="0" lang="en-GB" sz="3200" spc="-1" strike="noStrike">
                <a:solidFill>
                  <a:srgbClr val="000000"/>
                </a:solidFill>
                <a:latin typeface="Palatino Linotype"/>
                <a:ea typeface="DejaVu Sans"/>
              </a:rPr>
              <a:t>	</a:t>
            </a:r>
            <a:r>
              <a:rPr b="0" lang="en-GB" sz="3200" spc="-1" strike="noStrike">
                <a:solidFill>
                  <a:srgbClr val="000000"/>
                </a:solidFill>
                <a:latin typeface="Palatino Linotype"/>
                <a:ea typeface="DejaVu Sans"/>
              </a:rPr>
              <a:t>	</a:t>
            </a:r>
            <a:r>
              <a:rPr b="0" lang="en-GB" sz="3200" spc="-1" strike="noStrike">
                <a:solidFill>
                  <a:srgbClr val="000000"/>
                </a:solidFill>
                <a:latin typeface="Palatino Linotype"/>
                <a:ea typeface="DejaVu Sans"/>
              </a:rPr>
              <a:t>	</a:t>
            </a:r>
            <a:r>
              <a:rPr b="0" lang="en-GB" sz="3200" spc="-1" strike="noStrike">
                <a:solidFill>
                  <a:srgbClr val="000000"/>
                </a:solidFill>
                <a:latin typeface="Palatino Linotype"/>
                <a:ea typeface="DejaVu Sans"/>
              </a:rPr>
              <a:t>	</a:t>
            </a:r>
            <a:r>
              <a:rPr b="0" lang="en-GB" sz="3200" spc="-1" strike="noStrike">
                <a:solidFill>
                  <a:srgbClr val="000000"/>
                </a:solidFill>
                <a:latin typeface="Palatino Linotype"/>
                <a:ea typeface="DejaVu Sans"/>
              </a:rPr>
              <a:t>	</a:t>
            </a:r>
            <a:r>
              <a:rPr b="0" lang="en-GB" sz="3200" spc="-1" strike="noStrike">
                <a:solidFill>
                  <a:srgbClr val="000000"/>
                </a:solidFill>
                <a:latin typeface="Palatino Linotype"/>
                <a:ea typeface="DejaVu Sans"/>
              </a:rPr>
              <a:t>	</a:t>
            </a:r>
            <a:endParaRPr b="0" lang="en-GB" sz="3200" spc="-1" strike="noStrike">
              <a:latin typeface="Arial"/>
            </a:endParaRPr>
          </a:p>
          <a:p>
            <a:pPr marL="343080" indent="-340200">
              <a:lnSpc>
                <a:spcPct val="100000"/>
              </a:lnSpc>
              <a:spcBef>
                <a:spcPts val="641"/>
              </a:spcBef>
              <a:tabLst>
                <a:tab algn="l" pos="0"/>
              </a:tabLst>
            </a:pPr>
            <a:endParaRPr b="0" lang="en-GB" sz="3200" spc="-1" strike="noStrike">
              <a:latin typeface="Arial"/>
            </a:endParaRPr>
          </a:p>
          <a:p>
            <a:pPr marL="343080" indent="-340200">
              <a:lnSpc>
                <a:spcPct val="100000"/>
              </a:lnSpc>
              <a:spcBef>
                <a:spcPts val="641"/>
              </a:spcBef>
              <a:tabLst>
                <a:tab algn="l" pos="0"/>
              </a:tabLst>
            </a:pPr>
            <a:r>
              <a:rPr b="0" lang="en-GB" sz="3200" spc="-1" strike="noStrike">
                <a:solidFill>
                  <a:srgbClr val="000000"/>
                </a:solidFill>
                <a:latin typeface="Palatino Linotype"/>
                <a:ea typeface="DejaVu Sans"/>
              </a:rPr>
              <a:t>	</a:t>
            </a:r>
            <a:r>
              <a:rPr b="0" lang="en-GB" sz="3200" spc="-1" strike="noStrike">
                <a:solidFill>
                  <a:srgbClr val="000000"/>
                </a:solidFill>
                <a:latin typeface="Palatino Linotype"/>
                <a:ea typeface="DejaVu Sans"/>
              </a:rPr>
              <a:t>	</a:t>
            </a:r>
            <a:r>
              <a:rPr b="0" lang="en-GB" sz="3200" spc="-1" strike="noStrike">
                <a:solidFill>
                  <a:srgbClr val="000000"/>
                </a:solidFill>
                <a:latin typeface="Palatino Linotype"/>
                <a:ea typeface="DejaVu Sans"/>
              </a:rPr>
              <a:t>	</a:t>
            </a:r>
            <a:r>
              <a:rPr b="0" lang="en-GB" sz="3200" spc="-1" strike="noStrike">
                <a:solidFill>
                  <a:srgbClr val="000000"/>
                </a:solidFill>
                <a:latin typeface="Palatino Linotype"/>
                <a:ea typeface="DejaVu Sans"/>
              </a:rPr>
              <a:t>	</a:t>
            </a:r>
            <a:r>
              <a:rPr b="0" lang="en-GB" sz="3200" spc="-1" strike="noStrike">
                <a:solidFill>
                  <a:srgbClr val="000000"/>
                </a:solidFill>
                <a:latin typeface="Palatino Linotype"/>
                <a:ea typeface="DejaVu Sans"/>
              </a:rPr>
              <a:t>	</a:t>
            </a:r>
            <a:r>
              <a:rPr b="0" lang="en-GB" sz="3200" spc="-1" strike="noStrike">
                <a:solidFill>
                  <a:srgbClr val="000000"/>
                </a:solidFill>
                <a:latin typeface="Palatino Linotype"/>
                <a:ea typeface="DejaVu Sans"/>
              </a:rPr>
              <a:t>	</a:t>
            </a:r>
            <a:r>
              <a:rPr b="0" lang="en-GB" sz="3200" spc="-1" strike="noStrike">
                <a:solidFill>
                  <a:srgbClr val="000000"/>
                </a:solidFill>
                <a:latin typeface="Palatino Linotype"/>
                <a:ea typeface="DejaVu Sans"/>
              </a:rPr>
              <a:t>	</a:t>
            </a:r>
            <a:r>
              <a:rPr b="0" lang="en-GB" sz="3200" spc="-1" strike="noStrike">
                <a:solidFill>
                  <a:srgbClr val="000000"/>
                </a:solidFill>
                <a:latin typeface="Palatino Linotype"/>
                <a:ea typeface="DejaVu Sans"/>
              </a:rPr>
              <a:t>	</a:t>
            </a:r>
            <a:r>
              <a:rPr b="0" lang="en-GB" sz="3200" spc="-1" strike="noStrike">
                <a:solidFill>
                  <a:srgbClr val="000000"/>
                </a:solidFill>
                <a:latin typeface="Palatino Linotype"/>
                <a:ea typeface="DejaVu Sans"/>
              </a:rPr>
              <a:t>	</a:t>
            </a:r>
            <a:endParaRPr b="0" lang="en-GB" sz="3200" spc="-1" strike="noStrike">
              <a:latin typeface="Arial"/>
            </a:endParaRPr>
          </a:p>
          <a:p>
            <a:pPr marL="343080" indent="-340200">
              <a:lnSpc>
                <a:spcPct val="100000"/>
              </a:lnSpc>
              <a:spcBef>
                <a:spcPts val="641"/>
              </a:spcBef>
              <a:tabLst>
                <a:tab algn="l" pos="0"/>
              </a:tabLst>
            </a:pPr>
            <a:r>
              <a:rPr b="0" lang="en-GB" sz="3200" spc="-1" strike="noStrike">
                <a:solidFill>
                  <a:srgbClr val="000000"/>
                </a:solidFill>
                <a:latin typeface="Palatino Linotype"/>
                <a:ea typeface="DejaVu Sans"/>
              </a:rPr>
              <a:t>	</a:t>
            </a:r>
            <a:endParaRPr b="0" lang="en-GB" sz="3200" spc="-1" strike="noStrike">
              <a:latin typeface="Arial"/>
            </a:endParaRPr>
          </a:p>
        </p:txBody>
      </p:sp>
      <p:sp>
        <p:nvSpPr>
          <p:cNvPr id="262" name="Right Arrow 3"/>
          <p:cNvSpPr/>
          <p:nvPr/>
        </p:nvSpPr>
        <p:spPr>
          <a:xfrm>
            <a:off x="1785960" y="3141000"/>
            <a:ext cx="975600" cy="481680"/>
          </a:xfrm>
          <a:prstGeom prst="rightArrow">
            <a:avLst>
              <a:gd name="adj1" fmla="val 50000"/>
              <a:gd name="adj2" fmla="val 50000"/>
            </a:avLst>
          </a:prstGeom>
          <a:solidFill>
            <a:srgbClr val="00b0f0"/>
          </a:solidFill>
          <a:ln>
            <a:solidFill>
              <a:srgbClr val="0082b1"/>
            </a:solidFill>
            <a:round/>
          </a:ln>
        </p:spPr>
        <p:style>
          <a:lnRef idx="2">
            <a:schemeClr val="accent1">
              <a:shade val="50000"/>
            </a:schemeClr>
          </a:lnRef>
          <a:fillRef idx="1">
            <a:schemeClr val="accent1"/>
          </a:fillRef>
          <a:effectRef idx="0">
            <a:schemeClr val="accent1"/>
          </a:effectRef>
          <a:fontRef idx="minor"/>
        </p:style>
      </p:sp>
      <p:sp>
        <p:nvSpPr>
          <p:cNvPr id="263" name="Down Arrow 4"/>
          <p:cNvSpPr/>
          <p:nvPr/>
        </p:nvSpPr>
        <p:spPr>
          <a:xfrm>
            <a:off x="2928960" y="2234520"/>
            <a:ext cx="481680" cy="975600"/>
          </a:xfrm>
          <a:prstGeom prst="downArrow">
            <a:avLst>
              <a:gd name="adj1" fmla="val 50000"/>
              <a:gd name="adj2" fmla="val 50000"/>
            </a:avLst>
          </a:prstGeom>
          <a:solidFill>
            <a:srgbClr val="00b0f0"/>
          </a:solidFill>
          <a:ln>
            <a:solidFill>
              <a:srgbClr val="0082b1"/>
            </a:solidFill>
            <a:round/>
          </a:ln>
        </p:spPr>
        <p:style>
          <a:lnRef idx="2">
            <a:schemeClr val="accent1">
              <a:shade val="50000"/>
            </a:schemeClr>
          </a:lnRef>
          <a:fillRef idx="1">
            <a:schemeClr val="accent1"/>
          </a:fillRef>
          <a:effectRef idx="0">
            <a:schemeClr val="accent1"/>
          </a:effectRef>
          <a:fontRef idx="minor"/>
        </p:style>
      </p:sp>
      <p:sp>
        <p:nvSpPr>
          <p:cNvPr id="264" name="Right Arrow 5"/>
          <p:cNvSpPr/>
          <p:nvPr/>
        </p:nvSpPr>
        <p:spPr>
          <a:xfrm>
            <a:off x="3786120" y="3141000"/>
            <a:ext cx="975600" cy="481680"/>
          </a:xfrm>
          <a:prstGeom prst="rightArrow">
            <a:avLst>
              <a:gd name="adj1" fmla="val 50000"/>
              <a:gd name="adj2" fmla="val 50000"/>
            </a:avLst>
          </a:prstGeom>
          <a:solidFill>
            <a:srgbClr val="00b0f0"/>
          </a:solidFill>
          <a:ln>
            <a:solidFill>
              <a:srgbClr val="0082b1"/>
            </a:solidFill>
            <a:round/>
          </a:ln>
        </p:spPr>
        <p:style>
          <a:lnRef idx="2">
            <a:schemeClr val="accent1">
              <a:shade val="50000"/>
            </a:schemeClr>
          </a:lnRef>
          <a:fillRef idx="1">
            <a:schemeClr val="accent1"/>
          </a:fillRef>
          <a:effectRef idx="0">
            <a:schemeClr val="accent1"/>
          </a:effectRef>
          <a:fontRef idx="minor"/>
        </p:style>
      </p:sp>
      <p:sp>
        <p:nvSpPr>
          <p:cNvPr id="265" name="Rectangle 6"/>
          <p:cNvSpPr/>
          <p:nvPr/>
        </p:nvSpPr>
        <p:spPr>
          <a:xfrm>
            <a:off x="285840" y="3141000"/>
            <a:ext cx="1425960" cy="497160"/>
          </a:xfrm>
          <a:prstGeom prst="rect">
            <a:avLst/>
          </a:prstGeom>
          <a:solidFill>
            <a:srgbClr val="00b0f0"/>
          </a:solidFill>
          <a:ln>
            <a:solidFill>
              <a:srgbClr val="0082b1"/>
            </a:solidFill>
            <a:round/>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a:lnSpc>
                <a:spcPct val="100000"/>
              </a:lnSpc>
            </a:pPr>
            <a:r>
              <a:rPr b="1" lang="en-GB" sz="1800" spc="-1" strike="noStrike">
                <a:solidFill>
                  <a:srgbClr val="ffffff"/>
                </a:solidFill>
                <a:latin typeface="Palatino Linotype"/>
                <a:ea typeface="DejaVu Sans"/>
              </a:rPr>
              <a:t>PELOPS</a:t>
            </a:r>
            <a:endParaRPr b="0" lang="en-GB" sz="1800" spc="-1" strike="noStrike">
              <a:latin typeface="Arial"/>
            </a:endParaRPr>
          </a:p>
        </p:txBody>
      </p:sp>
      <p:sp>
        <p:nvSpPr>
          <p:cNvPr id="266" name="Rectangle 7"/>
          <p:cNvSpPr/>
          <p:nvPr/>
        </p:nvSpPr>
        <p:spPr>
          <a:xfrm>
            <a:off x="2286000" y="1268640"/>
            <a:ext cx="1854360" cy="925920"/>
          </a:xfrm>
          <a:prstGeom prst="rect">
            <a:avLst/>
          </a:prstGeom>
          <a:solidFill>
            <a:srgbClr val="00b0f0"/>
          </a:solidFill>
          <a:ln>
            <a:solidFill>
              <a:srgbClr val="0082b1"/>
            </a:solidFill>
            <a:round/>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a:lnSpc>
                <a:spcPct val="100000"/>
              </a:lnSpc>
            </a:pPr>
            <a:r>
              <a:rPr b="1" lang="en-GB" sz="1800" spc="-1" strike="noStrike">
                <a:solidFill>
                  <a:srgbClr val="ffffff"/>
                </a:solidFill>
                <a:latin typeface="Palatino Linotype"/>
                <a:ea typeface="DejaVu Sans"/>
              </a:rPr>
              <a:t>OINOMAOS</a:t>
            </a:r>
            <a:endParaRPr b="0" lang="en-GB" sz="1800" spc="-1" strike="noStrike">
              <a:latin typeface="Arial"/>
            </a:endParaRPr>
          </a:p>
        </p:txBody>
      </p:sp>
      <p:sp>
        <p:nvSpPr>
          <p:cNvPr id="267" name="Rectangle 8"/>
          <p:cNvSpPr/>
          <p:nvPr/>
        </p:nvSpPr>
        <p:spPr>
          <a:xfrm>
            <a:off x="2286000" y="4365000"/>
            <a:ext cx="1854360" cy="997200"/>
          </a:xfrm>
          <a:prstGeom prst="rect">
            <a:avLst/>
          </a:prstGeom>
          <a:solidFill>
            <a:srgbClr val="00b0f0"/>
          </a:solidFill>
          <a:ln>
            <a:solidFill>
              <a:srgbClr val="0082b1"/>
            </a:solidFill>
            <a:round/>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a:lnSpc>
                <a:spcPct val="100000"/>
              </a:lnSpc>
            </a:pPr>
            <a:r>
              <a:rPr b="1" lang="en-GB" sz="1800" spc="-1" strike="noStrike">
                <a:solidFill>
                  <a:srgbClr val="ffffff"/>
                </a:solidFill>
                <a:latin typeface="Palatino Linotype"/>
                <a:ea typeface="DejaVu Sans"/>
              </a:rPr>
              <a:t>THE GODS </a:t>
            </a:r>
            <a:r>
              <a:rPr b="0" lang="en-GB" sz="1800" spc="-1" strike="noStrike">
                <a:solidFill>
                  <a:srgbClr val="ffffff"/>
                </a:solidFill>
                <a:latin typeface="Palatino Linotype"/>
                <a:ea typeface="DejaVu Sans"/>
              </a:rPr>
              <a:t>(giving Pelops beauty)</a:t>
            </a:r>
            <a:endParaRPr b="0" lang="en-GB" sz="1800" spc="-1" strike="noStrike">
              <a:latin typeface="Arial"/>
            </a:endParaRPr>
          </a:p>
        </p:txBody>
      </p:sp>
      <p:sp>
        <p:nvSpPr>
          <p:cNvPr id="268" name="Up Arrow 9"/>
          <p:cNvSpPr/>
          <p:nvPr/>
        </p:nvSpPr>
        <p:spPr>
          <a:xfrm>
            <a:off x="3000240" y="3501000"/>
            <a:ext cx="425880" cy="854280"/>
          </a:xfrm>
          <a:prstGeom prst="upArrow">
            <a:avLst>
              <a:gd name="adj1" fmla="val 50000"/>
              <a:gd name="adj2" fmla="val 50000"/>
            </a:avLst>
          </a:prstGeom>
          <a:solidFill>
            <a:srgbClr val="00b0f0"/>
          </a:solidFill>
          <a:ln>
            <a:solidFill>
              <a:srgbClr val="0082b1"/>
            </a:solidFill>
            <a:round/>
          </a:ln>
        </p:spPr>
        <p:style>
          <a:lnRef idx="2">
            <a:schemeClr val="accent1">
              <a:shade val="50000"/>
            </a:schemeClr>
          </a:lnRef>
          <a:fillRef idx="1">
            <a:schemeClr val="accent1"/>
          </a:fillRef>
          <a:effectRef idx="0">
            <a:schemeClr val="accent1"/>
          </a:effectRef>
          <a:fontRef idx="minor"/>
        </p:style>
      </p:sp>
      <p:sp>
        <p:nvSpPr>
          <p:cNvPr id="269" name="Rectangle 10"/>
          <p:cNvSpPr/>
          <p:nvPr/>
        </p:nvSpPr>
        <p:spPr>
          <a:xfrm>
            <a:off x="4788000" y="4365000"/>
            <a:ext cx="1926000" cy="997200"/>
          </a:xfrm>
          <a:prstGeom prst="rect">
            <a:avLst/>
          </a:prstGeom>
          <a:solidFill>
            <a:srgbClr val="00b0f0"/>
          </a:solidFill>
          <a:ln>
            <a:solidFill>
              <a:srgbClr val="0082b1"/>
            </a:solidFill>
            <a:round/>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a:lnSpc>
                <a:spcPct val="100000"/>
              </a:lnSpc>
            </a:pPr>
            <a:r>
              <a:rPr b="1" lang="en-GB" sz="1800" spc="-1" strike="noStrike">
                <a:solidFill>
                  <a:srgbClr val="ffffff"/>
                </a:solidFill>
                <a:latin typeface="Palatino Linotype"/>
                <a:ea typeface="DejaVu Sans"/>
              </a:rPr>
              <a:t>HIPPODAMIA</a:t>
            </a:r>
            <a:endParaRPr b="0" lang="en-GB" sz="1800" spc="-1" strike="noStrike">
              <a:latin typeface="Arial"/>
            </a:endParaRPr>
          </a:p>
          <a:p>
            <a:pPr algn="ctr">
              <a:lnSpc>
                <a:spcPct val="100000"/>
              </a:lnSpc>
            </a:pPr>
            <a:r>
              <a:rPr b="1" lang="en-GB" sz="1800" spc="-1" strike="noStrike">
                <a:solidFill>
                  <a:srgbClr val="ffffff"/>
                </a:solidFill>
                <a:latin typeface="Palatino Linotype"/>
                <a:ea typeface="DejaVu Sans"/>
              </a:rPr>
              <a:t>MYRTILUS</a:t>
            </a:r>
            <a:endParaRPr b="0" lang="en-GB" sz="1800" spc="-1" strike="noStrike">
              <a:latin typeface="Arial"/>
            </a:endParaRPr>
          </a:p>
        </p:txBody>
      </p:sp>
      <p:sp>
        <p:nvSpPr>
          <p:cNvPr id="270" name="Right Arrow 11"/>
          <p:cNvSpPr/>
          <p:nvPr/>
        </p:nvSpPr>
        <p:spPr>
          <a:xfrm>
            <a:off x="5072040" y="3213000"/>
            <a:ext cx="1140120" cy="425880"/>
          </a:xfrm>
          <a:prstGeom prst="rightArrow">
            <a:avLst>
              <a:gd name="adj1" fmla="val 50000"/>
              <a:gd name="adj2" fmla="val 50000"/>
            </a:avLst>
          </a:prstGeom>
          <a:solidFill>
            <a:srgbClr val="00b0f0"/>
          </a:solidFill>
          <a:ln>
            <a:solidFill>
              <a:srgbClr val="0082b1"/>
            </a:solidFill>
            <a:round/>
          </a:ln>
        </p:spPr>
        <p:style>
          <a:lnRef idx="2">
            <a:schemeClr val="accent1">
              <a:shade val="50000"/>
            </a:schemeClr>
          </a:lnRef>
          <a:fillRef idx="1">
            <a:schemeClr val="accent1"/>
          </a:fillRef>
          <a:effectRef idx="0">
            <a:schemeClr val="accent1"/>
          </a:effectRef>
          <a:fontRef idx="minor"/>
        </p:style>
      </p:sp>
      <p:sp>
        <p:nvSpPr>
          <p:cNvPr id="271" name="Rectangle 12"/>
          <p:cNvSpPr/>
          <p:nvPr/>
        </p:nvSpPr>
        <p:spPr>
          <a:xfrm>
            <a:off x="6572160" y="2925000"/>
            <a:ext cx="2068920" cy="925920"/>
          </a:xfrm>
          <a:prstGeom prst="rect">
            <a:avLst/>
          </a:prstGeom>
          <a:solidFill>
            <a:srgbClr val="00b0f0"/>
          </a:solidFill>
          <a:ln>
            <a:solidFill>
              <a:srgbClr val="0082b1"/>
            </a:solidFill>
            <a:round/>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a:lnSpc>
                <a:spcPct val="100000"/>
              </a:lnSpc>
            </a:pPr>
            <a:r>
              <a:rPr b="1" lang="en-GB" sz="1800" spc="-1" strike="noStrike">
                <a:solidFill>
                  <a:srgbClr val="ffffff"/>
                </a:solidFill>
                <a:latin typeface="Palatino Linotype"/>
                <a:ea typeface="DejaVu Sans"/>
              </a:rPr>
              <a:t>HIPPODAMIA</a:t>
            </a:r>
            <a:endParaRPr b="0" lang="en-GB" sz="1800" spc="-1" strike="noStrike">
              <a:latin typeface="Arial"/>
            </a:endParaRPr>
          </a:p>
          <a:p>
            <a:pPr algn="ctr">
              <a:lnSpc>
                <a:spcPct val="100000"/>
              </a:lnSpc>
            </a:pPr>
            <a:r>
              <a:rPr b="0" lang="en-GB" sz="1800" spc="-1" strike="noStrike">
                <a:solidFill>
                  <a:srgbClr val="ffffff"/>
                </a:solidFill>
                <a:latin typeface="Palatino Linotype"/>
                <a:ea typeface="DejaVu Sans"/>
              </a:rPr>
              <a:t>(marriage)</a:t>
            </a:r>
            <a:endParaRPr b="0" lang="en-GB" sz="1800" spc="-1" strike="noStrike">
              <a:latin typeface="Arial"/>
            </a:endParaRPr>
          </a:p>
        </p:txBody>
      </p:sp>
      <p:sp>
        <p:nvSpPr>
          <p:cNvPr id="272" name="Up Arrow 13"/>
          <p:cNvSpPr/>
          <p:nvPr/>
        </p:nvSpPr>
        <p:spPr>
          <a:xfrm>
            <a:off x="5500800" y="3717000"/>
            <a:ext cx="497160" cy="640080"/>
          </a:xfrm>
          <a:prstGeom prst="upArrow">
            <a:avLst>
              <a:gd name="adj1" fmla="val 50000"/>
              <a:gd name="adj2" fmla="val 50000"/>
            </a:avLst>
          </a:prstGeom>
          <a:solidFill>
            <a:srgbClr val="00b0f0"/>
          </a:solidFill>
          <a:ln>
            <a:solidFill>
              <a:srgbClr val="0082b1"/>
            </a:solidFill>
            <a:round/>
          </a:ln>
        </p:spPr>
        <p:style>
          <a:lnRef idx="2">
            <a:schemeClr val="accent1">
              <a:shade val="50000"/>
            </a:schemeClr>
          </a:lnRef>
          <a:fillRef idx="1">
            <a:schemeClr val="accent1"/>
          </a:fillRef>
          <a:effectRef idx="0">
            <a:schemeClr val="accent1"/>
          </a:effectRef>
          <a:fontRef idx="minor"/>
        </p:style>
      </p:sp>
      <p:sp>
        <p:nvSpPr>
          <p:cNvPr id="273" name="Rectangle 14"/>
          <p:cNvSpPr/>
          <p:nvPr/>
        </p:nvSpPr>
        <p:spPr>
          <a:xfrm>
            <a:off x="4786200" y="1268640"/>
            <a:ext cx="1783080" cy="925920"/>
          </a:xfrm>
          <a:prstGeom prst="rect">
            <a:avLst/>
          </a:prstGeom>
          <a:solidFill>
            <a:srgbClr val="00b0f0"/>
          </a:solidFill>
          <a:ln>
            <a:solidFill>
              <a:srgbClr val="0082b1"/>
            </a:solidFill>
            <a:round/>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a:lnSpc>
                <a:spcPct val="100000"/>
              </a:lnSpc>
            </a:pPr>
            <a:r>
              <a:rPr b="1" lang="en-GB" sz="1800" spc="-1" strike="noStrike">
                <a:solidFill>
                  <a:srgbClr val="ffffff"/>
                </a:solidFill>
                <a:latin typeface="Palatino Linotype"/>
                <a:ea typeface="DejaVu Sans"/>
              </a:rPr>
              <a:t>ARES</a:t>
            </a:r>
            <a:endParaRPr b="0" lang="en-GB" sz="1800" spc="-1" strike="noStrike">
              <a:latin typeface="Arial"/>
            </a:endParaRPr>
          </a:p>
          <a:p>
            <a:pPr algn="ctr">
              <a:lnSpc>
                <a:spcPct val="100000"/>
              </a:lnSpc>
            </a:pPr>
            <a:r>
              <a:rPr b="0" lang="en-GB" sz="1800" spc="-1" strike="noStrike">
                <a:solidFill>
                  <a:srgbClr val="ffffff"/>
                </a:solidFill>
                <a:latin typeface="Palatino Linotype"/>
                <a:ea typeface="DejaVu Sans"/>
              </a:rPr>
              <a:t>(providing arms)</a:t>
            </a:r>
            <a:endParaRPr b="0" lang="en-GB" sz="1800" spc="-1" strike="noStrike">
              <a:latin typeface="Arial"/>
            </a:endParaRPr>
          </a:p>
        </p:txBody>
      </p:sp>
      <p:sp>
        <p:nvSpPr>
          <p:cNvPr id="274" name="Down Arrow 15"/>
          <p:cNvSpPr/>
          <p:nvPr/>
        </p:nvSpPr>
        <p:spPr>
          <a:xfrm>
            <a:off x="5500800" y="2205000"/>
            <a:ext cx="497160" cy="935640"/>
          </a:xfrm>
          <a:prstGeom prst="downArrow">
            <a:avLst>
              <a:gd name="adj1" fmla="val 50000"/>
              <a:gd name="adj2" fmla="val 50000"/>
            </a:avLst>
          </a:prstGeom>
          <a:solidFill>
            <a:srgbClr val="00b0f0"/>
          </a:solidFill>
          <a:ln>
            <a:solidFill>
              <a:srgbClr val="0082b1"/>
            </a:solidFill>
            <a:round/>
          </a:ln>
        </p:spPr>
        <p:style>
          <a:lnRef idx="2">
            <a:schemeClr val="accent1">
              <a:shade val="50000"/>
            </a:schemeClr>
          </a:lnRef>
          <a:fillRef idx="1">
            <a:schemeClr val="accent1"/>
          </a:fillRef>
          <a:effectRef idx="0">
            <a:schemeClr val="accent1"/>
          </a:effectRef>
          <a:fontRef idx="minor"/>
        </p:style>
      </p:sp>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5" name="Title 1"/>
          <p:cNvSpPr/>
          <p:nvPr/>
        </p:nvSpPr>
        <p:spPr>
          <a:xfrm>
            <a:off x="457200" y="274680"/>
            <a:ext cx="7464600" cy="100836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The Consequences</a:t>
            </a:r>
            <a:endParaRPr b="0" lang="en-GB" sz="4400" spc="-1" strike="noStrike">
              <a:latin typeface="Arial"/>
            </a:endParaRPr>
          </a:p>
        </p:txBody>
      </p:sp>
      <p:sp>
        <p:nvSpPr>
          <p:cNvPr id="276" name="Content Placeholder 2"/>
          <p:cNvSpPr/>
          <p:nvPr/>
        </p:nvSpPr>
        <p:spPr>
          <a:xfrm>
            <a:off x="457200" y="1571760"/>
            <a:ext cx="7464600" cy="3726720"/>
          </a:xfrm>
          <a:prstGeom prst="rect">
            <a:avLst/>
          </a:prstGeom>
          <a:noFill/>
          <a:ln w="0">
            <a:noFill/>
          </a:ln>
        </p:spPr>
        <p:style>
          <a:lnRef idx="0"/>
          <a:fillRef idx="0"/>
          <a:effectRef idx="0"/>
          <a:fontRef idx="minor"/>
        </p:style>
        <p:txBody>
          <a:bodyPr lIns="90000" rIns="90000" tIns="45000" bIns="45000">
            <a:normAutofit fontScale="40000"/>
          </a:bodyPr>
          <a:p>
            <a:pPr marL="343080" indent="-34020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The earlier helper, Myrtilus, curses Pelops and thus causes the troubles of the descendants of Pelops; esp. the house of Atreus</a:t>
            </a:r>
            <a:endParaRPr b="0" lang="en-GB" sz="3200" spc="-1" strike="noStrike">
              <a:latin typeface="Arial"/>
            </a:endParaRPr>
          </a:p>
          <a:p>
            <a:pPr>
              <a:lnSpc>
                <a:spcPct val="100000"/>
              </a:lnSpc>
              <a:spcBef>
                <a:spcPts val="641"/>
              </a:spcBef>
            </a:pPr>
            <a:endParaRPr b="0" lang="en-GB" sz="3200" spc="-1" strike="noStrike">
              <a:latin typeface="Arial"/>
            </a:endParaRPr>
          </a:p>
          <a:p>
            <a:pPr marL="343080" indent="-34020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Pelops: the sons Atreus and Thyestes</a:t>
            </a:r>
            <a:endParaRPr b="0" lang="en-GB" sz="3200" spc="-1" strike="noStrike">
              <a:latin typeface="Arial"/>
            </a:endParaRPr>
          </a:p>
          <a:p>
            <a:pPr lvl="1" marL="743040" indent="-28296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Thyestes is caught trying to deceive Atreus out of the kingship of Mycenae (Aerope)</a:t>
            </a:r>
            <a:endParaRPr b="0" lang="en-GB" sz="2800" spc="-1" strike="noStrike">
              <a:latin typeface="Arial"/>
            </a:endParaRPr>
          </a:p>
          <a:p>
            <a:pPr lvl="1" marL="743040" indent="-28296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Atreus’ revenge: faking a banquet, tricking Thyestes into devouring the flesh of his own slain sons</a:t>
            </a:r>
            <a:endParaRPr b="0" lang="en-GB" sz="2800" spc="-1" strike="noStrike">
              <a:latin typeface="Arial"/>
            </a:endParaRPr>
          </a:p>
          <a:p>
            <a:pPr lvl="1" marL="743040" indent="-28296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Thyestes is exiled but curses Atreus’ family </a:t>
            </a:r>
            <a:endParaRPr b="0" lang="en-GB" sz="2800" spc="-1" strike="noStrike">
              <a:latin typeface="Arial"/>
            </a:endParaRPr>
          </a:p>
          <a:p>
            <a:pPr lvl="1" marL="743040" indent="-28296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In exile, he becomes the father of Aegistheus</a:t>
            </a:r>
            <a:endParaRPr b="0" lang="en-GB" sz="2800" spc="-1" strike="noStrike">
              <a:latin typeface="Arial"/>
            </a:endParaRPr>
          </a:p>
        </p:txBody>
      </p:sp>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7" name="Title 1"/>
          <p:cNvSpPr/>
          <p:nvPr/>
        </p:nvSpPr>
        <p:spPr>
          <a:xfrm>
            <a:off x="457200" y="274680"/>
            <a:ext cx="8226720" cy="84708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Pelops and Hero Cult</a:t>
            </a:r>
            <a:endParaRPr b="0" lang="en-GB" sz="4400" spc="-1" strike="noStrike">
              <a:latin typeface="Arial"/>
            </a:endParaRPr>
          </a:p>
        </p:txBody>
      </p:sp>
      <p:sp>
        <p:nvSpPr>
          <p:cNvPr id="278" name="Content Placeholder 3"/>
          <p:cNvSpPr/>
          <p:nvPr/>
        </p:nvSpPr>
        <p:spPr>
          <a:xfrm>
            <a:off x="326880" y="1188000"/>
            <a:ext cx="4699440" cy="4398120"/>
          </a:xfrm>
          <a:prstGeom prst="rect">
            <a:avLst/>
          </a:prstGeom>
          <a:noFill/>
          <a:ln w="0">
            <a:noFill/>
          </a:ln>
        </p:spPr>
        <p:style>
          <a:lnRef idx="0"/>
          <a:fillRef idx="0"/>
          <a:effectRef idx="0"/>
          <a:fontRef idx="minor"/>
        </p:style>
        <p:txBody>
          <a:bodyPr lIns="90000" rIns="90000" tIns="45000" bIns="45000">
            <a:normAutofit fontScale="73000"/>
          </a:bodyPr>
          <a:p>
            <a:pPr marL="343080" indent="-34020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Hero cults common all over the Greek world from the 10</a:t>
            </a:r>
            <a:r>
              <a:rPr b="0" lang="en-GB" sz="2800" spc="-1" strike="noStrike" baseline="30000">
                <a:solidFill>
                  <a:srgbClr val="000000"/>
                </a:solidFill>
                <a:latin typeface="Palatino Linotype"/>
                <a:ea typeface="DejaVu Sans"/>
              </a:rPr>
              <a:t>th</a:t>
            </a:r>
            <a:r>
              <a:rPr b="0" lang="en-GB" sz="2800" spc="-1" strike="noStrike">
                <a:solidFill>
                  <a:srgbClr val="000000"/>
                </a:solidFill>
                <a:latin typeface="Palatino Linotype"/>
                <a:ea typeface="DejaVu Sans"/>
              </a:rPr>
              <a:t>/8</a:t>
            </a:r>
            <a:r>
              <a:rPr b="0" lang="en-GB" sz="2800" spc="-1" strike="noStrike" baseline="30000">
                <a:solidFill>
                  <a:srgbClr val="000000"/>
                </a:solidFill>
                <a:latin typeface="Palatino Linotype"/>
                <a:ea typeface="DejaVu Sans"/>
              </a:rPr>
              <a:t>th</a:t>
            </a:r>
            <a:r>
              <a:rPr b="0" lang="en-GB" sz="2800" spc="-1" strike="noStrike">
                <a:solidFill>
                  <a:srgbClr val="000000"/>
                </a:solidFill>
                <a:latin typeface="Palatino Linotype"/>
                <a:ea typeface="DejaVu Sans"/>
              </a:rPr>
              <a:t> century BC</a:t>
            </a:r>
            <a:endParaRPr b="0" lang="en-GB" sz="2800" spc="-1" strike="noStrike">
              <a:latin typeface="Arial"/>
            </a:endParaRPr>
          </a:p>
          <a:p>
            <a:pPr marL="343080" indent="-34020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Cult (including sacrifices) often centred around the presumed tomb of the hero</a:t>
            </a:r>
            <a:endParaRPr b="0" lang="en-GB" sz="2800" spc="-1" strike="noStrike">
              <a:latin typeface="Arial"/>
            </a:endParaRPr>
          </a:p>
          <a:p>
            <a:pPr marL="343080" indent="-34020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Often characters from Homer and similar, sometimes real-life people</a:t>
            </a:r>
            <a:endParaRPr b="0" lang="en-GB" sz="2800" spc="-1" strike="noStrike">
              <a:latin typeface="Arial"/>
            </a:endParaRPr>
          </a:p>
          <a:p>
            <a:pPr marL="343080" indent="-34020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Pelops worshipped at Olympia alongside Zeus and Hera</a:t>
            </a:r>
            <a:endParaRPr b="0" lang="en-GB" sz="2800" spc="-1" strike="noStrike">
              <a:latin typeface="Arial"/>
            </a:endParaRPr>
          </a:p>
          <a:p>
            <a:pPr>
              <a:lnSpc>
                <a:spcPct val="100000"/>
              </a:lnSpc>
              <a:spcBef>
                <a:spcPts val="561"/>
              </a:spcBef>
            </a:pPr>
            <a:endParaRPr b="0" lang="en-GB" sz="2800" spc="-1" strike="noStrike">
              <a:latin typeface="Arial"/>
            </a:endParaRPr>
          </a:p>
        </p:txBody>
      </p:sp>
      <p:pic>
        <p:nvPicPr>
          <p:cNvPr id="279" name="Content Placeholder 7" descr="pellopenese_olympic.gif"/>
          <p:cNvPicPr/>
          <p:nvPr/>
        </p:nvPicPr>
        <p:blipFill>
          <a:blip r:embed="rId1"/>
          <a:stretch/>
        </p:blipFill>
        <p:spPr>
          <a:xfrm>
            <a:off x="5234760" y="1124640"/>
            <a:ext cx="3654720" cy="4011480"/>
          </a:xfrm>
          <a:prstGeom prst="rect">
            <a:avLst/>
          </a:prstGeom>
          <a:ln w="0">
            <a:noFill/>
          </a:ln>
        </p:spPr>
      </p:pic>
      <p:sp>
        <p:nvSpPr>
          <p:cNvPr id="280" name="4-Point Star 8"/>
          <p:cNvSpPr/>
          <p:nvPr/>
        </p:nvSpPr>
        <p:spPr>
          <a:xfrm>
            <a:off x="5580000" y="2290680"/>
            <a:ext cx="211320" cy="211320"/>
          </a:xfrm>
          <a:prstGeom prst="star4">
            <a:avLst>
              <a:gd name="adj" fmla="val 12500"/>
            </a:avLst>
          </a:prstGeom>
          <a:solidFill>
            <a:srgbClr val="00b0f0"/>
          </a:solidFill>
          <a:ln>
            <a:solidFill>
              <a:srgbClr val="0082b1"/>
            </a:solidFill>
            <a:round/>
          </a:ln>
        </p:spPr>
        <p:style>
          <a:lnRef idx="2">
            <a:schemeClr val="accent1">
              <a:shade val="50000"/>
            </a:schemeClr>
          </a:lnRef>
          <a:fillRef idx="1">
            <a:schemeClr val="accent1"/>
          </a:fillRef>
          <a:effectRef idx="0">
            <a:schemeClr val="accent1"/>
          </a:effectRef>
          <a:fontRef idx="minor"/>
        </p:style>
      </p:sp>
      <p:sp>
        <p:nvSpPr>
          <p:cNvPr id="281" name="Straight Arrow Connector 10"/>
          <p:cNvSpPr/>
          <p:nvPr/>
        </p:nvSpPr>
        <p:spPr>
          <a:xfrm flipH="1">
            <a:off x="5684400" y="1473840"/>
            <a:ext cx="104400" cy="727920"/>
          </a:xfrm>
          <a:custGeom>
            <a:avLst/>
            <a:gdLst/>
            <a:ahLst/>
            <a:rect l="l" t="t" r="r" b="b"/>
            <a:pathLst>
              <a:path w="21600" h="21600">
                <a:moveTo>
                  <a:pt x="0" y="0"/>
                </a:moveTo>
                <a:lnTo>
                  <a:pt x="21600" y="21600"/>
                </a:lnTo>
              </a:path>
            </a:pathLst>
          </a:custGeom>
          <a:noFill/>
          <a:ln>
            <a:solidFill>
              <a:srgbClr val="00acea"/>
            </a:solidFill>
            <a:round/>
            <a:tailEnd len="med" type="arrow" w="med"/>
          </a:ln>
        </p:spPr>
        <p:style>
          <a:lnRef idx="1">
            <a:schemeClr val="accent1"/>
          </a:lnRef>
          <a:fillRef idx="0">
            <a:schemeClr val="accent1"/>
          </a:fillRef>
          <a:effectRef idx="0">
            <a:schemeClr val="accent1"/>
          </a:effectRef>
          <a:fontRef idx="minor"/>
        </p:style>
      </p:sp>
      <p:sp>
        <p:nvSpPr>
          <p:cNvPr id="282" name="Rectangle 11"/>
          <p:cNvSpPr/>
          <p:nvPr/>
        </p:nvSpPr>
        <p:spPr>
          <a:xfrm>
            <a:off x="5401440" y="1188000"/>
            <a:ext cx="783000" cy="282960"/>
          </a:xfrm>
          <a:prstGeom prst="rect">
            <a:avLst/>
          </a:prstGeom>
          <a:solidFill>
            <a:srgbClr val="00b0f0"/>
          </a:solidFill>
          <a:ln>
            <a:solidFill>
              <a:srgbClr val="0082b1"/>
            </a:solidFill>
            <a:round/>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a:lnSpc>
                <a:spcPct val="100000"/>
              </a:lnSpc>
            </a:pPr>
            <a:r>
              <a:rPr b="0" lang="en-GB" sz="1800" spc="-1" strike="noStrike">
                <a:solidFill>
                  <a:srgbClr val="ffffff"/>
                </a:solidFill>
                <a:latin typeface="Palatino Linotype"/>
                <a:ea typeface="DejaVu Sans"/>
              </a:rPr>
              <a:t>ELIS</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customXml/_rels/item1.xml.rels><?xml version="1.0" encoding="UTF-8"?>
<Relationships xmlns="http://schemas.openxmlformats.org/package/2006/relationships"><Relationship Id="rId1" Type="http://schemas.openxmlformats.org/officeDocument/2006/relationships/customXmlProps" Target="itemProps1.xml"/>
</Relationships>
</file>

<file path=customXml/_rels/item2.xml.rels><?xml version="1.0" encoding="UTF-8"?>
<Relationships xmlns="http://schemas.openxmlformats.org/package/2006/relationships"><Relationship Id="rId1" Type="http://schemas.openxmlformats.org/officeDocument/2006/relationships/customXmlProps" Target="itemProps2.xml"/>
</Relationships>
</file>

<file path=customXml/_rels/item3.xml.rels><?xml version="1.0" encoding="UTF-8"?>
<Relationships xmlns="http://schemas.openxmlformats.org/package/2006/relationships"><Relationship Id="rId1" Type="http://schemas.openxmlformats.org/officeDocument/2006/relationships/customXmlProps" Target="itemProps3.xml"/>
</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6" ma:contentTypeDescription="Create a new document." ma:contentTypeScope="" ma:versionID="7e721309f6c97e83d6d337bbe4ad3833">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231938f77745fabf4e500f6c5e72d4c6"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EventHashCode" minOccurs="0"/>
                <xsd:element ref="ns3:MediaServiceGenerationTi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UserInfo>
        <DisplayName>Amanda John (0501153)</DisplayName>
        <AccountId>185</AccountId>
        <AccountType/>
      </UserInfo>
    </SharedWithUsers>
  </documentManagement>
</p:properties>
</file>

<file path=customXml/itemProps1.xml><?xml version="1.0" encoding="utf-8"?>
<ds:datastoreItem xmlns:ds="http://schemas.openxmlformats.org/officeDocument/2006/customXml" ds:itemID="{5CD4514D-3FAB-4F0C-ACA6-E5E5F86C10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infopath/2007/PartnerControls"/>
    <ds:schemaRef ds:uri="http://purl.org/dc/dcmitype/"/>
    <ds:schemaRef ds:uri="7534e9c7-d8a7-4ffa-a350-0e66096719e3"/>
    <ds:schemaRef ds:uri="http://purl.org/dc/elements/1.1/"/>
    <ds:schemaRef ds:uri="303dbf9b-b85b-46a0-94f1-894078c07ecd"/>
    <ds:schemaRef ds:uri="http://purl.org/dc/terms/"/>
    <ds:schemaRef ds:uri="http://www.w3.org/XML/1998/namespace"/>
    <ds:schemaRef ds:uri="http://schemas.microsoft.com/office/2006/documentManagement/types"/>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
  <TotalTime>6648</TotalTime>
  <Application>LibreOffice/7.1.0.3$Windows_X86_64 LibreOffice_project/f6099ecf3d29644b5008cc8f48f42f4a40986e4c</Application>
  <AppVersion>15.0000</AppVersion>
  <Words>4129</Words>
  <Paragraphs>361</Paragraphs>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2020-09-14T12:22:34Z</dcterms:created>
  <dc:creator>Magdalena Ohrman</dc:creator>
  <dc:description/>
  <dc:language>en-GB</dc:language>
  <cp:lastModifiedBy/>
  <dcterms:modified xsi:type="dcterms:W3CDTF">2026-02-27T19:39:08Z</dcterms:modified>
  <cp:revision>18</cp:revision>
  <dc:subject/>
  <dc:title>Myth and mythology: How Stories Shape the World </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sentationFormat">
    <vt:lpwstr>On-screen Show (4:3)</vt:lpwstr>
  </property>
  <property fmtid="{D5CDD505-2E9C-101B-9397-08002B2CF9AE}" pid="3" name="Slides">
    <vt:i4>50</vt:i4>
  </property>
</Properties>
</file>