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35" autoAdjust="0"/>
    <p:restoredTop sz="71235" autoAdjust="0"/>
  </p:normalViewPr>
  <p:slideViewPr>
    <p:cSldViewPr snapToGrid="0">
      <p:cViewPr varScale="1">
        <p:scale>
          <a:sx n="60" d="100"/>
          <a:sy n="60" d="100"/>
        </p:scale>
        <p:origin x="1320" y="2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7.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7.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6274DDB6-62F0-47D5-ACB4-035E1A7A0F35}"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4A793009-B3EF-4142-97ED-F6DDE00428CA}">
      <dgm:prSet/>
      <dgm:spPr/>
      <dgm:t>
        <a:bodyPr/>
        <a:lstStyle/>
        <a:p>
          <a:r>
            <a:rPr lang="en-GB" noProof="0" dirty="0"/>
            <a:t>350+ employees across 3 divisions</a:t>
          </a:r>
        </a:p>
      </dgm:t>
    </dgm:pt>
    <dgm:pt modelId="{5FA7B5B5-ECA5-41C6-A16C-270706808D82}" type="parTrans" cxnId="{C3561A83-59B5-4429-BAFC-D723A30B41E3}">
      <dgm:prSet/>
      <dgm:spPr/>
      <dgm:t>
        <a:bodyPr/>
        <a:lstStyle/>
        <a:p>
          <a:endParaRPr lang="en-US"/>
        </a:p>
      </dgm:t>
    </dgm:pt>
    <dgm:pt modelId="{C3C97CD8-10A4-4FCC-938E-8941A188F5E4}" type="sibTrans" cxnId="{C3561A83-59B5-4429-BAFC-D723A30B41E3}">
      <dgm:prSet/>
      <dgm:spPr/>
      <dgm:t>
        <a:bodyPr/>
        <a:lstStyle/>
        <a:p>
          <a:endParaRPr lang="en-US"/>
        </a:p>
      </dgm:t>
    </dgm:pt>
    <dgm:pt modelId="{32B53D2B-541A-4668-A7EC-9E1DC21646EA}">
      <dgm:prSet/>
      <dgm:spPr/>
      <dgm:t>
        <a:bodyPr/>
        <a:lstStyle/>
        <a:p>
          <a:r>
            <a:rPr lang="en-GB" noProof="0" dirty="0"/>
            <a:t>Rapid growth; workers under stress.</a:t>
          </a:r>
        </a:p>
      </dgm:t>
    </dgm:pt>
    <dgm:pt modelId="{03C1BBBF-1E56-4AA1-896F-2FBE44F58FA5}" type="parTrans" cxnId="{B3577EA7-EA83-4169-A5ED-94806542BB2D}">
      <dgm:prSet/>
      <dgm:spPr/>
      <dgm:t>
        <a:bodyPr/>
        <a:lstStyle/>
        <a:p>
          <a:endParaRPr lang="en-US"/>
        </a:p>
      </dgm:t>
    </dgm:pt>
    <dgm:pt modelId="{C908D6E6-37CE-4615-8594-B89F54C85CD3}" type="sibTrans" cxnId="{B3577EA7-EA83-4169-A5ED-94806542BB2D}">
      <dgm:prSet/>
      <dgm:spPr/>
      <dgm:t>
        <a:bodyPr/>
        <a:lstStyle/>
        <a:p>
          <a:endParaRPr lang="en-US"/>
        </a:p>
      </dgm:t>
    </dgm:pt>
    <dgm:pt modelId="{2C65A091-55D3-435C-9F32-377B37AA8F7A}">
      <dgm:prSet/>
      <dgm:spPr/>
      <dgm:t>
        <a:bodyPr/>
        <a:lstStyle/>
        <a:p>
          <a:r>
            <a:rPr lang="en-GB" noProof="0" dirty="0"/>
            <a:t>Turnover: 28%</a:t>
          </a:r>
        </a:p>
      </dgm:t>
    </dgm:pt>
    <dgm:pt modelId="{AF4154F9-9246-42C5-98A2-AC5AA61ED76B}" type="parTrans" cxnId="{F0A6B4BF-E17D-40A0-8010-559203D5AF71}">
      <dgm:prSet/>
      <dgm:spPr/>
      <dgm:t>
        <a:bodyPr/>
        <a:lstStyle/>
        <a:p>
          <a:endParaRPr lang="en-US"/>
        </a:p>
      </dgm:t>
    </dgm:pt>
    <dgm:pt modelId="{F0271B1E-2EF4-412D-B01D-9FDA5F30CCD3}" type="sibTrans" cxnId="{F0A6B4BF-E17D-40A0-8010-559203D5AF71}">
      <dgm:prSet/>
      <dgm:spPr/>
      <dgm:t>
        <a:bodyPr/>
        <a:lstStyle/>
        <a:p>
          <a:endParaRPr lang="en-US"/>
        </a:p>
      </dgm:t>
    </dgm:pt>
    <dgm:pt modelId="{7A7F1919-937C-4754-99C5-0EDA7895ABA0}">
      <dgm:prSet/>
      <dgm:spPr/>
      <dgm:t>
        <a:bodyPr/>
        <a:lstStyle/>
        <a:p>
          <a:r>
            <a:rPr lang="en-GB" noProof="0" dirty="0"/>
            <a:t>Semi-minimal induction and progression.</a:t>
          </a:r>
        </a:p>
      </dgm:t>
    </dgm:pt>
    <dgm:pt modelId="{7E80F837-3091-4EFC-82DB-425FD29F7440}" type="parTrans" cxnId="{98E0ACAB-5B80-41EA-A18F-3C18510B0325}">
      <dgm:prSet/>
      <dgm:spPr/>
      <dgm:t>
        <a:bodyPr/>
        <a:lstStyle/>
        <a:p>
          <a:endParaRPr lang="en-US"/>
        </a:p>
      </dgm:t>
    </dgm:pt>
    <dgm:pt modelId="{3A0E5A0B-E9FB-461A-9234-E8727B59A127}" type="sibTrans" cxnId="{98E0ACAB-5B80-41EA-A18F-3C18510B0325}">
      <dgm:prSet/>
      <dgm:spPr/>
      <dgm:t>
        <a:bodyPr/>
        <a:lstStyle/>
        <a:p>
          <a:endParaRPr lang="en-US"/>
        </a:p>
      </dgm:t>
    </dgm:pt>
    <dgm:pt modelId="{F27E3C60-80A7-426B-BC10-25F8B5EA05F1}">
      <dgm:prSet/>
      <dgm:spPr/>
      <dgm:t>
        <a:bodyPr/>
        <a:lstStyle/>
        <a:p>
          <a:r>
            <a:rPr lang="en-GB" noProof="0" dirty="0"/>
            <a:t>Increasing client grievances.</a:t>
          </a:r>
        </a:p>
      </dgm:t>
    </dgm:pt>
    <dgm:pt modelId="{AD32DE57-9102-4E51-A27C-15372524D900}" type="parTrans" cxnId="{A9A746F2-E81A-4D54-84C0-64A9150B31F0}">
      <dgm:prSet/>
      <dgm:spPr/>
      <dgm:t>
        <a:bodyPr/>
        <a:lstStyle/>
        <a:p>
          <a:endParaRPr lang="en-US"/>
        </a:p>
      </dgm:t>
    </dgm:pt>
    <dgm:pt modelId="{C09D2864-040E-474A-A740-020707889800}" type="sibTrans" cxnId="{A9A746F2-E81A-4D54-84C0-64A9150B31F0}">
      <dgm:prSet/>
      <dgm:spPr/>
      <dgm:t>
        <a:bodyPr/>
        <a:lstStyle/>
        <a:p>
          <a:endParaRPr lang="en-US"/>
        </a:p>
      </dgm:t>
    </dgm:pt>
    <dgm:pt modelId="{8DFF38B8-3E7F-4912-92AC-1A1EDC174D3E}">
      <dgm:prSet/>
      <dgm:spPr/>
      <dgm:t>
        <a:bodyPr/>
        <a:lstStyle/>
        <a:p>
          <a:r>
            <a:rPr lang="en-GB" noProof="0" dirty="0"/>
            <a:t>Citizen complaint of employee injustice, lack of communication.</a:t>
          </a:r>
        </a:p>
      </dgm:t>
    </dgm:pt>
    <dgm:pt modelId="{A5857CFA-46A7-4296-BA82-B3F44E2CE74A}" type="parTrans" cxnId="{DBDC083F-9939-40B8-A92E-C845C33E7EB5}">
      <dgm:prSet/>
      <dgm:spPr/>
      <dgm:t>
        <a:bodyPr/>
        <a:lstStyle/>
        <a:p>
          <a:endParaRPr lang="en-US"/>
        </a:p>
      </dgm:t>
    </dgm:pt>
    <dgm:pt modelId="{D81C887E-D104-4332-8C61-59D00D1DD95E}" type="sibTrans" cxnId="{DBDC083F-9939-40B8-A92E-C845C33E7EB5}">
      <dgm:prSet/>
      <dgm:spPr/>
      <dgm:t>
        <a:bodyPr/>
        <a:lstStyle/>
        <a:p>
          <a:endParaRPr lang="en-US"/>
        </a:p>
      </dgm:t>
    </dgm:pt>
    <dgm:pt modelId="{04F6A011-7AAF-40A1-879F-0F2ACD1A2ACB}" type="pres">
      <dgm:prSet presAssocID="{6274DDB6-62F0-47D5-ACB4-035E1A7A0F35}" presName="linear" presStyleCnt="0">
        <dgm:presLayoutVars>
          <dgm:animLvl val="lvl"/>
          <dgm:resizeHandles val="exact"/>
        </dgm:presLayoutVars>
      </dgm:prSet>
      <dgm:spPr/>
    </dgm:pt>
    <dgm:pt modelId="{6B474B25-97C1-420C-8EF3-6D721E51636F}" type="pres">
      <dgm:prSet presAssocID="{4A793009-B3EF-4142-97ED-F6DDE00428CA}" presName="parentText" presStyleLbl="node1" presStyleIdx="0" presStyleCnt="6">
        <dgm:presLayoutVars>
          <dgm:chMax val="0"/>
          <dgm:bulletEnabled val="1"/>
        </dgm:presLayoutVars>
      </dgm:prSet>
      <dgm:spPr/>
    </dgm:pt>
    <dgm:pt modelId="{B1381487-28C2-4A87-B1C6-2E138AC056D5}" type="pres">
      <dgm:prSet presAssocID="{C3C97CD8-10A4-4FCC-938E-8941A188F5E4}" presName="spacer" presStyleCnt="0"/>
      <dgm:spPr/>
    </dgm:pt>
    <dgm:pt modelId="{41E0B09C-B56C-4119-92A5-42A100EA6E20}" type="pres">
      <dgm:prSet presAssocID="{32B53D2B-541A-4668-A7EC-9E1DC21646EA}" presName="parentText" presStyleLbl="node1" presStyleIdx="1" presStyleCnt="6">
        <dgm:presLayoutVars>
          <dgm:chMax val="0"/>
          <dgm:bulletEnabled val="1"/>
        </dgm:presLayoutVars>
      </dgm:prSet>
      <dgm:spPr/>
    </dgm:pt>
    <dgm:pt modelId="{A135A2FA-C7C2-48C8-A793-9B94ACE0CF74}" type="pres">
      <dgm:prSet presAssocID="{C908D6E6-37CE-4615-8594-B89F54C85CD3}" presName="spacer" presStyleCnt="0"/>
      <dgm:spPr/>
    </dgm:pt>
    <dgm:pt modelId="{ED91FF4E-81F2-46F0-A439-AA25298AF862}" type="pres">
      <dgm:prSet presAssocID="{2C65A091-55D3-435C-9F32-377B37AA8F7A}" presName="parentText" presStyleLbl="node1" presStyleIdx="2" presStyleCnt="6">
        <dgm:presLayoutVars>
          <dgm:chMax val="0"/>
          <dgm:bulletEnabled val="1"/>
        </dgm:presLayoutVars>
      </dgm:prSet>
      <dgm:spPr/>
    </dgm:pt>
    <dgm:pt modelId="{A63DD153-4559-4842-B9D4-B0A4058AC7E2}" type="pres">
      <dgm:prSet presAssocID="{F0271B1E-2EF4-412D-B01D-9FDA5F30CCD3}" presName="spacer" presStyleCnt="0"/>
      <dgm:spPr/>
    </dgm:pt>
    <dgm:pt modelId="{4917B2F6-7028-43C7-90F5-1379175FCC2A}" type="pres">
      <dgm:prSet presAssocID="{7A7F1919-937C-4754-99C5-0EDA7895ABA0}" presName="parentText" presStyleLbl="node1" presStyleIdx="3" presStyleCnt="6">
        <dgm:presLayoutVars>
          <dgm:chMax val="0"/>
          <dgm:bulletEnabled val="1"/>
        </dgm:presLayoutVars>
      </dgm:prSet>
      <dgm:spPr/>
    </dgm:pt>
    <dgm:pt modelId="{304E14E3-538B-4D5E-8889-C756E4E506D2}" type="pres">
      <dgm:prSet presAssocID="{3A0E5A0B-E9FB-461A-9234-E8727B59A127}" presName="spacer" presStyleCnt="0"/>
      <dgm:spPr/>
    </dgm:pt>
    <dgm:pt modelId="{31F6C8F2-E12B-406A-AF0C-CC33517BC54B}" type="pres">
      <dgm:prSet presAssocID="{F27E3C60-80A7-426B-BC10-25F8B5EA05F1}" presName="parentText" presStyleLbl="node1" presStyleIdx="4" presStyleCnt="6">
        <dgm:presLayoutVars>
          <dgm:chMax val="0"/>
          <dgm:bulletEnabled val="1"/>
        </dgm:presLayoutVars>
      </dgm:prSet>
      <dgm:spPr/>
    </dgm:pt>
    <dgm:pt modelId="{9CDD6F13-0BC1-42B4-A0F7-244365FDC81E}" type="pres">
      <dgm:prSet presAssocID="{C09D2864-040E-474A-A740-020707889800}" presName="spacer" presStyleCnt="0"/>
      <dgm:spPr/>
    </dgm:pt>
    <dgm:pt modelId="{C74978DE-4668-4E9E-AE9C-0C5B359D9C34}" type="pres">
      <dgm:prSet presAssocID="{8DFF38B8-3E7F-4912-92AC-1A1EDC174D3E}" presName="parentText" presStyleLbl="node1" presStyleIdx="5" presStyleCnt="6">
        <dgm:presLayoutVars>
          <dgm:chMax val="0"/>
          <dgm:bulletEnabled val="1"/>
        </dgm:presLayoutVars>
      </dgm:prSet>
      <dgm:spPr/>
    </dgm:pt>
  </dgm:ptLst>
  <dgm:cxnLst>
    <dgm:cxn modelId="{8D1B3D09-1CA9-4A94-804C-A81365F745E2}" type="presOf" srcId="{7A7F1919-937C-4754-99C5-0EDA7895ABA0}" destId="{4917B2F6-7028-43C7-90F5-1379175FCC2A}" srcOrd="0" destOrd="0" presId="urn:microsoft.com/office/officeart/2005/8/layout/vList2"/>
    <dgm:cxn modelId="{E6B75615-58ED-4710-B805-C405B03FA198}" type="presOf" srcId="{32B53D2B-541A-4668-A7EC-9E1DC21646EA}" destId="{41E0B09C-B56C-4119-92A5-42A100EA6E20}" srcOrd="0" destOrd="0" presId="urn:microsoft.com/office/officeart/2005/8/layout/vList2"/>
    <dgm:cxn modelId="{8F7E3F22-E412-4505-8C38-84053E06C89C}" type="presOf" srcId="{8DFF38B8-3E7F-4912-92AC-1A1EDC174D3E}" destId="{C74978DE-4668-4E9E-AE9C-0C5B359D9C34}" srcOrd="0" destOrd="0" presId="urn:microsoft.com/office/officeart/2005/8/layout/vList2"/>
    <dgm:cxn modelId="{DBDC083F-9939-40B8-A92E-C845C33E7EB5}" srcId="{6274DDB6-62F0-47D5-ACB4-035E1A7A0F35}" destId="{8DFF38B8-3E7F-4912-92AC-1A1EDC174D3E}" srcOrd="5" destOrd="0" parTransId="{A5857CFA-46A7-4296-BA82-B3F44E2CE74A}" sibTransId="{D81C887E-D104-4332-8C61-59D00D1DD95E}"/>
    <dgm:cxn modelId="{65CB2166-E5F6-4FE5-AD7D-616D2107B943}" type="presOf" srcId="{F27E3C60-80A7-426B-BC10-25F8B5EA05F1}" destId="{31F6C8F2-E12B-406A-AF0C-CC33517BC54B}" srcOrd="0" destOrd="0" presId="urn:microsoft.com/office/officeart/2005/8/layout/vList2"/>
    <dgm:cxn modelId="{C3561A83-59B5-4429-BAFC-D723A30B41E3}" srcId="{6274DDB6-62F0-47D5-ACB4-035E1A7A0F35}" destId="{4A793009-B3EF-4142-97ED-F6DDE00428CA}" srcOrd="0" destOrd="0" parTransId="{5FA7B5B5-ECA5-41C6-A16C-270706808D82}" sibTransId="{C3C97CD8-10A4-4FCC-938E-8941A188F5E4}"/>
    <dgm:cxn modelId="{10937394-0A82-492F-B6E8-058853211780}" type="presOf" srcId="{2C65A091-55D3-435C-9F32-377B37AA8F7A}" destId="{ED91FF4E-81F2-46F0-A439-AA25298AF862}" srcOrd="0" destOrd="0" presId="urn:microsoft.com/office/officeart/2005/8/layout/vList2"/>
    <dgm:cxn modelId="{B3577EA7-EA83-4169-A5ED-94806542BB2D}" srcId="{6274DDB6-62F0-47D5-ACB4-035E1A7A0F35}" destId="{32B53D2B-541A-4668-A7EC-9E1DC21646EA}" srcOrd="1" destOrd="0" parTransId="{03C1BBBF-1E56-4AA1-896F-2FBE44F58FA5}" sibTransId="{C908D6E6-37CE-4615-8594-B89F54C85CD3}"/>
    <dgm:cxn modelId="{98E0ACAB-5B80-41EA-A18F-3C18510B0325}" srcId="{6274DDB6-62F0-47D5-ACB4-035E1A7A0F35}" destId="{7A7F1919-937C-4754-99C5-0EDA7895ABA0}" srcOrd="3" destOrd="0" parTransId="{7E80F837-3091-4EFC-82DB-425FD29F7440}" sibTransId="{3A0E5A0B-E9FB-461A-9234-E8727B59A127}"/>
    <dgm:cxn modelId="{09A2A1BB-BBBB-496A-A1E9-3039B058C354}" type="presOf" srcId="{6274DDB6-62F0-47D5-ACB4-035E1A7A0F35}" destId="{04F6A011-7AAF-40A1-879F-0F2ACD1A2ACB}" srcOrd="0" destOrd="0" presId="urn:microsoft.com/office/officeart/2005/8/layout/vList2"/>
    <dgm:cxn modelId="{F0A6B4BF-E17D-40A0-8010-559203D5AF71}" srcId="{6274DDB6-62F0-47D5-ACB4-035E1A7A0F35}" destId="{2C65A091-55D3-435C-9F32-377B37AA8F7A}" srcOrd="2" destOrd="0" parTransId="{AF4154F9-9246-42C5-98A2-AC5AA61ED76B}" sibTransId="{F0271B1E-2EF4-412D-B01D-9FDA5F30CCD3}"/>
    <dgm:cxn modelId="{6527CDF1-6955-4C30-96BB-506151688E3E}" type="presOf" srcId="{4A793009-B3EF-4142-97ED-F6DDE00428CA}" destId="{6B474B25-97C1-420C-8EF3-6D721E51636F}" srcOrd="0" destOrd="0" presId="urn:microsoft.com/office/officeart/2005/8/layout/vList2"/>
    <dgm:cxn modelId="{A9A746F2-E81A-4D54-84C0-64A9150B31F0}" srcId="{6274DDB6-62F0-47D5-ACB4-035E1A7A0F35}" destId="{F27E3C60-80A7-426B-BC10-25F8B5EA05F1}" srcOrd="4" destOrd="0" parTransId="{AD32DE57-9102-4E51-A27C-15372524D900}" sibTransId="{C09D2864-040E-474A-A740-020707889800}"/>
    <dgm:cxn modelId="{549AE058-96E7-4E73-A4F2-9FA6B1DA3037}" type="presParOf" srcId="{04F6A011-7AAF-40A1-879F-0F2ACD1A2ACB}" destId="{6B474B25-97C1-420C-8EF3-6D721E51636F}" srcOrd="0" destOrd="0" presId="urn:microsoft.com/office/officeart/2005/8/layout/vList2"/>
    <dgm:cxn modelId="{18365BD5-429B-4333-8CDD-A99B95B9273F}" type="presParOf" srcId="{04F6A011-7AAF-40A1-879F-0F2ACD1A2ACB}" destId="{B1381487-28C2-4A87-B1C6-2E138AC056D5}" srcOrd="1" destOrd="0" presId="urn:microsoft.com/office/officeart/2005/8/layout/vList2"/>
    <dgm:cxn modelId="{FE676311-8F79-475F-A34C-33FB18489FA6}" type="presParOf" srcId="{04F6A011-7AAF-40A1-879F-0F2ACD1A2ACB}" destId="{41E0B09C-B56C-4119-92A5-42A100EA6E20}" srcOrd="2" destOrd="0" presId="urn:microsoft.com/office/officeart/2005/8/layout/vList2"/>
    <dgm:cxn modelId="{9971C3D8-4C1F-4D05-AEFB-0025C8E72EA3}" type="presParOf" srcId="{04F6A011-7AAF-40A1-879F-0F2ACD1A2ACB}" destId="{A135A2FA-C7C2-48C8-A793-9B94ACE0CF74}" srcOrd="3" destOrd="0" presId="urn:microsoft.com/office/officeart/2005/8/layout/vList2"/>
    <dgm:cxn modelId="{B2AB9BB0-2048-466C-A355-4412A51ED30A}" type="presParOf" srcId="{04F6A011-7AAF-40A1-879F-0F2ACD1A2ACB}" destId="{ED91FF4E-81F2-46F0-A439-AA25298AF862}" srcOrd="4" destOrd="0" presId="urn:microsoft.com/office/officeart/2005/8/layout/vList2"/>
    <dgm:cxn modelId="{53AA25CC-34C5-4C38-A108-00F74CF14494}" type="presParOf" srcId="{04F6A011-7AAF-40A1-879F-0F2ACD1A2ACB}" destId="{A63DD153-4559-4842-B9D4-B0A4058AC7E2}" srcOrd="5" destOrd="0" presId="urn:microsoft.com/office/officeart/2005/8/layout/vList2"/>
    <dgm:cxn modelId="{DAEB22A0-5716-4474-946F-B4563468F0E0}" type="presParOf" srcId="{04F6A011-7AAF-40A1-879F-0F2ACD1A2ACB}" destId="{4917B2F6-7028-43C7-90F5-1379175FCC2A}" srcOrd="6" destOrd="0" presId="urn:microsoft.com/office/officeart/2005/8/layout/vList2"/>
    <dgm:cxn modelId="{78FCBBD7-C991-40A2-9CEE-19995CEEE371}" type="presParOf" srcId="{04F6A011-7AAF-40A1-879F-0F2ACD1A2ACB}" destId="{304E14E3-538B-4D5E-8889-C756E4E506D2}" srcOrd="7" destOrd="0" presId="urn:microsoft.com/office/officeart/2005/8/layout/vList2"/>
    <dgm:cxn modelId="{E4874C49-BDDB-4AF8-B46B-D7A03024145F}" type="presParOf" srcId="{04F6A011-7AAF-40A1-879F-0F2ACD1A2ACB}" destId="{31F6C8F2-E12B-406A-AF0C-CC33517BC54B}" srcOrd="8" destOrd="0" presId="urn:microsoft.com/office/officeart/2005/8/layout/vList2"/>
    <dgm:cxn modelId="{BE1C5357-359D-4C14-9ADB-2061D66027C9}" type="presParOf" srcId="{04F6A011-7AAF-40A1-879F-0F2ACD1A2ACB}" destId="{9CDD6F13-0BC1-42B4-A0F7-244365FDC81E}" srcOrd="9" destOrd="0" presId="urn:microsoft.com/office/officeart/2005/8/layout/vList2"/>
    <dgm:cxn modelId="{C892C013-33D8-4AB0-A92A-19B74E8F7E33}" type="presParOf" srcId="{04F6A011-7AAF-40A1-879F-0F2ACD1A2ACB}" destId="{C74978DE-4668-4E9E-AE9C-0C5B359D9C34}"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B3DE8F-5E66-4B4C-8A87-D5502A0662E7}"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32D423AB-888E-4190-B7D6-47B1DCFF8201}">
      <dgm:prSet/>
      <dgm:spPr/>
      <dgm:t>
        <a:bodyPr/>
        <a:lstStyle/>
        <a:p>
          <a:r>
            <a:rPr lang="en-GB" noProof="0" dirty="0"/>
            <a:t>Numbers-first environment Task-driven environment.</a:t>
          </a:r>
        </a:p>
      </dgm:t>
    </dgm:pt>
    <dgm:pt modelId="{9C055036-B6F9-4698-9B12-B3AD451A659C}" type="parTrans" cxnId="{E9605F37-0DF5-4348-AEAC-1AB89D08B0C6}">
      <dgm:prSet/>
      <dgm:spPr/>
      <dgm:t>
        <a:bodyPr/>
        <a:lstStyle/>
        <a:p>
          <a:endParaRPr lang="en-US"/>
        </a:p>
      </dgm:t>
    </dgm:pt>
    <dgm:pt modelId="{6B86FB3F-E317-4F3F-8337-3F168C098036}" type="sibTrans" cxnId="{E9605F37-0DF5-4348-AEAC-1AB89D08B0C6}">
      <dgm:prSet/>
      <dgm:spPr/>
      <dgm:t>
        <a:bodyPr/>
        <a:lstStyle/>
        <a:p>
          <a:endParaRPr lang="en-GB" noProof="0" dirty="0"/>
        </a:p>
      </dgm:t>
    </dgm:pt>
    <dgm:pt modelId="{96ECBD9F-0965-4BEE-8747-D03430EAE8AB}">
      <dgm:prSet/>
      <dgm:spPr/>
      <dgm:t>
        <a:bodyPr/>
        <a:lstStyle/>
        <a:p>
          <a:r>
            <a:rPr lang="en-GB" noProof="0" dirty="0"/>
            <a:t>Lack of awareness, routine habits (</a:t>
          </a:r>
          <a:r>
            <a:rPr lang="en-GB" noProof="0" dirty="0" err="1"/>
            <a:t>Gerçek</a:t>
          </a:r>
          <a:r>
            <a:rPr lang="en-GB" noProof="0" dirty="0"/>
            <a:t> and </a:t>
          </a:r>
          <a:r>
            <a:rPr lang="en-GB" noProof="0" dirty="0" err="1"/>
            <a:t>Özveren</a:t>
          </a:r>
          <a:r>
            <a:rPr lang="en-GB" noProof="0" dirty="0"/>
            <a:t>, 2024). </a:t>
          </a:r>
        </a:p>
      </dgm:t>
    </dgm:pt>
    <dgm:pt modelId="{CA154604-08BB-4769-A0F6-401B224A53BB}" type="parTrans" cxnId="{8CD400A2-AFC0-4A97-9116-28073F07D799}">
      <dgm:prSet/>
      <dgm:spPr/>
      <dgm:t>
        <a:bodyPr/>
        <a:lstStyle/>
        <a:p>
          <a:endParaRPr lang="en-US"/>
        </a:p>
      </dgm:t>
    </dgm:pt>
    <dgm:pt modelId="{35AAAD33-537A-43F8-AB48-9AFC88F70615}" type="sibTrans" cxnId="{8CD400A2-AFC0-4A97-9116-28073F07D799}">
      <dgm:prSet/>
      <dgm:spPr/>
      <dgm:t>
        <a:bodyPr/>
        <a:lstStyle/>
        <a:p>
          <a:endParaRPr lang="en-GB" noProof="0" dirty="0"/>
        </a:p>
      </dgm:t>
    </dgm:pt>
    <dgm:pt modelId="{0098C038-4C4E-48EB-91BD-49E9498AD89D}">
      <dgm:prSet/>
      <dgm:spPr/>
      <dgm:t>
        <a:bodyPr/>
        <a:lstStyle/>
        <a:p>
          <a:r>
            <a:rPr lang="en-GB" noProof="0" dirty="0"/>
            <a:t>"Efficiency &gt; people" mindset</a:t>
          </a:r>
        </a:p>
      </dgm:t>
    </dgm:pt>
    <dgm:pt modelId="{DCE4C235-50F8-4C90-9BD0-E0362AD02326}" type="parTrans" cxnId="{04FED7A8-2E38-4FE8-A82D-28071ABAD333}">
      <dgm:prSet/>
      <dgm:spPr/>
      <dgm:t>
        <a:bodyPr/>
        <a:lstStyle/>
        <a:p>
          <a:endParaRPr lang="en-US"/>
        </a:p>
      </dgm:t>
    </dgm:pt>
    <dgm:pt modelId="{E26700FE-DD4D-4518-8C1B-25C42A2AB389}" type="sibTrans" cxnId="{04FED7A8-2E38-4FE8-A82D-28071ABAD333}">
      <dgm:prSet/>
      <dgm:spPr/>
      <dgm:t>
        <a:bodyPr/>
        <a:lstStyle/>
        <a:p>
          <a:endParaRPr lang="en-GB" noProof="0" dirty="0"/>
        </a:p>
      </dgm:t>
    </dgm:pt>
    <dgm:pt modelId="{3F316298-12AB-4B30-B07E-C3BE0446CC96}">
      <dgm:prSet/>
      <dgm:spPr/>
      <dgm:t>
        <a:bodyPr/>
        <a:lstStyle/>
        <a:p>
          <a:r>
            <a:rPr lang="en-GB" noProof="0" dirty="0"/>
            <a:t>Handy: Role/Task culture</a:t>
          </a:r>
        </a:p>
      </dgm:t>
    </dgm:pt>
    <dgm:pt modelId="{8440BA2E-0E89-4B68-8777-85835F1D1BA0}" type="parTrans" cxnId="{39AE98A5-46DB-4D76-B3BF-67728E0623D8}">
      <dgm:prSet/>
      <dgm:spPr/>
      <dgm:t>
        <a:bodyPr/>
        <a:lstStyle/>
        <a:p>
          <a:endParaRPr lang="en-US"/>
        </a:p>
      </dgm:t>
    </dgm:pt>
    <dgm:pt modelId="{ABBC2534-7D9F-4D25-9CAA-51ED7814CE77}" type="sibTrans" cxnId="{39AE98A5-46DB-4D76-B3BF-67728E0623D8}">
      <dgm:prSet/>
      <dgm:spPr/>
      <dgm:t>
        <a:bodyPr/>
        <a:lstStyle/>
        <a:p>
          <a:endParaRPr lang="en-GB" noProof="0" dirty="0"/>
        </a:p>
      </dgm:t>
    </dgm:pt>
    <dgm:pt modelId="{79A6FAC2-3CEA-45EF-8E1F-04EE22CFA54B}">
      <dgm:prSet/>
      <dgm:spPr/>
      <dgm:t>
        <a:bodyPr/>
        <a:lstStyle/>
        <a:p>
          <a:r>
            <a:rPr lang="en-GB" noProof="0" dirty="0"/>
            <a:t>Resistance to new practices</a:t>
          </a:r>
        </a:p>
      </dgm:t>
    </dgm:pt>
    <dgm:pt modelId="{2121DAFA-F190-48CA-962E-A5A8E3E4974A}" type="parTrans" cxnId="{6AEF6030-FCEA-4BC8-A992-A9114BFC9721}">
      <dgm:prSet/>
      <dgm:spPr/>
      <dgm:t>
        <a:bodyPr/>
        <a:lstStyle/>
        <a:p>
          <a:endParaRPr lang="en-US"/>
        </a:p>
      </dgm:t>
    </dgm:pt>
    <dgm:pt modelId="{85509194-2B4B-4B6B-85BC-57C6AFEBE5D1}" type="sibTrans" cxnId="{6AEF6030-FCEA-4BC8-A992-A9114BFC9721}">
      <dgm:prSet/>
      <dgm:spPr/>
      <dgm:t>
        <a:bodyPr/>
        <a:lstStyle/>
        <a:p>
          <a:endParaRPr lang="en-GB" noProof="0" dirty="0"/>
        </a:p>
      </dgm:t>
    </dgm:pt>
    <dgm:pt modelId="{21BFDA77-5C06-41A1-B54F-D0154117828F}">
      <dgm:prSet/>
      <dgm:spPr/>
      <dgm:t>
        <a:bodyPr/>
        <a:lstStyle/>
        <a:p>
          <a:r>
            <a:rPr lang="en-GB" noProof="0" dirty="0"/>
            <a:t>Lack of cross-team work.</a:t>
          </a:r>
        </a:p>
      </dgm:t>
    </dgm:pt>
    <dgm:pt modelId="{9C4087BC-A43B-4F6F-B656-96E78955B294}" type="parTrans" cxnId="{2D35189E-447D-4139-A60E-2F8DCF5C2C1A}">
      <dgm:prSet/>
      <dgm:spPr/>
      <dgm:t>
        <a:bodyPr/>
        <a:lstStyle/>
        <a:p>
          <a:endParaRPr lang="en-US"/>
        </a:p>
      </dgm:t>
    </dgm:pt>
    <dgm:pt modelId="{DBF5609B-FEA7-4702-9911-D769E07202BA}" type="sibTrans" cxnId="{2D35189E-447D-4139-A60E-2F8DCF5C2C1A}">
      <dgm:prSet/>
      <dgm:spPr/>
      <dgm:t>
        <a:bodyPr/>
        <a:lstStyle/>
        <a:p>
          <a:endParaRPr lang="en-US"/>
        </a:p>
      </dgm:t>
    </dgm:pt>
    <dgm:pt modelId="{3E407A7A-4480-498D-A4A9-5B498AD9F8AD}" type="pres">
      <dgm:prSet presAssocID="{16B3DE8F-5E66-4B4C-8A87-D5502A0662E7}" presName="Name0" presStyleCnt="0">
        <dgm:presLayoutVars>
          <dgm:dir/>
          <dgm:resizeHandles val="exact"/>
        </dgm:presLayoutVars>
      </dgm:prSet>
      <dgm:spPr/>
    </dgm:pt>
    <dgm:pt modelId="{F513FFE7-9129-413B-959F-C20279F3725E}" type="pres">
      <dgm:prSet presAssocID="{32D423AB-888E-4190-B7D6-47B1DCFF8201}" presName="node" presStyleLbl="node1" presStyleIdx="0" presStyleCnt="6">
        <dgm:presLayoutVars>
          <dgm:bulletEnabled val="1"/>
        </dgm:presLayoutVars>
      </dgm:prSet>
      <dgm:spPr/>
    </dgm:pt>
    <dgm:pt modelId="{17815686-B79F-4188-A2E3-18C55BD468F0}" type="pres">
      <dgm:prSet presAssocID="{6B86FB3F-E317-4F3F-8337-3F168C098036}" presName="sibTrans" presStyleLbl="sibTrans1D1" presStyleIdx="0" presStyleCnt="5"/>
      <dgm:spPr/>
    </dgm:pt>
    <dgm:pt modelId="{7CDDBE42-A966-4DFD-8730-5B0D3AA86835}" type="pres">
      <dgm:prSet presAssocID="{6B86FB3F-E317-4F3F-8337-3F168C098036}" presName="connectorText" presStyleLbl="sibTrans1D1" presStyleIdx="0" presStyleCnt="5"/>
      <dgm:spPr/>
    </dgm:pt>
    <dgm:pt modelId="{BACD1B52-46CF-44CF-8458-AA87CBFCC129}" type="pres">
      <dgm:prSet presAssocID="{96ECBD9F-0965-4BEE-8747-D03430EAE8AB}" presName="node" presStyleLbl="node1" presStyleIdx="1" presStyleCnt="6">
        <dgm:presLayoutVars>
          <dgm:bulletEnabled val="1"/>
        </dgm:presLayoutVars>
      </dgm:prSet>
      <dgm:spPr/>
    </dgm:pt>
    <dgm:pt modelId="{6F711FB3-9D72-4C06-A27B-DE4FBE10FEEC}" type="pres">
      <dgm:prSet presAssocID="{35AAAD33-537A-43F8-AB48-9AFC88F70615}" presName="sibTrans" presStyleLbl="sibTrans1D1" presStyleIdx="1" presStyleCnt="5"/>
      <dgm:spPr/>
    </dgm:pt>
    <dgm:pt modelId="{E1C9E1C4-62EB-4F40-B837-AFCEB47F68DC}" type="pres">
      <dgm:prSet presAssocID="{35AAAD33-537A-43F8-AB48-9AFC88F70615}" presName="connectorText" presStyleLbl="sibTrans1D1" presStyleIdx="1" presStyleCnt="5"/>
      <dgm:spPr/>
    </dgm:pt>
    <dgm:pt modelId="{E74E04E0-2592-42DF-A60A-AEF574A404A0}" type="pres">
      <dgm:prSet presAssocID="{0098C038-4C4E-48EB-91BD-49E9498AD89D}" presName="node" presStyleLbl="node1" presStyleIdx="2" presStyleCnt="6">
        <dgm:presLayoutVars>
          <dgm:bulletEnabled val="1"/>
        </dgm:presLayoutVars>
      </dgm:prSet>
      <dgm:spPr/>
    </dgm:pt>
    <dgm:pt modelId="{556560E3-0C75-4CD2-A0D6-BFD973EB98A1}" type="pres">
      <dgm:prSet presAssocID="{E26700FE-DD4D-4518-8C1B-25C42A2AB389}" presName="sibTrans" presStyleLbl="sibTrans1D1" presStyleIdx="2" presStyleCnt="5"/>
      <dgm:spPr/>
    </dgm:pt>
    <dgm:pt modelId="{4B857E67-F7C2-4D37-A26B-3508FB8F9CC1}" type="pres">
      <dgm:prSet presAssocID="{E26700FE-DD4D-4518-8C1B-25C42A2AB389}" presName="connectorText" presStyleLbl="sibTrans1D1" presStyleIdx="2" presStyleCnt="5"/>
      <dgm:spPr/>
    </dgm:pt>
    <dgm:pt modelId="{F3022808-9CF0-4DF4-B347-DD1C264E6932}" type="pres">
      <dgm:prSet presAssocID="{3F316298-12AB-4B30-B07E-C3BE0446CC96}" presName="node" presStyleLbl="node1" presStyleIdx="3" presStyleCnt="6">
        <dgm:presLayoutVars>
          <dgm:bulletEnabled val="1"/>
        </dgm:presLayoutVars>
      </dgm:prSet>
      <dgm:spPr/>
    </dgm:pt>
    <dgm:pt modelId="{31005041-C791-41BE-8985-ADE49C464D6A}" type="pres">
      <dgm:prSet presAssocID="{ABBC2534-7D9F-4D25-9CAA-51ED7814CE77}" presName="sibTrans" presStyleLbl="sibTrans1D1" presStyleIdx="3" presStyleCnt="5"/>
      <dgm:spPr/>
    </dgm:pt>
    <dgm:pt modelId="{C3F427A0-162C-4D97-B2F7-A6B8547A836C}" type="pres">
      <dgm:prSet presAssocID="{ABBC2534-7D9F-4D25-9CAA-51ED7814CE77}" presName="connectorText" presStyleLbl="sibTrans1D1" presStyleIdx="3" presStyleCnt="5"/>
      <dgm:spPr/>
    </dgm:pt>
    <dgm:pt modelId="{5D35DDEA-C9F8-4D22-AEC5-E3B2A9491F78}" type="pres">
      <dgm:prSet presAssocID="{79A6FAC2-3CEA-45EF-8E1F-04EE22CFA54B}" presName="node" presStyleLbl="node1" presStyleIdx="4" presStyleCnt="6">
        <dgm:presLayoutVars>
          <dgm:bulletEnabled val="1"/>
        </dgm:presLayoutVars>
      </dgm:prSet>
      <dgm:spPr/>
    </dgm:pt>
    <dgm:pt modelId="{D276B706-9DFB-44F5-98DF-2ABC7212C606}" type="pres">
      <dgm:prSet presAssocID="{85509194-2B4B-4B6B-85BC-57C6AFEBE5D1}" presName="sibTrans" presStyleLbl="sibTrans1D1" presStyleIdx="4" presStyleCnt="5"/>
      <dgm:spPr/>
    </dgm:pt>
    <dgm:pt modelId="{4B39D2DF-B852-4346-B8D5-03743D627277}" type="pres">
      <dgm:prSet presAssocID="{85509194-2B4B-4B6B-85BC-57C6AFEBE5D1}" presName="connectorText" presStyleLbl="sibTrans1D1" presStyleIdx="4" presStyleCnt="5"/>
      <dgm:spPr/>
    </dgm:pt>
    <dgm:pt modelId="{7AA923AC-90DD-447F-8EF1-288371D91785}" type="pres">
      <dgm:prSet presAssocID="{21BFDA77-5C06-41A1-B54F-D0154117828F}" presName="node" presStyleLbl="node1" presStyleIdx="5" presStyleCnt="6">
        <dgm:presLayoutVars>
          <dgm:bulletEnabled val="1"/>
        </dgm:presLayoutVars>
      </dgm:prSet>
      <dgm:spPr/>
    </dgm:pt>
  </dgm:ptLst>
  <dgm:cxnLst>
    <dgm:cxn modelId="{67E32E00-6486-463D-B7A0-53E7D10467BD}" type="presOf" srcId="{96ECBD9F-0965-4BEE-8747-D03430EAE8AB}" destId="{BACD1B52-46CF-44CF-8458-AA87CBFCC129}" srcOrd="0" destOrd="0" presId="urn:microsoft.com/office/officeart/2016/7/layout/RepeatingBendingProcessNew"/>
    <dgm:cxn modelId="{6CBDC404-FF6B-4CA2-B6B3-7D16BA3A7F2C}" type="presOf" srcId="{6B86FB3F-E317-4F3F-8337-3F168C098036}" destId="{7CDDBE42-A966-4DFD-8730-5B0D3AA86835}" srcOrd="1" destOrd="0" presId="urn:microsoft.com/office/officeart/2016/7/layout/RepeatingBendingProcessNew"/>
    <dgm:cxn modelId="{3A8D2112-7354-4CAE-9850-3B1A3D40DAB1}" type="presOf" srcId="{85509194-2B4B-4B6B-85BC-57C6AFEBE5D1}" destId="{4B39D2DF-B852-4346-B8D5-03743D627277}" srcOrd="1" destOrd="0" presId="urn:microsoft.com/office/officeart/2016/7/layout/RepeatingBendingProcessNew"/>
    <dgm:cxn modelId="{FC203D1F-F034-4258-9ED8-4FA007E1B5E7}" type="presOf" srcId="{0098C038-4C4E-48EB-91BD-49E9498AD89D}" destId="{E74E04E0-2592-42DF-A60A-AEF574A404A0}" srcOrd="0" destOrd="0" presId="urn:microsoft.com/office/officeart/2016/7/layout/RepeatingBendingProcessNew"/>
    <dgm:cxn modelId="{6AEF6030-FCEA-4BC8-A992-A9114BFC9721}" srcId="{16B3DE8F-5E66-4B4C-8A87-D5502A0662E7}" destId="{79A6FAC2-3CEA-45EF-8E1F-04EE22CFA54B}" srcOrd="4" destOrd="0" parTransId="{2121DAFA-F190-48CA-962E-A5A8E3E4974A}" sibTransId="{85509194-2B4B-4B6B-85BC-57C6AFEBE5D1}"/>
    <dgm:cxn modelId="{E9605F37-0DF5-4348-AEAC-1AB89D08B0C6}" srcId="{16B3DE8F-5E66-4B4C-8A87-D5502A0662E7}" destId="{32D423AB-888E-4190-B7D6-47B1DCFF8201}" srcOrd="0" destOrd="0" parTransId="{9C055036-B6F9-4698-9B12-B3AD451A659C}" sibTransId="{6B86FB3F-E317-4F3F-8337-3F168C098036}"/>
    <dgm:cxn modelId="{B5B73439-29F0-4F91-AFF3-948B1AF93AFF}" type="presOf" srcId="{21BFDA77-5C06-41A1-B54F-D0154117828F}" destId="{7AA923AC-90DD-447F-8EF1-288371D91785}" srcOrd="0" destOrd="0" presId="urn:microsoft.com/office/officeart/2016/7/layout/RepeatingBendingProcessNew"/>
    <dgm:cxn modelId="{15AC7969-B933-446D-BF4C-CD32C000BF36}" type="presOf" srcId="{35AAAD33-537A-43F8-AB48-9AFC88F70615}" destId="{E1C9E1C4-62EB-4F40-B837-AFCEB47F68DC}" srcOrd="1" destOrd="0" presId="urn:microsoft.com/office/officeart/2016/7/layout/RepeatingBendingProcessNew"/>
    <dgm:cxn modelId="{0618DB6E-573B-42C4-A345-820C54DCA2C6}" type="presOf" srcId="{79A6FAC2-3CEA-45EF-8E1F-04EE22CFA54B}" destId="{5D35DDEA-C9F8-4D22-AEC5-E3B2A9491F78}" srcOrd="0" destOrd="0" presId="urn:microsoft.com/office/officeart/2016/7/layout/RepeatingBendingProcessNew"/>
    <dgm:cxn modelId="{2D35189E-447D-4139-A60E-2F8DCF5C2C1A}" srcId="{16B3DE8F-5E66-4B4C-8A87-D5502A0662E7}" destId="{21BFDA77-5C06-41A1-B54F-D0154117828F}" srcOrd="5" destOrd="0" parTransId="{9C4087BC-A43B-4F6F-B656-96E78955B294}" sibTransId="{DBF5609B-FEA7-4702-9911-D769E07202BA}"/>
    <dgm:cxn modelId="{8CD400A2-AFC0-4A97-9116-28073F07D799}" srcId="{16B3DE8F-5E66-4B4C-8A87-D5502A0662E7}" destId="{96ECBD9F-0965-4BEE-8747-D03430EAE8AB}" srcOrd="1" destOrd="0" parTransId="{CA154604-08BB-4769-A0F6-401B224A53BB}" sibTransId="{35AAAD33-537A-43F8-AB48-9AFC88F70615}"/>
    <dgm:cxn modelId="{39AE98A5-46DB-4D76-B3BF-67728E0623D8}" srcId="{16B3DE8F-5E66-4B4C-8A87-D5502A0662E7}" destId="{3F316298-12AB-4B30-B07E-C3BE0446CC96}" srcOrd="3" destOrd="0" parTransId="{8440BA2E-0E89-4B68-8777-85835F1D1BA0}" sibTransId="{ABBC2534-7D9F-4D25-9CAA-51ED7814CE77}"/>
    <dgm:cxn modelId="{04FED7A8-2E38-4FE8-A82D-28071ABAD333}" srcId="{16B3DE8F-5E66-4B4C-8A87-D5502A0662E7}" destId="{0098C038-4C4E-48EB-91BD-49E9498AD89D}" srcOrd="2" destOrd="0" parTransId="{DCE4C235-50F8-4C90-9BD0-E0362AD02326}" sibTransId="{E26700FE-DD4D-4518-8C1B-25C42A2AB389}"/>
    <dgm:cxn modelId="{48AA22AF-BD7C-4270-90CE-C5CE6CB5A4B4}" type="presOf" srcId="{ABBC2534-7D9F-4D25-9CAA-51ED7814CE77}" destId="{C3F427A0-162C-4D97-B2F7-A6B8547A836C}" srcOrd="1" destOrd="0" presId="urn:microsoft.com/office/officeart/2016/7/layout/RepeatingBendingProcessNew"/>
    <dgm:cxn modelId="{65F1AFB0-6FDA-47DF-BBF1-F63763EF424D}" type="presOf" srcId="{ABBC2534-7D9F-4D25-9CAA-51ED7814CE77}" destId="{31005041-C791-41BE-8985-ADE49C464D6A}" srcOrd="0" destOrd="0" presId="urn:microsoft.com/office/officeart/2016/7/layout/RepeatingBendingProcessNew"/>
    <dgm:cxn modelId="{FEFD92B1-9C27-4AED-AA74-01D82DA10B80}" type="presOf" srcId="{E26700FE-DD4D-4518-8C1B-25C42A2AB389}" destId="{556560E3-0C75-4CD2-A0D6-BFD973EB98A1}" srcOrd="0" destOrd="0" presId="urn:microsoft.com/office/officeart/2016/7/layout/RepeatingBendingProcessNew"/>
    <dgm:cxn modelId="{DA9B46C0-F169-479E-A7A1-1EA58A76BDB8}" type="presOf" srcId="{32D423AB-888E-4190-B7D6-47B1DCFF8201}" destId="{F513FFE7-9129-413B-959F-C20279F3725E}" srcOrd="0" destOrd="0" presId="urn:microsoft.com/office/officeart/2016/7/layout/RepeatingBendingProcessNew"/>
    <dgm:cxn modelId="{17B2DCD5-2395-4EA0-9EDD-732822FC1AB3}" type="presOf" srcId="{3F316298-12AB-4B30-B07E-C3BE0446CC96}" destId="{F3022808-9CF0-4DF4-B347-DD1C264E6932}" srcOrd="0" destOrd="0" presId="urn:microsoft.com/office/officeart/2016/7/layout/RepeatingBendingProcessNew"/>
    <dgm:cxn modelId="{09ABA1E1-11A3-4A1B-AA5C-EC52EC395542}" type="presOf" srcId="{85509194-2B4B-4B6B-85BC-57C6AFEBE5D1}" destId="{D276B706-9DFB-44F5-98DF-2ABC7212C606}" srcOrd="0" destOrd="0" presId="urn:microsoft.com/office/officeart/2016/7/layout/RepeatingBendingProcessNew"/>
    <dgm:cxn modelId="{EE2AFEE4-BE2D-4F3A-A7C5-5FF9A878D0E2}" type="presOf" srcId="{16B3DE8F-5E66-4B4C-8A87-D5502A0662E7}" destId="{3E407A7A-4480-498D-A4A9-5B498AD9F8AD}" srcOrd="0" destOrd="0" presId="urn:microsoft.com/office/officeart/2016/7/layout/RepeatingBendingProcessNew"/>
    <dgm:cxn modelId="{646833EF-9AE6-4916-978A-BEA70323AED5}" type="presOf" srcId="{E26700FE-DD4D-4518-8C1B-25C42A2AB389}" destId="{4B857E67-F7C2-4D37-A26B-3508FB8F9CC1}" srcOrd="1" destOrd="0" presId="urn:microsoft.com/office/officeart/2016/7/layout/RepeatingBendingProcessNew"/>
    <dgm:cxn modelId="{95B537F7-C621-46A2-A213-F51BA244517B}" type="presOf" srcId="{6B86FB3F-E317-4F3F-8337-3F168C098036}" destId="{17815686-B79F-4188-A2E3-18C55BD468F0}" srcOrd="0" destOrd="0" presId="urn:microsoft.com/office/officeart/2016/7/layout/RepeatingBendingProcessNew"/>
    <dgm:cxn modelId="{E09555FF-C11F-4736-8056-18C46AC9A8CF}" type="presOf" srcId="{35AAAD33-537A-43F8-AB48-9AFC88F70615}" destId="{6F711FB3-9D72-4C06-A27B-DE4FBE10FEEC}" srcOrd="0" destOrd="0" presId="urn:microsoft.com/office/officeart/2016/7/layout/RepeatingBendingProcessNew"/>
    <dgm:cxn modelId="{A300A4D4-C55B-40E8-B505-CFA3E83C3E33}" type="presParOf" srcId="{3E407A7A-4480-498D-A4A9-5B498AD9F8AD}" destId="{F513FFE7-9129-413B-959F-C20279F3725E}" srcOrd="0" destOrd="0" presId="urn:microsoft.com/office/officeart/2016/7/layout/RepeatingBendingProcessNew"/>
    <dgm:cxn modelId="{00705D32-C1DD-4949-A36C-D1A7B23AEC94}" type="presParOf" srcId="{3E407A7A-4480-498D-A4A9-5B498AD9F8AD}" destId="{17815686-B79F-4188-A2E3-18C55BD468F0}" srcOrd="1" destOrd="0" presId="urn:microsoft.com/office/officeart/2016/7/layout/RepeatingBendingProcessNew"/>
    <dgm:cxn modelId="{DECF1298-8EC9-4BFD-BFDD-5B4DCA780A10}" type="presParOf" srcId="{17815686-B79F-4188-A2E3-18C55BD468F0}" destId="{7CDDBE42-A966-4DFD-8730-5B0D3AA86835}" srcOrd="0" destOrd="0" presId="urn:microsoft.com/office/officeart/2016/7/layout/RepeatingBendingProcessNew"/>
    <dgm:cxn modelId="{47C418C2-FF2C-46DE-B727-651DFBB19C60}" type="presParOf" srcId="{3E407A7A-4480-498D-A4A9-5B498AD9F8AD}" destId="{BACD1B52-46CF-44CF-8458-AA87CBFCC129}" srcOrd="2" destOrd="0" presId="urn:microsoft.com/office/officeart/2016/7/layout/RepeatingBendingProcessNew"/>
    <dgm:cxn modelId="{C35340C3-B2EE-4A98-B300-CA9678415670}" type="presParOf" srcId="{3E407A7A-4480-498D-A4A9-5B498AD9F8AD}" destId="{6F711FB3-9D72-4C06-A27B-DE4FBE10FEEC}" srcOrd="3" destOrd="0" presId="urn:microsoft.com/office/officeart/2016/7/layout/RepeatingBendingProcessNew"/>
    <dgm:cxn modelId="{1F049724-BC7A-4D6D-AC56-44609EC5C4DE}" type="presParOf" srcId="{6F711FB3-9D72-4C06-A27B-DE4FBE10FEEC}" destId="{E1C9E1C4-62EB-4F40-B837-AFCEB47F68DC}" srcOrd="0" destOrd="0" presId="urn:microsoft.com/office/officeart/2016/7/layout/RepeatingBendingProcessNew"/>
    <dgm:cxn modelId="{3D839109-6603-4FB8-8BA6-55781593B55C}" type="presParOf" srcId="{3E407A7A-4480-498D-A4A9-5B498AD9F8AD}" destId="{E74E04E0-2592-42DF-A60A-AEF574A404A0}" srcOrd="4" destOrd="0" presId="urn:microsoft.com/office/officeart/2016/7/layout/RepeatingBendingProcessNew"/>
    <dgm:cxn modelId="{845EFC57-1F7F-4AE5-B3C5-2FA57F0B3C97}" type="presParOf" srcId="{3E407A7A-4480-498D-A4A9-5B498AD9F8AD}" destId="{556560E3-0C75-4CD2-A0D6-BFD973EB98A1}" srcOrd="5" destOrd="0" presId="urn:microsoft.com/office/officeart/2016/7/layout/RepeatingBendingProcessNew"/>
    <dgm:cxn modelId="{9782EBD0-6A97-4A8E-804A-D2709810C19C}" type="presParOf" srcId="{556560E3-0C75-4CD2-A0D6-BFD973EB98A1}" destId="{4B857E67-F7C2-4D37-A26B-3508FB8F9CC1}" srcOrd="0" destOrd="0" presId="urn:microsoft.com/office/officeart/2016/7/layout/RepeatingBendingProcessNew"/>
    <dgm:cxn modelId="{4BF90C88-B8CC-4A53-A85E-56FF12253A76}" type="presParOf" srcId="{3E407A7A-4480-498D-A4A9-5B498AD9F8AD}" destId="{F3022808-9CF0-4DF4-B347-DD1C264E6932}" srcOrd="6" destOrd="0" presId="urn:microsoft.com/office/officeart/2016/7/layout/RepeatingBendingProcessNew"/>
    <dgm:cxn modelId="{D506C8E6-BC27-476C-97AC-A456FD39D238}" type="presParOf" srcId="{3E407A7A-4480-498D-A4A9-5B498AD9F8AD}" destId="{31005041-C791-41BE-8985-ADE49C464D6A}" srcOrd="7" destOrd="0" presId="urn:microsoft.com/office/officeart/2016/7/layout/RepeatingBendingProcessNew"/>
    <dgm:cxn modelId="{8B696532-C3CB-45F6-B2DD-C0DF4A861745}" type="presParOf" srcId="{31005041-C791-41BE-8985-ADE49C464D6A}" destId="{C3F427A0-162C-4D97-B2F7-A6B8547A836C}" srcOrd="0" destOrd="0" presId="urn:microsoft.com/office/officeart/2016/7/layout/RepeatingBendingProcessNew"/>
    <dgm:cxn modelId="{C6FB1DF4-E1EB-4393-8E2F-C6A7155691FB}" type="presParOf" srcId="{3E407A7A-4480-498D-A4A9-5B498AD9F8AD}" destId="{5D35DDEA-C9F8-4D22-AEC5-E3B2A9491F78}" srcOrd="8" destOrd="0" presId="urn:microsoft.com/office/officeart/2016/7/layout/RepeatingBendingProcessNew"/>
    <dgm:cxn modelId="{B1279573-74AD-41F9-9196-6BCEE9CF142C}" type="presParOf" srcId="{3E407A7A-4480-498D-A4A9-5B498AD9F8AD}" destId="{D276B706-9DFB-44F5-98DF-2ABC7212C606}" srcOrd="9" destOrd="0" presId="urn:microsoft.com/office/officeart/2016/7/layout/RepeatingBendingProcessNew"/>
    <dgm:cxn modelId="{0B4BF7BE-B513-4F0A-AF22-459E4F4D8800}" type="presParOf" srcId="{D276B706-9DFB-44F5-98DF-2ABC7212C606}" destId="{4B39D2DF-B852-4346-B8D5-03743D627277}" srcOrd="0" destOrd="0" presId="urn:microsoft.com/office/officeart/2016/7/layout/RepeatingBendingProcessNew"/>
    <dgm:cxn modelId="{5C36E455-4BB9-4AF9-9776-67C78DB116A7}" type="presParOf" srcId="{3E407A7A-4480-498D-A4A9-5B498AD9F8AD}" destId="{7AA923AC-90DD-447F-8EF1-288371D91785}"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1CAFEC-3BCB-445D-B260-A4B83D5CD858}"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E9234A36-9CEA-47DB-9D68-7B2A4CC9E03D}">
      <dgm:prSet/>
      <dgm:spPr/>
      <dgm:t>
        <a:bodyPr/>
        <a:lstStyle/>
        <a:p>
          <a:r>
            <a:rPr lang="en-GB" noProof="0" dirty="0"/>
            <a:t>Eschewing of hard talks.</a:t>
          </a:r>
        </a:p>
      </dgm:t>
    </dgm:pt>
    <dgm:pt modelId="{FBEB3B33-0D49-421D-B199-8A3F4CA5183D}" type="parTrans" cxnId="{6AEB3AA1-C4B1-44B2-8558-80E5662A0D4D}">
      <dgm:prSet/>
      <dgm:spPr/>
      <dgm:t>
        <a:bodyPr/>
        <a:lstStyle/>
        <a:p>
          <a:endParaRPr lang="en-US"/>
        </a:p>
      </dgm:t>
    </dgm:pt>
    <dgm:pt modelId="{980FAE21-955F-4224-A532-F3252EC1E75A}" type="sibTrans" cxnId="{6AEB3AA1-C4B1-44B2-8558-80E5662A0D4D}">
      <dgm:prSet/>
      <dgm:spPr/>
      <dgm:t>
        <a:bodyPr/>
        <a:lstStyle/>
        <a:p>
          <a:endParaRPr lang="en-US"/>
        </a:p>
      </dgm:t>
    </dgm:pt>
    <dgm:pt modelId="{CB1FE938-24CE-4ACC-B78A-FA0635F5A028}">
      <dgm:prSet/>
      <dgm:spPr/>
      <dgm:t>
        <a:bodyPr/>
        <a:lstStyle/>
        <a:p>
          <a:r>
            <a:rPr lang="en-GB" noProof="0" dirty="0"/>
            <a:t>Weak psychological safety</a:t>
          </a:r>
        </a:p>
      </dgm:t>
    </dgm:pt>
    <dgm:pt modelId="{6E2152EA-665B-4A12-9B7A-43EE40ACE4BA}" type="parTrans" cxnId="{9C058359-7B81-4418-B88C-73BD3455702E}">
      <dgm:prSet/>
      <dgm:spPr/>
      <dgm:t>
        <a:bodyPr/>
        <a:lstStyle/>
        <a:p>
          <a:endParaRPr lang="en-US"/>
        </a:p>
      </dgm:t>
    </dgm:pt>
    <dgm:pt modelId="{427BA5CF-5163-4F77-96FF-01B3E75DC98A}" type="sibTrans" cxnId="{9C058359-7B81-4418-B88C-73BD3455702E}">
      <dgm:prSet/>
      <dgm:spPr/>
      <dgm:t>
        <a:bodyPr/>
        <a:lstStyle/>
        <a:p>
          <a:endParaRPr lang="en-US"/>
        </a:p>
      </dgm:t>
    </dgm:pt>
    <dgm:pt modelId="{CC57663D-66F3-4DAF-B8EE-9414169CDB23}">
      <dgm:prSet/>
      <dgm:spPr/>
      <dgm:t>
        <a:bodyPr/>
        <a:lstStyle/>
        <a:p>
          <a:r>
            <a:rPr lang="en-GB" noProof="0" dirty="0"/>
            <a:t>Inefficient cross team cooperation (Kingsley, 2025).</a:t>
          </a:r>
        </a:p>
      </dgm:t>
    </dgm:pt>
    <dgm:pt modelId="{BF48CD8E-E184-431E-8498-5E193A3FA9B3}" type="parTrans" cxnId="{A3C8A59D-74F1-4CD1-A1D8-CD34A065AFB0}">
      <dgm:prSet/>
      <dgm:spPr/>
      <dgm:t>
        <a:bodyPr/>
        <a:lstStyle/>
        <a:p>
          <a:endParaRPr lang="en-US"/>
        </a:p>
      </dgm:t>
    </dgm:pt>
    <dgm:pt modelId="{255C0B10-5F02-4E5A-8BA5-6989856DEF90}" type="sibTrans" cxnId="{A3C8A59D-74F1-4CD1-A1D8-CD34A065AFB0}">
      <dgm:prSet/>
      <dgm:spPr/>
      <dgm:t>
        <a:bodyPr/>
        <a:lstStyle/>
        <a:p>
          <a:endParaRPr lang="en-US"/>
        </a:p>
      </dgm:t>
    </dgm:pt>
    <dgm:pt modelId="{9F093DB3-1FBD-429A-8C56-EB81FDE437A6}">
      <dgm:prSet/>
      <dgm:spPr/>
      <dgm:t>
        <a:bodyPr/>
        <a:lstStyle/>
        <a:p>
          <a:r>
            <a:rPr lang="en-GB" noProof="0" dirty="0"/>
            <a:t>Minor recognition and feedback.</a:t>
          </a:r>
        </a:p>
      </dgm:t>
    </dgm:pt>
    <dgm:pt modelId="{77E3D182-A7CE-4ACE-84E6-1888427A322B}" type="parTrans" cxnId="{CE320BAE-391E-4599-BA7D-E7E7554F7FA0}">
      <dgm:prSet/>
      <dgm:spPr/>
      <dgm:t>
        <a:bodyPr/>
        <a:lstStyle/>
        <a:p>
          <a:endParaRPr lang="en-US"/>
        </a:p>
      </dgm:t>
    </dgm:pt>
    <dgm:pt modelId="{B1240988-5FED-419D-9D70-9E6776B9B2BA}" type="sibTrans" cxnId="{CE320BAE-391E-4599-BA7D-E7E7554F7FA0}">
      <dgm:prSet/>
      <dgm:spPr/>
      <dgm:t>
        <a:bodyPr/>
        <a:lstStyle/>
        <a:p>
          <a:endParaRPr lang="en-US"/>
        </a:p>
      </dgm:t>
    </dgm:pt>
    <dgm:pt modelId="{2B64571A-34CE-496C-851A-E8577C0C13E0}">
      <dgm:prSet/>
      <dgm:spPr/>
      <dgm:t>
        <a:bodyPr/>
        <a:lstStyle/>
        <a:p>
          <a:r>
            <a:rPr lang="en-GB" noProof="0" dirty="0"/>
            <a:t>Massive turnover and level of participation.</a:t>
          </a:r>
        </a:p>
      </dgm:t>
    </dgm:pt>
    <dgm:pt modelId="{24A94A20-9981-4A5D-8577-3A7273DDF40C}" type="parTrans" cxnId="{FDF7B8E0-07D4-407C-857F-F758F74E6075}">
      <dgm:prSet/>
      <dgm:spPr/>
      <dgm:t>
        <a:bodyPr/>
        <a:lstStyle/>
        <a:p>
          <a:endParaRPr lang="en-US"/>
        </a:p>
      </dgm:t>
    </dgm:pt>
    <dgm:pt modelId="{5E56AB74-B7D8-4906-B414-391F0A9B93B9}" type="sibTrans" cxnId="{FDF7B8E0-07D4-407C-857F-F758F74E6075}">
      <dgm:prSet/>
      <dgm:spPr/>
      <dgm:t>
        <a:bodyPr/>
        <a:lstStyle/>
        <a:p>
          <a:endParaRPr lang="en-US"/>
        </a:p>
      </dgm:t>
    </dgm:pt>
    <dgm:pt modelId="{ED7EC4BF-7443-4986-BB12-5D2B05893C1E}">
      <dgm:prSet/>
      <dgm:spPr/>
      <dgm:t>
        <a:bodyPr/>
        <a:lstStyle/>
        <a:p>
          <a:r>
            <a:rPr lang="en-GB" noProof="0" dirty="0"/>
            <a:t>Ineffective uniformity in service provision.</a:t>
          </a:r>
        </a:p>
      </dgm:t>
    </dgm:pt>
    <dgm:pt modelId="{B9AEFC6B-D3D4-4D19-8BAA-E9A29E144D18}" type="parTrans" cxnId="{7A81DA84-1632-407B-A7A1-04F783601C12}">
      <dgm:prSet/>
      <dgm:spPr/>
      <dgm:t>
        <a:bodyPr/>
        <a:lstStyle/>
        <a:p>
          <a:endParaRPr lang="en-US"/>
        </a:p>
      </dgm:t>
    </dgm:pt>
    <dgm:pt modelId="{20CFE700-C7D3-41A5-9CEF-AA71D1AF7D3D}" type="sibTrans" cxnId="{7A81DA84-1632-407B-A7A1-04F783601C12}">
      <dgm:prSet/>
      <dgm:spPr/>
      <dgm:t>
        <a:bodyPr/>
        <a:lstStyle/>
        <a:p>
          <a:endParaRPr lang="en-US"/>
        </a:p>
      </dgm:t>
    </dgm:pt>
    <dgm:pt modelId="{DBB38E90-F1D9-4EF9-8AEF-73B92E8FC247}" type="pres">
      <dgm:prSet presAssocID="{D81CAFEC-3BCB-445D-B260-A4B83D5CD858}" presName="linear" presStyleCnt="0">
        <dgm:presLayoutVars>
          <dgm:dir/>
          <dgm:animLvl val="lvl"/>
          <dgm:resizeHandles val="exact"/>
        </dgm:presLayoutVars>
      </dgm:prSet>
      <dgm:spPr/>
    </dgm:pt>
    <dgm:pt modelId="{D560471F-EA64-47E7-A6A6-2F7FF49B3602}" type="pres">
      <dgm:prSet presAssocID="{E9234A36-9CEA-47DB-9D68-7B2A4CC9E03D}" presName="parentLin" presStyleCnt="0"/>
      <dgm:spPr/>
    </dgm:pt>
    <dgm:pt modelId="{5B370A3A-F9CE-4849-BD35-E15DF121074F}" type="pres">
      <dgm:prSet presAssocID="{E9234A36-9CEA-47DB-9D68-7B2A4CC9E03D}" presName="parentLeftMargin" presStyleLbl="node1" presStyleIdx="0" presStyleCnt="6"/>
      <dgm:spPr/>
    </dgm:pt>
    <dgm:pt modelId="{64DAC6C2-88C6-4C83-9518-DA9F88B56E21}" type="pres">
      <dgm:prSet presAssocID="{E9234A36-9CEA-47DB-9D68-7B2A4CC9E03D}" presName="parentText" presStyleLbl="node1" presStyleIdx="0" presStyleCnt="6">
        <dgm:presLayoutVars>
          <dgm:chMax val="0"/>
          <dgm:bulletEnabled val="1"/>
        </dgm:presLayoutVars>
      </dgm:prSet>
      <dgm:spPr/>
    </dgm:pt>
    <dgm:pt modelId="{ABFD81BD-1024-497C-B101-F0E4E13F6E53}" type="pres">
      <dgm:prSet presAssocID="{E9234A36-9CEA-47DB-9D68-7B2A4CC9E03D}" presName="negativeSpace" presStyleCnt="0"/>
      <dgm:spPr/>
    </dgm:pt>
    <dgm:pt modelId="{37EB9AEA-F973-40D4-9DD7-F38B55A5FF1A}" type="pres">
      <dgm:prSet presAssocID="{E9234A36-9CEA-47DB-9D68-7B2A4CC9E03D}" presName="childText" presStyleLbl="conFgAcc1" presStyleIdx="0" presStyleCnt="6">
        <dgm:presLayoutVars>
          <dgm:bulletEnabled val="1"/>
        </dgm:presLayoutVars>
      </dgm:prSet>
      <dgm:spPr/>
    </dgm:pt>
    <dgm:pt modelId="{2DA1D59C-1CBF-487B-9FC7-FAAD65B37359}" type="pres">
      <dgm:prSet presAssocID="{980FAE21-955F-4224-A532-F3252EC1E75A}" presName="spaceBetweenRectangles" presStyleCnt="0"/>
      <dgm:spPr/>
    </dgm:pt>
    <dgm:pt modelId="{40F9260F-90EC-4FC8-B830-B56A930C5171}" type="pres">
      <dgm:prSet presAssocID="{CB1FE938-24CE-4ACC-B78A-FA0635F5A028}" presName="parentLin" presStyleCnt="0"/>
      <dgm:spPr/>
    </dgm:pt>
    <dgm:pt modelId="{BBAFD0B4-DEC5-4D48-BD3A-5EC5C676BEEF}" type="pres">
      <dgm:prSet presAssocID="{CB1FE938-24CE-4ACC-B78A-FA0635F5A028}" presName="parentLeftMargin" presStyleLbl="node1" presStyleIdx="0" presStyleCnt="6"/>
      <dgm:spPr/>
    </dgm:pt>
    <dgm:pt modelId="{6EA0B2B0-FED0-4586-9EDC-4D32CDD2E890}" type="pres">
      <dgm:prSet presAssocID="{CB1FE938-24CE-4ACC-B78A-FA0635F5A028}" presName="parentText" presStyleLbl="node1" presStyleIdx="1" presStyleCnt="6">
        <dgm:presLayoutVars>
          <dgm:chMax val="0"/>
          <dgm:bulletEnabled val="1"/>
        </dgm:presLayoutVars>
      </dgm:prSet>
      <dgm:spPr/>
    </dgm:pt>
    <dgm:pt modelId="{EBE8E016-DADA-422B-BCB7-8EBDDCD80ED5}" type="pres">
      <dgm:prSet presAssocID="{CB1FE938-24CE-4ACC-B78A-FA0635F5A028}" presName="negativeSpace" presStyleCnt="0"/>
      <dgm:spPr/>
    </dgm:pt>
    <dgm:pt modelId="{048F3407-2282-4A67-BEEF-2AFD0B8CD267}" type="pres">
      <dgm:prSet presAssocID="{CB1FE938-24CE-4ACC-B78A-FA0635F5A028}" presName="childText" presStyleLbl="conFgAcc1" presStyleIdx="1" presStyleCnt="6">
        <dgm:presLayoutVars>
          <dgm:bulletEnabled val="1"/>
        </dgm:presLayoutVars>
      </dgm:prSet>
      <dgm:spPr/>
    </dgm:pt>
    <dgm:pt modelId="{BB2C48DA-8281-4ED7-AA01-19A782E180E4}" type="pres">
      <dgm:prSet presAssocID="{427BA5CF-5163-4F77-96FF-01B3E75DC98A}" presName="spaceBetweenRectangles" presStyleCnt="0"/>
      <dgm:spPr/>
    </dgm:pt>
    <dgm:pt modelId="{2980B90D-15B3-4869-A264-78B35054CF81}" type="pres">
      <dgm:prSet presAssocID="{CC57663D-66F3-4DAF-B8EE-9414169CDB23}" presName="parentLin" presStyleCnt="0"/>
      <dgm:spPr/>
    </dgm:pt>
    <dgm:pt modelId="{A19EE982-F682-42A3-A0A8-9C05CCC3CDF8}" type="pres">
      <dgm:prSet presAssocID="{CC57663D-66F3-4DAF-B8EE-9414169CDB23}" presName="parentLeftMargin" presStyleLbl="node1" presStyleIdx="1" presStyleCnt="6"/>
      <dgm:spPr/>
    </dgm:pt>
    <dgm:pt modelId="{D2593E25-280F-4922-9053-3886DC2B7E10}" type="pres">
      <dgm:prSet presAssocID="{CC57663D-66F3-4DAF-B8EE-9414169CDB23}" presName="parentText" presStyleLbl="node1" presStyleIdx="2" presStyleCnt="6">
        <dgm:presLayoutVars>
          <dgm:chMax val="0"/>
          <dgm:bulletEnabled val="1"/>
        </dgm:presLayoutVars>
      </dgm:prSet>
      <dgm:spPr/>
    </dgm:pt>
    <dgm:pt modelId="{CC371D77-52D1-4200-916B-5ABDF3B8F349}" type="pres">
      <dgm:prSet presAssocID="{CC57663D-66F3-4DAF-B8EE-9414169CDB23}" presName="negativeSpace" presStyleCnt="0"/>
      <dgm:spPr/>
    </dgm:pt>
    <dgm:pt modelId="{F4FA1F69-86EE-45D4-978D-DEFB31D522B1}" type="pres">
      <dgm:prSet presAssocID="{CC57663D-66F3-4DAF-B8EE-9414169CDB23}" presName="childText" presStyleLbl="conFgAcc1" presStyleIdx="2" presStyleCnt="6">
        <dgm:presLayoutVars>
          <dgm:bulletEnabled val="1"/>
        </dgm:presLayoutVars>
      </dgm:prSet>
      <dgm:spPr/>
    </dgm:pt>
    <dgm:pt modelId="{FD5ECDE9-B24C-4382-9ABF-16278CE5B91C}" type="pres">
      <dgm:prSet presAssocID="{255C0B10-5F02-4E5A-8BA5-6989856DEF90}" presName="spaceBetweenRectangles" presStyleCnt="0"/>
      <dgm:spPr/>
    </dgm:pt>
    <dgm:pt modelId="{C2AEAD58-7456-4A91-ADFD-0EC35EA7C87D}" type="pres">
      <dgm:prSet presAssocID="{9F093DB3-1FBD-429A-8C56-EB81FDE437A6}" presName="parentLin" presStyleCnt="0"/>
      <dgm:spPr/>
    </dgm:pt>
    <dgm:pt modelId="{936E4567-5B09-433A-B3BB-C4F133E03630}" type="pres">
      <dgm:prSet presAssocID="{9F093DB3-1FBD-429A-8C56-EB81FDE437A6}" presName="parentLeftMargin" presStyleLbl="node1" presStyleIdx="2" presStyleCnt="6"/>
      <dgm:spPr/>
    </dgm:pt>
    <dgm:pt modelId="{7296329E-2A31-4EB3-9CD3-9A742FD6BD4F}" type="pres">
      <dgm:prSet presAssocID="{9F093DB3-1FBD-429A-8C56-EB81FDE437A6}" presName="parentText" presStyleLbl="node1" presStyleIdx="3" presStyleCnt="6">
        <dgm:presLayoutVars>
          <dgm:chMax val="0"/>
          <dgm:bulletEnabled val="1"/>
        </dgm:presLayoutVars>
      </dgm:prSet>
      <dgm:spPr/>
    </dgm:pt>
    <dgm:pt modelId="{2046899E-A1E8-4FFD-A5D3-CAEA2FAAE80E}" type="pres">
      <dgm:prSet presAssocID="{9F093DB3-1FBD-429A-8C56-EB81FDE437A6}" presName="negativeSpace" presStyleCnt="0"/>
      <dgm:spPr/>
    </dgm:pt>
    <dgm:pt modelId="{AC18170C-488B-42DB-BD74-7FCBA3975D8B}" type="pres">
      <dgm:prSet presAssocID="{9F093DB3-1FBD-429A-8C56-EB81FDE437A6}" presName="childText" presStyleLbl="conFgAcc1" presStyleIdx="3" presStyleCnt="6">
        <dgm:presLayoutVars>
          <dgm:bulletEnabled val="1"/>
        </dgm:presLayoutVars>
      </dgm:prSet>
      <dgm:spPr/>
    </dgm:pt>
    <dgm:pt modelId="{282761D4-C2E8-4060-904B-B1B7374EDDF6}" type="pres">
      <dgm:prSet presAssocID="{B1240988-5FED-419D-9D70-9E6776B9B2BA}" presName="spaceBetweenRectangles" presStyleCnt="0"/>
      <dgm:spPr/>
    </dgm:pt>
    <dgm:pt modelId="{469AAD8E-1DDF-4ECF-B0B0-AAFD62C3D202}" type="pres">
      <dgm:prSet presAssocID="{2B64571A-34CE-496C-851A-E8577C0C13E0}" presName="parentLin" presStyleCnt="0"/>
      <dgm:spPr/>
    </dgm:pt>
    <dgm:pt modelId="{A123F164-5011-40EB-8E05-3AEBFEE2349E}" type="pres">
      <dgm:prSet presAssocID="{2B64571A-34CE-496C-851A-E8577C0C13E0}" presName="parentLeftMargin" presStyleLbl="node1" presStyleIdx="3" presStyleCnt="6"/>
      <dgm:spPr/>
    </dgm:pt>
    <dgm:pt modelId="{31276008-244C-4936-9868-5FFB3395E7F3}" type="pres">
      <dgm:prSet presAssocID="{2B64571A-34CE-496C-851A-E8577C0C13E0}" presName="parentText" presStyleLbl="node1" presStyleIdx="4" presStyleCnt="6">
        <dgm:presLayoutVars>
          <dgm:chMax val="0"/>
          <dgm:bulletEnabled val="1"/>
        </dgm:presLayoutVars>
      </dgm:prSet>
      <dgm:spPr/>
    </dgm:pt>
    <dgm:pt modelId="{3C828E50-1BFB-468F-92C6-2FF506AA6C64}" type="pres">
      <dgm:prSet presAssocID="{2B64571A-34CE-496C-851A-E8577C0C13E0}" presName="negativeSpace" presStyleCnt="0"/>
      <dgm:spPr/>
    </dgm:pt>
    <dgm:pt modelId="{48A83ECE-9065-49BE-934E-3B79F34613C1}" type="pres">
      <dgm:prSet presAssocID="{2B64571A-34CE-496C-851A-E8577C0C13E0}" presName="childText" presStyleLbl="conFgAcc1" presStyleIdx="4" presStyleCnt="6">
        <dgm:presLayoutVars>
          <dgm:bulletEnabled val="1"/>
        </dgm:presLayoutVars>
      </dgm:prSet>
      <dgm:spPr/>
    </dgm:pt>
    <dgm:pt modelId="{3D8159B3-C5D1-4A1C-B704-7E51CA4F3F99}" type="pres">
      <dgm:prSet presAssocID="{5E56AB74-B7D8-4906-B414-391F0A9B93B9}" presName="spaceBetweenRectangles" presStyleCnt="0"/>
      <dgm:spPr/>
    </dgm:pt>
    <dgm:pt modelId="{0CD33EB2-D7EE-440B-A581-81E145B134DC}" type="pres">
      <dgm:prSet presAssocID="{ED7EC4BF-7443-4986-BB12-5D2B05893C1E}" presName="parentLin" presStyleCnt="0"/>
      <dgm:spPr/>
    </dgm:pt>
    <dgm:pt modelId="{3D17C545-E7BF-475F-99D5-8D2D1BE13C4B}" type="pres">
      <dgm:prSet presAssocID="{ED7EC4BF-7443-4986-BB12-5D2B05893C1E}" presName="parentLeftMargin" presStyleLbl="node1" presStyleIdx="4" presStyleCnt="6"/>
      <dgm:spPr/>
    </dgm:pt>
    <dgm:pt modelId="{15EE396F-D280-4D0C-BF19-BBE21A101DB3}" type="pres">
      <dgm:prSet presAssocID="{ED7EC4BF-7443-4986-BB12-5D2B05893C1E}" presName="parentText" presStyleLbl="node1" presStyleIdx="5" presStyleCnt="6">
        <dgm:presLayoutVars>
          <dgm:chMax val="0"/>
          <dgm:bulletEnabled val="1"/>
        </dgm:presLayoutVars>
      </dgm:prSet>
      <dgm:spPr/>
    </dgm:pt>
    <dgm:pt modelId="{38813831-FAC5-4DDD-AEFD-30692750727E}" type="pres">
      <dgm:prSet presAssocID="{ED7EC4BF-7443-4986-BB12-5D2B05893C1E}" presName="negativeSpace" presStyleCnt="0"/>
      <dgm:spPr/>
    </dgm:pt>
    <dgm:pt modelId="{09EF68F0-5330-4F1A-B2E5-997F833A6B12}" type="pres">
      <dgm:prSet presAssocID="{ED7EC4BF-7443-4986-BB12-5D2B05893C1E}" presName="childText" presStyleLbl="conFgAcc1" presStyleIdx="5" presStyleCnt="6">
        <dgm:presLayoutVars>
          <dgm:bulletEnabled val="1"/>
        </dgm:presLayoutVars>
      </dgm:prSet>
      <dgm:spPr/>
    </dgm:pt>
  </dgm:ptLst>
  <dgm:cxnLst>
    <dgm:cxn modelId="{5F7D8406-123A-405E-B890-3365748D4E6A}" type="presOf" srcId="{ED7EC4BF-7443-4986-BB12-5D2B05893C1E}" destId="{3D17C545-E7BF-475F-99D5-8D2D1BE13C4B}" srcOrd="0" destOrd="0" presId="urn:microsoft.com/office/officeart/2005/8/layout/list1"/>
    <dgm:cxn modelId="{04FE3707-47D4-4902-9BC9-E3070E93DA67}" type="presOf" srcId="{CC57663D-66F3-4DAF-B8EE-9414169CDB23}" destId="{A19EE982-F682-42A3-A0A8-9C05CCC3CDF8}" srcOrd="0" destOrd="0" presId="urn:microsoft.com/office/officeart/2005/8/layout/list1"/>
    <dgm:cxn modelId="{53200019-71B5-4059-A90C-338C6713C106}" type="presOf" srcId="{CC57663D-66F3-4DAF-B8EE-9414169CDB23}" destId="{D2593E25-280F-4922-9053-3886DC2B7E10}" srcOrd="1" destOrd="0" presId="urn:microsoft.com/office/officeart/2005/8/layout/list1"/>
    <dgm:cxn modelId="{F5E1F029-1B3E-410B-B208-03DEEE88459B}" type="presOf" srcId="{9F093DB3-1FBD-429A-8C56-EB81FDE437A6}" destId="{936E4567-5B09-433A-B3BB-C4F133E03630}" srcOrd="0" destOrd="0" presId="urn:microsoft.com/office/officeart/2005/8/layout/list1"/>
    <dgm:cxn modelId="{9C058359-7B81-4418-B88C-73BD3455702E}" srcId="{D81CAFEC-3BCB-445D-B260-A4B83D5CD858}" destId="{CB1FE938-24CE-4ACC-B78A-FA0635F5A028}" srcOrd="1" destOrd="0" parTransId="{6E2152EA-665B-4A12-9B7A-43EE40ACE4BA}" sibTransId="{427BA5CF-5163-4F77-96FF-01B3E75DC98A}"/>
    <dgm:cxn modelId="{7A81DA84-1632-407B-A7A1-04F783601C12}" srcId="{D81CAFEC-3BCB-445D-B260-A4B83D5CD858}" destId="{ED7EC4BF-7443-4986-BB12-5D2B05893C1E}" srcOrd="5" destOrd="0" parTransId="{B9AEFC6B-D3D4-4D19-8BAA-E9A29E144D18}" sibTransId="{20CFE700-C7D3-41A5-9CEF-AA71D1AF7D3D}"/>
    <dgm:cxn modelId="{FE8EC097-B53C-4B9F-BD31-78998A5117D5}" type="presOf" srcId="{D81CAFEC-3BCB-445D-B260-A4B83D5CD858}" destId="{DBB38E90-F1D9-4EF9-8AEF-73B92E8FC247}" srcOrd="0" destOrd="0" presId="urn:microsoft.com/office/officeart/2005/8/layout/list1"/>
    <dgm:cxn modelId="{A3C8A59D-74F1-4CD1-A1D8-CD34A065AFB0}" srcId="{D81CAFEC-3BCB-445D-B260-A4B83D5CD858}" destId="{CC57663D-66F3-4DAF-B8EE-9414169CDB23}" srcOrd="2" destOrd="0" parTransId="{BF48CD8E-E184-431E-8498-5E193A3FA9B3}" sibTransId="{255C0B10-5F02-4E5A-8BA5-6989856DEF90}"/>
    <dgm:cxn modelId="{847603A1-7452-4175-8C84-21F5AB735AFF}" type="presOf" srcId="{CB1FE938-24CE-4ACC-B78A-FA0635F5A028}" destId="{BBAFD0B4-DEC5-4D48-BD3A-5EC5C676BEEF}" srcOrd="0" destOrd="0" presId="urn:microsoft.com/office/officeart/2005/8/layout/list1"/>
    <dgm:cxn modelId="{6AEB3AA1-C4B1-44B2-8558-80E5662A0D4D}" srcId="{D81CAFEC-3BCB-445D-B260-A4B83D5CD858}" destId="{E9234A36-9CEA-47DB-9D68-7B2A4CC9E03D}" srcOrd="0" destOrd="0" parTransId="{FBEB3B33-0D49-421D-B199-8A3F4CA5183D}" sibTransId="{980FAE21-955F-4224-A532-F3252EC1E75A}"/>
    <dgm:cxn modelId="{CE320BAE-391E-4599-BA7D-E7E7554F7FA0}" srcId="{D81CAFEC-3BCB-445D-B260-A4B83D5CD858}" destId="{9F093DB3-1FBD-429A-8C56-EB81FDE437A6}" srcOrd="3" destOrd="0" parTransId="{77E3D182-A7CE-4ACE-84E6-1888427A322B}" sibTransId="{B1240988-5FED-419D-9D70-9E6776B9B2BA}"/>
    <dgm:cxn modelId="{CBCBEDAE-193E-4DBA-8873-92698971B771}" type="presOf" srcId="{CB1FE938-24CE-4ACC-B78A-FA0635F5A028}" destId="{6EA0B2B0-FED0-4586-9EDC-4D32CDD2E890}" srcOrd="1" destOrd="0" presId="urn:microsoft.com/office/officeart/2005/8/layout/list1"/>
    <dgm:cxn modelId="{5C7AE4B6-318F-45C7-AEB8-51059FC108FA}" type="presOf" srcId="{E9234A36-9CEA-47DB-9D68-7B2A4CC9E03D}" destId="{5B370A3A-F9CE-4849-BD35-E15DF121074F}" srcOrd="0" destOrd="0" presId="urn:microsoft.com/office/officeart/2005/8/layout/list1"/>
    <dgm:cxn modelId="{4C2A3EC0-B8DC-4408-9D99-FB9A770FF0A9}" type="presOf" srcId="{9F093DB3-1FBD-429A-8C56-EB81FDE437A6}" destId="{7296329E-2A31-4EB3-9CD3-9A742FD6BD4F}" srcOrd="1" destOrd="0" presId="urn:microsoft.com/office/officeart/2005/8/layout/list1"/>
    <dgm:cxn modelId="{DCE9D7D4-CBE9-406A-8EE7-4195EB32347E}" type="presOf" srcId="{E9234A36-9CEA-47DB-9D68-7B2A4CC9E03D}" destId="{64DAC6C2-88C6-4C83-9518-DA9F88B56E21}" srcOrd="1" destOrd="0" presId="urn:microsoft.com/office/officeart/2005/8/layout/list1"/>
    <dgm:cxn modelId="{FDF7B8E0-07D4-407C-857F-F758F74E6075}" srcId="{D81CAFEC-3BCB-445D-B260-A4B83D5CD858}" destId="{2B64571A-34CE-496C-851A-E8577C0C13E0}" srcOrd="4" destOrd="0" parTransId="{24A94A20-9981-4A5D-8577-3A7273DDF40C}" sibTransId="{5E56AB74-B7D8-4906-B414-391F0A9B93B9}"/>
    <dgm:cxn modelId="{56A7ADE1-23FE-49F3-B259-55AE4C4E2935}" type="presOf" srcId="{2B64571A-34CE-496C-851A-E8577C0C13E0}" destId="{31276008-244C-4936-9868-5FFB3395E7F3}" srcOrd="1" destOrd="0" presId="urn:microsoft.com/office/officeart/2005/8/layout/list1"/>
    <dgm:cxn modelId="{C4AE16E2-D1BE-4055-93B1-D850495BDB73}" type="presOf" srcId="{ED7EC4BF-7443-4986-BB12-5D2B05893C1E}" destId="{15EE396F-D280-4D0C-BF19-BBE21A101DB3}" srcOrd="1" destOrd="0" presId="urn:microsoft.com/office/officeart/2005/8/layout/list1"/>
    <dgm:cxn modelId="{3F15D4F4-4E83-4FFA-922A-B9EF7CECCC85}" type="presOf" srcId="{2B64571A-34CE-496C-851A-E8577C0C13E0}" destId="{A123F164-5011-40EB-8E05-3AEBFEE2349E}" srcOrd="0" destOrd="0" presId="urn:microsoft.com/office/officeart/2005/8/layout/list1"/>
    <dgm:cxn modelId="{E9CFF498-520D-47D1-A448-27C5ECF4ECCE}" type="presParOf" srcId="{DBB38E90-F1D9-4EF9-8AEF-73B92E8FC247}" destId="{D560471F-EA64-47E7-A6A6-2F7FF49B3602}" srcOrd="0" destOrd="0" presId="urn:microsoft.com/office/officeart/2005/8/layout/list1"/>
    <dgm:cxn modelId="{47971B9D-88AE-4169-A801-5AC886BF2FF9}" type="presParOf" srcId="{D560471F-EA64-47E7-A6A6-2F7FF49B3602}" destId="{5B370A3A-F9CE-4849-BD35-E15DF121074F}" srcOrd="0" destOrd="0" presId="urn:microsoft.com/office/officeart/2005/8/layout/list1"/>
    <dgm:cxn modelId="{AA1FD0B8-1EBF-4AE5-9C20-6CC20A0F37F3}" type="presParOf" srcId="{D560471F-EA64-47E7-A6A6-2F7FF49B3602}" destId="{64DAC6C2-88C6-4C83-9518-DA9F88B56E21}" srcOrd="1" destOrd="0" presId="urn:microsoft.com/office/officeart/2005/8/layout/list1"/>
    <dgm:cxn modelId="{8A073B46-6F2B-4B6B-8198-0AB2E1C34F27}" type="presParOf" srcId="{DBB38E90-F1D9-4EF9-8AEF-73B92E8FC247}" destId="{ABFD81BD-1024-497C-B101-F0E4E13F6E53}" srcOrd="1" destOrd="0" presId="urn:microsoft.com/office/officeart/2005/8/layout/list1"/>
    <dgm:cxn modelId="{3FA8FFAB-A12F-4C81-9952-51D7A0D602B7}" type="presParOf" srcId="{DBB38E90-F1D9-4EF9-8AEF-73B92E8FC247}" destId="{37EB9AEA-F973-40D4-9DD7-F38B55A5FF1A}" srcOrd="2" destOrd="0" presId="urn:microsoft.com/office/officeart/2005/8/layout/list1"/>
    <dgm:cxn modelId="{70977864-81D6-452D-ABDF-3E8E25999FDE}" type="presParOf" srcId="{DBB38E90-F1D9-4EF9-8AEF-73B92E8FC247}" destId="{2DA1D59C-1CBF-487B-9FC7-FAAD65B37359}" srcOrd="3" destOrd="0" presId="urn:microsoft.com/office/officeart/2005/8/layout/list1"/>
    <dgm:cxn modelId="{C8B47A36-3B65-4F98-A7BE-97D7C050F681}" type="presParOf" srcId="{DBB38E90-F1D9-4EF9-8AEF-73B92E8FC247}" destId="{40F9260F-90EC-4FC8-B830-B56A930C5171}" srcOrd="4" destOrd="0" presId="urn:microsoft.com/office/officeart/2005/8/layout/list1"/>
    <dgm:cxn modelId="{8F4E542B-BD71-4A51-B2DC-D5EBEE4D73BD}" type="presParOf" srcId="{40F9260F-90EC-4FC8-B830-B56A930C5171}" destId="{BBAFD0B4-DEC5-4D48-BD3A-5EC5C676BEEF}" srcOrd="0" destOrd="0" presId="urn:microsoft.com/office/officeart/2005/8/layout/list1"/>
    <dgm:cxn modelId="{4D332732-D6ED-432E-A7AD-23DAE624225E}" type="presParOf" srcId="{40F9260F-90EC-4FC8-B830-B56A930C5171}" destId="{6EA0B2B0-FED0-4586-9EDC-4D32CDD2E890}" srcOrd="1" destOrd="0" presId="urn:microsoft.com/office/officeart/2005/8/layout/list1"/>
    <dgm:cxn modelId="{FC9A0550-964C-48AC-8C64-7F7CB4EE0B46}" type="presParOf" srcId="{DBB38E90-F1D9-4EF9-8AEF-73B92E8FC247}" destId="{EBE8E016-DADA-422B-BCB7-8EBDDCD80ED5}" srcOrd="5" destOrd="0" presId="urn:microsoft.com/office/officeart/2005/8/layout/list1"/>
    <dgm:cxn modelId="{D2D6875F-A990-45A7-9BEC-5568785740C6}" type="presParOf" srcId="{DBB38E90-F1D9-4EF9-8AEF-73B92E8FC247}" destId="{048F3407-2282-4A67-BEEF-2AFD0B8CD267}" srcOrd="6" destOrd="0" presId="urn:microsoft.com/office/officeart/2005/8/layout/list1"/>
    <dgm:cxn modelId="{8B4DF859-B9B3-4BD6-8181-01ECD1EE9B31}" type="presParOf" srcId="{DBB38E90-F1D9-4EF9-8AEF-73B92E8FC247}" destId="{BB2C48DA-8281-4ED7-AA01-19A782E180E4}" srcOrd="7" destOrd="0" presId="urn:microsoft.com/office/officeart/2005/8/layout/list1"/>
    <dgm:cxn modelId="{61E276DC-EDE6-4A72-887A-4F2D39570470}" type="presParOf" srcId="{DBB38E90-F1D9-4EF9-8AEF-73B92E8FC247}" destId="{2980B90D-15B3-4869-A264-78B35054CF81}" srcOrd="8" destOrd="0" presId="urn:microsoft.com/office/officeart/2005/8/layout/list1"/>
    <dgm:cxn modelId="{5C9D080A-E829-4148-B9EF-0250FA64C0BB}" type="presParOf" srcId="{2980B90D-15B3-4869-A264-78B35054CF81}" destId="{A19EE982-F682-42A3-A0A8-9C05CCC3CDF8}" srcOrd="0" destOrd="0" presId="urn:microsoft.com/office/officeart/2005/8/layout/list1"/>
    <dgm:cxn modelId="{18EF2311-BDA9-48DC-8BC7-8B7DE02159CD}" type="presParOf" srcId="{2980B90D-15B3-4869-A264-78B35054CF81}" destId="{D2593E25-280F-4922-9053-3886DC2B7E10}" srcOrd="1" destOrd="0" presId="urn:microsoft.com/office/officeart/2005/8/layout/list1"/>
    <dgm:cxn modelId="{6A10C1B4-B066-4875-92E1-1DC6B38C8051}" type="presParOf" srcId="{DBB38E90-F1D9-4EF9-8AEF-73B92E8FC247}" destId="{CC371D77-52D1-4200-916B-5ABDF3B8F349}" srcOrd="9" destOrd="0" presId="urn:microsoft.com/office/officeart/2005/8/layout/list1"/>
    <dgm:cxn modelId="{E9CB357E-D480-4339-95F8-3CAA92521A52}" type="presParOf" srcId="{DBB38E90-F1D9-4EF9-8AEF-73B92E8FC247}" destId="{F4FA1F69-86EE-45D4-978D-DEFB31D522B1}" srcOrd="10" destOrd="0" presId="urn:microsoft.com/office/officeart/2005/8/layout/list1"/>
    <dgm:cxn modelId="{AA8B0D8F-87BA-407D-9F7D-92F5691F7C02}" type="presParOf" srcId="{DBB38E90-F1D9-4EF9-8AEF-73B92E8FC247}" destId="{FD5ECDE9-B24C-4382-9ABF-16278CE5B91C}" srcOrd="11" destOrd="0" presId="urn:microsoft.com/office/officeart/2005/8/layout/list1"/>
    <dgm:cxn modelId="{CEAABF9C-CAD4-4F8F-9248-967D36F56E11}" type="presParOf" srcId="{DBB38E90-F1D9-4EF9-8AEF-73B92E8FC247}" destId="{C2AEAD58-7456-4A91-ADFD-0EC35EA7C87D}" srcOrd="12" destOrd="0" presId="urn:microsoft.com/office/officeart/2005/8/layout/list1"/>
    <dgm:cxn modelId="{3CDA23AE-4B53-4807-911B-A7D5C3697F3E}" type="presParOf" srcId="{C2AEAD58-7456-4A91-ADFD-0EC35EA7C87D}" destId="{936E4567-5B09-433A-B3BB-C4F133E03630}" srcOrd="0" destOrd="0" presId="urn:microsoft.com/office/officeart/2005/8/layout/list1"/>
    <dgm:cxn modelId="{E321DEB3-79D0-4833-82D9-56437E29C844}" type="presParOf" srcId="{C2AEAD58-7456-4A91-ADFD-0EC35EA7C87D}" destId="{7296329E-2A31-4EB3-9CD3-9A742FD6BD4F}" srcOrd="1" destOrd="0" presId="urn:microsoft.com/office/officeart/2005/8/layout/list1"/>
    <dgm:cxn modelId="{75EE8942-54E7-4167-9DD2-ACCE138B14CD}" type="presParOf" srcId="{DBB38E90-F1D9-4EF9-8AEF-73B92E8FC247}" destId="{2046899E-A1E8-4FFD-A5D3-CAEA2FAAE80E}" srcOrd="13" destOrd="0" presId="urn:microsoft.com/office/officeart/2005/8/layout/list1"/>
    <dgm:cxn modelId="{1D4DFB3A-63B0-4593-9AE2-0432C290652B}" type="presParOf" srcId="{DBB38E90-F1D9-4EF9-8AEF-73B92E8FC247}" destId="{AC18170C-488B-42DB-BD74-7FCBA3975D8B}" srcOrd="14" destOrd="0" presId="urn:microsoft.com/office/officeart/2005/8/layout/list1"/>
    <dgm:cxn modelId="{F122E8C0-4D62-453B-8EC9-FEF110853FFF}" type="presParOf" srcId="{DBB38E90-F1D9-4EF9-8AEF-73B92E8FC247}" destId="{282761D4-C2E8-4060-904B-B1B7374EDDF6}" srcOrd="15" destOrd="0" presId="urn:microsoft.com/office/officeart/2005/8/layout/list1"/>
    <dgm:cxn modelId="{5906156B-1F62-4A79-B0A7-01A4D2DCAED9}" type="presParOf" srcId="{DBB38E90-F1D9-4EF9-8AEF-73B92E8FC247}" destId="{469AAD8E-1DDF-4ECF-B0B0-AAFD62C3D202}" srcOrd="16" destOrd="0" presId="urn:microsoft.com/office/officeart/2005/8/layout/list1"/>
    <dgm:cxn modelId="{E947F1AC-5556-4475-80BC-C7C43D25AA76}" type="presParOf" srcId="{469AAD8E-1DDF-4ECF-B0B0-AAFD62C3D202}" destId="{A123F164-5011-40EB-8E05-3AEBFEE2349E}" srcOrd="0" destOrd="0" presId="urn:microsoft.com/office/officeart/2005/8/layout/list1"/>
    <dgm:cxn modelId="{BF9601FA-9119-451C-AA50-426A18800532}" type="presParOf" srcId="{469AAD8E-1DDF-4ECF-B0B0-AAFD62C3D202}" destId="{31276008-244C-4936-9868-5FFB3395E7F3}" srcOrd="1" destOrd="0" presId="urn:microsoft.com/office/officeart/2005/8/layout/list1"/>
    <dgm:cxn modelId="{769578E2-2C15-436C-AEFB-285AAF3C431C}" type="presParOf" srcId="{DBB38E90-F1D9-4EF9-8AEF-73B92E8FC247}" destId="{3C828E50-1BFB-468F-92C6-2FF506AA6C64}" srcOrd="17" destOrd="0" presId="urn:microsoft.com/office/officeart/2005/8/layout/list1"/>
    <dgm:cxn modelId="{6556FEFD-D2F8-4C03-959C-B4784B9993E7}" type="presParOf" srcId="{DBB38E90-F1D9-4EF9-8AEF-73B92E8FC247}" destId="{48A83ECE-9065-49BE-934E-3B79F34613C1}" srcOrd="18" destOrd="0" presId="urn:microsoft.com/office/officeart/2005/8/layout/list1"/>
    <dgm:cxn modelId="{19116DDD-C3FB-4405-939C-F6725366DC26}" type="presParOf" srcId="{DBB38E90-F1D9-4EF9-8AEF-73B92E8FC247}" destId="{3D8159B3-C5D1-4A1C-B704-7E51CA4F3F99}" srcOrd="19" destOrd="0" presId="urn:microsoft.com/office/officeart/2005/8/layout/list1"/>
    <dgm:cxn modelId="{63F429C6-9F6E-437C-A6B5-C7F38F2C2065}" type="presParOf" srcId="{DBB38E90-F1D9-4EF9-8AEF-73B92E8FC247}" destId="{0CD33EB2-D7EE-440B-A581-81E145B134DC}" srcOrd="20" destOrd="0" presId="urn:microsoft.com/office/officeart/2005/8/layout/list1"/>
    <dgm:cxn modelId="{C0F5A063-6AB5-4D9B-8AA0-158CF40F17FF}" type="presParOf" srcId="{0CD33EB2-D7EE-440B-A581-81E145B134DC}" destId="{3D17C545-E7BF-475F-99D5-8D2D1BE13C4B}" srcOrd="0" destOrd="0" presId="urn:microsoft.com/office/officeart/2005/8/layout/list1"/>
    <dgm:cxn modelId="{659D5022-2E95-4765-A67D-58957295B48C}" type="presParOf" srcId="{0CD33EB2-D7EE-440B-A581-81E145B134DC}" destId="{15EE396F-D280-4D0C-BF19-BBE21A101DB3}" srcOrd="1" destOrd="0" presId="urn:microsoft.com/office/officeart/2005/8/layout/list1"/>
    <dgm:cxn modelId="{42281B77-A10B-4341-A0BB-CAE287110045}" type="presParOf" srcId="{DBB38E90-F1D9-4EF9-8AEF-73B92E8FC247}" destId="{38813831-FAC5-4DDD-AEFD-30692750727E}" srcOrd="21" destOrd="0" presId="urn:microsoft.com/office/officeart/2005/8/layout/list1"/>
    <dgm:cxn modelId="{DF96570A-EDE9-40D8-84E1-618FB010C182}" type="presParOf" srcId="{DBB38E90-F1D9-4EF9-8AEF-73B92E8FC247}" destId="{09EF68F0-5330-4F1A-B2E5-997F833A6B12}"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DA54866-821F-4636-AC82-0FC28D2FF3FF}"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4F0AC801-778F-4F09-83B3-48B9A2E23CE9}">
      <dgm:prSet/>
      <dgm:spPr/>
      <dgm:t>
        <a:bodyPr/>
        <a:lstStyle/>
        <a:p>
          <a:r>
            <a:rPr lang="en-GB" noProof="0" dirty="0"/>
            <a:t>Armstrong: Not having goals and reviews (Armstrong and Taylor, 2023). .</a:t>
          </a:r>
        </a:p>
      </dgm:t>
    </dgm:pt>
    <dgm:pt modelId="{D8279D58-3DDA-4F5B-9E04-9CC4BD17A551}" type="parTrans" cxnId="{3956E262-2C51-44FF-9D3C-A04CC5F7E1CB}">
      <dgm:prSet/>
      <dgm:spPr/>
      <dgm:t>
        <a:bodyPr/>
        <a:lstStyle/>
        <a:p>
          <a:endParaRPr lang="en-US"/>
        </a:p>
      </dgm:t>
    </dgm:pt>
    <dgm:pt modelId="{75CAFDB9-E9AD-496D-827C-6C8E9E63D238}" type="sibTrans" cxnId="{3956E262-2C51-44FF-9D3C-A04CC5F7E1CB}">
      <dgm:prSet/>
      <dgm:spPr/>
      <dgm:t>
        <a:bodyPr/>
        <a:lstStyle/>
        <a:p>
          <a:endParaRPr lang="en-US"/>
        </a:p>
      </dgm:t>
    </dgm:pt>
    <dgm:pt modelId="{D1E3346D-C87E-4720-83E6-9FF0D193C2CA}">
      <dgm:prSet/>
      <dgm:spPr/>
      <dgm:t>
        <a:bodyPr/>
        <a:lstStyle/>
        <a:p>
          <a:r>
            <a:rPr lang="en-GB" noProof="0" dirty="0"/>
            <a:t>Herzberg: No appreciation and no development.</a:t>
          </a:r>
        </a:p>
      </dgm:t>
    </dgm:pt>
    <dgm:pt modelId="{625BD363-4ED3-413D-BD01-982EAA3507B2}" type="parTrans" cxnId="{FAA60CA6-A10F-4A45-A888-690A1C89D325}">
      <dgm:prSet/>
      <dgm:spPr/>
      <dgm:t>
        <a:bodyPr/>
        <a:lstStyle/>
        <a:p>
          <a:endParaRPr lang="en-US"/>
        </a:p>
      </dgm:t>
    </dgm:pt>
    <dgm:pt modelId="{F083F595-3384-4211-9495-70F130A5B280}" type="sibTrans" cxnId="{FAA60CA6-A10F-4A45-A888-690A1C89D325}">
      <dgm:prSet/>
      <dgm:spPr/>
      <dgm:t>
        <a:bodyPr/>
        <a:lstStyle/>
        <a:p>
          <a:endParaRPr lang="en-US"/>
        </a:p>
      </dgm:t>
    </dgm:pt>
    <dgm:pt modelId="{515C188B-B004-45A7-B332-DAC02626647A}">
      <dgm:prSet/>
      <dgm:spPr/>
      <dgm:t>
        <a:bodyPr/>
        <a:lstStyle/>
        <a:p>
          <a:r>
            <a:rPr lang="en-GB" noProof="0" dirty="0"/>
            <a:t>Vroom: Low performance reward relationship.</a:t>
          </a:r>
        </a:p>
      </dgm:t>
    </dgm:pt>
    <dgm:pt modelId="{A14BB041-54A3-4C3B-9C9C-C86F72AE259D}" type="parTrans" cxnId="{DD892FCA-F1BB-4D0D-AA02-8F1CB95E8D1E}">
      <dgm:prSet/>
      <dgm:spPr/>
      <dgm:t>
        <a:bodyPr/>
        <a:lstStyle/>
        <a:p>
          <a:endParaRPr lang="en-US"/>
        </a:p>
      </dgm:t>
    </dgm:pt>
    <dgm:pt modelId="{C45F8932-B127-4BEB-BE8B-3463AB1DDFC8}" type="sibTrans" cxnId="{DD892FCA-F1BB-4D0D-AA02-8F1CB95E8D1E}">
      <dgm:prSet/>
      <dgm:spPr/>
      <dgm:t>
        <a:bodyPr/>
        <a:lstStyle/>
        <a:p>
          <a:endParaRPr lang="en-US"/>
        </a:p>
      </dgm:t>
    </dgm:pt>
    <dgm:pt modelId="{F0FB9F55-6F57-4339-9FC6-A639B3ECC37E}">
      <dgm:prSet/>
      <dgm:spPr/>
      <dgm:t>
        <a:bodyPr/>
        <a:lstStyle/>
        <a:p>
          <a:r>
            <a:rPr lang="en-GB" noProof="0" dirty="0"/>
            <a:t>Kahn: No meaning / security.</a:t>
          </a:r>
        </a:p>
      </dgm:t>
    </dgm:pt>
    <dgm:pt modelId="{1546040B-DF44-40BD-946C-08E0FA558535}" type="parTrans" cxnId="{80DC0A10-10FE-4E21-9E75-149263AD4C20}">
      <dgm:prSet/>
      <dgm:spPr/>
      <dgm:t>
        <a:bodyPr/>
        <a:lstStyle/>
        <a:p>
          <a:endParaRPr lang="en-US"/>
        </a:p>
      </dgm:t>
    </dgm:pt>
    <dgm:pt modelId="{91A8350D-2F84-4DB7-B719-9029583D3C44}" type="sibTrans" cxnId="{80DC0A10-10FE-4E21-9E75-149263AD4C20}">
      <dgm:prSet/>
      <dgm:spPr/>
      <dgm:t>
        <a:bodyPr/>
        <a:lstStyle/>
        <a:p>
          <a:endParaRPr lang="en-US"/>
        </a:p>
      </dgm:t>
    </dgm:pt>
    <dgm:pt modelId="{FB00D1DB-097F-41CA-8C2D-24D137232D5E}">
      <dgm:prSet/>
      <dgm:spPr/>
      <dgm:t>
        <a:bodyPr/>
        <a:lstStyle/>
        <a:p>
          <a:r>
            <a:rPr lang="en-GB" noProof="0" dirty="0"/>
            <a:t>Situational Leadership: One-style approach.</a:t>
          </a:r>
        </a:p>
      </dgm:t>
    </dgm:pt>
    <dgm:pt modelId="{4696C8F3-5242-470E-885A-EC0DE04EB456}" type="parTrans" cxnId="{456BC2DD-1E03-4616-A14A-5DE166BD61B7}">
      <dgm:prSet/>
      <dgm:spPr/>
      <dgm:t>
        <a:bodyPr/>
        <a:lstStyle/>
        <a:p>
          <a:endParaRPr lang="en-US"/>
        </a:p>
      </dgm:t>
    </dgm:pt>
    <dgm:pt modelId="{00F421E4-3CC0-49D3-BA35-53BBFBB60D9C}" type="sibTrans" cxnId="{456BC2DD-1E03-4616-A14A-5DE166BD61B7}">
      <dgm:prSet/>
      <dgm:spPr/>
      <dgm:t>
        <a:bodyPr/>
        <a:lstStyle/>
        <a:p>
          <a:endParaRPr lang="en-US"/>
        </a:p>
      </dgm:t>
    </dgm:pt>
    <dgm:pt modelId="{AD104533-3A06-40BD-BC7E-F2A859E2DE16}">
      <dgm:prSet/>
      <dgm:spPr/>
      <dgm:t>
        <a:bodyPr/>
        <a:lstStyle/>
        <a:p>
          <a:r>
            <a:rPr lang="en-GB" noProof="0" dirty="0"/>
            <a:t>Coaching problems: under-developed level.</a:t>
          </a:r>
        </a:p>
      </dgm:t>
    </dgm:pt>
    <dgm:pt modelId="{8DCF9DE1-F9B7-49B5-A978-683A268FD7F0}" type="parTrans" cxnId="{35380721-9F5B-4D5D-9F70-801BFFAE22FB}">
      <dgm:prSet/>
      <dgm:spPr/>
      <dgm:t>
        <a:bodyPr/>
        <a:lstStyle/>
        <a:p>
          <a:endParaRPr lang="en-US"/>
        </a:p>
      </dgm:t>
    </dgm:pt>
    <dgm:pt modelId="{4675C2BE-FA46-45D4-9ACF-81A021C6804C}" type="sibTrans" cxnId="{35380721-9F5B-4D5D-9F70-801BFFAE22FB}">
      <dgm:prSet/>
      <dgm:spPr/>
      <dgm:t>
        <a:bodyPr/>
        <a:lstStyle/>
        <a:p>
          <a:endParaRPr lang="en-US"/>
        </a:p>
      </dgm:t>
    </dgm:pt>
    <dgm:pt modelId="{B3685E1F-253E-4D86-9270-589AD6B4EB17}" type="pres">
      <dgm:prSet presAssocID="{DDA54866-821F-4636-AC82-0FC28D2FF3FF}" presName="vert0" presStyleCnt="0">
        <dgm:presLayoutVars>
          <dgm:dir/>
          <dgm:animOne val="branch"/>
          <dgm:animLvl val="lvl"/>
        </dgm:presLayoutVars>
      </dgm:prSet>
      <dgm:spPr/>
    </dgm:pt>
    <dgm:pt modelId="{1A00EF0E-2BFC-4849-9049-0266187AD9EA}" type="pres">
      <dgm:prSet presAssocID="{4F0AC801-778F-4F09-83B3-48B9A2E23CE9}" presName="thickLine" presStyleLbl="alignNode1" presStyleIdx="0" presStyleCnt="6"/>
      <dgm:spPr/>
    </dgm:pt>
    <dgm:pt modelId="{C5A3F525-7C04-46B6-B8D1-7DD362A893F8}" type="pres">
      <dgm:prSet presAssocID="{4F0AC801-778F-4F09-83B3-48B9A2E23CE9}" presName="horz1" presStyleCnt="0"/>
      <dgm:spPr/>
    </dgm:pt>
    <dgm:pt modelId="{E3454F28-91DE-4695-B10C-9572A1597767}" type="pres">
      <dgm:prSet presAssocID="{4F0AC801-778F-4F09-83B3-48B9A2E23CE9}" presName="tx1" presStyleLbl="revTx" presStyleIdx="0" presStyleCnt="6"/>
      <dgm:spPr/>
    </dgm:pt>
    <dgm:pt modelId="{2CF18BA0-7E66-4ABE-93EE-D5F52D8EBEAE}" type="pres">
      <dgm:prSet presAssocID="{4F0AC801-778F-4F09-83B3-48B9A2E23CE9}" presName="vert1" presStyleCnt="0"/>
      <dgm:spPr/>
    </dgm:pt>
    <dgm:pt modelId="{23B9449C-CC0B-4BE2-86CD-16A5DD919667}" type="pres">
      <dgm:prSet presAssocID="{D1E3346D-C87E-4720-83E6-9FF0D193C2CA}" presName="thickLine" presStyleLbl="alignNode1" presStyleIdx="1" presStyleCnt="6"/>
      <dgm:spPr/>
    </dgm:pt>
    <dgm:pt modelId="{6D081D47-38D7-42E8-BC7C-1E0D241E7A33}" type="pres">
      <dgm:prSet presAssocID="{D1E3346D-C87E-4720-83E6-9FF0D193C2CA}" presName="horz1" presStyleCnt="0"/>
      <dgm:spPr/>
    </dgm:pt>
    <dgm:pt modelId="{68D1A677-1C37-4641-A8D4-BF7E6880D5BB}" type="pres">
      <dgm:prSet presAssocID="{D1E3346D-C87E-4720-83E6-9FF0D193C2CA}" presName="tx1" presStyleLbl="revTx" presStyleIdx="1" presStyleCnt="6"/>
      <dgm:spPr/>
    </dgm:pt>
    <dgm:pt modelId="{35A575A0-B839-4643-8EC3-046E6C89D5B9}" type="pres">
      <dgm:prSet presAssocID="{D1E3346D-C87E-4720-83E6-9FF0D193C2CA}" presName="vert1" presStyleCnt="0"/>
      <dgm:spPr/>
    </dgm:pt>
    <dgm:pt modelId="{6BB406CA-F2E3-4698-8D07-9AC342F3C616}" type="pres">
      <dgm:prSet presAssocID="{515C188B-B004-45A7-B332-DAC02626647A}" presName="thickLine" presStyleLbl="alignNode1" presStyleIdx="2" presStyleCnt="6"/>
      <dgm:spPr/>
    </dgm:pt>
    <dgm:pt modelId="{445ABDF2-B90F-40BA-962D-910DB77794DE}" type="pres">
      <dgm:prSet presAssocID="{515C188B-B004-45A7-B332-DAC02626647A}" presName="horz1" presStyleCnt="0"/>
      <dgm:spPr/>
    </dgm:pt>
    <dgm:pt modelId="{81C58318-2097-4B42-8B01-B77BA173A29E}" type="pres">
      <dgm:prSet presAssocID="{515C188B-B004-45A7-B332-DAC02626647A}" presName="tx1" presStyleLbl="revTx" presStyleIdx="2" presStyleCnt="6"/>
      <dgm:spPr/>
    </dgm:pt>
    <dgm:pt modelId="{3A90EA94-EBF1-4FF9-8FAD-BE358491694D}" type="pres">
      <dgm:prSet presAssocID="{515C188B-B004-45A7-B332-DAC02626647A}" presName="vert1" presStyleCnt="0"/>
      <dgm:spPr/>
    </dgm:pt>
    <dgm:pt modelId="{C6A5A4EA-50E1-4C01-ACB3-9FE73E0B33CA}" type="pres">
      <dgm:prSet presAssocID="{F0FB9F55-6F57-4339-9FC6-A639B3ECC37E}" presName="thickLine" presStyleLbl="alignNode1" presStyleIdx="3" presStyleCnt="6"/>
      <dgm:spPr/>
    </dgm:pt>
    <dgm:pt modelId="{7E167773-EB23-4B42-B65F-3D5DDCDB8261}" type="pres">
      <dgm:prSet presAssocID="{F0FB9F55-6F57-4339-9FC6-A639B3ECC37E}" presName="horz1" presStyleCnt="0"/>
      <dgm:spPr/>
    </dgm:pt>
    <dgm:pt modelId="{D06BABC4-4647-4011-9BE3-08579B1985C6}" type="pres">
      <dgm:prSet presAssocID="{F0FB9F55-6F57-4339-9FC6-A639B3ECC37E}" presName="tx1" presStyleLbl="revTx" presStyleIdx="3" presStyleCnt="6"/>
      <dgm:spPr/>
    </dgm:pt>
    <dgm:pt modelId="{68D2D653-7071-48CF-B7CF-A7A8DA2598C7}" type="pres">
      <dgm:prSet presAssocID="{F0FB9F55-6F57-4339-9FC6-A639B3ECC37E}" presName="vert1" presStyleCnt="0"/>
      <dgm:spPr/>
    </dgm:pt>
    <dgm:pt modelId="{26001B3B-B310-4031-A119-0281ADC26154}" type="pres">
      <dgm:prSet presAssocID="{FB00D1DB-097F-41CA-8C2D-24D137232D5E}" presName="thickLine" presStyleLbl="alignNode1" presStyleIdx="4" presStyleCnt="6"/>
      <dgm:spPr/>
    </dgm:pt>
    <dgm:pt modelId="{901B7E01-BCC0-4F19-963D-C228904D3968}" type="pres">
      <dgm:prSet presAssocID="{FB00D1DB-097F-41CA-8C2D-24D137232D5E}" presName="horz1" presStyleCnt="0"/>
      <dgm:spPr/>
    </dgm:pt>
    <dgm:pt modelId="{02ED85B9-8869-49DA-9794-301C50AEAADB}" type="pres">
      <dgm:prSet presAssocID="{FB00D1DB-097F-41CA-8C2D-24D137232D5E}" presName="tx1" presStyleLbl="revTx" presStyleIdx="4" presStyleCnt="6"/>
      <dgm:spPr/>
    </dgm:pt>
    <dgm:pt modelId="{33E9C206-28AC-4F36-BB39-4EC2BEC32918}" type="pres">
      <dgm:prSet presAssocID="{FB00D1DB-097F-41CA-8C2D-24D137232D5E}" presName="vert1" presStyleCnt="0"/>
      <dgm:spPr/>
    </dgm:pt>
    <dgm:pt modelId="{473B1D4B-C810-4B94-B6AC-A7FD2F8F921F}" type="pres">
      <dgm:prSet presAssocID="{AD104533-3A06-40BD-BC7E-F2A859E2DE16}" presName="thickLine" presStyleLbl="alignNode1" presStyleIdx="5" presStyleCnt="6"/>
      <dgm:spPr/>
    </dgm:pt>
    <dgm:pt modelId="{C0F1BDB3-423A-4CA7-BC41-A0D36DAA47D1}" type="pres">
      <dgm:prSet presAssocID="{AD104533-3A06-40BD-BC7E-F2A859E2DE16}" presName="horz1" presStyleCnt="0"/>
      <dgm:spPr/>
    </dgm:pt>
    <dgm:pt modelId="{39C325FC-C6D7-4099-99FD-D2AE4DA8AABF}" type="pres">
      <dgm:prSet presAssocID="{AD104533-3A06-40BD-BC7E-F2A859E2DE16}" presName="tx1" presStyleLbl="revTx" presStyleIdx="5" presStyleCnt="6"/>
      <dgm:spPr/>
    </dgm:pt>
    <dgm:pt modelId="{AC5E6127-A001-4A38-B505-B5490F8B6ECB}" type="pres">
      <dgm:prSet presAssocID="{AD104533-3A06-40BD-BC7E-F2A859E2DE16}" presName="vert1" presStyleCnt="0"/>
      <dgm:spPr/>
    </dgm:pt>
  </dgm:ptLst>
  <dgm:cxnLst>
    <dgm:cxn modelId="{8365AE0E-E210-4251-B1AE-9C965CE816FE}" type="presOf" srcId="{DDA54866-821F-4636-AC82-0FC28D2FF3FF}" destId="{B3685E1F-253E-4D86-9270-589AD6B4EB17}" srcOrd="0" destOrd="0" presId="urn:microsoft.com/office/officeart/2008/layout/LinedList"/>
    <dgm:cxn modelId="{80DC0A10-10FE-4E21-9E75-149263AD4C20}" srcId="{DDA54866-821F-4636-AC82-0FC28D2FF3FF}" destId="{F0FB9F55-6F57-4339-9FC6-A639B3ECC37E}" srcOrd="3" destOrd="0" parTransId="{1546040B-DF44-40BD-946C-08E0FA558535}" sibTransId="{91A8350D-2F84-4DB7-B719-9029583D3C44}"/>
    <dgm:cxn modelId="{35380721-9F5B-4D5D-9F70-801BFFAE22FB}" srcId="{DDA54866-821F-4636-AC82-0FC28D2FF3FF}" destId="{AD104533-3A06-40BD-BC7E-F2A859E2DE16}" srcOrd="5" destOrd="0" parTransId="{8DCF9DE1-F9B7-49B5-A978-683A268FD7F0}" sibTransId="{4675C2BE-FA46-45D4-9ACF-81A021C6804C}"/>
    <dgm:cxn modelId="{46FE4633-1EA2-499D-A8CC-9284C3F8FC07}" type="presOf" srcId="{515C188B-B004-45A7-B332-DAC02626647A}" destId="{81C58318-2097-4B42-8B01-B77BA173A29E}" srcOrd="0" destOrd="0" presId="urn:microsoft.com/office/officeart/2008/layout/LinedList"/>
    <dgm:cxn modelId="{D983A13D-CFF1-4CD4-8C04-2B3978648A8A}" type="presOf" srcId="{4F0AC801-778F-4F09-83B3-48B9A2E23CE9}" destId="{E3454F28-91DE-4695-B10C-9572A1597767}" srcOrd="0" destOrd="0" presId="urn:microsoft.com/office/officeart/2008/layout/LinedList"/>
    <dgm:cxn modelId="{3956E262-2C51-44FF-9D3C-A04CC5F7E1CB}" srcId="{DDA54866-821F-4636-AC82-0FC28D2FF3FF}" destId="{4F0AC801-778F-4F09-83B3-48B9A2E23CE9}" srcOrd="0" destOrd="0" parTransId="{D8279D58-3DDA-4F5B-9E04-9CC4BD17A551}" sibTransId="{75CAFDB9-E9AD-496D-827C-6C8E9E63D238}"/>
    <dgm:cxn modelId="{D8AFB945-E5BA-421A-BFEE-86E6F4F93CC6}" type="presOf" srcId="{D1E3346D-C87E-4720-83E6-9FF0D193C2CA}" destId="{68D1A677-1C37-4641-A8D4-BF7E6880D5BB}" srcOrd="0" destOrd="0" presId="urn:microsoft.com/office/officeart/2008/layout/LinedList"/>
    <dgm:cxn modelId="{91ABD999-BBB2-42F9-9D9A-C18291582406}" type="presOf" srcId="{F0FB9F55-6F57-4339-9FC6-A639B3ECC37E}" destId="{D06BABC4-4647-4011-9BE3-08579B1985C6}" srcOrd="0" destOrd="0" presId="urn:microsoft.com/office/officeart/2008/layout/LinedList"/>
    <dgm:cxn modelId="{FAA60CA6-A10F-4A45-A888-690A1C89D325}" srcId="{DDA54866-821F-4636-AC82-0FC28D2FF3FF}" destId="{D1E3346D-C87E-4720-83E6-9FF0D193C2CA}" srcOrd="1" destOrd="0" parTransId="{625BD363-4ED3-413D-BD01-982EAA3507B2}" sibTransId="{F083F595-3384-4211-9495-70F130A5B280}"/>
    <dgm:cxn modelId="{2B5DD9A7-864D-45DE-BE8E-824DB2D142E5}" type="presOf" srcId="{AD104533-3A06-40BD-BC7E-F2A859E2DE16}" destId="{39C325FC-C6D7-4099-99FD-D2AE4DA8AABF}" srcOrd="0" destOrd="0" presId="urn:microsoft.com/office/officeart/2008/layout/LinedList"/>
    <dgm:cxn modelId="{6A7C6AB3-E697-435E-9698-A786B3FEA081}" type="presOf" srcId="{FB00D1DB-097F-41CA-8C2D-24D137232D5E}" destId="{02ED85B9-8869-49DA-9794-301C50AEAADB}" srcOrd="0" destOrd="0" presId="urn:microsoft.com/office/officeart/2008/layout/LinedList"/>
    <dgm:cxn modelId="{DD892FCA-F1BB-4D0D-AA02-8F1CB95E8D1E}" srcId="{DDA54866-821F-4636-AC82-0FC28D2FF3FF}" destId="{515C188B-B004-45A7-B332-DAC02626647A}" srcOrd="2" destOrd="0" parTransId="{A14BB041-54A3-4C3B-9C9C-C86F72AE259D}" sibTransId="{C45F8932-B127-4BEB-BE8B-3463AB1DDFC8}"/>
    <dgm:cxn modelId="{456BC2DD-1E03-4616-A14A-5DE166BD61B7}" srcId="{DDA54866-821F-4636-AC82-0FC28D2FF3FF}" destId="{FB00D1DB-097F-41CA-8C2D-24D137232D5E}" srcOrd="4" destOrd="0" parTransId="{4696C8F3-5242-470E-885A-EC0DE04EB456}" sibTransId="{00F421E4-3CC0-49D3-BA35-53BBFBB60D9C}"/>
    <dgm:cxn modelId="{6AE7EADA-D72A-4381-B9B4-A8AE1BF88A35}" type="presParOf" srcId="{B3685E1F-253E-4D86-9270-589AD6B4EB17}" destId="{1A00EF0E-2BFC-4849-9049-0266187AD9EA}" srcOrd="0" destOrd="0" presId="urn:microsoft.com/office/officeart/2008/layout/LinedList"/>
    <dgm:cxn modelId="{D7414608-565F-4595-8F28-B2DBAAC0897B}" type="presParOf" srcId="{B3685E1F-253E-4D86-9270-589AD6B4EB17}" destId="{C5A3F525-7C04-46B6-B8D1-7DD362A893F8}" srcOrd="1" destOrd="0" presId="urn:microsoft.com/office/officeart/2008/layout/LinedList"/>
    <dgm:cxn modelId="{59786310-50F9-454A-8D3B-3D0972F593CA}" type="presParOf" srcId="{C5A3F525-7C04-46B6-B8D1-7DD362A893F8}" destId="{E3454F28-91DE-4695-B10C-9572A1597767}" srcOrd="0" destOrd="0" presId="urn:microsoft.com/office/officeart/2008/layout/LinedList"/>
    <dgm:cxn modelId="{087C52C1-8905-4E00-AE46-5F8C630599DE}" type="presParOf" srcId="{C5A3F525-7C04-46B6-B8D1-7DD362A893F8}" destId="{2CF18BA0-7E66-4ABE-93EE-D5F52D8EBEAE}" srcOrd="1" destOrd="0" presId="urn:microsoft.com/office/officeart/2008/layout/LinedList"/>
    <dgm:cxn modelId="{9D1FF38B-FCC2-4ABA-9BCF-7BE17C4F48DE}" type="presParOf" srcId="{B3685E1F-253E-4D86-9270-589AD6B4EB17}" destId="{23B9449C-CC0B-4BE2-86CD-16A5DD919667}" srcOrd="2" destOrd="0" presId="urn:microsoft.com/office/officeart/2008/layout/LinedList"/>
    <dgm:cxn modelId="{DBE7BC1F-E2DD-4A43-9BEC-209C0DCED811}" type="presParOf" srcId="{B3685E1F-253E-4D86-9270-589AD6B4EB17}" destId="{6D081D47-38D7-42E8-BC7C-1E0D241E7A33}" srcOrd="3" destOrd="0" presId="urn:microsoft.com/office/officeart/2008/layout/LinedList"/>
    <dgm:cxn modelId="{33555888-C799-429D-8018-1286A50956AD}" type="presParOf" srcId="{6D081D47-38D7-42E8-BC7C-1E0D241E7A33}" destId="{68D1A677-1C37-4641-A8D4-BF7E6880D5BB}" srcOrd="0" destOrd="0" presId="urn:microsoft.com/office/officeart/2008/layout/LinedList"/>
    <dgm:cxn modelId="{F60C5B1E-1B06-4D4D-B0F9-5223089827AB}" type="presParOf" srcId="{6D081D47-38D7-42E8-BC7C-1E0D241E7A33}" destId="{35A575A0-B839-4643-8EC3-046E6C89D5B9}" srcOrd="1" destOrd="0" presId="urn:microsoft.com/office/officeart/2008/layout/LinedList"/>
    <dgm:cxn modelId="{74D6C3E6-0744-4AA3-B0DC-F0DEFB2D59F2}" type="presParOf" srcId="{B3685E1F-253E-4D86-9270-589AD6B4EB17}" destId="{6BB406CA-F2E3-4698-8D07-9AC342F3C616}" srcOrd="4" destOrd="0" presId="urn:microsoft.com/office/officeart/2008/layout/LinedList"/>
    <dgm:cxn modelId="{0A2C69B3-AECF-4753-91FF-0DD2CB3136EB}" type="presParOf" srcId="{B3685E1F-253E-4D86-9270-589AD6B4EB17}" destId="{445ABDF2-B90F-40BA-962D-910DB77794DE}" srcOrd="5" destOrd="0" presId="urn:microsoft.com/office/officeart/2008/layout/LinedList"/>
    <dgm:cxn modelId="{BFFABA14-C400-4928-ABC3-772FB911F384}" type="presParOf" srcId="{445ABDF2-B90F-40BA-962D-910DB77794DE}" destId="{81C58318-2097-4B42-8B01-B77BA173A29E}" srcOrd="0" destOrd="0" presId="urn:microsoft.com/office/officeart/2008/layout/LinedList"/>
    <dgm:cxn modelId="{38446201-D85B-41D9-94DC-A3AF85EC1FC8}" type="presParOf" srcId="{445ABDF2-B90F-40BA-962D-910DB77794DE}" destId="{3A90EA94-EBF1-4FF9-8FAD-BE358491694D}" srcOrd="1" destOrd="0" presId="urn:microsoft.com/office/officeart/2008/layout/LinedList"/>
    <dgm:cxn modelId="{FCA1976F-D0EA-4816-82C6-661B03CFA504}" type="presParOf" srcId="{B3685E1F-253E-4D86-9270-589AD6B4EB17}" destId="{C6A5A4EA-50E1-4C01-ACB3-9FE73E0B33CA}" srcOrd="6" destOrd="0" presId="urn:microsoft.com/office/officeart/2008/layout/LinedList"/>
    <dgm:cxn modelId="{345CD333-0AC8-40E1-8432-DB9873D4D65F}" type="presParOf" srcId="{B3685E1F-253E-4D86-9270-589AD6B4EB17}" destId="{7E167773-EB23-4B42-B65F-3D5DDCDB8261}" srcOrd="7" destOrd="0" presId="urn:microsoft.com/office/officeart/2008/layout/LinedList"/>
    <dgm:cxn modelId="{D38ED8D3-91C5-45A4-A592-E6A6FD1FF39A}" type="presParOf" srcId="{7E167773-EB23-4B42-B65F-3D5DDCDB8261}" destId="{D06BABC4-4647-4011-9BE3-08579B1985C6}" srcOrd="0" destOrd="0" presId="urn:microsoft.com/office/officeart/2008/layout/LinedList"/>
    <dgm:cxn modelId="{5451A802-B943-49F7-9DB4-A97A95151005}" type="presParOf" srcId="{7E167773-EB23-4B42-B65F-3D5DDCDB8261}" destId="{68D2D653-7071-48CF-B7CF-A7A8DA2598C7}" srcOrd="1" destOrd="0" presId="urn:microsoft.com/office/officeart/2008/layout/LinedList"/>
    <dgm:cxn modelId="{EA277081-CF77-4FE6-8542-3BE0FFAC5277}" type="presParOf" srcId="{B3685E1F-253E-4D86-9270-589AD6B4EB17}" destId="{26001B3B-B310-4031-A119-0281ADC26154}" srcOrd="8" destOrd="0" presId="urn:microsoft.com/office/officeart/2008/layout/LinedList"/>
    <dgm:cxn modelId="{B3069B96-325B-429D-A085-C61074B1E9CF}" type="presParOf" srcId="{B3685E1F-253E-4D86-9270-589AD6B4EB17}" destId="{901B7E01-BCC0-4F19-963D-C228904D3968}" srcOrd="9" destOrd="0" presId="urn:microsoft.com/office/officeart/2008/layout/LinedList"/>
    <dgm:cxn modelId="{CEE17BD4-AF65-4EE6-88DA-25F63192099A}" type="presParOf" srcId="{901B7E01-BCC0-4F19-963D-C228904D3968}" destId="{02ED85B9-8869-49DA-9794-301C50AEAADB}" srcOrd="0" destOrd="0" presId="urn:microsoft.com/office/officeart/2008/layout/LinedList"/>
    <dgm:cxn modelId="{32E92F1B-4B48-47B3-B220-E1F723464421}" type="presParOf" srcId="{901B7E01-BCC0-4F19-963D-C228904D3968}" destId="{33E9C206-28AC-4F36-BB39-4EC2BEC32918}" srcOrd="1" destOrd="0" presId="urn:microsoft.com/office/officeart/2008/layout/LinedList"/>
    <dgm:cxn modelId="{2040C160-DF3E-46C7-A665-5C00C3A17021}" type="presParOf" srcId="{B3685E1F-253E-4D86-9270-589AD6B4EB17}" destId="{473B1D4B-C810-4B94-B6AC-A7FD2F8F921F}" srcOrd="10" destOrd="0" presId="urn:microsoft.com/office/officeart/2008/layout/LinedList"/>
    <dgm:cxn modelId="{78D537D9-55BA-4714-928D-BE146016C615}" type="presParOf" srcId="{B3685E1F-253E-4D86-9270-589AD6B4EB17}" destId="{C0F1BDB3-423A-4CA7-BC41-A0D36DAA47D1}" srcOrd="11" destOrd="0" presId="urn:microsoft.com/office/officeart/2008/layout/LinedList"/>
    <dgm:cxn modelId="{069D536C-9147-414D-8FB7-F4749AF3AD7D}" type="presParOf" srcId="{C0F1BDB3-423A-4CA7-BC41-A0D36DAA47D1}" destId="{39C325FC-C6D7-4099-99FD-D2AE4DA8AABF}" srcOrd="0" destOrd="0" presId="urn:microsoft.com/office/officeart/2008/layout/LinedList"/>
    <dgm:cxn modelId="{1B9E9B6E-9837-4149-983B-75A0F41A99F5}" type="presParOf" srcId="{C0F1BDB3-423A-4CA7-BC41-A0D36DAA47D1}" destId="{AC5E6127-A001-4A38-B505-B5490F8B6EC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3E42374-9E8A-46D6-9EA9-C63473AD49A9}"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995E6A1F-0597-439A-9F50-B509E746D8C1}">
      <dgm:prSet/>
      <dgm:spPr/>
      <dgm:t>
        <a:bodyPr/>
        <a:lstStyle/>
        <a:p>
          <a:r>
            <a:rPr lang="en-GB" noProof="0" dirty="0"/>
            <a:t>Minimal feedback level and coaching.</a:t>
          </a:r>
        </a:p>
      </dgm:t>
    </dgm:pt>
    <dgm:pt modelId="{65B3187E-29F8-4280-B90D-09A388E50477}" type="parTrans" cxnId="{94D2C7D6-7A74-46B1-A3CC-5A8CC6CCFEE5}">
      <dgm:prSet/>
      <dgm:spPr/>
      <dgm:t>
        <a:bodyPr/>
        <a:lstStyle/>
        <a:p>
          <a:endParaRPr lang="en-US"/>
        </a:p>
      </dgm:t>
    </dgm:pt>
    <dgm:pt modelId="{196E6B79-73F2-4881-897E-13FE37811F9E}" type="sibTrans" cxnId="{94D2C7D6-7A74-46B1-A3CC-5A8CC6CCFEE5}">
      <dgm:prSet/>
      <dgm:spPr/>
      <dgm:t>
        <a:bodyPr/>
        <a:lstStyle/>
        <a:p>
          <a:endParaRPr lang="en-GB" noProof="0" dirty="0"/>
        </a:p>
      </dgm:t>
    </dgm:pt>
    <dgm:pt modelId="{0B2DCC70-189F-41FA-86BA-C14C4889AA90}">
      <dgm:prSet/>
      <dgm:spPr/>
      <dgm:t>
        <a:bodyPr/>
        <a:lstStyle/>
        <a:p>
          <a:r>
            <a:rPr lang="en-GB" noProof="0" dirty="0"/>
            <a:t>Weak communication skills</a:t>
          </a:r>
        </a:p>
      </dgm:t>
    </dgm:pt>
    <dgm:pt modelId="{BE4D4B29-A9F1-41C5-B677-C54B2BCB9876}" type="parTrans" cxnId="{116C5F5B-3044-4512-BD66-C556D593C2F3}">
      <dgm:prSet/>
      <dgm:spPr/>
      <dgm:t>
        <a:bodyPr/>
        <a:lstStyle/>
        <a:p>
          <a:endParaRPr lang="en-US"/>
        </a:p>
      </dgm:t>
    </dgm:pt>
    <dgm:pt modelId="{2984150C-C3E0-4F4E-8AF3-B04802522C2A}" type="sibTrans" cxnId="{116C5F5B-3044-4512-BD66-C556D593C2F3}">
      <dgm:prSet/>
      <dgm:spPr/>
      <dgm:t>
        <a:bodyPr/>
        <a:lstStyle/>
        <a:p>
          <a:endParaRPr lang="en-GB" noProof="0" dirty="0"/>
        </a:p>
      </dgm:t>
    </dgm:pt>
    <dgm:pt modelId="{61AAAFFE-7593-493C-8301-DD04B5866690}">
      <dgm:prSet/>
      <dgm:spPr/>
      <dgm:t>
        <a:bodyPr/>
        <a:lstStyle/>
        <a:p>
          <a:r>
            <a:rPr lang="en-GB" noProof="0" dirty="0"/>
            <a:t>Low emotional intelligence</a:t>
          </a:r>
        </a:p>
      </dgm:t>
    </dgm:pt>
    <dgm:pt modelId="{B7E9EF70-F2EF-4AC7-87A7-06C62EB97F73}" type="parTrans" cxnId="{870CB3F4-7925-4166-A805-1E4649E83913}">
      <dgm:prSet/>
      <dgm:spPr/>
      <dgm:t>
        <a:bodyPr/>
        <a:lstStyle/>
        <a:p>
          <a:endParaRPr lang="en-US"/>
        </a:p>
      </dgm:t>
    </dgm:pt>
    <dgm:pt modelId="{05CE3E73-77FE-416B-9DCC-960C77B9E017}" type="sibTrans" cxnId="{870CB3F4-7925-4166-A805-1E4649E83913}">
      <dgm:prSet/>
      <dgm:spPr/>
      <dgm:t>
        <a:bodyPr/>
        <a:lstStyle/>
        <a:p>
          <a:endParaRPr lang="en-GB" noProof="0" dirty="0"/>
        </a:p>
      </dgm:t>
    </dgm:pt>
    <dgm:pt modelId="{78AA08D2-0724-490B-9D8C-05C5D0B8682E}">
      <dgm:prSet/>
      <dgm:spPr/>
      <dgm:t>
        <a:bodyPr/>
        <a:lstStyle/>
        <a:p>
          <a:r>
            <a:rPr lang="en-GB" noProof="0" dirty="0"/>
            <a:t>The prevention of conflict situations (</a:t>
          </a:r>
          <a:r>
            <a:rPr lang="en-GB" noProof="0" dirty="0" err="1"/>
            <a:t>Dr.T</a:t>
          </a:r>
          <a:r>
            <a:rPr lang="en-GB" noProof="0" dirty="0"/>
            <a:t>. Kiruthiga, 2018).</a:t>
          </a:r>
        </a:p>
      </dgm:t>
    </dgm:pt>
    <dgm:pt modelId="{20BA2C83-3C1B-46EC-8D89-DDDFBF2BB210}" type="parTrans" cxnId="{9D20AE33-84E9-4475-ACDE-2A5D91D74F91}">
      <dgm:prSet/>
      <dgm:spPr/>
      <dgm:t>
        <a:bodyPr/>
        <a:lstStyle/>
        <a:p>
          <a:endParaRPr lang="en-US"/>
        </a:p>
      </dgm:t>
    </dgm:pt>
    <dgm:pt modelId="{F242B673-BB2C-4BD6-BF05-7876BC34E2FA}" type="sibTrans" cxnId="{9D20AE33-84E9-4475-ACDE-2A5D91D74F91}">
      <dgm:prSet/>
      <dgm:spPr/>
      <dgm:t>
        <a:bodyPr/>
        <a:lstStyle/>
        <a:p>
          <a:endParaRPr lang="en-GB" noProof="0" dirty="0"/>
        </a:p>
      </dgm:t>
    </dgm:pt>
    <dgm:pt modelId="{32A949C0-AED2-4BC2-A4F5-419CB30AF53D}">
      <dgm:prSet/>
      <dgm:spPr/>
      <dgm:t>
        <a:bodyPr/>
        <a:lstStyle/>
        <a:p>
          <a:r>
            <a:rPr lang="en-GB" noProof="0" dirty="0"/>
            <a:t>Weak decision-making self efficacy.</a:t>
          </a:r>
        </a:p>
      </dgm:t>
    </dgm:pt>
    <dgm:pt modelId="{B52D5768-2EA3-4624-B6F6-45955A0A7AEF}" type="parTrans" cxnId="{CCF3B5EB-A03F-44CE-B686-E80F2272529B}">
      <dgm:prSet/>
      <dgm:spPr/>
      <dgm:t>
        <a:bodyPr/>
        <a:lstStyle/>
        <a:p>
          <a:endParaRPr lang="en-US"/>
        </a:p>
      </dgm:t>
    </dgm:pt>
    <dgm:pt modelId="{3477C34A-60E7-414C-A844-4424AFFB8466}" type="sibTrans" cxnId="{CCF3B5EB-A03F-44CE-B686-E80F2272529B}">
      <dgm:prSet/>
      <dgm:spPr/>
      <dgm:t>
        <a:bodyPr/>
        <a:lstStyle/>
        <a:p>
          <a:endParaRPr lang="en-GB" noProof="0" dirty="0"/>
        </a:p>
      </dgm:t>
    </dgm:pt>
    <dgm:pt modelId="{FBC5A817-EDFB-4317-9D2A-6B3EEC044F46}">
      <dgm:prSet/>
      <dgm:spPr/>
      <dgm:t>
        <a:bodyPr/>
        <a:lstStyle/>
        <a:p>
          <a:r>
            <a:rPr lang="en-GB" noProof="0" dirty="0"/>
            <a:t>Roles in Mintzberg unmet.</a:t>
          </a:r>
        </a:p>
      </dgm:t>
    </dgm:pt>
    <dgm:pt modelId="{9DE4BF78-6B92-4CC1-9CCB-745348C6F3B5}" type="parTrans" cxnId="{CD2A7A96-FF66-4C7F-A1C7-FB1C63635316}">
      <dgm:prSet/>
      <dgm:spPr/>
      <dgm:t>
        <a:bodyPr/>
        <a:lstStyle/>
        <a:p>
          <a:endParaRPr lang="en-US"/>
        </a:p>
      </dgm:t>
    </dgm:pt>
    <dgm:pt modelId="{2774C8C7-E03F-4884-9135-775AA72152A5}" type="sibTrans" cxnId="{CD2A7A96-FF66-4C7F-A1C7-FB1C63635316}">
      <dgm:prSet/>
      <dgm:spPr/>
      <dgm:t>
        <a:bodyPr/>
        <a:lstStyle/>
        <a:p>
          <a:endParaRPr lang="en-US"/>
        </a:p>
      </dgm:t>
    </dgm:pt>
    <dgm:pt modelId="{C53D957F-817B-450B-98A7-6C42F15CA814}" type="pres">
      <dgm:prSet presAssocID="{73E42374-9E8A-46D6-9EA9-C63473AD49A9}" presName="Name0" presStyleCnt="0">
        <dgm:presLayoutVars>
          <dgm:dir/>
          <dgm:resizeHandles val="exact"/>
        </dgm:presLayoutVars>
      </dgm:prSet>
      <dgm:spPr/>
    </dgm:pt>
    <dgm:pt modelId="{43FF8028-4FCE-44B7-A5F4-590E20EDEF5D}" type="pres">
      <dgm:prSet presAssocID="{995E6A1F-0597-439A-9F50-B509E746D8C1}" presName="node" presStyleLbl="node1" presStyleIdx="0" presStyleCnt="6">
        <dgm:presLayoutVars>
          <dgm:bulletEnabled val="1"/>
        </dgm:presLayoutVars>
      </dgm:prSet>
      <dgm:spPr/>
    </dgm:pt>
    <dgm:pt modelId="{B44A1A5B-08B3-42F0-85DB-F8E3FEFDC2CB}" type="pres">
      <dgm:prSet presAssocID="{196E6B79-73F2-4881-897E-13FE37811F9E}" presName="sibTrans" presStyleLbl="sibTrans1D1" presStyleIdx="0" presStyleCnt="5"/>
      <dgm:spPr/>
    </dgm:pt>
    <dgm:pt modelId="{7D88984A-D6A3-4B2C-A8F5-3087E534E3DF}" type="pres">
      <dgm:prSet presAssocID="{196E6B79-73F2-4881-897E-13FE37811F9E}" presName="connectorText" presStyleLbl="sibTrans1D1" presStyleIdx="0" presStyleCnt="5"/>
      <dgm:spPr/>
    </dgm:pt>
    <dgm:pt modelId="{641327C6-1795-485C-B0ED-B305CED428D8}" type="pres">
      <dgm:prSet presAssocID="{0B2DCC70-189F-41FA-86BA-C14C4889AA90}" presName="node" presStyleLbl="node1" presStyleIdx="1" presStyleCnt="6">
        <dgm:presLayoutVars>
          <dgm:bulletEnabled val="1"/>
        </dgm:presLayoutVars>
      </dgm:prSet>
      <dgm:spPr/>
    </dgm:pt>
    <dgm:pt modelId="{CB65C890-75AA-49BA-916C-D43D07E0803E}" type="pres">
      <dgm:prSet presAssocID="{2984150C-C3E0-4F4E-8AF3-B04802522C2A}" presName="sibTrans" presStyleLbl="sibTrans1D1" presStyleIdx="1" presStyleCnt="5"/>
      <dgm:spPr/>
    </dgm:pt>
    <dgm:pt modelId="{72E95A4C-4C2A-4E7D-A26A-8CD5EE02CDA7}" type="pres">
      <dgm:prSet presAssocID="{2984150C-C3E0-4F4E-8AF3-B04802522C2A}" presName="connectorText" presStyleLbl="sibTrans1D1" presStyleIdx="1" presStyleCnt="5"/>
      <dgm:spPr/>
    </dgm:pt>
    <dgm:pt modelId="{1F48C43C-1C3E-45DE-8A5B-5ACFA11721A5}" type="pres">
      <dgm:prSet presAssocID="{61AAAFFE-7593-493C-8301-DD04B5866690}" presName="node" presStyleLbl="node1" presStyleIdx="2" presStyleCnt="6">
        <dgm:presLayoutVars>
          <dgm:bulletEnabled val="1"/>
        </dgm:presLayoutVars>
      </dgm:prSet>
      <dgm:spPr/>
    </dgm:pt>
    <dgm:pt modelId="{7FEB8D7B-AF69-455F-94AC-114997C3A129}" type="pres">
      <dgm:prSet presAssocID="{05CE3E73-77FE-416B-9DCC-960C77B9E017}" presName="sibTrans" presStyleLbl="sibTrans1D1" presStyleIdx="2" presStyleCnt="5"/>
      <dgm:spPr/>
    </dgm:pt>
    <dgm:pt modelId="{E4411F46-704D-4236-9E72-52424FC0B894}" type="pres">
      <dgm:prSet presAssocID="{05CE3E73-77FE-416B-9DCC-960C77B9E017}" presName="connectorText" presStyleLbl="sibTrans1D1" presStyleIdx="2" presStyleCnt="5"/>
      <dgm:spPr/>
    </dgm:pt>
    <dgm:pt modelId="{3EF445B4-C2BE-430F-9FEF-C66B6223EFD9}" type="pres">
      <dgm:prSet presAssocID="{78AA08D2-0724-490B-9D8C-05C5D0B8682E}" presName="node" presStyleLbl="node1" presStyleIdx="3" presStyleCnt="6">
        <dgm:presLayoutVars>
          <dgm:bulletEnabled val="1"/>
        </dgm:presLayoutVars>
      </dgm:prSet>
      <dgm:spPr/>
    </dgm:pt>
    <dgm:pt modelId="{FD65BEE2-DBFF-4929-BDEC-53459D02D84C}" type="pres">
      <dgm:prSet presAssocID="{F242B673-BB2C-4BD6-BF05-7876BC34E2FA}" presName="sibTrans" presStyleLbl="sibTrans1D1" presStyleIdx="3" presStyleCnt="5"/>
      <dgm:spPr/>
    </dgm:pt>
    <dgm:pt modelId="{DD32D043-841F-4F22-A9B5-7C56AFE79409}" type="pres">
      <dgm:prSet presAssocID="{F242B673-BB2C-4BD6-BF05-7876BC34E2FA}" presName="connectorText" presStyleLbl="sibTrans1D1" presStyleIdx="3" presStyleCnt="5"/>
      <dgm:spPr/>
    </dgm:pt>
    <dgm:pt modelId="{F1EC1B0D-8C00-4A92-ABD9-B3D508C76ABC}" type="pres">
      <dgm:prSet presAssocID="{32A949C0-AED2-4BC2-A4F5-419CB30AF53D}" presName="node" presStyleLbl="node1" presStyleIdx="4" presStyleCnt="6">
        <dgm:presLayoutVars>
          <dgm:bulletEnabled val="1"/>
        </dgm:presLayoutVars>
      </dgm:prSet>
      <dgm:spPr/>
    </dgm:pt>
    <dgm:pt modelId="{3D4158FB-5EE5-438D-86FC-0121406FD28C}" type="pres">
      <dgm:prSet presAssocID="{3477C34A-60E7-414C-A844-4424AFFB8466}" presName="sibTrans" presStyleLbl="sibTrans1D1" presStyleIdx="4" presStyleCnt="5"/>
      <dgm:spPr/>
    </dgm:pt>
    <dgm:pt modelId="{4E646249-5013-422F-B39E-C4D0902EFA2F}" type="pres">
      <dgm:prSet presAssocID="{3477C34A-60E7-414C-A844-4424AFFB8466}" presName="connectorText" presStyleLbl="sibTrans1D1" presStyleIdx="4" presStyleCnt="5"/>
      <dgm:spPr/>
    </dgm:pt>
    <dgm:pt modelId="{0D281F7D-8914-40A5-8CDF-8B02C141BA7D}" type="pres">
      <dgm:prSet presAssocID="{FBC5A817-EDFB-4317-9D2A-6B3EEC044F46}" presName="node" presStyleLbl="node1" presStyleIdx="5" presStyleCnt="6">
        <dgm:presLayoutVars>
          <dgm:bulletEnabled val="1"/>
        </dgm:presLayoutVars>
      </dgm:prSet>
      <dgm:spPr/>
    </dgm:pt>
  </dgm:ptLst>
  <dgm:cxnLst>
    <dgm:cxn modelId="{8F41EF09-6A1A-4CF6-94A4-5895A9D37060}" type="presOf" srcId="{3477C34A-60E7-414C-A844-4424AFFB8466}" destId="{3D4158FB-5EE5-438D-86FC-0121406FD28C}" srcOrd="0" destOrd="0" presId="urn:microsoft.com/office/officeart/2016/7/layout/RepeatingBendingProcessNew"/>
    <dgm:cxn modelId="{9D20AE33-84E9-4475-ACDE-2A5D91D74F91}" srcId="{73E42374-9E8A-46D6-9EA9-C63473AD49A9}" destId="{78AA08D2-0724-490B-9D8C-05C5D0B8682E}" srcOrd="3" destOrd="0" parTransId="{20BA2C83-3C1B-46EC-8D89-DDDFBF2BB210}" sibTransId="{F242B673-BB2C-4BD6-BF05-7876BC34E2FA}"/>
    <dgm:cxn modelId="{116C5F5B-3044-4512-BD66-C556D593C2F3}" srcId="{73E42374-9E8A-46D6-9EA9-C63473AD49A9}" destId="{0B2DCC70-189F-41FA-86BA-C14C4889AA90}" srcOrd="1" destOrd="0" parTransId="{BE4D4B29-A9F1-41C5-B677-C54B2BCB9876}" sibTransId="{2984150C-C3E0-4F4E-8AF3-B04802522C2A}"/>
    <dgm:cxn modelId="{99DEDC68-9228-43EC-A8F8-F6BF333FC502}" type="presOf" srcId="{05CE3E73-77FE-416B-9DCC-960C77B9E017}" destId="{7FEB8D7B-AF69-455F-94AC-114997C3A129}" srcOrd="0" destOrd="0" presId="urn:microsoft.com/office/officeart/2016/7/layout/RepeatingBendingProcessNew"/>
    <dgm:cxn modelId="{6107A372-E427-4919-975F-B8E0A38AA165}" type="presOf" srcId="{32A949C0-AED2-4BC2-A4F5-419CB30AF53D}" destId="{F1EC1B0D-8C00-4A92-ABD9-B3D508C76ABC}" srcOrd="0" destOrd="0" presId="urn:microsoft.com/office/officeart/2016/7/layout/RepeatingBendingProcessNew"/>
    <dgm:cxn modelId="{6CDE147F-9CA8-4FDB-8691-B00898C15ECB}" type="presOf" srcId="{2984150C-C3E0-4F4E-8AF3-B04802522C2A}" destId="{72E95A4C-4C2A-4E7D-A26A-8CD5EE02CDA7}" srcOrd="1" destOrd="0" presId="urn:microsoft.com/office/officeart/2016/7/layout/RepeatingBendingProcessNew"/>
    <dgm:cxn modelId="{CD2A7A96-FF66-4C7F-A1C7-FB1C63635316}" srcId="{73E42374-9E8A-46D6-9EA9-C63473AD49A9}" destId="{FBC5A817-EDFB-4317-9D2A-6B3EEC044F46}" srcOrd="5" destOrd="0" parTransId="{9DE4BF78-6B92-4CC1-9CCB-745348C6F3B5}" sibTransId="{2774C8C7-E03F-4884-9135-775AA72152A5}"/>
    <dgm:cxn modelId="{C55B949F-095E-4114-91C1-2FDDF5087D62}" type="presOf" srcId="{3477C34A-60E7-414C-A844-4424AFFB8466}" destId="{4E646249-5013-422F-B39E-C4D0902EFA2F}" srcOrd="1" destOrd="0" presId="urn:microsoft.com/office/officeart/2016/7/layout/RepeatingBendingProcessNew"/>
    <dgm:cxn modelId="{0C2B1AA1-342C-45FA-BBD4-5AB06CB6305C}" type="presOf" srcId="{0B2DCC70-189F-41FA-86BA-C14C4889AA90}" destId="{641327C6-1795-485C-B0ED-B305CED428D8}" srcOrd="0" destOrd="0" presId="urn:microsoft.com/office/officeart/2016/7/layout/RepeatingBendingProcessNew"/>
    <dgm:cxn modelId="{992C14A3-2F43-49D8-BD37-4AE4D6C5D544}" type="presOf" srcId="{73E42374-9E8A-46D6-9EA9-C63473AD49A9}" destId="{C53D957F-817B-450B-98A7-6C42F15CA814}" srcOrd="0" destOrd="0" presId="urn:microsoft.com/office/officeart/2016/7/layout/RepeatingBendingProcessNew"/>
    <dgm:cxn modelId="{7ED566A7-CD63-4B2E-B2A1-53228414559D}" type="presOf" srcId="{196E6B79-73F2-4881-897E-13FE37811F9E}" destId="{7D88984A-D6A3-4B2C-A8F5-3087E534E3DF}" srcOrd="1" destOrd="0" presId="urn:microsoft.com/office/officeart/2016/7/layout/RepeatingBendingProcessNew"/>
    <dgm:cxn modelId="{A8311BB8-8E6A-4622-AEF1-7E7F47E44D05}" type="presOf" srcId="{995E6A1F-0597-439A-9F50-B509E746D8C1}" destId="{43FF8028-4FCE-44B7-A5F4-590E20EDEF5D}" srcOrd="0" destOrd="0" presId="urn:microsoft.com/office/officeart/2016/7/layout/RepeatingBendingProcessNew"/>
    <dgm:cxn modelId="{DAB407BA-A226-474D-995A-990448CD4AE9}" type="presOf" srcId="{78AA08D2-0724-490B-9D8C-05C5D0B8682E}" destId="{3EF445B4-C2BE-430F-9FEF-C66B6223EFD9}" srcOrd="0" destOrd="0" presId="urn:microsoft.com/office/officeart/2016/7/layout/RepeatingBendingProcessNew"/>
    <dgm:cxn modelId="{3B18F7BA-79DC-412B-9133-94202BB36613}" type="presOf" srcId="{F242B673-BB2C-4BD6-BF05-7876BC34E2FA}" destId="{DD32D043-841F-4F22-A9B5-7C56AFE79409}" srcOrd="1" destOrd="0" presId="urn:microsoft.com/office/officeart/2016/7/layout/RepeatingBendingProcessNew"/>
    <dgm:cxn modelId="{8D2A6CC8-414D-4DBD-B54C-52301BC8CC80}" type="presOf" srcId="{196E6B79-73F2-4881-897E-13FE37811F9E}" destId="{B44A1A5B-08B3-42F0-85DB-F8E3FEFDC2CB}" srcOrd="0" destOrd="0" presId="urn:microsoft.com/office/officeart/2016/7/layout/RepeatingBendingProcessNew"/>
    <dgm:cxn modelId="{02F7CCCB-F2CA-446F-8CF8-8EEAF2D0D738}" type="presOf" srcId="{61AAAFFE-7593-493C-8301-DD04B5866690}" destId="{1F48C43C-1C3E-45DE-8A5B-5ACFA11721A5}" srcOrd="0" destOrd="0" presId="urn:microsoft.com/office/officeart/2016/7/layout/RepeatingBendingProcessNew"/>
    <dgm:cxn modelId="{94D2C7D6-7A74-46B1-A3CC-5A8CC6CCFEE5}" srcId="{73E42374-9E8A-46D6-9EA9-C63473AD49A9}" destId="{995E6A1F-0597-439A-9F50-B509E746D8C1}" srcOrd="0" destOrd="0" parTransId="{65B3187E-29F8-4280-B90D-09A388E50477}" sibTransId="{196E6B79-73F2-4881-897E-13FE37811F9E}"/>
    <dgm:cxn modelId="{CCF3B5EB-A03F-44CE-B686-E80F2272529B}" srcId="{73E42374-9E8A-46D6-9EA9-C63473AD49A9}" destId="{32A949C0-AED2-4BC2-A4F5-419CB30AF53D}" srcOrd="4" destOrd="0" parTransId="{B52D5768-2EA3-4624-B6F6-45955A0A7AEF}" sibTransId="{3477C34A-60E7-414C-A844-4424AFFB8466}"/>
    <dgm:cxn modelId="{21E048F0-54B9-4C77-8DA9-7039BB275802}" type="presOf" srcId="{2984150C-C3E0-4F4E-8AF3-B04802522C2A}" destId="{CB65C890-75AA-49BA-916C-D43D07E0803E}" srcOrd="0" destOrd="0" presId="urn:microsoft.com/office/officeart/2016/7/layout/RepeatingBendingProcessNew"/>
    <dgm:cxn modelId="{870CB3F4-7925-4166-A805-1E4649E83913}" srcId="{73E42374-9E8A-46D6-9EA9-C63473AD49A9}" destId="{61AAAFFE-7593-493C-8301-DD04B5866690}" srcOrd="2" destOrd="0" parTransId="{B7E9EF70-F2EF-4AC7-87A7-06C62EB97F73}" sibTransId="{05CE3E73-77FE-416B-9DCC-960C77B9E017}"/>
    <dgm:cxn modelId="{77EF7BF5-C563-4595-B6DF-AB77F281B3BF}" type="presOf" srcId="{F242B673-BB2C-4BD6-BF05-7876BC34E2FA}" destId="{FD65BEE2-DBFF-4929-BDEC-53459D02D84C}" srcOrd="0" destOrd="0" presId="urn:microsoft.com/office/officeart/2016/7/layout/RepeatingBendingProcessNew"/>
    <dgm:cxn modelId="{4FF346F8-AA3C-4503-9644-3292B55CA1D1}" type="presOf" srcId="{FBC5A817-EDFB-4317-9D2A-6B3EEC044F46}" destId="{0D281F7D-8914-40A5-8CDF-8B02C141BA7D}" srcOrd="0" destOrd="0" presId="urn:microsoft.com/office/officeart/2016/7/layout/RepeatingBendingProcessNew"/>
    <dgm:cxn modelId="{3CA806FE-89DB-4179-81B3-7653F9E7C4CB}" type="presOf" srcId="{05CE3E73-77FE-416B-9DCC-960C77B9E017}" destId="{E4411F46-704D-4236-9E72-52424FC0B894}" srcOrd="1" destOrd="0" presId="urn:microsoft.com/office/officeart/2016/7/layout/RepeatingBendingProcessNew"/>
    <dgm:cxn modelId="{88630E36-2D0A-4E5A-B65C-AD8B75678007}" type="presParOf" srcId="{C53D957F-817B-450B-98A7-6C42F15CA814}" destId="{43FF8028-4FCE-44B7-A5F4-590E20EDEF5D}" srcOrd="0" destOrd="0" presId="urn:microsoft.com/office/officeart/2016/7/layout/RepeatingBendingProcessNew"/>
    <dgm:cxn modelId="{6FDC657B-874B-4048-A945-FD25F085FD72}" type="presParOf" srcId="{C53D957F-817B-450B-98A7-6C42F15CA814}" destId="{B44A1A5B-08B3-42F0-85DB-F8E3FEFDC2CB}" srcOrd="1" destOrd="0" presId="urn:microsoft.com/office/officeart/2016/7/layout/RepeatingBendingProcessNew"/>
    <dgm:cxn modelId="{FE692E91-E70E-4B14-839E-BCFB8ADB941D}" type="presParOf" srcId="{B44A1A5B-08B3-42F0-85DB-F8E3FEFDC2CB}" destId="{7D88984A-D6A3-4B2C-A8F5-3087E534E3DF}" srcOrd="0" destOrd="0" presId="urn:microsoft.com/office/officeart/2016/7/layout/RepeatingBendingProcessNew"/>
    <dgm:cxn modelId="{A8F586CC-1BCA-48E7-9D34-0516AD575865}" type="presParOf" srcId="{C53D957F-817B-450B-98A7-6C42F15CA814}" destId="{641327C6-1795-485C-B0ED-B305CED428D8}" srcOrd="2" destOrd="0" presId="urn:microsoft.com/office/officeart/2016/7/layout/RepeatingBendingProcessNew"/>
    <dgm:cxn modelId="{C4F80436-B585-47A0-A3CE-9C6EA3785163}" type="presParOf" srcId="{C53D957F-817B-450B-98A7-6C42F15CA814}" destId="{CB65C890-75AA-49BA-916C-D43D07E0803E}" srcOrd="3" destOrd="0" presId="urn:microsoft.com/office/officeart/2016/7/layout/RepeatingBendingProcessNew"/>
    <dgm:cxn modelId="{606C9581-5FAF-4B82-9C85-93E814CE2B82}" type="presParOf" srcId="{CB65C890-75AA-49BA-916C-D43D07E0803E}" destId="{72E95A4C-4C2A-4E7D-A26A-8CD5EE02CDA7}" srcOrd="0" destOrd="0" presId="urn:microsoft.com/office/officeart/2016/7/layout/RepeatingBendingProcessNew"/>
    <dgm:cxn modelId="{977DC8F7-0677-4595-966B-BABDB39FD993}" type="presParOf" srcId="{C53D957F-817B-450B-98A7-6C42F15CA814}" destId="{1F48C43C-1C3E-45DE-8A5B-5ACFA11721A5}" srcOrd="4" destOrd="0" presId="urn:microsoft.com/office/officeart/2016/7/layout/RepeatingBendingProcessNew"/>
    <dgm:cxn modelId="{F1DE5A29-2322-447D-98A2-450F01AE9CE7}" type="presParOf" srcId="{C53D957F-817B-450B-98A7-6C42F15CA814}" destId="{7FEB8D7B-AF69-455F-94AC-114997C3A129}" srcOrd="5" destOrd="0" presId="urn:microsoft.com/office/officeart/2016/7/layout/RepeatingBendingProcessNew"/>
    <dgm:cxn modelId="{83E12152-4CEC-4EA7-8BB0-C0A4BBBC3935}" type="presParOf" srcId="{7FEB8D7B-AF69-455F-94AC-114997C3A129}" destId="{E4411F46-704D-4236-9E72-52424FC0B894}" srcOrd="0" destOrd="0" presId="urn:microsoft.com/office/officeart/2016/7/layout/RepeatingBendingProcessNew"/>
    <dgm:cxn modelId="{879DCF94-BC80-4AFA-A17A-F2E4DD84E91A}" type="presParOf" srcId="{C53D957F-817B-450B-98A7-6C42F15CA814}" destId="{3EF445B4-C2BE-430F-9FEF-C66B6223EFD9}" srcOrd="6" destOrd="0" presId="urn:microsoft.com/office/officeart/2016/7/layout/RepeatingBendingProcessNew"/>
    <dgm:cxn modelId="{9808AE2A-280D-45B8-AE4B-8D03D89DA459}" type="presParOf" srcId="{C53D957F-817B-450B-98A7-6C42F15CA814}" destId="{FD65BEE2-DBFF-4929-BDEC-53459D02D84C}" srcOrd="7" destOrd="0" presId="urn:microsoft.com/office/officeart/2016/7/layout/RepeatingBendingProcessNew"/>
    <dgm:cxn modelId="{A5F939C3-3111-425A-9B7B-5424AF639E5B}" type="presParOf" srcId="{FD65BEE2-DBFF-4929-BDEC-53459D02D84C}" destId="{DD32D043-841F-4F22-A9B5-7C56AFE79409}" srcOrd="0" destOrd="0" presId="urn:microsoft.com/office/officeart/2016/7/layout/RepeatingBendingProcessNew"/>
    <dgm:cxn modelId="{9EAEF0C7-1FEA-4084-84AC-98037E17CE97}" type="presParOf" srcId="{C53D957F-817B-450B-98A7-6C42F15CA814}" destId="{F1EC1B0D-8C00-4A92-ABD9-B3D508C76ABC}" srcOrd="8" destOrd="0" presId="urn:microsoft.com/office/officeart/2016/7/layout/RepeatingBendingProcessNew"/>
    <dgm:cxn modelId="{09390926-CDC6-4818-B6CD-0658F1530D4E}" type="presParOf" srcId="{C53D957F-817B-450B-98A7-6C42F15CA814}" destId="{3D4158FB-5EE5-438D-86FC-0121406FD28C}" srcOrd="9" destOrd="0" presId="urn:microsoft.com/office/officeart/2016/7/layout/RepeatingBendingProcessNew"/>
    <dgm:cxn modelId="{5A0FF9FB-AE55-428C-8441-C401B231F49A}" type="presParOf" srcId="{3D4158FB-5EE5-438D-86FC-0121406FD28C}" destId="{4E646249-5013-422F-B39E-C4D0902EFA2F}" srcOrd="0" destOrd="0" presId="urn:microsoft.com/office/officeart/2016/7/layout/RepeatingBendingProcessNew"/>
    <dgm:cxn modelId="{AD4911D1-0679-41B5-BDE2-EF0F3E18C217}" type="presParOf" srcId="{C53D957F-817B-450B-98A7-6C42F15CA814}" destId="{0D281F7D-8914-40A5-8CDF-8B02C141BA7D}"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264FAB9-87CE-43FD-8482-80BF3B45CEC8}"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03216F2D-EF87-4989-BF60-BF5F4D76AEE0}">
      <dgm:prSet/>
      <dgm:spPr/>
      <dgm:t>
        <a:bodyPr/>
        <a:lstStyle/>
        <a:p>
          <a:r>
            <a:rPr lang="en-GB" noProof="0" dirty="0"/>
            <a:t>Turnover reduction: 28% - 15%</a:t>
          </a:r>
        </a:p>
      </dgm:t>
    </dgm:pt>
    <dgm:pt modelId="{8561B7FC-018C-4329-A66B-56AEAFA849C7}" type="parTrans" cxnId="{703D9491-127F-49FC-99F1-9B1091E27385}">
      <dgm:prSet/>
      <dgm:spPr/>
      <dgm:t>
        <a:bodyPr/>
        <a:lstStyle/>
        <a:p>
          <a:endParaRPr lang="en-US"/>
        </a:p>
      </dgm:t>
    </dgm:pt>
    <dgm:pt modelId="{D35B98B5-CFF9-446A-BE38-9668825EAD43}" type="sibTrans" cxnId="{703D9491-127F-49FC-99F1-9B1091E27385}">
      <dgm:prSet/>
      <dgm:spPr/>
      <dgm:t>
        <a:bodyPr/>
        <a:lstStyle/>
        <a:p>
          <a:endParaRPr lang="en-US"/>
        </a:p>
      </dgm:t>
    </dgm:pt>
    <dgm:pt modelId="{E52593FA-6F50-4CD1-BAA5-09099A1B235B}">
      <dgm:prSet/>
      <dgm:spPr/>
      <dgm:t>
        <a:bodyPr/>
        <a:lstStyle/>
        <a:p>
          <a:r>
            <a:rPr lang="en-GB" noProof="0" dirty="0"/>
            <a:t>Engagement scores: +20%</a:t>
          </a:r>
        </a:p>
      </dgm:t>
    </dgm:pt>
    <dgm:pt modelId="{0B628F8A-5732-4979-83B0-447D4B35414F}" type="parTrans" cxnId="{7CDCE040-6733-4697-ABCD-F290BA9F6352}">
      <dgm:prSet/>
      <dgm:spPr/>
      <dgm:t>
        <a:bodyPr/>
        <a:lstStyle/>
        <a:p>
          <a:endParaRPr lang="en-US"/>
        </a:p>
      </dgm:t>
    </dgm:pt>
    <dgm:pt modelId="{9E5E5860-05FD-47DE-B206-390ABBFB99F9}" type="sibTrans" cxnId="{7CDCE040-6733-4697-ABCD-F290BA9F6352}">
      <dgm:prSet/>
      <dgm:spPr/>
      <dgm:t>
        <a:bodyPr/>
        <a:lstStyle/>
        <a:p>
          <a:endParaRPr lang="en-US"/>
        </a:p>
      </dgm:t>
    </dgm:pt>
    <dgm:pt modelId="{A536FE2B-DEA1-474F-851A-74008DAC4873}">
      <dgm:prSet/>
      <dgm:spPr/>
      <dgm:t>
        <a:bodyPr/>
        <a:lstStyle/>
        <a:p>
          <a:r>
            <a:rPr lang="en-GB" noProof="0" dirty="0"/>
            <a:t>Client complaints: -30%</a:t>
          </a:r>
        </a:p>
      </dgm:t>
    </dgm:pt>
    <dgm:pt modelId="{E46E884B-0BF7-4C6D-842B-00F3B9FC091A}" type="parTrans" cxnId="{3C3C3514-BB81-443C-8E6F-30737585043F}">
      <dgm:prSet/>
      <dgm:spPr/>
      <dgm:t>
        <a:bodyPr/>
        <a:lstStyle/>
        <a:p>
          <a:endParaRPr lang="en-US"/>
        </a:p>
      </dgm:t>
    </dgm:pt>
    <dgm:pt modelId="{B0956E7E-BEA6-4573-8DED-2EC68D4D70FE}" type="sibTrans" cxnId="{3C3C3514-BB81-443C-8E6F-30737585043F}">
      <dgm:prSet/>
      <dgm:spPr/>
      <dgm:t>
        <a:bodyPr/>
        <a:lstStyle/>
        <a:p>
          <a:endParaRPr lang="en-US"/>
        </a:p>
      </dgm:t>
    </dgm:pt>
    <dgm:pt modelId="{1F563CBD-6FDB-411A-89D0-30500E41AC8A}">
      <dgm:prSet/>
      <dgm:spPr/>
      <dgm:t>
        <a:bodyPr/>
        <a:lstStyle/>
        <a:p>
          <a:r>
            <a:rPr lang="en-GB" noProof="0" dirty="0"/>
            <a:t>90% supervisors trained</a:t>
          </a:r>
        </a:p>
      </dgm:t>
    </dgm:pt>
    <dgm:pt modelId="{113B724E-8B35-44E2-81BC-E3CDD7A8ABB0}" type="parTrans" cxnId="{A657FB8D-5699-4193-BD66-E8C0F1E87CF5}">
      <dgm:prSet/>
      <dgm:spPr/>
      <dgm:t>
        <a:bodyPr/>
        <a:lstStyle/>
        <a:p>
          <a:endParaRPr lang="en-US"/>
        </a:p>
      </dgm:t>
    </dgm:pt>
    <dgm:pt modelId="{D9A61311-8656-4C38-AB9A-013BAD707C3B}" type="sibTrans" cxnId="{A657FB8D-5699-4193-BD66-E8C0F1E87CF5}">
      <dgm:prSet/>
      <dgm:spPr/>
      <dgm:t>
        <a:bodyPr/>
        <a:lstStyle/>
        <a:p>
          <a:endParaRPr lang="en-US"/>
        </a:p>
      </dgm:t>
    </dgm:pt>
    <dgm:pt modelId="{7AA85AC1-99E0-4B96-AD0B-9F7DC6188BFA}">
      <dgm:prSet/>
      <dgm:spPr/>
      <dgm:t>
        <a:bodyPr/>
        <a:lstStyle/>
        <a:p>
          <a:r>
            <a:rPr lang="en-GB" noProof="0" dirty="0"/>
            <a:t>The reviews of all the staff are made quarterly (100%).</a:t>
          </a:r>
        </a:p>
      </dgm:t>
    </dgm:pt>
    <dgm:pt modelId="{9FC5BAE7-7B6A-4B5B-96ED-05AA5ED02BEC}" type="parTrans" cxnId="{88DFEDBE-E8F9-4103-8A9D-F65829D147DC}">
      <dgm:prSet/>
      <dgm:spPr/>
      <dgm:t>
        <a:bodyPr/>
        <a:lstStyle/>
        <a:p>
          <a:endParaRPr lang="en-US"/>
        </a:p>
      </dgm:t>
    </dgm:pt>
    <dgm:pt modelId="{5E8702AA-55E1-49DF-9D44-F7E26767F907}" type="sibTrans" cxnId="{88DFEDBE-E8F9-4103-8A9D-F65829D147DC}">
      <dgm:prSet/>
      <dgm:spPr/>
      <dgm:t>
        <a:bodyPr/>
        <a:lstStyle/>
        <a:p>
          <a:endParaRPr lang="en-US"/>
        </a:p>
      </dgm:t>
    </dgm:pt>
    <dgm:pt modelId="{38561A0A-D045-45F3-A708-99DA9E10F785}">
      <dgm:prSet/>
      <dgm:spPr/>
      <dgm:t>
        <a:bodyPr/>
        <a:lstStyle/>
        <a:p>
          <a:r>
            <a:rPr lang="en-GB" noProof="0" dirty="0"/>
            <a:t>Effective, efficient talent pipeline.</a:t>
          </a:r>
        </a:p>
      </dgm:t>
    </dgm:pt>
    <dgm:pt modelId="{305C4700-73F7-4D2F-9749-43FC698F221D}" type="parTrans" cxnId="{2D63A2C1-6061-4232-8C33-70C2E6207C2B}">
      <dgm:prSet/>
      <dgm:spPr/>
      <dgm:t>
        <a:bodyPr/>
        <a:lstStyle/>
        <a:p>
          <a:endParaRPr lang="en-US"/>
        </a:p>
      </dgm:t>
    </dgm:pt>
    <dgm:pt modelId="{DC75E62D-BAC7-4881-B796-58F445FCCA3C}" type="sibTrans" cxnId="{2D63A2C1-6061-4232-8C33-70C2E6207C2B}">
      <dgm:prSet/>
      <dgm:spPr/>
      <dgm:t>
        <a:bodyPr/>
        <a:lstStyle/>
        <a:p>
          <a:endParaRPr lang="en-US"/>
        </a:p>
      </dgm:t>
    </dgm:pt>
    <dgm:pt modelId="{86BCA938-18D9-4986-8187-85A2F5AD75D9}" type="pres">
      <dgm:prSet presAssocID="{6264FAB9-87CE-43FD-8482-80BF3B45CEC8}" presName="linear" presStyleCnt="0">
        <dgm:presLayoutVars>
          <dgm:animLvl val="lvl"/>
          <dgm:resizeHandles val="exact"/>
        </dgm:presLayoutVars>
      </dgm:prSet>
      <dgm:spPr/>
    </dgm:pt>
    <dgm:pt modelId="{65C6DC33-C312-4215-A94E-966150CE9F3C}" type="pres">
      <dgm:prSet presAssocID="{03216F2D-EF87-4989-BF60-BF5F4D76AEE0}" presName="parentText" presStyleLbl="node1" presStyleIdx="0" presStyleCnt="6">
        <dgm:presLayoutVars>
          <dgm:chMax val="0"/>
          <dgm:bulletEnabled val="1"/>
        </dgm:presLayoutVars>
      </dgm:prSet>
      <dgm:spPr/>
    </dgm:pt>
    <dgm:pt modelId="{92FBDC4C-5175-4B3B-9817-CD1CB4608FFC}" type="pres">
      <dgm:prSet presAssocID="{D35B98B5-CFF9-446A-BE38-9668825EAD43}" presName="spacer" presStyleCnt="0"/>
      <dgm:spPr/>
    </dgm:pt>
    <dgm:pt modelId="{ED53AB32-4AEE-41B2-B0B0-2FE8055371B8}" type="pres">
      <dgm:prSet presAssocID="{E52593FA-6F50-4CD1-BAA5-09099A1B235B}" presName="parentText" presStyleLbl="node1" presStyleIdx="1" presStyleCnt="6">
        <dgm:presLayoutVars>
          <dgm:chMax val="0"/>
          <dgm:bulletEnabled val="1"/>
        </dgm:presLayoutVars>
      </dgm:prSet>
      <dgm:spPr/>
    </dgm:pt>
    <dgm:pt modelId="{7D9FA87F-B678-4D4D-A5C1-4E16D826DF08}" type="pres">
      <dgm:prSet presAssocID="{9E5E5860-05FD-47DE-B206-390ABBFB99F9}" presName="spacer" presStyleCnt="0"/>
      <dgm:spPr/>
    </dgm:pt>
    <dgm:pt modelId="{2878172D-5844-497C-8A85-2E96E3045EAE}" type="pres">
      <dgm:prSet presAssocID="{A536FE2B-DEA1-474F-851A-74008DAC4873}" presName="parentText" presStyleLbl="node1" presStyleIdx="2" presStyleCnt="6">
        <dgm:presLayoutVars>
          <dgm:chMax val="0"/>
          <dgm:bulletEnabled val="1"/>
        </dgm:presLayoutVars>
      </dgm:prSet>
      <dgm:spPr/>
    </dgm:pt>
    <dgm:pt modelId="{E0A76145-6749-4E50-8FD7-93451D9E0FC5}" type="pres">
      <dgm:prSet presAssocID="{B0956E7E-BEA6-4573-8DED-2EC68D4D70FE}" presName="spacer" presStyleCnt="0"/>
      <dgm:spPr/>
    </dgm:pt>
    <dgm:pt modelId="{2C5FE130-CECD-4AFD-A45D-3EB79B44A54A}" type="pres">
      <dgm:prSet presAssocID="{1F563CBD-6FDB-411A-89D0-30500E41AC8A}" presName="parentText" presStyleLbl="node1" presStyleIdx="3" presStyleCnt="6">
        <dgm:presLayoutVars>
          <dgm:chMax val="0"/>
          <dgm:bulletEnabled val="1"/>
        </dgm:presLayoutVars>
      </dgm:prSet>
      <dgm:spPr/>
    </dgm:pt>
    <dgm:pt modelId="{39631F0C-108D-4588-B8B2-70F70392D5D8}" type="pres">
      <dgm:prSet presAssocID="{D9A61311-8656-4C38-AB9A-013BAD707C3B}" presName="spacer" presStyleCnt="0"/>
      <dgm:spPr/>
    </dgm:pt>
    <dgm:pt modelId="{12BA3695-F79C-47E0-BA75-7D0296C2F92D}" type="pres">
      <dgm:prSet presAssocID="{7AA85AC1-99E0-4B96-AD0B-9F7DC6188BFA}" presName="parentText" presStyleLbl="node1" presStyleIdx="4" presStyleCnt="6">
        <dgm:presLayoutVars>
          <dgm:chMax val="0"/>
          <dgm:bulletEnabled val="1"/>
        </dgm:presLayoutVars>
      </dgm:prSet>
      <dgm:spPr/>
    </dgm:pt>
    <dgm:pt modelId="{5A368B6F-2985-4057-8DC6-D3D96031B7DC}" type="pres">
      <dgm:prSet presAssocID="{5E8702AA-55E1-49DF-9D44-F7E26767F907}" presName="spacer" presStyleCnt="0"/>
      <dgm:spPr/>
    </dgm:pt>
    <dgm:pt modelId="{C4E33EC4-93BF-4FF1-8362-66ADAA614BE1}" type="pres">
      <dgm:prSet presAssocID="{38561A0A-D045-45F3-A708-99DA9E10F785}" presName="parentText" presStyleLbl="node1" presStyleIdx="5" presStyleCnt="6">
        <dgm:presLayoutVars>
          <dgm:chMax val="0"/>
          <dgm:bulletEnabled val="1"/>
        </dgm:presLayoutVars>
      </dgm:prSet>
      <dgm:spPr/>
    </dgm:pt>
  </dgm:ptLst>
  <dgm:cxnLst>
    <dgm:cxn modelId="{35FEE207-9195-43E2-BAEA-5BA9BD236D0C}" type="presOf" srcId="{1F563CBD-6FDB-411A-89D0-30500E41AC8A}" destId="{2C5FE130-CECD-4AFD-A45D-3EB79B44A54A}" srcOrd="0" destOrd="0" presId="urn:microsoft.com/office/officeart/2005/8/layout/vList2"/>
    <dgm:cxn modelId="{3C3C3514-BB81-443C-8E6F-30737585043F}" srcId="{6264FAB9-87CE-43FD-8482-80BF3B45CEC8}" destId="{A536FE2B-DEA1-474F-851A-74008DAC4873}" srcOrd="2" destOrd="0" parTransId="{E46E884B-0BF7-4C6D-842B-00F3B9FC091A}" sibTransId="{B0956E7E-BEA6-4573-8DED-2EC68D4D70FE}"/>
    <dgm:cxn modelId="{7CDCE040-6733-4697-ABCD-F290BA9F6352}" srcId="{6264FAB9-87CE-43FD-8482-80BF3B45CEC8}" destId="{E52593FA-6F50-4CD1-BAA5-09099A1B235B}" srcOrd="1" destOrd="0" parTransId="{0B628F8A-5732-4979-83B0-447D4B35414F}" sibTransId="{9E5E5860-05FD-47DE-B206-390ABBFB99F9}"/>
    <dgm:cxn modelId="{95B41C64-8CAB-4BBE-8FC1-11131572E557}" type="presOf" srcId="{7AA85AC1-99E0-4B96-AD0B-9F7DC6188BFA}" destId="{12BA3695-F79C-47E0-BA75-7D0296C2F92D}" srcOrd="0" destOrd="0" presId="urn:microsoft.com/office/officeart/2005/8/layout/vList2"/>
    <dgm:cxn modelId="{C9A99B71-DB8B-4953-888E-4CCCBDB321C2}" type="presOf" srcId="{A536FE2B-DEA1-474F-851A-74008DAC4873}" destId="{2878172D-5844-497C-8A85-2E96E3045EAE}" srcOrd="0" destOrd="0" presId="urn:microsoft.com/office/officeart/2005/8/layout/vList2"/>
    <dgm:cxn modelId="{4E61DE57-1A6D-4582-884B-4696474B2C18}" type="presOf" srcId="{6264FAB9-87CE-43FD-8482-80BF3B45CEC8}" destId="{86BCA938-18D9-4986-8187-85A2F5AD75D9}" srcOrd="0" destOrd="0" presId="urn:microsoft.com/office/officeart/2005/8/layout/vList2"/>
    <dgm:cxn modelId="{A657FB8D-5699-4193-BD66-E8C0F1E87CF5}" srcId="{6264FAB9-87CE-43FD-8482-80BF3B45CEC8}" destId="{1F563CBD-6FDB-411A-89D0-30500E41AC8A}" srcOrd="3" destOrd="0" parTransId="{113B724E-8B35-44E2-81BC-E3CDD7A8ABB0}" sibTransId="{D9A61311-8656-4C38-AB9A-013BAD707C3B}"/>
    <dgm:cxn modelId="{703D9491-127F-49FC-99F1-9B1091E27385}" srcId="{6264FAB9-87CE-43FD-8482-80BF3B45CEC8}" destId="{03216F2D-EF87-4989-BF60-BF5F4D76AEE0}" srcOrd="0" destOrd="0" parTransId="{8561B7FC-018C-4329-A66B-56AEAFA849C7}" sibTransId="{D35B98B5-CFF9-446A-BE38-9668825EAD43}"/>
    <dgm:cxn modelId="{57E9D893-FF72-40A1-987B-B2C5F12B9CE6}" type="presOf" srcId="{E52593FA-6F50-4CD1-BAA5-09099A1B235B}" destId="{ED53AB32-4AEE-41B2-B0B0-2FE8055371B8}" srcOrd="0" destOrd="0" presId="urn:microsoft.com/office/officeart/2005/8/layout/vList2"/>
    <dgm:cxn modelId="{88DFEDBE-E8F9-4103-8A9D-F65829D147DC}" srcId="{6264FAB9-87CE-43FD-8482-80BF3B45CEC8}" destId="{7AA85AC1-99E0-4B96-AD0B-9F7DC6188BFA}" srcOrd="4" destOrd="0" parTransId="{9FC5BAE7-7B6A-4B5B-96ED-05AA5ED02BEC}" sibTransId="{5E8702AA-55E1-49DF-9D44-F7E26767F907}"/>
    <dgm:cxn modelId="{2D63A2C1-6061-4232-8C33-70C2E6207C2B}" srcId="{6264FAB9-87CE-43FD-8482-80BF3B45CEC8}" destId="{38561A0A-D045-45F3-A708-99DA9E10F785}" srcOrd="5" destOrd="0" parTransId="{305C4700-73F7-4D2F-9749-43FC698F221D}" sibTransId="{DC75E62D-BAC7-4881-B796-58F445FCCA3C}"/>
    <dgm:cxn modelId="{2C45EDE9-7458-4FC0-82E5-EEEB9FE9D39D}" type="presOf" srcId="{03216F2D-EF87-4989-BF60-BF5F4D76AEE0}" destId="{65C6DC33-C312-4215-A94E-966150CE9F3C}" srcOrd="0" destOrd="0" presId="urn:microsoft.com/office/officeart/2005/8/layout/vList2"/>
    <dgm:cxn modelId="{93CA34F8-B23D-4F78-9999-18CD55A82945}" type="presOf" srcId="{38561A0A-D045-45F3-A708-99DA9E10F785}" destId="{C4E33EC4-93BF-4FF1-8362-66ADAA614BE1}" srcOrd="0" destOrd="0" presId="urn:microsoft.com/office/officeart/2005/8/layout/vList2"/>
    <dgm:cxn modelId="{4D1D0AB1-BF03-44C7-8507-C7B1DC6DF785}" type="presParOf" srcId="{86BCA938-18D9-4986-8187-85A2F5AD75D9}" destId="{65C6DC33-C312-4215-A94E-966150CE9F3C}" srcOrd="0" destOrd="0" presId="urn:microsoft.com/office/officeart/2005/8/layout/vList2"/>
    <dgm:cxn modelId="{FAAAEBD6-7B8A-4979-956C-539C4228C23E}" type="presParOf" srcId="{86BCA938-18D9-4986-8187-85A2F5AD75D9}" destId="{92FBDC4C-5175-4B3B-9817-CD1CB4608FFC}" srcOrd="1" destOrd="0" presId="urn:microsoft.com/office/officeart/2005/8/layout/vList2"/>
    <dgm:cxn modelId="{61674A21-7066-4E11-A4FC-2906044EEB7A}" type="presParOf" srcId="{86BCA938-18D9-4986-8187-85A2F5AD75D9}" destId="{ED53AB32-4AEE-41B2-B0B0-2FE8055371B8}" srcOrd="2" destOrd="0" presId="urn:microsoft.com/office/officeart/2005/8/layout/vList2"/>
    <dgm:cxn modelId="{BD35DD36-638E-463C-9188-91E23CB01D53}" type="presParOf" srcId="{86BCA938-18D9-4986-8187-85A2F5AD75D9}" destId="{7D9FA87F-B678-4D4D-A5C1-4E16D826DF08}" srcOrd="3" destOrd="0" presId="urn:microsoft.com/office/officeart/2005/8/layout/vList2"/>
    <dgm:cxn modelId="{00C864BD-7FC4-4941-B8A6-6254087E5A55}" type="presParOf" srcId="{86BCA938-18D9-4986-8187-85A2F5AD75D9}" destId="{2878172D-5844-497C-8A85-2E96E3045EAE}" srcOrd="4" destOrd="0" presId="urn:microsoft.com/office/officeart/2005/8/layout/vList2"/>
    <dgm:cxn modelId="{4E59DD55-99C4-4441-96EC-749D86032B3E}" type="presParOf" srcId="{86BCA938-18D9-4986-8187-85A2F5AD75D9}" destId="{E0A76145-6749-4E50-8FD7-93451D9E0FC5}" srcOrd="5" destOrd="0" presId="urn:microsoft.com/office/officeart/2005/8/layout/vList2"/>
    <dgm:cxn modelId="{26C86292-BE51-4A41-941A-5E74F75E34CE}" type="presParOf" srcId="{86BCA938-18D9-4986-8187-85A2F5AD75D9}" destId="{2C5FE130-CECD-4AFD-A45D-3EB79B44A54A}" srcOrd="6" destOrd="0" presId="urn:microsoft.com/office/officeart/2005/8/layout/vList2"/>
    <dgm:cxn modelId="{E9F51568-71F8-4EDD-91DF-879CAB740FF9}" type="presParOf" srcId="{86BCA938-18D9-4986-8187-85A2F5AD75D9}" destId="{39631F0C-108D-4588-B8B2-70F70392D5D8}" srcOrd="7" destOrd="0" presId="urn:microsoft.com/office/officeart/2005/8/layout/vList2"/>
    <dgm:cxn modelId="{5046FC57-B9D2-40C6-B084-0173BB4AF03D}" type="presParOf" srcId="{86BCA938-18D9-4986-8187-85A2F5AD75D9}" destId="{12BA3695-F79C-47E0-BA75-7D0296C2F92D}" srcOrd="8" destOrd="0" presId="urn:microsoft.com/office/officeart/2005/8/layout/vList2"/>
    <dgm:cxn modelId="{45C7D13D-DB54-4FA6-9A8B-4A6AE002E6EF}" type="presParOf" srcId="{86BCA938-18D9-4986-8187-85A2F5AD75D9}" destId="{5A368B6F-2985-4057-8DC6-D3D96031B7DC}" srcOrd="9" destOrd="0" presId="urn:microsoft.com/office/officeart/2005/8/layout/vList2"/>
    <dgm:cxn modelId="{D01DA961-4022-4F95-ABDD-A2CEA117EEF7}" type="presParOf" srcId="{86BCA938-18D9-4986-8187-85A2F5AD75D9}" destId="{C4E33EC4-93BF-4FF1-8362-66ADAA614BE1}"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B0A6F1F-DE01-45A2-835A-632F96293361}"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55853793-5A60-44CF-889B-25E190CE6928}">
      <dgm:prSet/>
      <dgm:spPr/>
      <dgm:t>
        <a:bodyPr/>
        <a:lstStyle/>
        <a:p>
          <a:pPr>
            <a:defRPr cap="all"/>
          </a:pPr>
          <a:r>
            <a:rPr lang="en-GB" noProof="0" dirty="0"/>
            <a:t>Skill and system and culture problems.</a:t>
          </a:r>
        </a:p>
      </dgm:t>
    </dgm:pt>
    <dgm:pt modelId="{4064D3BE-5356-405D-A7E3-2F93C897D96D}" type="parTrans" cxnId="{4A1775D5-FE71-4FD8-9488-92D8377816EA}">
      <dgm:prSet/>
      <dgm:spPr/>
      <dgm:t>
        <a:bodyPr/>
        <a:lstStyle/>
        <a:p>
          <a:endParaRPr lang="en-US"/>
        </a:p>
      </dgm:t>
    </dgm:pt>
    <dgm:pt modelId="{15B9DF51-A6CD-46EA-9189-AEDF89BB57C4}" type="sibTrans" cxnId="{4A1775D5-FE71-4FD8-9488-92D8377816EA}">
      <dgm:prSet/>
      <dgm:spPr/>
      <dgm:t>
        <a:bodyPr/>
        <a:lstStyle/>
        <a:p>
          <a:endParaRPr lang="en-US"/>
        </a:p>
      </dgm:t>
    </dgm:pt>
    <dgm:pt modelId="{58DE6508-E915-4B03-A201-18BF91ECEC15}">
      <dgm:prSet/>
      <dgm:spPr/>
      <dgm:t>
        <a:bodyPr/>
        <a:lstStyle/>
        <a:p>
          <a:pPr>
            <a:defRPr cap="all"/>
          </a:pPr>
          <a:r>
            <a:rPr lang="en-GB" noProof="0" dirty="0"/>
            <a:t>Combined HR strategy offered.</a:t>
          </a:r>
        </a:p>
      </dgm:t>
    </dgm:pt>
    <dgm:pt modelId="{F9E87F18-8EDF-41B4-88D4-8A2F4C44F299}" type="parTrans" cxnId="{5C6B4CE3-FF31-454D-AD93-3A4D34848BD5}">
      <dgm:prSet/>
      <dgm:spPr/>
      <dgm:t>
        <a:bodyPr/>
        <a:lstStyle/>
        <a:p>
          <a:endParaRPr lang="en-US"/>
        </a:p>
      </dgm:t>
    </dgm:pt>
    <dgm:pt modelId="{2443D9AC-1224-4E3C-B267-392DB721FC0F}" type="sibTrans" cxnId="{5C6B4CE3-FF31-454D-AD93-3A4D34848BD5}">
      <dgm:prSet/>
      <dgm:spPr/>
      <dgm:t>
        <a:bodyPr/>
        <a:lstStyle/>
        <a:p>
          <a:endParaRPr lang="en-US"/>
        </a:p>
      </dgm:t>
    </dgm:pt>
    <dgm:pt modelId="{58F9D864-B562-4AAD-AA50-73DA7C584A81}">
      <dgm:prSet/>
      <dgm:spPr/>
      <dgm:t>
        <a:bodyPr/>
        <a:lstStyle/>
        <a:p>
          <a:pPr>
            <a:defRPr cap="all"/>
          </a:pPr>
          <a:r>
            <a:rPr lang="en-GB" noProof="0" dirty="0"/>
            <a:t>Develops leadership expertise.</a:t>
          </a:r>
        </a:p>
      </dgm:t>
    </dgm:pt>
    <dgm:pt modelId="{6E5DBDA6-5890-4833-9359-97F2A28629A0}" type="parTrans" cxnId="{9174CF83-02AC-47E5-8F21-0440659F2496}">
      <dgm:prSet/>
      <dgm:spPr/>
      <dgm:t>
        <a:bodyPr/>
        <a:lstStyle/>
        <a:p>
          <a:endParaRPr lang="en-US"/>
        </a:p>
      </dgm:t>
    </dgm:pt>
    <dgm:pt modelId="{857A667B-4C91-49B1-A29A-F6822C00CC63}" type="sibTrans" cxnId="{9174CF83-02AC-47E5-8F21-0440659F2496}">
      <dgm:prSet/>
      <dgm:spPr/>
      <dgm:t>
        <a:bodyPr/>
        <a:lstStyle/>
        <a:p>
          <a:endParaRPr lang="en-US"/>
        </a:p>
      </dgm:t>
    </dgm:pt>
    <dgm:pt modelId="{5AC2E4A8-01E9-427A-A9DF-8BB997936933}">
      <dgm:prSet/>
      <dgm:spPr/>
      <dgm:t>
        <a:bodyPr/>
        <a:lstStyle/>
        <a:p>
          <a:pPr>
            <a:defRPr cap="all"/>
          </a:pPr>
          <a:r>
            <a:rPr lang="en-GB" noProof="0" dirty="0"/>
            <a:t>Fosters employee interest.</a:t>
          </a:r>
        </a:p>
      </dgm:t>
    </dgm:pt>
    <dgm:pt modelId="{133FA9F3-4FA0-4AEE-A900-7A368E9F5CD5}" type="parTrans" cxnId="{D56A5048-D278-4421-B00E-DCB9DA3D7425}">
      <dgm:prSet/>
      <dgm:spPr/>
      <dgm:t>
        <a:bodyPr/>
        <a:lstStyle/>
        <a:p>
          <a:endParaRPr lang="en-US"/>
        </a:p>
      </dgm:t>
    </dgm:pt>
    <dgm:pt modelId="{F96D0970-15E6-4F15-9715-708C1267C631}" type="sibTrans" cxnId="{D56A5048-D278-4421-B00E-DCB9DA3D7425}">
      <dgm:prSet/>
      <dgm:spPr/>
      <dgm:t>
        <a:bodyPr/>
        <a:lstStyle/>
        <a:p>
          <a:endParaRPr lang="en-US"/>
        </a:p>
      </dgm:t>
    </dgm:pt>
    <dgm:pt modelId="{E22C8C46-41CC-4D99-96B3-BB4B6B5FEE2C}">
      <dgm:prSet/>
      <dgm:spPr/>
      <dgm:t>
        <a:bodyPr/>
        <a:lstStyle/>
        <a:p>
          <a:pPr>
            <a:defRPr cap="all"/>
          </a:pPr>
          <a:r>
            <a:rPr lang="en-GB" noProof="0" dirty="0"/>
            <a:t>Preferring a sustainable services excellence.</a:t>
          </a:r>
        </a:p>
      </dgm:t>
    </dgm:pt>
    <dgm:pt modelId="{FA0A4322-02E9-4A85-8854-6150221A215A}" type="parTrans" cxnId="{FC58AB1F-C94C-4AD0-BE65-A13DA1D2556F}">
      <dgm:prSet/>
      <dgm:spPr/>
      <dgm:t>
        <a:bodyPr/>
        <a:lstStyle/>
        <a:p>
          <a:endParaRPr lang="en-US"/>
        </a:p>
      </dgm:t>
    </dgm:pt>
    <dgm:pt modelId="{4B696692-CD0E-4BF2-BE8D-77BA520E151D}" type="sibTrans" cxnId="{FC58AB1F-C94C-4AD0-BE65-A13DA1D2556F}">
      <dgm:prSet/>
      <dgm:spPr/>
      <dgm:t>
        <a:bodyPr/>
        <a:lstStyle/>
        <a:p>
          <a:endParaRPr lang="en-US"/>
        </a:p>
      </dgm:t>
    </dgm:pt>
    <dgm:pt modelId="{040347DE-95A5-42B4-B4E6-A780D3008C17}">
      <dgm:prSet/>
      <dgm:spPr/>
      <dgm:t>
        <a:bodyPr/>
        <a:lstStyle/>
        <a:p>
          <a:pPr>
            <a:defRPr cap="all"/>
          </a:pPr>
          <a:r>
            <a:rPr lang="en-GB" noProof="0" dirty="0"/>
            <a:t>Open for questions</a:t>
          </a:r>
        </a:p>
      </dgm:t>
    </dgm:pt>
    <dgm:pt modelId="{6A36684A-1E0D-443C-A4CF-010BE37EF466}" type="parTrans" cxnId="{5CFF76EE-7290-482B-AE88-C6D7A89DD59E}">
      <dgm:prSet/>
      <dgm:spPr/>
      <dgm:t>
        <a:bodyPr/>
        <a:lstStyle/>
        <a:p>
          <a:endParaRPr lang="en-US"/>
        </a:p>
      </dgm:t>
    </dgm:pt>
    <dgm:pt modelId="{28BB4777-F576-4B6B-9ADB-CB57A0BCF45B}" type="sibTrans" cxnId="{5CFF76EE-7290-482B-AE88-C6D7A89DD59E}">
      <dgm:prSet/>
      <dgm:spPr/>
      <dgm:t>
        <a:bodyPr/>
        <a:lstStyle/>
        <a:p>
          <a:endParaRPr lang="en-US"/>
        </a:p>
      </dgm:t>
    </dgm:pt>
    <dgm:pt modelId="{47720816-E1CF-4D21-954B-71253283D969}" type="pres">
      <dgm:prSet presAssocID="{1B0A6F1F-DE01-45A2-835A-632F96293361}" presName="root" presStyleCnt="0">
        <dgm:presLayoutVars>
          <dgm:dir/>
          <dgm:resizeHandles val="exact"/>
        </dgm:presLayoutVars>
      </dgm:prSet>
      <dgm:spPr/>
    </dgm:pt>
    <dgm:pt modelId="{8BCAF74D-8CF1-4F38-8C5A-0FA4F29D4939}" type="pres">
      <dgm:prSet presAssocID="{55853793-5A60-44CF-889B-25E190CE6928}" presName="compNode" presStyleCnt="0"/>
      <dgm:spPr/>
    </dgm:pt>
    <dgm:pt modelId="{C5DD0F60-E8C6-4507-B5BE-AC0D5E88958C}" type="pres">
      <dgm:prSet presAssocID="{55853793-5A60-44CF-889B-25E190CE6928}" presName="iconBgRect" presStyleLbl="bgShp" presStyleIdx="0" presStyleCnt="6"/>
      <dgm:spPr>
        <a:prstGeom prst="round2DiagRect">
          <a:avLst>
            <a:gd name="adj1" fmla="val 29727"/>
            <a:gd name="adj2" fmla="val 0"/>
          </a:avLst>
        </a:prstGeom>
      </dgm:spPr>
    </dgm:pt>
    <dgm:pt modelId="{8FEBE7CB-48D3-4752-AAFA-545B162812F7}" type="pres">
      <dgm:prSet presAssocID="{55853793-5A60-44CF-889B-25E190CE692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C4D9832B-A6A3-4116-95A6-FFCACC95B36C}" type="pres">
      <dgm:prSet presAssocID="{55853793-5A60-44CF-889B-25E190CE6928}" presName="spaceRect" presStyleCnt="0"/>
      <dgm:spPr/>
    </dgm:pt>
    <dgm:pt modelId="{601F5BC4-6D0D-43B0-AD63-4FC267F959CD}" type="pres">
      <dgm:prSet presAssocID="{55853793-5A60-44CF-889B-25E190CE6928}" presName="textRect" presStyleLbl="revTx" presStyleIdx="0" presStyleCnt="6">
        <dgm:presLayoutVars>
          <dgm:chMax val="1"/>
          <dgm:chPref val="1"/>
        </dgm:presLayoutVars>
      </dgm:prSet>
      <dgm:spPr/>
    </dgm:pt>
    <dgm:pt modelId="{4F060869-EDD2-4D69-B2E2-557C31AE680A}" type="pres">
      <dgm:prSet presAssocID="{15B9DF51-A6CD-46EA-9189-AEDF89BB57C4}" presName="sibTrans" presStyleCnt="0"/>
      <dgm:spPr/>
    </dgm:pt>
    <dgm:pt modelId="{31E15396-0C18-45A9-991F-D52BCCA0F6CE}" type="pres">
      <dgm:prSet presAssocID="{58DE6508-E915-4B03-A201-18BF91ECEC15}" presName="compNode" presStyleCnt="0"/>
      <dgm:spPr/>
    </dgm:pt>
    <dgm:pt modelId="{E0C1E7C9-CE3C-40F2-AF39-2BA78B70E2C5}" type="pres">
      <dgm:prSet presAssocID="{58DE6508-E915-4B03-A201-18BF91ECEC15}" presName="iconBgRect" presStyleLbl="bgShp" presStyleIdx="1" presStyleCnt="6"/>
      <dgm:spPr>
        <a:prstGeom prst="round2DiagRect">
          <a:avLst>
            <a:gd name="adj1" fmla="val 29727"/>
            <a:gd name="adj2" fmla="val 0"/>
          </a:avLst>
        </a:prstGeom>
      </dgm:spPr>
    </dgm:pt>
    <dgm:pt modelId="{F56174AB-9901-449E-BBBC-A5E1D219437A}" type="pres">
      <dgm:prSet presAssocID="{58DE6508-E915-4B03-A201-18BF91ECEC1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Success"/>
        </a:ext>
      </dgm:extLst>
    </dgm:pt>
    <dgm:pt modelId="{3D5C7DD3-B7D8-49F5-8F22-2C7D570F7256}" type="pres">
      <dgm:prSet presAssocID="{58DE6508-E915-4B03-A201-18BF91ECEC15}" presName="spaceRect" presStyleCnt="0"/>
      <dgm:spPr/>
    </dgm:pt>
    <dgm:pt modelId="{F644E6A0-08EF-4143-8EFB-32B3A38E185C}" type="pres">
      <dgm:prSet presAssocID="{58DE6508-E915-4B03-A201-18BF91ECEC15}" presName="textRect" presStyleLbl="revTx" presStyleIdx="1" presStyleCnt="6">
        <dgm:presLayoutVars>
          <dgm:chMax val="1"/>
          <dgm:chPref val="1"/>
        </dgm:presLayoutVars>
      </dgm:prSet>
      <dgm:spPr/>
    </dgm:pt>
    <dgm:pt modelId="{844A64AA-125C-4EB6-B7D5-C114F6B54DC2}" type="pres">
      <dgm:prSet presAssocID="{2443D9AC-1224-4E3C-B267-392DB721FC0F}" presName="sibTrans" presStyleCnt="0"/>
      <dgm:spPr/>
    </dgm:pt>
    <dgm:pt modelId="{31552261-003F-4372-BBB9-9430F8627641}" type="pres">
      <dgm:prSet presAssocID="{58F9D864-B562-4AAD-AA50-73DA7C584A81}" presName="compNode" presStyleCnt="0"/>
      <dgm:spPr/>
    </dgm:pt>
    <dgm:pt modelId="{B81BB92D-5CF7-47F9-8C7C-A964B764532E}" type="pres">
      <dgm:prSet presAssocID="{58F9D864-B562-4AAD-AA50-73DA7C584A81}" presName="iconBgRect" presStyleLbl="bgShp" presStyleIdx="2" presStyleCnt="6"/>
      <dgm:spPr>
        <a:prstGeom prst="round2DiagRect">
          <a:avLst>
            <a:gd name="adj1" fmla="val 29727"/>
            <a:gd name="adj2" fmla="val 0"/>
          </a:avLst>
        </a:prstGeom>
      </dgm:spPr>
    </dgm:pt>
    <dgm:pt modelId="{354BB700-2871-4790-B3DA-562ABB3193B2}" type="pres">
      <dgm:prSet presAssocID="{58F9D864-B562-4AAD-AA50-73DA7C584A8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nce"/>
        </a:ext>
      </dgm:extLst>
    </dgm:pt>
    <dgm:pt modelId="{675664C8-9BE7-4C2E-856B-DCC20D05C317}" type="pres">
      <dgm:prSet presAssocID="{58F9D864-B562-4AAD-AA50-73DA7C584A81}" presName="spaceRect" presStyleCnt="0"/>
      <dgm:spPr/>
    </dgm:pt>
    <dgm:pt modelId="{6A1159BB-2BCA-402A-99EC-7FD4A32DC86D}" type="pres">
      <dgm:prSet presAssocID="{58F9D864-B562-4AAD-AA50-73DA7C584A81}" presName="textRect" presStyleLbl="revTx" presStyleIdx="2" presStyleCnt="6">
        <dgm:presLayoutVars>
          <dgm:chMax val="1"/>
          <dgm:chPref val="1"/>
        </dgm:presLayoutVars>
      </dgm:prSet>
      <dgm:spPr/>
    </dgm:pt>
    <dgm:pt modelId="{77224378-6825-4438-9ED1-A79188A4A2FD}" type="pres">
      <dgm:prSet presAssocID="{857A667B-4C91-49B1-A29A-F6822C00CC63}" presName="sibTrans" presStyleCnt="0"/>
      <dgm:spPr/>
    </dgm:pt>
    <dgm:pt modelId="{E4ED6888-DC97-4166-9C92-892785633044}" type="pres">
      <dgm:prSet presAssocID="{5AC2E4A8-01E9-427A-A9DF-8BB997936933}" presName="compNode" presStyleCnt="0"/>
      <dgm:spPr/>
    </dgm:pt>
    <dgm:pt modelId="{F6556850-E95F-427F-A3CB-01B636E31A9C}" type="pres">
      <dgm:prSet presAssocID="{5AC2E4A8-01E9-427A-A9DF-8BB997936933}" presName="iconBgRect" presStyleLbl="bgShp" presStyleIdx="3" presStyleCnt="6"/>
      <dgm:spPr>
        <a:prstGeom prst="round2DiagRect">
          <a:avLst>
            <a:gd name="adj1" fmla="val 29727"/>
            <a:gd name="adj2" fmla="val 0"/>
          </a:avLst>
        </a:prstGeom>
      </dgm:spPr>
    </dgm:pt>
    <dgm:pt modelId="{F8C7266C-AE0E-499F-9B40-5A1F90934D5C}" type="pres">
      <dgm:prSet presAssocID="{5AC2E4A8-01E9-427A-A9DF-8BB99793693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EB14440F-81ED-43DA-B084-C36DA53BA73A}" type="pres">
      <dgm:prSet presAssocID="{5AC2E4A8-01E9-427A-A9DF-8BB997936933}" presName="spaceRect" presStyleCnt="0"/>
      <dgm:spPr/>
    </dgm:pt>
    <dgm:pt modelId="{3233299E-D838-4BC6-A018-7E114627F276}" type="pres">
      <dgm:prSet presAssocID="{5AC2E4A8-01E9-427A-A9DF-8BB997936933}" presName="textRect" presStyleLbl="revTx" presStyleIdx="3" presStyleCnt="6">
        <dgm:presLayoutVars>
          <dgm:chMax val="1"/>
          <dgm:chPref val="1"/>
        </dgm:presLayoutVars>
      </dgm:prSet>
      <dgm:spPr/>
    </dgm:pt>
    <dgm:pt modelId="{67EB1718-01CF-4248-A3FA-3EDDF572FC28}" type="pres">
      <dgm:prSet presAssocID="{F96D0970-15E6-4F15-9715-708C1267C631}" presName="sibTrans" presStyleCnt="0"/>
      <dgm:spPr/>
    </dgm:pt>
    <dgm:pt modelId="{26F3BC97-FC9B-4C2C-98B4-C5DBF307F66B}" type="pres">
      <dgm:prSet presAssocID="{E22C8C46-41CC-4D99-96B3-BB4B6B5FEE2C}" presName="compNode" presStyleCnt="0"/>
      <dgm:spPr/>
    </dgm:pt>
    <dgm:pt modelId="{65864D17-6FF5-4CBB-85BD-149F1934D9E7}" type="pres">
      <dgm:prSet presAssocID="{E22C8C46-41CC-4D99-96B3-BB4B6B5FEE2C}" presName="iconBgRect" presStyleLbl="bgShp" presStyleIdx="4" presStyleCnt="6"/>
      <dgm:spPr>
        <a:prstGeom prst="round2DiagRect">
          <a:avLst>
            <a:gd name="adj1" fmla="val 29727"/>
            <a:gd name="adj2" fmla="val 0"/>
          </a:avLst>
        </a:prstGeom>
      </dgm:spPr>
    </dgm:pt>
    <dgm:pt modelId="{7EC4F61E-D7F8-4D36-AC00-05E83029CED2}" type="pres">
      <dgm:prSet presAssocID="{E22C8C46-41CC-4D99-96B3-BB4B6B5FEE2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eciduous tree"/>
        </a:ext>
      </dgm:extLst>
    </dgm:pt>
    <dgm:pt modelId="{FACA23D8-BEB3-4CEC-BAFE-69B3BBC947E6}" type="pres">
      <dgm:prSet presAssocID="{E22C8C46-41CC-4D99-96B3-BB4B6B5FEE2C}" presName="spaceRect" presStyleCnt="0"/>
      <dgm:spPr/>
    </dgm:pt>
    <dgm:pt modelId="{4CBD2167-BD9D-4E6D-BC55-CD063EB70ED3}" type="pres">
      <dgm:prSet presAssocID="{E22C8C46-41CC-4D99-96B3-BB4B6B5FEE2C}" presName="textRect" presStyleLbl="revTx" presStyleIdx="4" presStyleCnt="6">
        <dgm:presLayoutVars>
          <dgm:chMax val="1"/>
          <dgm:chPref val="1"/>
        </dgm:presLayoutVars>
      </dgm:prSet>
      <dgm:spPr/>
    </dgm:pt>
    <dgm:pt modelId="{A8BDB66D-2FD0-4D50-89DE-7B5D056BC47A}" type="pres">
      <dgm:prSet presAssocID="{4B696692-CD0E-4BF2-BE8D-77BA520E151D}" presName="sibTrans" presStyleCnt="0"/>
      <dgm:spPr/>
    </dgm:pt>
    <dgm:pt modelId="{893326EA-57B3-48F5-ADCA-CE70BC6A159D}" type="pres">
      <dgm:prSet presAssocID="{040347DE-95A5-42B4-B4E6-A780D3008C17}" presName="compNode" presStyleCnt="0"/>
      <dgm:spPr/>
    </dgm:pt>
    <dgm:pt modelId="{0245D1DE-B5CA-441F-A023-631676DEB044}" type="pres">
      <dgm:prSet presAssocID="{040347DE-95A5-42B4-B4E6-A780D3008C17}" presName="iconBgRect" presStyleLbl="bgShp" presStyleIdx="5" presStyleCnt="6"/>
      <dgm:spPr>
        <a:prstGeom prst="round2DiagRect">
          <a:avLst>
            <a:gd name="adj1" fmla="val 29727"/>
            <a:gd name="adj2" fmla="val 0"/>
          </a:avLst>
        </a:prstGeom>
      </dgm:spPr>
    </dgm:pt>
    <dgm:pt modelId="{6E4D4A1D-33E4-4A63-A834-3D5BCF25BEE1}" type="pres">
      <dgm:prSet presAssocID="{040347DE-95A5-42B4-B4E6-A780D3008C1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lp"/>
        </a:ext>
      </dgm:extLst>
    </dgm:pt>
    <dgm:pt modelId="{C53706CC-A6B0-4109-B153-1A27D770D708}" type="pres">
      <dgm:prSet presAssocID="{040347DE-95A5-42B4-B4E6-A780D3008C17}" presName="spaceRect" presStyleCnt="0"/>
      <dgm:spPr/>
    </dgm:pt>
    <dgm:pt modelId="{2A485964-4038-4DEA-9597-0574EED7BC0F}" type="pres">
      <dgm:prSet presAssocID="{040347DE-95A5-42B4-B4E6-A780D3008C17}" presName="textRect" presStyleLbl="revTx" presStyleIdx="5" presStyleCnt="6">
        <dgm:presLayoutVars>
          <dgm:chMax val="1"/>
          <dgm:chPref val="1"/>
        </dgm:presLayoutVars>
      </dgm:prSet>
      <dgm:spPr/>
    </dgm:pt>
  </dgm:ptLst>
  <dgm:cxnLst>
    <dgm:cxn modelId="{509A601D-BB3E-4267-99CB-AF1AACF2D64B}" type="presOf" srcId="{040347DE-95A5-42B4-B4E6-A780D3008C17}" destId="{2A485964-4038-4DEA-9597-0574EED7BC0F}" srcOrd="0" destOrd="0" presId="urn:microsoft.com/office/officeart/2018/5/layout/IconLeafLabelList"/>
    <dgm:cxn modelId="{FC58AB1F-C94C-4AD0-BE65-A13DA1D2556F}" srcId="{1B0A6F1F-DE01-45A2-835A-632F96293361}" destId="{E22C8C46-41CC-4D99-96B3-BB4B6B5FEE2C}" srcOrd="4" destOrd="0" parTransId="{FA0A4322-02E9-4A85-8854-6150221A215A}" sibTransId="{4B696692-CD0E-4BF2-BE8D-77BA520E151D}"/>
    <dgm:cxn modelId="{0F15802D-AE49-41FF-8A82-D7353C58F599}" type="presOf" srcId="{1B0A6F1F-DE01-45A2-835A-632F96293361}" destId="{47720816-E1CF-4D21-954B-71253283D969}" srcOrd="0" destOrd="0" presId="urn:microsoft.com/office/officeart/2018/5/layout/IconLeafLabelList"/>
    <dgm:cxn modelId="{7533215B-DDBA-44C6-A62F-BCFDCBC9A9C7}" type="presOf" srcId="{58F9D864-B562-4AAD-AA50-73DA7C584A81}" destId="{6A1159BB-2BCA-402A-99EC-7FD4A32DC86D}" srcOrd="0" destOrd="0" presId="urn:microsoft.com/office/officeart/2018/5/layout/IconLeafLabelList"/>
    <dgm:cxn modelId="{D56A5048-D278-4421-B00E-DCB9DA3D7425}" srcId="{1B0A6F1F-DE01-45A2-835A-632F96293361}" destId="{5AC2E4A8-01E9-427A-A9DF-8BB997936933}" srcOrd="3" destOrd="0" parTransId="{133FA9F3-4FA0-4AEE-A900-7A368E9F5CD5}" sibTransId="{F96D0970-15E6-4F15-9715-708C1267C631}"/>
    <dgm:cxn modelId="{2784FB4D-1014-4B14-B12B-8BB4A8F85333}" type="presOf" srcId="{58DE6508-E915-4B03-A201-18BF91ECEC15}" destId="{F644E6A0-08EF-4143-8EFB-32B3A38E185C}" srcOrd="0" destOrd="0" presId="urn:microsoft.com/office/officeart/2018/5/layout/IconLeafLabelList"/>
    <dgm:cxn modelId="{9174CF83-02AC-47E5-8F21-0440659F2496}" srcId="{1B0A6F1F-DE01-45A2-835A-632F96293361}" destId="{58F9D864-B562-4AAD-AA50-73DA7C584A81}" srcOrd="2" destOrd="0" parTransId="{6E5DBDA6-5890-4833-9359-97F2A28629A0}" sibTransId="{857A667B-4C91-49B1-A29A-F6822C00CC63}"/>
    <dgm:cxn modelId="{4A1775D5-FE71-4FD8-9488-92D8377816EA}" srcId="{1B0A6F1F-DE01-45A2-835A-632F96293361}" destId="{55853793-5A60-44CF-889B-25E190CE6928}" srcOrd="0" destOrd="0" parTransId="{4064D3BE-5356-405D-A7E3-2F93C897D96D}" sibTransId="{15B9DF51-A6CD-46EA-9189-AEDF89BB57C4}"/>
    <dgm:cxn modelId="{5C6B4CE3-FF31-454D-AD93-3A4D34848BD5}" srcId="{1B0A6F1F-DE01-45A2-835A-632F96293361}" destId="{58DE6508-E915-4B03-A201-18BF91ECEC15}" srcOrd="1" destOrd="0" parTransId="{F9E87F18-8EDF-41B4-88D4-8A2F4C44F299}" sibTransId="{2443D9AC-1224-4E3C-B267-392DB721FC0F}"/>
    <dgm:cxn modelId="{E9906CE9-C55E-409B-87B5-733A16BEE7B8}" type="presOf" srcId="{E22C8C46-41CC-4D99-96B3-BB4B6B5FEE2C}" destId="{4CBD2167-BD9D-4E6D-BC55-CD063EB70ED3}" srcOrd="0" destOrd="0" presId="urn:microsoft.com/office/officeart/2018/5/layout/IconLeafLabelList"/>
    <dgm:cxn modelId="{5CFF76EE-7290-482B-AE88-C6D7A89DD59E}" srcId="{1B0A6F1F-DE01-45A2-835A-632F96293361}" destId="{040347DE-95A5-42B4-B4E6-A780D3008C17}" srcOrd="5" destOrd="0" parTransId="{6A36684A-1E0D-443C-A4CF-010BE37EF466}" sibTransId="{28BB4777-F576-4B6B-9ADB-CB57A0BCF45B}"/>
    <dgm:cxn modelId="{A00927F4-1BD9-4806-9480-5E78546B8956}" type="presOf" srcId="{55853793-5A60-44CF-889B-25E190CE6928}" destId="{601F5BC4-6D0D-43B0-AD63-4FC267F959CD}" srcOrd="0" destOrd="0" presId="urn:microsoft.com/office/officeart/2018/5/layout/IconLeafLabelList"/>
    <dgm:cxn modelId="{0EDCEAFD-8A58-4F8E-8952-3C9E1C2876F9}" type="presOf" srcId="{5AC2E4A8-01E9-427A-A9DF-8BB997936933}" destId="{3233299E-D838-4BC6-A018-7E114627F276}" srcOrd="0" destOrd="0" presId="urn:microsoft.com/office/officeart/2018/5/layout/IconLeafLabelList"/>
    <dgm:cxn modelId="{AFA72D10-2737-4A57-9417-DC6EB9B12185}" type="presParOf" srcId="{47720816-E1CF-4D21-954B-71253283D969}" destId="{8BCAF74D-8CF1-4F38-8C5A-0FA4F29D4939}" srcOrd="0" destOrd="0" presId="urn:microsoft.com/office/officeart/2018/5/layout/IconLeafLabelList"/>
    <dgm:cxn modelId="{D539570D-D792-4ECE-A6EB-1FDBFDBEA1DE}" type="presParOf" srcId="{8BCAF74D-8CF1-4F38-8C5A-0FA4F29D4939}" destId="{C5DD0F60-E8C6-4507-B5BE-AC0D5E88958C}" srcOrd="0" destOrd="0" presId="urn:microsoft.com/office/officeart/2018/5/layout/IconLeafLabelList"/>
    <dgm:cxn modelId="{3E1F24DB-9958-46C3-8A24-C077CBD5D384}" type="presParOf" srcId="{8BCAF74D-8CF1-4F38-8C5A-0FA4F29D4939}" destId="{8FEBE7CB-48D3-4752-AAFA-545B162812F7}" srcOrd="1" destOrd="0" presId="urn:microsoft.com/office/officeart/2018/5/layout/IconLeafLabelList"/>
    <dgm:cxn modelId="{33244155-CF49-4DF5-8AA0-7A8C5EB062CE}" type="presParOf" srcId="{8BCAF74D-8CF1-4F38-8C5A-0FA4F29D4939}" destId="{C4D9832B-A6A3-4116-95A6-FFCACC95B36C}" srcOrd="2" destOrd="0" presId="urn:microsoft.com/office/officeart/2018/5/layout/IconLeafLabelList"/>
    <dgm:cxn modelId="{B78594EA-AC62-46B6-9435-6E6B7C3CAFD9}" type="presParOf" srcId="{8BCAF74D-8CF1-4F38-8C5A-0FA4F29D4939}" destId="{601F5BC4-6D0D-43B0-AD63-4FC267F959CD}" srcOrd="3" destOrd="0" presId="urn:microsoft.com/office/officeart/2018/5/layout/IconLeafLabelList"/>
    <dgm:cxn modelId="{7EC2CFB2-E5B1-41B8-B9D9-F03EBA2B1B1F}" type="presParOf" srcId="{47720816-E1CF-4D21-954B-71253283D969}" destId="{4F060869-EDD2-4D69-B2E2-557C31AE680A}" srcOrd="1" destOrd="0" presId="urn:microsoft.com/office/officeart/2018/5/layout/IconLeafLabelList"/>
    <dgm:cxn modelId="{8023E766-57BB-41AD-AB0F-2DBD40047442}" type="presParOf" srcId="{47720816-E1CF-4D21-954B-71253283D969}" destId="{31E15396-0C18-45A9-991F-D52BCCA0F6CE}" srcOrd="2" destOrd="0" presId="urn:microsoft.com/office/officeart/2018/5/layout/IconLeafLabelList"/>
    <dgm:cxn modelId="{FAC32A3C-FADE-48E5-AC42-60D94529CB87}" type="presParOf" srcId="{31E15396-0C18-45A9-991F-D52BCCA0F6CE}" destId="{E0C1E7C9-CE3C-40F2-AF39-2BA78B70E2C5}" srcOrd="0" destOrd="0" presId="urn:microsoft.com/office/officeart/2018/5/layout/IconLeafLabelList"/>
    <dgm:cxn modelId="{DA532EF1-470E-4E64-921A-119C7561A707}" type="presParOf" srcId="{31E15396-0C18-45A9-991F-D52BCCA0F6CE}" destId="{F56174AB-9901-449E-BBBC-A5E1D219437A}" srcOrd="1" destOrd="0" presId="urn:microsoft.com/office/officeart/2018/5/layout/IconLeafLabelList"/>
    <dgm:cxn modelId="{B6F3F5F2-54DB-455B-AC72-624E02A8D6A4}" type="presParOf" srcId="{31E15396-0C18-45A9-991F-D52BCCA0F6CE}" destId="{3D5C7DD3-B7D8-49F5-8F22-2C7D570F7256}" srcOrd="2" destOrd="0" presId="urn:microsoft.com/office/officeart/2018/5/layout/IconLeafLabelList"/>
    <dgm:cxn modelId="{9E0F556E-AB54-4D6B-B90B-CFAF910CCA31}" type="presParOf" srcId="{31E15396-0C18-45A9-991F-D52BCCA0F6CE}" destId="{F644E6A0-08EF-4143-8EFB-32B3A38E185C}" srcOrd="3" destOrd="0" presId="urn:microsoft.com/office/officeart/2018/5/layout/IconLeafLabelList"/>
    <dgm:cxn modelId="{F4765EFC-8919-44FF-AACB-8BFF5048D7C4}" type="presParOf" srcId="{47720816-E1CF-4D21-954B-71253283D969}" destId="{844A64AA-125C-4EB6-B7D5-C114F6B54DC2}" srcOrd="3" destOrd="0" presId="urn:microsoft.com/office/officeart/2018/5/layout/IconLeafLabelList"/>
    <dgm:cxn modelId="{8B892022-70BB-4D97-95BB-397D62D9EAFA}" type="presParOf" srcId="{47720816-E1CF-4D21-954B-71253283D969}" destId="{31552261-003F-4372-BBB9-9430F8627641}" srcOrd="4" destOrd="0" presId="urn:microsoft.com/office/officeart/2018/5/layout/IconLeafLabelList"/>
    <dgm:cxn modelId="{6AFF4AF8-AAE7-42FB-A6F9-CF5C5EA402AA}" type="presParOf" srcId="{31552261-003F-4372-BBB9-9430F8627641}" destId="{B81BB92D-5CF7-47F9-8C7C-A964B764532E}" srcOrd="0" destOrd="0" presId="urn:microsoft.com/office/officeart/2018/5/layout/IconLeafLabelList"/>
    <dgm:cxn modelId="{5FAD10DA-17A4-48FF-93A9-B841348C8544}" type="presParOf" srcId="{31552261-003F-4372-BBB9-9430F8627641}" destId="{354BB700-2871-4790-B3DA-562ABB3193B2}" srcOrd="1" destOrd="0" presId="urn:microsoft.com/office/officeart/2018/5/layout/IconLeafLabelList"/>
    <dgm:cxn modelId="{F78D51E5-D668-4800-8C40-709AECF24909}" type="presParOf" srcId="{31552261-003F-4372-BBB9-9430F8627641}" destId="{675664C8-9BE7-4C2E-856B-DCC20D05C317}" srcOrd="2" destOrd="0" presId="urn:microsoft.com/office/officeart/2018/5/layout/IconLeafLabelList"/>
    <dgm:cxn modelId="{EE965463-99C6-4452-B68D-B72C933D3905}" type="presParOf" srcId="{31552261-003F-4372-BBB9-9430F8627641}" destId="{6A1159BB-2BCA-402A-99EC-7FD4A32DC86D}" srcOrd="3" destOrd="0" presId="urn:microsoft.com/office/officeart/2018/5/layout/IconLeafLabelList"/>
    <dgm:cxn modelId="{14540855-97ED-4F06-BC40-60F4828F8B9A}" type="presParOf" srcId="{47720816-E1CF-4D21-954B-71253283D969}" destId="{77224378-6825-4438-9ED1-A79188A4A2FD}" srcOrd="5" destOrd="0" presId="urn:microsoft.com/office/officeart/2018/5/layout/IconLeafLabelList"/>
    <dgm:cxn modelId="{8A47D99C-CB72-44DA-B8BB-5D36D2495DD3}" type="presParOf" srcId="{47720816-E1CF-4D21-954B-71253283D969}" destId="{E4ED6888-DC97-4166-9C92-892785633044}" srcOrd="6" destOrd="0" presId="urn:microsoft.com/office/officeart/2018/5/layout/IconLeafLabelList"/>
    <dgm:cxn modelId="{A31953EF-FEEF-4EB1-B3CA-E96ACC1C764E}" type="presParOf" srcId="{E4ED6888-DC97-4166-9C92-892785633044}" destId="{F6556850-E95F-427F-A3CB-01B636E31A9C}" srcOrd="0" destOrd="0" presId="urn:microsoft.com/office/officeart/2018/5/layout/IconLeafLabelList"/>
    <dgm:cxn modelId="{9BF91434-4246-461E-8D40-5DC73BE182BB}" type="presParOf" srcId="{E4ED6888-DC97-4166-9C92-892785633044}" destId="{F8C7266C-AE0E-499F-9B40-5A1F90934D5C}" srcOrd="1" destOrd="0" presId="urn:microsoft.com/office/officeart/2018/5/layout/IconLeafLabelList"/>
    <dgm:cxn modelId="{E156EF6B-352C-49F3-897A-5B5D09422D82}" type="presParOf" srcId="{E4ED6888-DC97-4166-9C92-892785633044}" destId="{EB14440F-81ED-43DA-B084-C36DA53BA73A}" srcOrd="2" destOrd="0" presId="urn:microsoft.com/office/officeart/2018/5/layout/IconLeafLabelList"/>
    <dgm:cxn modelId="{6F0AC765-8632-4E7B-ADE9-39E66E9192A2}" type="presParOf" srcId="{E4ED6888-DC97-4166-9C92-892785633044}" destId="{3233299E-D838-4BC6-A018-7E114627F276}" srcOrd="3" destOrd="0" presId="urn:microsoft.com/office/officeart/2018/5/layout/IconLeafLabelList"/>
    <dgm:cxn modelId="{408C43B8-EA0B-4CFC-84DB-2F1159F77452}" type="presParOf" srcId="{47720816-E1CF-4D21-954B-71253283D969}" destId="{67EB1718-01CF-4248-A3FA-3EDDF572FC28}" srcOrd="7" destOrd="0" presId="urn:microsoft.com/office/officeart/2018/5/layout/IconLeafLabelList"/>
    <dgm:cxn modelId="{8B77994D-FED6-4E6A-AC21-7F5E5E45C058}" type="presParOf" srcId="{47720816-E1CF-4D21-954B-71253283D969}" destId="{26F3BC97-FC9B-4C2C-98B4-C5DBF307F66B}" srcOrd="8" destOrd="0" presId="urn:microsoft.com/office/officeart/2018/5/layout/IconLeafLabelList"/>
    <dgm:cxn modelId="{2086FD01-1F13-4BA4-8B9A-00102006FE2C}" type="presParOf" srcId="{26F3BC97-FC9B-4C2C-98B4-C5DBF307F66B}" destId="{65864D17-6FF5-4CBB-85BD-149F1934D9E7}" srcOrd="0" destOrd="0" presId="urn:microsoft.com/office/officeart/2018/5/layout/IconLeafLabelList"/>
    <dgm:cxn modelId="{D571A883-7270-4660-B7C1-D700304A3D0A}" type="presParOf" srcId="{26F3BC97-FC9B-4C2C-98B4-C5DBF307F66B}" destId="{7EC4F61E-D7F8-4D36-AC00-05E83029CED2}" srcOrd="1" destOrd="0" presId="urn:microsoft.com/office/officeart/2018/5/layout/IconLeafLabelList"/>
    <dgm:cxn modelId="{8CA20BB0-F5AB-474E-AB88-4D587A0D79C6}" type="presParOf" srcId="{26F3BC97-FC9B-4C2C-98B4-C5DBF307F66B}" destId="{FACA23D8-BEB3-4CEC-BAFE-69B3BBC947E6}" srcOrd="2" destOrd="0" presId="urn:microsoft.com/office/officeart/2018/5/layout/IconLeafLabelList"/>
    <dgm:cxn modelId="{7F62F06A-721C-4347-AEAE-8931AF4D35BD}" type="presParOf" srcId="{26F3BC97-FC9B-4C2C-98B4-C5DBF307F66B}" destId="{4CBD2167-BD9D-4E6D-BC55-CD063EB70ED3}" srcOrd="3" destOrd="0" presId="urn:microsoft.com/office/officeart/2018/5/layout/IconLeafLabelList"/>
    <dgm:cxn modelId="{2C623031-81E8-44E8-BA7E-716712CE309B}" type="presParOf" srcId="{47720816-E1CF-4D21-954B-71253283D969}" destId="{A8BDB66D-2FD0-4D50-89DE-7B5D056BC47A}" srcOrd="9" destOrd="0" presId="urn:microsoft.com/office/officeart/2018/5/layout/IconLeafLabelList"/>
    <dgm:cxn modelId="{13184D11-ED44-4C71-939D-194C69666018}" type="presParOf" srcId="{47720816-E1CF-4D21-954B-71253283D969}" destId="{893326EA-57B3-48F5-ADCA-CE70BC6A159D}" srcOrd="10" destOrd="0" presId="urn:microsoft.com/office/officeart/2018/5/layout/IconLeafLabelList"/>
    <dgm:cxn modelId="{158D9616-2B56-4ABB-9DA8-C2100675A782}" type="presParOf" srcId="{893326EA-57B3-48F5-ADCA-CE70BC6A159D}" destId="{0245D1DE-B5CA-441F-A023-631676DEB044}" srcOrd="0" destOrd="0" presId="urn:microsoft.com/office/officeart/2018/5/layout/IconLeafLabelList"/>
    <dgm:cxn modelId="{0D296B60-0CEC-4261-8DBF-84759360DD32}" type="presParOf" srcId="{893326EA-57B3-48F5-ADCA-CE70BC6A159D}" destId="{6E4D4A1D-33E4-4A63-A834-3D5BCF25BEE1}" srcOrd="1" destOrd="0" presId="urn:microsoft.com/office/officeart/2018/5/layout/IconLeafLabelList"/>
    <dgm:cxn modelId="{1DFF3B2A-B5D2-4E1C-A42F-65143A3D6A08}" type="presParOf" srcId="{893326EA-57B3-48F5-ADCA-CE70BC6A159D}" destId="{C53706CC-A6B0-4109-B153-1A27D770D708}" srcOrd="2" destOrd="0" presId="urn:microsoft.com/office/officeart/2018/5/layout/IconLeafLabelList"/>
    <dgm:cxn modelId="{783B01D7-B38D-44DF-8EA9-07DBD5CA0849}" type="presParOf" srcId="{893326EA-57B3-48F5-ADCA-CE70BC6A159D}" destId="{2A485964-4038-4DEA-9597-0574EED7BC0F}"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74B25-97C1-420C-8EF3-6D721E51636F}">
      <dsp:nvSpPr>
        <dsp:cNvPr id="0" name=""/>
        <dsp:cNvSpPr/>
      </dsp:nvSpPr>
      <dsp:spPr>
        <a:xfrm>
          <a:off x="0" y="72008"/>
          <a:ext cx="10515600" cy="6388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noProof="0" dirty="0"/>
            <a:t>350+ employees across 3 divisions</a:t>
          </a:r>
        </a:p>
      </dsp:txBody>
      <dsp:txXfrm>
        <a:off x="31185" y="103193"/>
        <a:ext cx="10453230" cy="576450"/>
      </dsp:txXfrm>
    </dsp:sp>
    <dsp:sp modelId="{41E0B09C-B56C-4119-92A5-42A100EA6E20}">
      <dsp:nvSpPr>
        <dsp:cNvPr id="0" name=""/>
        <dsp:cNvSpPr/>
      </dsp:nvSpPr>
      <dsp:spPr>
        <a:xfrm>
          <a:off x="0" y="785709"/>
          <a:ext cx="10515600" cy="63882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noProof="0" dirty="0"/>
            <a:t>Rapid growth; workers under stress.</a:t>
          </a:r>
        </a:p>
      </dsp:txBody>
      <dsp:txXfrm>
        <a:off x="31185" y="816894"/>
        <a:ext cx="10453230" cy="576450"/>
      </dsp:txXfrm>
    </dsp:sp>
    <dsp:sp modelId="{ED91FF4E-81F2-46F0-A439-AA25298AF862}">
      <dsp:nvSpPr>
        <dsp:cNvPr id="0" name=""/>
        <dsp:cNvSpPr/>
      </dsp:nvSpPr>
      <dsp:spPr>
        <a:xfrm>
          <a:off x="0" y="1499409"/>
          <a:ext cx="10515600" cy="63882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noProof="0" dirty="0"/>
            <a:t>Turnover: 28%</a:t>
          </a:r>
        </a:p>
      </dsp:txBody>
      <dsp:txXfrm>
        <a:off x="31185" y="1530594"/>
        <a:ext cx="10453230" cy="576450"/>
      </dsp:txXfrm>
    </dsp:sp>
    <dsp:sp modelId="{4917B2F6-7028-43C7-90F5-1379175FCC2A}">
      <dsp:nvSpPr>
        <dsp:cNvPr id="0" name=""/>
        <dsp:cNvSpPr/>
      </dsp:nvSpPr>
      <dsp:spPr>
        <a:xfrm>
          <a:off x="0" y="2213109"/>
          <a:ext cx="10515600" cy="6388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noProof="0" dirty="0"/>
            <a:t>Semi-minimal induction and progression.</a:t>
          </a:r>
        </a:p>
      </dsp:txBody>
      <dsp:txXfrm>
        <a:off x="31185" y="2244294"/>
        <a:ext cx="10453230" cy="576450"/>
      </dsp:txXfrm>
    </dsp:sp>
    <dsp:sp modelId="{31F6C8F2-E12B-406A-AF0C-CC33517BC54B}">
      <dsp:nvSpPr>
        <dsp:cNvPr id="0" name=""/>
        <dsp:cNvSpPr/>
      </dsp:nvSpPr>
      <dsp:spPr>
        <a:xfrm>
          <a:off x="0" y="2926809"/>
          <a:ext cx="10515600" cy="63882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noProof="0" dirty="0"/>
            <a:t>Increasing client grievances.</a:t>
          </a:r>
        </a:p>
      </dsp:txBody>
      <dsp:txXfrm>
        <a:off x="31185" y="2957994"/>
        <a:ext cx="10453230" cy="576450"/>
      </dsp:txXfrm>
    </dsp:sp>
    <dsp:sp modelId="{C74978DE-4668-4E9E-AE9C-0C5B359D9C34}">
      <dsp:nvSpPr>
        <dsp:cNvPr id="0" name=""/>
        <dsp:cNvSpPr/>
      </dsp:nvSpPr>
      <dsp:spPr>
        <a:xfrm>
          <a:off x="0" y="3640509"/>
          <a:ext cx="10515600" cy="6388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noProof="0" dirty="0"/>
            <a:t>Citizen complaint of employee injustice, lack of communication.</a:t>
          </a:r>
        </a:p>
      </dsp:txBody>
      <dsp:txXfrm>
        <a:off x="31185" y="3671694"/>
        <a:ext cx="10453230" cy="5764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815686-B79F-4188-A2E3-18C55BD468F0}">
      <dsp:nvSpPr>
        <dsp:cNvPr id="0" name=""/>
        <dsp:cNvSpPr/>
      </dsp:nvSpPr>
      <dsp:spPr>
        <a:xfrm>
          <a:off x="2614981" y="709129"/>
          <a:ext cx="546965" cy="91440"/>
        </a:xfrm>
        <a:custGeom>
          <a:avLst/>
          <a:gdLst/>
          <a:ahLst/>
          <a:cxnLst/>
          <a:rect l="0" t="0" r="0" b="0"/>
          <a:pathLst>
            <a:path>
              <a:moveTo>
                <a:pt x="0" y="45720"/>
              </a:moveTo>
              <a:lnTo>
                <a:pt x="546965"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noProof="0" dirty="0"/>
        </a:p>
      </dsp:txBody>
      <dsp:txXfrm>
        <a:off x="2874024" y="751961"/>
        <a:ext cx="28878" cy="5775"/>
      </dsp:txXfrm>
    </dsp:sp>
    <dsp:sp modelId="{F513FFE7-9129-413B-959F-C20279F3725E}">
      <dsp:nvSpPr>
        <dsp:cNvPr id="0" name=""/>
        <dsp:cNvSpPr/>
      </dsp:nvSpPr>
      <dsp:spPr>
        <a:xfrm>
          <a:off x="105624" y="1502"/>
          <a:ext cx="2511156" cy="150669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933450">
            <a:lnSpc>
              <a:spcPct val="90000"/>
            </a:lnSpc>
            <a:spcBef>
              <a:spcPct val="0"/>
            </a:spcBef>
            <a:spcAft>
              <a:spcPct val="35000"/>
            </a:spcAft>
            <a:buNone/>
          </a:pPr>
          <a:r>
            <a:rPr lang="en-GB" sz="2100" kern="1200" noProof="0" dirty="0"/>
            <a:t>Numbers-first environment Task-driven environment.</a:t>
          </a:r>
        </a:p>
      </dsp:txBody>
      <dsp:txXfrm>
        <a:off x="105624" y="1502"/>
        <a:ext cx="2511156" cy="1506693"/>
      </dsp:txXfrm>
    </dsp:sp>
    <dsp:sp modelId="{6F711FB3-9D72-4C06-A27B-DE4FBE10FEEC}">
      <dsp:nvSpPr>
        <dsp:cNvPr id="0" name=""/>
        <dsp:cNvSpPr/>
      </dsp:nvSpPr>
      <dsp:spPr>
        <a:xfrm>
          <a:off x="1361202" y="1506396"/>
          <a:ext cx="3088722" cy="546965"/>
        </a:xfrm>
        <a:custGeom>
          <a:avLst/>
          <a:gdLst/>
          <a:ahLst/>
          <a:cxnLst/>
          <a:rect l="0" t="0" r="0" b="0"/>
          <a:pathLst>
            <a:path>
              <a:moveTo>
                <a:pt x="3088722" y="0"/>
              </a:moveTo>
              <a:lnTo>
                <a:pt x="3088722" y="290582"/>
              </a:lnTo>
              <a:lnTo>
                <a:pt x="0" y="290582"/>
              </a:lnTo>
              <a:lnTo>
                <a:pt x="0" y="546965"/>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noProof="0" dirty="0"/>
        </a:p>
      </dsp:txBody>
      <dsp:txXfrm>
        <a:off x="2827007" y="1776991"/>
        <a:ext cx="157112" cy="5775"/>
      </dsp:txXfrm>
    </dsp:sp>
    <dsp:sp modelId="{BACD1B52-46CF-44CF-8458-AA87CBFCC129}">
      <dsp:nvSpPr>
        <dsp:cNvPr id="0" name=""/>
        <dsp:cNvSpPr/>
      </dsp:nvSpPr>
      <dsp:spPr>
        <a:xfrm>
          <a:off x="3194346" y="1502"/>
          <a:ext cx="2511156" cy="150669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933450">
            <a:lnSpc>
              <a:spcPct val="90000"/>
            </a:lnSpc>
            <a:spcBef>
              <a:spcPct val="0"/>
            </a:spcBef>
            <a:spcAft>
              <a:spcPct val="35000"/>
            </a:spcAft>
            <a:buNone/>
          </a:pPr>
          <a:r>
            <a:rPr lang="en-GB" sz="2100" kern="1200" noProof="0" dirty="0"/>
            <a:t>Lack of awareness, routine habits (</a:t>
          </a:r>
          <a:r>
            <a:rPr lang="en-GB" sz="2100" kern="1200" noProof="0" dirty="0" err="1"/>
            <a:t>Gerçek</a:t>
          </a:r>
          <a:r>
            <a:rPr lang="en-GB" sz="2100" kern="1200" noProof="0" dirty="0"/>
            <a:t> and </a:t>
          </a:r>
          <a:r>
            <a:rPr lang="en-GB" sz="2100" kern="1200" noProof="0" dirty="0" err="1"/>
            <a:t>Özveren</a:t>
          </a:r>
          <a:r>
            <a:rPr lang="en-GB" sz="2100" kern="1200" noProof="0" dirty="0"/>
            <a:t>, 2024). </a:t>
          </a:r>
        </a:p>
      </dsp:txBody>
      <dsp:txXfrm>
        <a:off x="3194346" y="1502"/>
        <a:ext cx="2511156" cy="1506693"/>
      </dsp:txXfrm>
    </dsp:sp>
    <dsp:sp modelId="{556560E3-0C75-4CD2-A0D6-BFD973EB98A1}">
      <dsp:nvSpPr>
        <dsp:cNvPr id="0" name=""/>
        <dsp:cNvSpPr/>
      </dsp:nvSpPr>
      <dsp:spPr>
        <a:xfrm>
          <a:off x="2614981" y="2793389"/>
          <a:ext cx="546965" cy="91440"/>
        </a:xfrm>
        <a:custGeom>
          <a:avLst/>
          <a:gdLst/>
          <a:ahLst/>
          <a:cxnLst/>
          <a:rect l="0" t="0" r="0" b="0"/>
          <a:pathLst>
            <a:path>
              <a:moveTo>
                <a:pt x="0" y="45720"/>
              </a:moveTo>
              <a:lnTo>
                <a:pt x="546965"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noProof="0" dirty="0"/>
        </a:p>
      </dsp:txBody>
      <dsp:txXfrm>
        <a:off x="2874024" y="2836221"/>
        <a:ext cx="28878" cy="5775"/>
      </dsp:txXfrm>
    </dsp:sp>
    <dsp:sp modelId="{E74E04E0-2592-42DF-A60A-AEF574A404A0}">
      <dsp:nvSpPr>
        <dsp:cNvPr id="0" name=""/>
        <dsp:cNvSpPr/>
      </dsp:nvSpPr>
      <dsp:spPr>
        <a:xfrm>
          <a:off x="105624" y="2085762"/>
          <a:ext cx="2511156" cy="150669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933450">
            <a:lnSpc>
              <a:spcPct val="90000"/>
            </a:lnSpc>
            <a:spcBef>
              <a:spcPct val="0"/>
            </a:spcBef>
            <a:spcAft>
              <a:spcPct val="35000"/>
            </a:spcAft>
            <a:buNone/>
          </a:pPr>
          <a:r>
            <a:rPr lang="en-GB" sz="2100" kern="1200" noProof="0" dirty="0"/>
            <a:t>"Efficiency &gt; people" mindset</a:t>
          </a:r>
        </a:p>
      </dsp:txBody>
      <dsp:txXfrm>
        <a:off x="105624" y="2085762"/>
        <a:ext cx="2511156" cy="1506693"/>
      </dsp:txXfrm>
    </dsp:sp>
    <dsp:sp modelId="{31005041-C791-41BE-8985-ADE49C464D6A}">
      <dsp:nvSpPr>
        <dsp:cNvPr id="0" name=""/>
        <dsp:cNvSpPr/>
      </dsp:nvSpPr>
      <dsp:spPr>
        <a:xfrm>
          <a:off x="1361202" y="3590656"/>
          <a:ext cx="3088722" cy="546965"/>
        </a:xfrm>
        <a:custGeom>
          <a:avLst/>
          <a:gdLst/>
          <a:ahLst/>
          <a:cxnLst/>
          <a:rect l="0" t="0" r="0" b="0"/>
          <a:pathLst>
            <a:path>
              <a:moveTo>
                <a:pt x="3088722" y="0"/>
              </a:moveTo>
              <a:lnTo>
                <a:pt x="3088722" y="290582"/>
              </a:lnTo>
              <a:lnTo>
                <a:pt x="0" y="290582"/>
              </a:lnTo>
              <a:lnTo>
                <a:pt x="0" y="546965"/>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noProof="0" dirty="0"/>
        </a:p>
      </dsp:txBody>
      <dsp:txXfrm>
        <a:off x="2827007" y="3861251"/>
        <a:ext cx="157112" cy="5775"/>
      </dsp:txXfrm>
    </dsp:sp>
    <dsp:sp modelId="{F3022808-9CF0-4DF4-B347-DD1C264E6932}">
      <dsp:nvSpPr>
        <dsp:cNvPr id="0" name=""/>
        <dsp:cNvSpPr/>
      </dsp:nvSpPr>
      <dsp:spPr>
        <a:xfrm>
          <a:off x="3194346" y="2085762"/>
          <a:ext cx="2511156" cy="150669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933450">
            <a:lnSpc>
              <a:spcPct val="90000"/>
            </a:lnSpc>
            <a:spcBef>
              <a:spcPct val="0"/>
            </a:spcBef>
            <a:spcAft>
              <a:spcPct val="35000"/>
            </a:spcAft>
            <a:buNone/>
          </a:pPr>
          <a:r>
            <a:rPr lang="en-GB" sz="2100" kern="1200" noProof="0" dirty="0"/>
            <a:t>Handy: Role/Task culture</a:t>
          </a:r>
        </a:p>
      </dsp:txBody>
      <dsp:txXfrm>
        <a:off x="3194346" y="2085762"/>
        <a:ext cx="2511156" cy="1506693"/>
      </dsp:txXfrm>
    </dsp:sp>
    <dsp:sp modelId="{D276B706-9DFB-44F5-98DF-2ABC7212C606}">
      <dsp:nvSpPr>
        <dsp:cNvPr id="0" name=""/>
        <dsp:cNvSpPr/>
      </dsp:nvSpPr>
      <dsp:spPr>
        <a:xfrm>
          <a:off x="2614981" y="4877649"/>
          <a:ext cx="546965" cy="91440"/>
        </a:xfrm>
        <a:custGeom>
          <a:avLst/>
          <a:gdLst/>
          <a:ahLst/>
          <a:cxnLst/>
          <a:rect l="0" t="0" r="0" b="0"/>
          <a:pathLst>
            <a:path>
              <a:moveTo>
                <a:pt x="0" y="45720"/>
              </a:moveTo>
              <a:lnTo>
                <a:pt x="546965"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noProof="0" dirty="0"/>
        </a:p>
      </dsp:txBody>
      <dsp:txXfrm>
        <a:off x="2874024" y="4920481"/>
        <a:ext cx="28878" cy="5775"/>
      </dsp:txXfrm>
    </dsp:sp>
    <dsp:sp modelId="{5D35DDEA-C9F8-4D22-AEC5-E3B2A9491F78}">
      <dsp:nvSpPr>
        <dsp:cNvPr id="0" name=""/>
        <dsp:cNvSpPr/>
      </dsp:nvSpPr>
      <dsp:spPr>
        <a:xfrm>
          <a:off x="105624" y="4170022"/>
          <a:ext cx="2511156" cy="150669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933450">
            <a:lnSpc>
              <a:spcPct val="90000"/>
            </a:lnSpc>
            <a:spcBef>
              <a:spcPct val="0"/>
            </a:spcBef>
            <a:spcAft>
              <a:spcPct val="35000"/>
            </a:spcAft>
            <a:buNone/>
          </a:pPr>
          <a:r>
            <a:rPr lang="en-GB" sz="2100" kern="1200" noProof="0" dirty="0"/>
            <a:t>Resistance to new practices</a:t>
          </a:r>
        </a:p>
      </dsp:txBody>
      <dsp:txXfrm>
        <a:off x="105624" y="4170022"/>
        <a:ext cx="2511156" cy="1506693"/>
      </dsp:txXfrm>
    </dsp:sp>
    <dsp:sp modelId="{7AA923AC-90DD-447F-8EF1-288371D91785}">
      <dsp:nvSpPr>
        <dsp:cNvPr id="0" name=""/>
        <dsp:cNvSpPr/>
      </dsp:nvSpPr>
      <dsp:spPr>
        <a:xfrm>
          <a:off x="3194346" y="4170022"/>
          <a:ext cx="2511156" cy="150669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933450">
            <a:lnSpc>
              <a:spcPct val="90000"/>
            </a:lnSpc>
            <a:spcBef>
              <a:spcPct val="0"/>
            </a:spcBef>
            <a:spcAft>
              <a:spcPct val="35000"/>
            </a:spcAft>
            <a:buNone/>
          </a:pPr>
          <a:r>
            <a:rPr lang="en-GB" sz="2100" kern="1200" noProof="0" dirty="0"/>
            <a:t>Lack of cross-team work.</a:t>
          </a:r>
        </a:p>
      </dsp:txBody>
      <dsp:txXfrm>
        <a:off x="3194346" y="4170022"/>
        <a:ext cx="2511156" cy="15066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EB9AEA-F973-40D4-9DD7-F38B55A5FF1A}">
      <dsp:nvSpPr>
        <dsp:cNvPr id="0" name=""/>
        <dsp:cNvSpPr/>
      </dsp:nvSpPr>
      <dsp:spPr>
        <a:xfrm>
          <a:off x="0" y="988770"/>
          <a:ext cx="6900512" cy="3780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4DAC6C2-88C6-4C83-9518-DA9F88B56E21}">
      <dsp:nvSpPr>
        <dsp:cNvPr id="0" name=""/>
        <dsp:cNvSpPr/>
      </dsp:nvSpPr>
      <dsp:spPr>
        <a:xfrm>
          <a:off x="345025" y="767370"/>
          <a:ext cx="4830358" cy="4428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666750">
            <a:lnSpc>
              <a:spcPct val="90000"/>
            </a:lnSpc>
            <a:spcBef>
              <a:spcPct val="0"/>
            </a:spcBef>
            <a:spcAft>
              <a:spcPct val="35000"/>
            </a:spcAft>
            <a:buNone/>
          </a:pPr>
          <a:r>
            <a:rPr lang="en-GB" sz="1500" kern="1200" noProof="0" dirty="0"/>
            <a:t>Eschewing of hard talks.</a:t>
          </a:r>
        </a:p>
      </dsp:txBody>
      <dsp:txXfrm>
        <a:off x="366641" y="788986"/>
        <a:ext cx="4787126" cy="399568"/>
      </dsp:txXfrm>
    </dsp:sp>
    <dsp:sp modelId="{048F3407-2282-4A67-BEEF-2AFD0B8CD267}">
      <dsp:nvSpPr>
        <dsp:cNvPr id="0" name=""/>
        <dsp:cNvSpPr/>
      </dsp:nvSpPr>
      <dsp:spPr>
        <a:xfrm>
          <a:off x="0" y="1669170"/>
          <a:ext cx="6900512" cy="3780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A0B2B0-FED0-4586-9EDC-4D32CDD2E890}">
      <dsp:nvSpPr>
        <dsp:cNvPr id="0" name=""/>
        <dsp:cNvSpPr/>
      </dsp:nvSpPr>
      <dsp:spPr>
        <a:xfrm>
          <a:off x="345025" y="1447770"/>
          <a:ext cx="4830358" cy="4428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666750">
            <a:lnSpc>
              <a:spcPct val="90000"/>
            </a:lnSpc>
            <a:spcBef>
              <a:spcPct val="0"/>
            </a:spcBef>
            <a:spcAft>
              <a:spcPct val="35000"/>
            </a:spcAft>
            <a:buNone/>
          </a:pPr>
          <a:r>
            <a:rPr lang="en-GB" sz="1500" kern="1200" noProof="0" dirty="0"/>
            <a:t>Weak psychological safety</a:t>
          </a:r>
        </a:p>
      </dsp:txBody>
      <dsp:txXfrm>
        <a:off x="366641" y="1469386"/>
        <a:ext cx="4787126" cy="399568"/>
      </dsp:txXfrm>
    </dsp:sp>
    <dsp:sp modelId="{F4FA1F69-86EE-45D4-978D-DEFB31D522B1}">
      <dsp:nvSpPr>
        <dsp:cNvPr id="0" name=""/>
        <dsp:cNvSpPr/>
      </dsp:nvSpPr>
      <dsp:spPr>
        <a:xfrm>
          <a:off x="0" y="2349570"/>
          <a:ext cx="6900512" cy="378000"/>
        </a:xfrm>
        <a:prstGeom prst="rect">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593E25-280F-4922-9053-3886DC2B7E10}">
      <dsp:nvSpPr>
        <dsp:cNvPr id="0" name=""/>
        <dsp:cNvSpPr/>
      </dsp:nvSpPr>
      <dsp:spPr>
        <a:xfrm>
          <a:off x="345025" y="2128170"/>
          <a:ext cx="4830358" cy="4428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666750">
            <a:lnSpc>
              <a:spcPct val="90000"/>
            </a:lnSpc>
            <a:spcBef>
              <a:spcPct val="0"/>
            </a:spcBef>
            <a:spcAft>
              <a:spcPct val="35000"/>
            </a:spcAft>
            <a:buNone/>
          </a:pPr>
          <a:r>
            <a:rPr lang="en-GB" sz="1500" kern="1200" noProof="0" dirty="0"/>
            <a:t>Inefficient cross team cooperation (Kingsley, 2025).</a:t>
          </a:r>
        </a:p>
      </dsp:txBody>
      <dsp:txXfrm>
        <a:off x="366641" y="2149786"/>
        <a:ext cx="4787126" cy="399568"/>
      </dsp:txXfrm>
    </dsp:sp>
    <dsp:sp modelId="{AC18170C-488B-42DB-BD74-7FCBA3975D8B}">
      <dsp:nvSpPr>
        <dsp:cNvPr id="0" name=""/>
        <dsp:cNvSpPr/>
      </dsp:nvSpPr>
      <dsp:spPr>
        <a:xfrm>
          <a:off x="0" y="3029970"/>
          <a:ext cx="6900512" cy="37800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296329E-2A31-4EB3-9CD3-9A742FD6BD4F}">
      <dsp:nvSpPr>
        <dsp:cNvPr id="0" name=""/>
        <dsp:cNvSpPr/>
      </dsp:nvSpPr>
      <dsp:spPr>
        <a:xfrm>
          <a:off x="345025" y="2808570"/>
          <a:ext cx="4830358" cy="4428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666750">
            <a:lnSpc>
              <a:spcPct val="90000"/>
            </a:lnSpc>
            <a:spcBef>
              <a:spcPct val="0"/>
            </a:spcBef>
            <a:spcAft>
              <a:spcPct val="35000"/>
            </a:spcAft>
            <a:buNone/>
          </a:pPr>
          <a:r>
            <a:rPr lang="en-GB" sz="1500" kern="1200" noProof="0" dirty="0"/>
            <a:t>Minor recognition and feedback.</a:t>
          </a:r>
        </a:p>
      </dsp:txBody>
      <dsp:txXfrm>
        <a:off x="366641" y="2830186"/>
        <a:ext cx="4787126" cy="399568"/>
      </dsp:txXfrm>
    </dsp:sp>
    <dsp:sp modelId="{48A83ECE-9065-49BE-934E-3B79F34613C1}">
      <dsp:nvSpPr>
        <dsp:cNvPr id="0" name=""/>
        <dsp:cNvSpPr/>
      </dsp:nvSpPr>
      <dsp:spPr>
        <a:xfrm>
          <a:off x="0" y="3710370"/>
          <a:ext cx="6900512" cy="378000"/>
        </a:xfrm>
        <a:prstGeom prst="rect">
          <a:avLst/>
        </a:prstGeom>
        <a:solidFill>
          <a:schemeClr val="lt1">
            <a:alpha val="90000"/>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276008-244C-4936-9868-5FFB3395E7F3}">
      <dsp:nvSpPr>
        <dsp:cNvPr id="0" name=""/>
        <dsp:cNvSpPr/>
      </dsp:nvSpPr>
      <dsp:spPr>
        <a:xfrm>
          <a:off x="345025" y="3488970"/>
          <a:ext cx="4830358" cy="44280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666750">
            <a:lnSpc>
              <a:spcPct val="90000"/>
            </a:lnSpc>
            <a:spcBef>
              <a:spcPct val="0"/>
            </a:spcBef>
            <a:spcAft>
              <a:spcPct val="35000"/>
            </a:spcAft>
            <a:buNone/>
          </a:pPr>
          <a:r>
            <a:rPr lang="en-GB" sz="1500" kern="1200" noProof="0" dirty="0"/>
            <a:t>Massive turnover and level of participation.</a:t>
          </a:r>
        </a:p>
      </dsp:txBody>
      <dsp:txXfrm>
        <a:off x="366641" y="3510586"/>
        <a:ext cx="4787126" cy="399568"/>
      </dsp:txXfrm>
    </dsp:sp>
    <dsp:sp modelId="{09EF68F0-5330-4F1A-B2E5-997F833A6B12}">
      <dsp:nvSpPr>
        <dsp:cNvPr id="0" name=""/>
        <dsp:cNvSpPr/>
      </dsp:nvSpPr>
      <dsp:spPr>
        <a:xfrm>
          <a:off x="0" y="4390770"/>
          <a:ext cx="6900512" cy="3780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EE396F-D280-4D0C-BF19-BBE21A101DB3}">
      <dsp:nvSpPr>
        <dsp:cNvPr id="0" name=""/>
        <dsp:cNvSpPr/>
      </dsp:nvSpPr>
      <dsp:spPr>
        <a:xfrm>
          <a:off x="345025" y="4169370"/>
          <a:ext cx="4830358" cy="4428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666750">
            <a:lnSpc>
              <a:spcPct val="90000"/>
            </a:lnSpc>
            <a:spcBef>
              <a:spcPct val="0"/>
            </a:spcBef>
            <a:spcAft>
              <a:spcPct val="35000"/>
            </a:spcAft>
            <a:buNone/>
          </a:pPr>
          <a:r>
            <a:rPr lang="en-GB" sz="1500" kern="1200" noProof="0" dirty="0"/>
            <a:t>Ineffective uniformity in service provision.</a:t>
          </a:r>
        </a:p>
      </dsp:txBody>
      <dsp:txXfrm>
        <a:off x="366641" y="4190986"/>
        <a:ext cx="4787126" cy="3995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00EF0E-2BFC-4849-9049-0266187AD9EA}">
      <dsp:nvSpPr>
        <dsp:cNvPr id="0" name=""/>
        <dsp:cNvSpPr/>
      </dsp:nvSpPr>
      <dsp:spPr>
        <a:xfrm>
          <a:off x="0" y="2703"/>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454F28-91DE-4695-B10C-9572A1597767}">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noProof="0" dirty="0"/>
            <a:t>Armstrong: Not having goals and reviews (Armstrong and Taylor, 2023). .</a:t>
          </a:r>
        </a:p>
      </dsp:txBody>
      <dsp:txXfrm>
        <a:off x="0" y="2703"/>
        <a:ext cx="6900512" cy="921789"/>
      </dsp:txXfrm>
    </dsp:sp>
    <dsp:sp modelId="{23B9449C-CC0B-4BE2-86CD-16A5DD919667}">
      <dsp:nvSpPr>
        <dsp:cNvPr id="0" name=""/>
        <dsp:cNvSpPr/>
      </dsp:nvSpPr>
      <dsp:spPr>
        <a:xfrm>
          <a:off x="0" y="924492"/>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D1A677-1C37-4641-A8D4-BF7E6880D5BB}">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noProof="0" dirty="0"/>
            <a:t>Herzberg: No appreciation and no development.</a:t>
          </a:r>
        </a:p>
      </dsp:txBody>
      <dsp:txXfrm>
        <a:off x="0" y="924492"/>
        <a:ext cx="6900512" cy="921789"/>
      </dsp:txXfrm>
    </dsp:sp>
    <dsp:sp modelId="{6BB406CA-F2E3-4698-8D07-9AC342F3C616}">
      <dsp:nvSpPr>
        <dsp:cNvPr id="0" name=""/>
        <dsp:cNvSpPr/>
      </dsp:nvSpPr>
      <dsp:spPr>
        <a:xfrm>
          <a:off x="0" y="184628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C58318-2097-4B42-8B01-B77BA173A29E}">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noProof="0" dirty="0"/>
            <a:t>Vroom: Low performance reward relationship.</a:t>
          </a:r>
        </a:p>
      </dsp:txBody>
      <dsp:txXfrm>
        <a:off x="0" y="1846281"/>
        <a:ext cx="6900512" cy="921789"/>
      </dsp:txXfrm>
    </dsp:sp>
    <dsp:sp modelId="{C6A5A4EA-50E1-4C01-ACB3-9FE73E0B33CA}">
      <dsp:nvSpPr>
        <dsp:cNvPr id="0" name=""/>
        <dsp:cNvSpPr/>
      </dsp:nvSpPr>
      <dsp:spPr>
        <a:xfrm>
          <a:off x="0" y="276807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6BABC4-4647-4011-9BE3-08579B1985C6}">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noProof="0" dirty="0"/>
            <a:t>Kahn: No meaning / security.</a:t>
          </a:r>
        </a:p>
      </dsp:txBody>
      <dsp:txXfrm>
        <a:off x="0" y="2768070"/>
        <a:ext cx="6900512" cy="921789"/>
      </dsp:txXfrm>
    </dsp:sp>
    <dsp:sp modelId="{26001B3B-B310-4031-A119-0281ADC26154}">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ED85B9-8869-49DA-9794-301C50AEAADB}">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noProof="0" dirty="0"/>
            <a:t>Situational Leadership: One-style approach.</a:t>
          </a:r>
        </a:p>
      </dsp:txBody>
      <dsp:txXfrm>
        <a:off x="0" y="3689859"/>
        <a:ext cx="6900512" cy="921789"/>
      </dsp:txXfrm>
    </dsp:sp>
    <dsp:sp modelId="{473B1D4B-C810-4B94-B6AC-A7FD2F8F921F}">
      <dsp:nvSpPr>
        <dsp:cNvPr id="0" name=""/>
        <dsp:cNvSpPr/>
      </dsp:nvSpPr>
      <dsp:spPr>
        <a:xfrm>
          <a:off x="0" y="4611648"/>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C325FC-C6D7-4099-99FD-D2AE4DA8AABF}">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noProof="0" dirty="0"/>
            <a:t>Coaching problems: under-developed level.</a:t>
          </a:r>
        </a:p>
      </dsp:txBody>
      <dsp:txXfrm>
        <a:off x="0" y="4611648"/>
        <a:ext cx="6900512" cy="9217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4A1A5B-08B3-42F0-85DB-F8E3FEFDC2CB}">
      <dsp:nvSpPr>
        <dsp:cNvPr id="0" name=""/>
        <dsp:cNvSpPr/>
      </dsp:nvSpPr>
      <dsp:spPr>
        <a:xfrm>
          <a:off x="2704064" y="616298"/>
          <a:ext cx="475855" cy="91440"/>
        </a:xfrm>
        <a:custGeom>
          <a:avLst/>
          <a:gdLst/>
          <a:ahLst/>
          <a:cxnLst/>
          <a:rect l="0" t="0" r="0" b="0"/>
          <a:pathLst>
            <a:path>
              <a:moveTo>
                <a:pt x="0" y="45720"/>
              </a:moveTo>
              <a:lnTo>
                <a:pt x="475855"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noProof="0" dirty="0"/>
        </a:p>
      </dsp:txBody>
      <dsp:txXfrm>
        <a:off x="2929330" y="659485"/>
        <a:ext cx="25322" cy="5064"/>
      </dsp:txXfrm>
    </dsp:sp>
    <dsp:sp modelId="{43FF8028-4FCE-44B7-A5F4-590E20EDEF5D}">
      <dsp:nvSpPr>
        <dsp:cNvPr id="0" name=""/>
        <dsp:cNvSpPr/>
      </dsp:nvSpPr>
      <dsp:spPr>
        <a:xfrm>
          <a:off x="503883" y="1423"/>
          <a:ext cx="2201980" cy="132118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899" tIns="113259" rIns="107899" bIns="113259" numCol="1" spcCol="1270" anchor="ctr" anchorCtr="0">
          <a:noAutofit/>
        </a:bodyPr>
        <a:lstStyle/>
        <a:p>
          <a:pPr marL="0" lvl="0" indent="0" algn="ctr" defTabSz="844550">
            <a:lnSpc>
              <a:spcPct val="90000"/>
            </a:lnSpc>
            <a:spcBef>
              <a:spcPct val="0"/>
            </a:spcBef>
            <a:spcAft>
              <a:spcPct val="35000"/>
            </a:spcAft>
            <a:buNone/>
          </a:pPr>
          <a:r>
            <a:rPr lang="en-GB" sz="1900" kern="1200" noProof="0" dirty="0"/>
            <a:t>Minimal feedback level and coaching.</a:t>
          </a:r>
        </a:p>
      </dsp:txBody>
      <dsp:txXfrm>
        <a:off x="503883" y="1423"/>
        <a:ext cx="2201980" cy="1321188"/>
      </dsp:txXfrm>
    </dsp:sp>
    <dsp:sp modelId="{CB65C890-75AA-49BA-916C-D43D07E0803E}">
      <dsp:nvSpPr>
        <dsp:cNvPr id="0" name=""/>
        <dsp:cNvSpPr/>
      </dsp:nvSpPr>
      <dsp:spPr>
        <a:xfrm>
          <a:off x="1604873" y="1320812"/>
          <a:ext cx="2708436" cy="475855"/>
        </a:xfrm>
        <a:custGeom>
          <a:avLst/>
          <a:gdLst/>
          <a:ahLst/>
          <a:cxnLst/>
          <a:rect l="0" t="0" r="0" b="0"/>
          <a:pathLst>
            <a:path>
              <a:moveTo>
                <a:pt x="2708436" y="0"/>
              </a:moveTo>
              <a:lnTo>
                <a:pt x="2708436" y="255027"/>
              </a:lnTo>
              <a:lnTo>
                <a:pt x="0" y="255027"/>
              </a:lnTo>
              <a:lnTo>
                <a:pt x="0" y="475855"/>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noProof="0" dirty="0"/>
        </a:p>
      </dsp:txBody>
      <dsp:txXfrm>
        <a:off x="2890207" y="1556207"/>
        <a:ext cx="137769" cy="5064"/>
      </dsp:txXfrm>
    </dsp:sp>
    <dsp:sp modelId="{641327C6-1795-485C-B0ED-B305CED428D8}">
      <dsp:nvSpPr>
        <dsp:cNvPr id="0" name=""/>
        <dsp:cNvSpPr/>
      </dsp:nvSpPr>
      <dsp:spPr>
        <a:xfrm>
          <a:off x="3212319" y="1423"/>
          <a:ext cx="2201980" cy="132118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899" tIns="113259" rIns="107899" bIns="113259" numCol="1" spcCol="1270" anchor="ctr" anchorCtr="0">
          <a:noAutofit/>
        </a:bodyPr>
        <a:lstStyle/>
        <a:p>
          <a:pPr marL="0" lvl="0" indent="0" algn="ctr" defTabSz="844550">
            <a:lnSpc>
              <a:spcPct val="90000"/>
            </a:lnSpc>
            <a:spcBef>
              <a:spcPct val="0"/>
            </a:spcBef>
            <a:spcAft>
              <a:spcPct val="35000"/>
            </a:spcAft>
            <a:buNone/>
          </a:pPr>
          <a:r>
            <a:rPr lang="en-GB" sz="1900" kern="1200" noProof="0" dirty="0"/>
            <a:t>Weak communication skills</a:t>
          </a:r>
        </a:p>
      </dsp:txBody>
      <dsp:txXfrm>
        <a:off x="3212319" y="1423"/>
        <a:ext cx="2201980" cy="1321188"/>
      </dsp:txXfrm>
    </dsp:sp>
    <dsp:sp modelId="{7FEB8D7B-AF69-455F-94AC-114997C3A129}">
      <dsp:nvSpPr>
        <dsp:cNvPr id="0" name=""/>
        <dsp:cNvSpPr/>
      </dsp:nvSpPr>
      <dsp:spPr>
        <a:xfrm>
          <a:off x="2704064" y="2443942"/>
          <a:ext cx="475855" cy="91440"/>
        </a:xfrm>
        <a:custGeom>
          <a:avLst/>
          <a:gdLst/>
          <a:ahLst/>
          <a:cxnLst/>
          <a:rect l="0" t="0" r="0" b="0"/>
          <a:pathLst>
            <a:path>
              <a:moveTo>
                <a:pt x="0" y="45720"/>
              </a:moveTo>
              <a:lnTo>
                <a:pt x="475855"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noProof="0" dirty="0"/>
        </a:p>
      </dsp:txBody>
      <dsp:txXfrm>
        <a:off x="2929330" y="2487129"/>
        <a:ext cx="25322" cy="5064"/>
      </dsp:txXfrm>
    </dsp:sp>
    <dsp:sp modelId="{1F48C43C-1C3E-45DE-8A5B-5ACFA11721A5}">
      <dsp:nvSpPr>
        <dsp:cNvPr id="0" name=""/>
        <dsp:cNvSpPr/>
      </dsp:nvSpPr>
      <dsp:spPr>
        <a:xfrm>
          <a:off x="503883" y="1829067"/>
          <a:ext cx="2201980" cy="132118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899" tIns="113259" rIns="107899" bIns="113259" numCol="1" spcCol="1270" anchor="ctr" anchorCtr="0">
          <a:noAutofit/>
        </a:bodyPr>
        <a:lstStyle/>
        <a:p>
          <a:pPr marL="0" lvl="0" indent="0" algn="ctr" defTabSz="844550">
            <a:lnSpc>
              <a:spcPct val="90000"/>
            </a:lnSpc>
            <a:spcBef>
              <a:spcPct val="0"/>
            </a:spcBef>
            <a:spcAft>
              <a:spcPct val="35000"/>
            </a:spcAft>
            <a:buNone/>
          </a:pPr>
          <a:r>
            <a:rPr lang="en-GB" sz="1900" kern="1200" noProof="0" dirty="0"/>
            <a:t>Low emotional intelligence</a:t>
          </a:r>
        </a:p>
      </dsp:txBody>
      <dsp:txXfrm>
        <a:off x="503883" y="1829067"/>
        <a:ext cx="2201980" cy="1321188"/>
      </dsp:txXfrm>
    </dsp:sp>
    <dsp:sp modelId="{FD65BEE2-DBFF-4929-BDEC-53459D02D84C}">
      <dsp:nvSpPr>
        <dsp:cNvPr id="0" name=""/>
        <dsp:cNvSpPr/>
      </dsp:nvSpPr>
      <dsp:spPr>
        <a:xfrm>
          <a:off x="1604873" y="3148456"/>
          <a:ext cx="2708436" cy="475855"/>
        </a:xfrm>
        <a:custGeom>
          <a:avLst/>
          <a:gdLst/>
          <a:ahLst/>
          <a:cxnLst/>
          <a:rect l="0" t="0" r="0" b="0"/>
          <a:pathLst>
            <a:path>
              <a:moveTo>
                <a:pt x="2708436" y="0"/>
              </a:moveTo>
              <a:lnTo>
                <a:pt x="2708436" y="255027"/>
              </a:lnTo>
              <a:lnTo>
                <a:pt x="0" y="255027"/>
              </a:lnTo>
              <a:lnTo>
                <a:pt x="0" y="475855"/>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noProof="0" dirty="0"/>
        </a:p>
      </dsp:txBody>
      <dsp:txXfrm>
        <a:off x="2890207" y="3383851"/>
        <a:ext cx="137769" cy="5064"/>
      </dsp:txXfrm>
    </dsp:sp>
    <dsp:sp modelId="{3EF445B4-C2BE-430F-9FEF-C66B6223EFD9}">
      <dsp:nvSpPr>
        <dsp:cNvPr id="0" name=""/>
        <dsp:cNvSpPr/>
      </dsp:nvSpPr>
      <dsp:spPr>
        <a:xfrm>
          <a:off x="3212319" y="1829067"/>
          <a:ext cx="2201980" cy="132118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899" tIns="113259" rIns="107899" bIns="113259" numCol="1" spcCol="1270" anchor="ctr" anchorCtr="0">
          <a:noAutofit/>
        </a:bodyPr>
        <a:lstStyle/>
        <a:p>
          <a:pPr marL="0" lvl="0" indent="0" algn="ctr" defTabSz="844550">
            <a:lnSpc>
              <a:spcPct val="90000"/>
            </a:lnSpc>
            <a:spcBef>
              <a:spcPct val="0"/>
            </a:spcBef>
            <a:spcAft>
              <a:spcPct val="35000"/>
            </a:spcAft>
            <a:buNone/>
          </a:pPr>
          <a:r>
            <a:rPr lang="en-GB" sz="1900" kern="1200" noProof="0" dirty="0"/>
            <a:t>The prevention of conflict situations (</a:t>
          </a:r>
          <a:r>
            <a:rPr lang="en-GB" sz="1900" kern="1200" noProof="0" dirty="0" err="1"/>
            <a:t>Dr.T</a:t>
          </a:r>
          <a:r>
            <a:rPr lang="en-GB" sz="1900" kern="1200" noProof="0" dirty="0"/>
            <a:t>. Kiruthiga, 2018).</a:t>
          </a:r>
        </a:p>
      </dsp:txBody>
      <dsp:txXfrm>
        <a:off x="3212319" y="1829067"/>
        <a:ext cx="2201980" cy="1321188"/>
      </dsp:txXfrm>
    </dsp:sp>
    <dsp:sp modelId="{3D4158FB-5EE5-438D-86FC-0121406FD28C}">
      <dsp:nvSpPr>
        <dsp:cNvPr id="0" name=""/>
        <dsp:cNvSpPr/>
      </dsp:nvSpPr>
      <dsp:spPr>
        <a:xfrm>
          <a:off x="2704064" y="4271585"/>
          <a:ext cx="475855" cy="91440"/>
        </a:xfrm>
        <a:custGeom>
          <a:avLst/>
          <a:gdLst/>
          <a:ahLst/>
          <a:cxnLst/>
          <a:rect l="0" t="0" r="0" b="0"/>
          <a:pathLst>
            <a:path>
              <a:moveTo>
                <a:pt x="0" y="45720"/>
              </a:moveTo>
              <a:lnTo>
                <a:pt x="475855"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noProof="0" dirty="0"/>
        </a:p>
      </dsp:txBody>
      <dsp:txXfrm>
        <a:off x="2929330" y="4314773"/>
        <a:ext cx="25322" cy="5064"/>
      </dsp:txXfrm>
    </dsp:sp>
    <dsp:sp modelId="{F1EC1B0D-8C00-4A92-ABD9-B3D508C76ABC}">
      <dsp:nvSpPr>
        <dsp:cNvPr id="0" name=""/>
        <dsp:cNvSpPr/>
      </dsp:nvSpPr>
      <dsp:spPr>
        <a:xfrm>
          <a:off x="503883" y="3656711"/>
          <a:ext cx="2201980" cy="132118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899" tIns="113259" rIns="107899" bIns="113259" numCol="1" spcCol="1270" anchor="ctr" anchorCtr="0">
          <a:noAutofit/>
        </a:bodyPr>
        <a:lstStyle/>
        <a:p>
          <a:pPr marL="0" lvl="0" indent="0" algn="ctr" defTabSz="844550">
            <a:lnSpc>
              <a:spcPct val="90000"/>
            </a:lnSpc>
            <a:spcBef>
              <a:spcPct val="0"/>
            </a:spcBef>
            <a:spcAft>
              <a:spcPct val="35000"/>
            </a:spcAft>
            <a:buNone/>
          </a:pPr>
          <a:r>
            <a:rPr lang="en-GB" sz="1900" kern="1200" noProof="0" dirty="0"/>
            <a:t>Weak decision-making self efficacy.</a:t>
          </a:r>
        </a:p>
      </dsp:txBody>
      <dsp:txXfrm>
        <a:off x="503883" y="3656711"/>
        <a:ext cx="2201980" cy="1321188"/>
      </dsp:txXfrm>
    </dsp:sp>
    <dsp:sp modelId="{0D281F7D-8914-40A5-8CDF-8B02C141BA7D}">
      <dsp:nvSpPr>
        <dsp:cNvPr id="0" name=""/>
        <dsp:cNvSpPr/>
      </dsp:nvSpPr>
      <dsp:spPr>
        <a:xfrm>
          <a:off x="3212319" y="3656711"/>
          <a:ext cx="2201980" cy="132118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899" tIns="113259" rIns="107899" bIns="113259" numCol="1" spcCol="1270" anchor="ctr" anchorCtr="0">
          <a:noAutofit/>
        </a:bodyPr>
        <a:lstStyle/>
        <a:p>
          <a:pPr marL="0" lvl="0" indent="0" algn="ctr" defTabSz="844550">
            <a:lnSpc>
              <a:spcPct val="90000"/>
            </a:lnSpc>
            <a:spcBef>
              <a:spcPct val="0"/>
            </a:spcBef>
            <a:spcAft>
              <a:spcPct val="35000"/>
            </a:spcAft>
            <a:buNone/>
          </a:pPr>
          <a:r>
            <a:rPr lang="en-GB" sz="1900" kern="1200" noProof="0" dirty="0"/>
            <a:t>Roles in Mintzberg unmet.</a:t>
          </a:r>
        </a:p>
      </dsp:txBody>
      <dsp:txXfrm>
        <a:off x="3212319" y="3656711"/>
        <a:ext cx="2201980" cy="13211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C6DC33-C312-4215-A94E-966150CE9F3C}">
      <dsp:nvSpPr>
        <dsp:cNvPr id="0" name=""/>
        <dsp:cNvSpPr/>
      </dsp:nvSpPr>
      <dsp:spPr>
        <a:xfrm>
          <a:off x="0" y="72008"/>
          <a:ext cx="10515600" cy="6388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noProof="0" dirty="0"/>
            <a:t>Turnover reduction: 28% - 15%</a:t>
          </a:r>
        </a:p>
      </dsp:txBody>
      <dsp:txXfrm>
        <a:off x="31185" y="103193"/>
        <a:ext cx="10453230" cy="576450"/>
      </dsp:txXfrm>
    </dsp:sp>
    <dsp:sp modelId="{ED53AB32-4AEE-41B2-B0B0-2FE8055371B8}">
      <dsp:nvSpPr>
        <dsp:cNvPr id="0" name=""/>
        <dsp:cNvSpPr/>
      </dsp:nvSpPr>
      <dsp:spPr>
        <a:xfrm>
          <a:off x="0" y="785709"/>
          <a:ext cx="10515600" cy="63882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noProof="0" dirty="0"/>
            <a:t>Engagement scores: +20%</a:t>
          </a:r>
        </a:p>
      </dsp:txBody>
      <dsp:txXfrm>
        <a:off x="31185" y="816894"/>
        <a:ext cx="10453230" cy="576450"/>
      </dsp:txXfrm>
    </dsp:sp>
    <dsp:sp modelId="{2878172D-5844-497C-8A85-2E96E3045EAE}">
      <dsp:nvSpPr>
        <dsp:cNvPr id="0" name=""/>
        <dsp:cNvSpPr/>
      </dsp:nvSpPr>
      <dsp:spPr>
        <a:xfrm>
          <a:off x="0" y="1499409"/>
          <a:ext cx="10515600" cy="63882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noProof="0" dirty="0"/>
            <a:t>Client complaints: -30%</a:t>
          </a:r>
        </a:p>
      </dsp:txBody>
      <dsp:txXfrm>
        <a:off x="31185" y="1530594"/>
        <a:ext cx="10453230" cy="576450"/>
      </dsp:txXfrm>
    </dsp:sp>
    <dsp:sp modelId="{2C5FE130-CECD-4AFD-A45D-3EB79B44A54A}">
      <dsp:nvSpPr>
        <dsp:cNvPr id="0" name=""/>
        <dsp:cNvSpPr/>
      </dsp:nvSpPr>
      <dsp:spPr>
        <a:xfrm>
          <a:off x="0" y="2213109"/>
          <a:ext cx="10515600" cy="6388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noProof="0" dirty="0"/>
            <a:t>90% supervisors trained</a:t>
          </a:r>
        </a:p>
      </dsp:txBody>
      <dsp:txXfrm>
        <a:off x="31185" y="2244294"/>
        <a:ext cx="10453230" cy="576450"/>
      </dsp:txXfrm>
    </dsp:sp>
    <dsp:sp modelId="{12BA3695-F79C-47E0-BA75-7D0296C2F92D}">
      <dsp:nvSpPr>
        <dsp:cNvPr id="0" name=""/>
        <dsp:cNvSpPr/>
      </dsp:nvSpPr>
      <dsp:spPr>
        <a:xfrm>
          <a:off x="0" y="2926809"/>
          <a:ext cx="10515600" cy="63882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noProof="0" dirty="0"/>
            <a:t>The reviews of all the staff are made quarterly (100%).</a:t>
          </a:r>
        </a:p>
      </dsp:txBody>
      <dsp:txXfrm>
        <a:off x="31185" y="2957994"/>
        <a:ext cx="10453230" cy="576450"/>
      </dsp:txXfrm>
    </dsp:sp>
    <dsp:sp modelId="{C4E33EC4-93BF-4FF1-8362-66ADAA614BE1}">
      <dsp:nvSpPr>
        <dsp:cNvPr id="0" name=""/>
        <dsp:cNvSpPr/>
      </dsp:nvSpPr>
      <dsp:spPr>
        <a:xfrm>
          <a:off x="0" y="3640509"/>
          <a:ext cx="10515600" cy="6388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noProof="0" dirty="0"/>
            <a:t>Effective, efficient talent pipeline.</a:t>
          </a:r>
        </a:p>
      </dsp:txBody>
      <dsp:txXfrm>
        <a:off x="31185" y="3671694"/>
        <a:ext cx="10453230" cy="5764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DD0F60-E8C6-4507-B5BE-AC0D5E88958C}">
      <dsp:nvSpPr>
        <dsp:cNvPr id="0" name=""/>
        <dsp:cNvSpPr/>
      </dsp:nvSpPr>
      <dsp:spPr>
        <a:xfrm>
          <a:off x="311379" y="1142964"/>
          <a:ext cx="969328" cy="96932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EBE7CB-48D3-4752-AAFA-545B162812F7}">
      <dsp:nvSpPr>
        <dsp:cNvPr id="0" name=""/>
        <dsp:cNvSpPr/>
      </dsp:nvSpPr>
      <dsp:spPr>
        <a:xfrm>
          <a:off x="517957" y="1349543"/>
          <a:ext cx="556171" cy="556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1F5BC4-6D0D-43B0-AD63-4FC267F959CD}">
      <dsp:nvSpPr>
        <dsp:cNvPr id="0" name=""/>
        <dsp:cNvSpPr/>
      </dsp:nvSpPr>
      <dsp:spPr>
        <a:xfrm>
          <a:off x="1512"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noProof="0" dirty="0"/>
            <a:t>Skill and system and culture problems.</a:t>
          </a:r>
        </a:p>
      </dsp:txBody>
      <dsp:txXfrm>
        <a:off x="1512" y="2414215"/>
        <a:ext cx="1589062" cy="635625"/>
      </dsp:txXfrm>
    </dsp:sp>
    <dsp:sp modelId="{E0C1E7C9-CE3C-40F2-AF39-2BA78B70E2C5}">
      <dsp:nvSpPr>
        <dsp:cNvPr id="0" name=""/>
        <dsp:cNvSpPr/>
      </dsp:nvSpPr>
      <dsp:spPr>
        <a:xfrm>
          <a:off x="2178527" y="1142964"/>
          <a:ext cx="969328" cy="96932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6174AB-9901-449E-BBBC-A5E1D219437A}">
      <dsp:nvSpPr>
        <dsp:cNvPr id="0" name=""/>
        <dsp:cNvSpPr/>
      </dsp:nvSpPr>
      <dsp:spPr>
        <a:xfrm>
          <a:off x="2385105" y="1349543"/>
          <a:ext cx="556171" cy="556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44E6A0-08EF-4143-8EFB-32B3A38E185C}">
      <dsp:nvSpPr>
        <dsp:cNvPr id="0" name=""/>
        <dsp:cNvSpPr/>
      </dsp:nvSpPr>
      <dsp:spPr>
        <a:xfrm>
          <a:off x="1868660"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noProof="0" dirty="0"/>
            <a:t>Combined HR strategy offered.</a:t>
          </a:r>
        </a:p>
      </dsp:txBody>
      <dsp:txXfrm>
        <a:off x="1868660" y="2414215"/>
        <a:ext cx="1589062" cy="635625"/>
      </dsp:txXfrm>
    </dsp:sp>
    <dsp:sp modelId="{B81BB92D-5CF7-47F9-8C7C-A964B764532E}">
      <dsp:nvSpPr>
        <dsp:cNvPr id="0" name=""/>
        <dsp:cNvSpPr/>
      </dsp:nvSpPr>
      <dsp:spPr>
        <a:xfrm>
          <a:off x="4045676" y="1142964"/>
          <a:ext cx="969328" cy="96932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4BB700-2871-4790-B3DA-562ABB3193B2}">
      <dsp:nvSpPr>
        <dsp:cNvPr id="0" name=""/>
        <dsp:cNvSpPr/>
      </dsp:nvSpPr>
      <dsp:spPr>
        <a:xfrm>
          <a:off x="4252254" y="1349543"/>
          <a:ext cx="556171" cy="5561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1159BB-2BCA-402A-99EC-7FD4A32DC86D}">
      <dsp:nvSpPr>
        <dsp:cNvPr id="0" name=""/>
        <dsp:cNvSpPr/>
      </dsp:nvSpPr>
      <dsp:spPr>
        <a:xfrm>
          <a:off x="3735809"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noProof="0" dirty="0"/>
            <a:t>Develops leadership expertise.</a:t>
          </a:r>
        </a:p>
      </dsp:txBody>
      <dsp:txXfrm>
        <a:off x="3735809" y="2414215"/>
        <a:ext cx="1589062" cy="635625"/>
      </dsp:txXfrm>
    </dsp:sp>
    <dsp:sp modelId="{F6556850-E95F-427F-A3CB-01B636E31A9C}">
      <dsp:nvSpPr>
        <dsp:cNvPr id="0" name=""/>
        <dsp:cNvSpPr/>
      </dsp:nvSpPr>
      <dsp:spPr>
        <a:xfrm>
          <a:off x="5912824" y="1142964"/>
          <a:ext cx="969328" cy="96932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C7266C-AE0E-499F-9B40-5A1F90934D5C}">
      <dsp:nvSpPr>
        <dsp:cNvPr id="0" name=""/>
        <dsp:cNvSpPr/>
      </dsp:nvSpPr>
      <dsp:spPr>
        <a:xfrm>
          <a:off x="6119402" y="1349543"/>
          <a:ext cx="556171" cy="5561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33299E-D838-4BC6-A018-7E114627F276}">
      <dsp:nvSpPr>
        <dsp:cNvPr id="0" name=""/>
        <dsp:cNvSpPr/>
      </dsp:nvSpPr>
      <dsp:spPr>
        <a:xfrm>
          <a:off x="5602957"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noProof="0" dirty="0"/>
            <a:t>Fosters employee interest.</a:t>
          </a:r>
        </a:p>
      </dsp:txBody>
      <dsp:txXfrm>
        <a:off x="5602957" y="2414215"/>
        <a:ext cx="1589062" cy="635625"/>
      </dsp:txXfrm>
    </dsp:sp>
    <dsp:sp modelId="{65864D17-6FF5-4CBB-85BD-149F1934D9E7}">
      <dsp:nvSpPr>
        <dsp:cNvPr id="0" name=""/>
        <dsp:cNvSpPr/>
      </dsp:nvSpPr>
      <dsp:spPr>
        <a:xfrm>
          <a:off x="7779973" y="1142964"/>
          <a:ext cx="969328" cy="969328"/>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C4F61E-D7F8-4D36-AC00-05E83029CED2}">
      <dsp:nvSpPr>
        <dsp:cNvPr id="0" name=""/>
        <dsp:cNvSpPr/>
      </dsp:nvSpPr>
      <dsp:spPr>
        <a:xfrm>
          <a:off x="7986551" y="1349543"/>
          <a:ext cx="556171" cy="5561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BD2167-BD9D-4E6D-BC55-CD063EB70ED3}">
      <dsp:nvSpPr>
        <dsp:cNvPr id="0" name=""/>
        <dsp:cNvSpPr/>
      </dsp:nvSpPr>
      <dsp:spPr>
        <a:xfrm>
          <a:off x="7470105"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noProof="0" dirty="0"/>
            <a:t>Preferring a sustainable services excellence.</a:t>
          </a:r>
        </a:p>
      </dsp:txBody>
      <dsp:txXfrm>
        <a:off x="7470105" y="2414215"/>
        <a:ext cx="1589062" cy="635625"/>
      </dsp:txXfrm>
    </dsp:sp>
    <dsp:sp modelId="{0245D1DE-B5CA-441F-A023-631676DEB044}">
      <dsp:nvSpPr>
        <dsp:cNvPr id="0" name=""/>
        <dsp:cNvSpPr/>
      </dsp:nvSpPr>
      <dsp:spPr>
        <a:xfrm>
          <a:off x="9647121" y="1142964"/>
          <a:ext cx="969328" cy="96932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4D4A1D-33E4-4A63-A834-3D5BCF25BEE1}">
      <dsp:nvSpPr>
        <dsp:cNvPr id="0" name=""/>
        <dsp:cNvSpPr/>
      </dsp:nvSpPr>
      <dsp:spPr>
        <a:xfrm>
          <a:off x="9853699" y="1349543"/>
          <a:ext cx="556171" cy="5561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485964-4038-4DEA-9597-0574EED7BC0F}">
      <dsp:nvSpPr>
        <dsp:cNvPr id="0" name=""/>
        <dsp:cNvSpPr/>
      </dsp:nvSpPr>
      <dsp:spPr>
        <a:xfrm>
          <a:off x="9337254"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noProof="0" dirty="0"/>
            <a:t>Open for questions</a:t>
          </a:r>
        </a:p>
      </dsp:txBody>
      <dsp:txXfrm>
        <a:off x="9337254" y="2414215"/>
        <a:ext cx="1589062" cy="63562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624685-CC42-44C0-B857-CEDFEBDFA910}" type="datetimeFigureOut">
              <a:rPr lang="en-IN" smtClean="0"/>
              <a:t>17-11-2025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E3DBEB-30E5-4022-A4B6-2F20190B6B0E}" type="slidenum">
              <a:rPr lang="en-IN" smtClean="0"/>
              <a:t>‹#›</a:t>
            </a:fld>
            <a:endParaRPr lang="en-IN"/>
          </a:p>
        </p:txBody>
      </p:sp>
    </p:spTree>
    <p:extLst>
      <p:ext uri="{BB962C8B-B14F-4D97-AF65-F5344CB8AC3E}">
        <p14:creationId xmlns:p14="http://schemas.microsoft.com/office/powerpoint/2010/main" val="525910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noProof="0" dirty="0">
                <a:solidFill>
                  <a:schemeClr val="tx1"/>
                </a:solidFill>
                <a:effectLst/>
                <a:latin typeface="+mn-lt"/>
                <a:ea typeface="+mn-ea"/>
                <a:cs typeface="+mn-cs"/>
              </a:rPr>
              <a:t>The purpose of this presentation is to analyse people-management issues in </a:t>
            </a:r>
            <a:r>
              <a:rPr lang="en-GB" sz="1200" kern="1200" noProof="0" dirty="0" err="1">
                <a:solidFill>
                  <a:schemeClr val="tx1"/>
                </a:solidFill>
                <a:effectLst/>
                <a:latin typeface="+mn-lt"/>
                <a:ea typeface="+mn-ea"/>
                <a:cs typeface="+mn-cs"/>
              </a:rPr>
              <a:t>BrightWave</a:t>
            </a:r>
            <a:r>
              <a:rPr lang="en-GB" sz="1200" kern="1200" noProof="0" dirty="0">
                <a:solidFill>
                  <a:schemeClr val="tx1"/>
                </a:solidFill>
                <a:effectLst/>
                <a:latin typeface="+mn-lt"/>
                <a:ea typeface="+mn-ea"/>
                <a:cs typeface="+mn-cs"/>
              </a:rPr>
              <a:t>, diagnose them based on theory and outline a three year strategic HR plan. The framework includes the introduction of the current problems, the influence of organisational culture, the </a:t>
            </a:r>
            <a:r>
              <a:rPr lang="en-GB" sz="1200" kern="1200" noProof="0" dirty="0" err="1">
                <a:solidFill>
                  <a:schemeClr val="tx1"/>
                </a:solidFill>
                <a:effectLst/>
                <a:latin typeface="+mn-lt"/>
                <a:ea typeface="+mn-ea"/>
                <a:cs typeface="+mn-cs"/>
              </a:rPr>
              <a:t>diagosis</a:t>
            </a:r>
            <a:r>
              <a:rPr lang="en-GB" sz="1200" kern="1200" noProof="0" dirty="0">
                <a:solidFill>
                  <a:schemeClr val="tx1"/>
                </a:solidFill>
                <a:effectLst/>
                <a:latin typeface="+mn-lt"/>
                <a:ea typeface="+mn-ea"/>
                <a:cs typeface="+mn-cs"/>
              </a:rPr>
              <a:t> in terms of theories, and the lack of strategic managerial skills. This is followed by issues of performance and engagement, proposed HR plan and the expected outcomes. A rational step will be between the apparent analysis and the evidence-based solutions that are directly aimed at meeting the operational and strategic goals of </a:t>
            </a:r>
            <a:r>
              <a:rPr lang="en-GB" sz="1200" kern="1200" noProof="0" dirty="0" err="1">
                <a:solidFill>
                  <a:schemeClr val="tx1"/>
                </a:solidFill>
                <a:effectLst/>
                <a:latin typeface="+mn-lt"/>
                <a:ea typeface="+mn-ea"/>
                <a:cs typeface="+mn-cs"/>
              </a:rPr>
              <a:t>BrightWave</a:t>
            </a:r>
            <a:r>
              <a:rPr lang="en-GB" sz="1200" kern="1200" noProof="0" dirty="0">
                <a:solidFill>
                  <a:schemeClr val="tx1"/>
                </a:solidFill>
                <a:effectLst/>
                <a:latin typeface="+mn-lt"/>
                <a:ea typeface="+mn-ea"/>
                <a:cs typeface="+mn-cs"/>
              </a:rPr>
              <a:t>.</a:t>
            </a:r>
          </a:p>
          <a:p>
            <a:endParaRPr lang="en-IN" dirty="0"/>
          </a:p>
        </p:txBody>
      </p:sp>
      <p:sp>
        <p:nvSpPr>
          <p:cNvPr id="4" name="Slide Number Placeholder 3"/>
          <p:cNvSpPr>
            <a:spLocks noGrp="1"/>
          </p:cNvSpPr>
          <p:nvPr>
            <p:ph type="sldNum" sz="quarter" idx="5"/>
          </p:nvPr>
        </p:nvSpPr>
        <p:spPr/>
        <p:txBody>
          <a:bodyPr/>
          <a:lstStyle/>
          <a:p>
            <a:fld id="{CAE3DBEB-30E5-4022-A4B6-2F20190B6B0E}" type="slidenum">
              <a:rPr lang="en-IN" smtClean="0"/>
              <a:t>2</a:t>
            </a:fld>
            <a:endParaRPr lang="en-IN"/>
          </a:p>
        </p:txBody>
      </p:sp>
    </p:spTree>
    <p:extLst>
      <p:ext uri="{BB962C8B-B14F-4D97-AF65-F5344CB8AC3E}">
        <p14:creationId xmlns:p14="http://schemas.microsoft.com/office/powerpoint/2010/main" val="6263698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noProof="0" dirty="0" err="1">
                <a:solidFill>
                  <a:schemeClr val="tx1"/>
                </a:solidFill>
                <a:effectLst/>
                <a:latin typeface="+mn-lt"/>
                <a:ea typeface="+mn-ea"/>
                <a:cs typeface="+mn-cs"/>
              </a:rPr>
              <a:t>BrightWave</a:t>
            </a:r>
            <a:r>
              <a:rPr lang="en-GB" sz="1200" kern="1200" noProof="0" dirty="0">
                <a:solidFill>
                  <a:schemeClr val="tx1"/>
                </a:solidFill>
                <a:effectLst/>
                <a:latin typeface="+mn-lt"/>
                <a:ea typeface="+mn-ea"/>
                <a:cs typeface="+mn-cs"/>
              </a:rPr>
              <a:t> is a medium size facilities management corporation employing more than 350 workforce. Nevertheless, despite the increasing number of contracts, the organisation has a high workforce pressure. These include 28% turnover rate, lack of induction, vague growth opportunity, and growing complaints by the consumers. The concerns shared by the employees have touched on equity, communication, and appreciation. These are among the issues that cause engagement and service delivery irregularities. This background is critical in the diagnosis of the under-performance of various teams and why the employees, the younger employees in particular, are not experiencing long term opportunities in the organisation.</a:t>
            </a:r>
          </a:p>
          <a:p>
            <a:endParaRPr lang="en-GB" sz="1200" kern="1200" noProof="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CAE3DBEB-30E5-4022-A4B6-2F20190B6B0E}" type="slidenum">
              <a:rPr lang="en-IN" smtClean="0"/>
              <a:t>3</a:t>
            </a:fld>
            <a:endParaRPr lang="en-IN"/>
          </a:p>
        </p:txBody>
      </p:sp>
    </p:spTree>
    <p:extLst>
      <p:ext uri="{BB962C8B-B14F-4D97-AF65-F5344CB8AC3E}">
        <p14:creationId xmlns:p14="http://schemas.microsoft.com/office/powerpoint/2010/main" val="36966030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noProof="0" dirty="0">
                <a:solidFill>
                  <a:schemeClr val="tx1"/>
                </a:solidFill>
                <a:effectLst/>
                <a:latin typeface="+mn-lt"/>
                <a:ea typeface="+mn-ea"/>
                <a:cs typeface="+mn-cs"/>
              </a:rPr>
              <a:t>The most significant people-management issues are observed in this case. The supervisors tend to avoid the performance conversation due to uneasiness or lack of training in performing the performance conversation and this translates to tolerance of under performance over an extended period of time. Managers are such task-oriented in terms of schedules, compliance compared to motivating and developing their teams. The recognition appreciation is poor; the communication is poor and even the expectation is poor (Dutta and Chaudhry, 2021). These incompetencies frustrate the other staff who do better but feel unaccommodated. These problems are also crucial to be detected to understand where the managerial development, more efficient communication and stronger performance structure are urgently required.</a:t>
            </a:r>
          </a:p>
          <a:p>
            <a:pPr algn="just"/>
            <a:endParaRPr lang="en-IN" dirty="0"/>
          </a:p>
        </p:txBody>
      </p:sp>
      <p:sp>
        <p:nvSpPr>
          <p:cNvPr id="4" name="Slide Number Placeholder 3"/>
          <p:cNvSpPr>
            <a:spLocks noGrp="1"/>
          </p:cNvSpPr>
          <p:nvPr>
            <p:ph type="sldNum" sz="quarter" idx="5"/>
          </p:nvPr>
        </p:nvSpPr>
        <p:spPr/>
        <p:txBody>
          <a:bodyPr/>
          <a:lstStyle/>
          <a:p>
            <a:fld id="{CAE3DBEB-30E5-4022-A4B6-2F20190B6B0E}" type="slidenum">
              <a:rPr lang="en-IN" smtClean="0"/>
              <a:t>4</a:t>
            </a:fld>
            <a:endParaRPr lang="en-IN"/>
          </a:p>
        </p:txBody>
      </p:sp>
    </p:spTree>
    <p:extLst>
      <p:ext uri="{BB962C8B-B14F-4D97-AF65-F5344CB8AC3E}">
        <p14:creationId xmlns:p14="http://schemas.microsoft.com/office/powerpoint/2010/main" val="42171476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noProof="0" dirty="0" err="1">
                <a:solidFill>
                  <a:schemeClr val="tx1"/>
                </a:solidFill>
                <a:effectLst/>
                <a:latin typeface="+mn-lt"/>
                <a:ea typeface="+mn-ea"/>
                <a:cs typeface="+mn-cs"/>
              </a:rPr>
              <a:t>BrightWave</a:t>
            </a:r>
            <a:r>
              <a:rPr lang="en-GB" sz="1200" kern="1200" noProof="0" dirty="0">
                <a:solidFill>
                  <a:schemeClr val="tx1"/>
                </a:solidFill>
                <a:effectLst/>
                <a:latin typeface="+mn-lt"/>
                <a:ea typeface="+mn-ea"/>
                <a:cs typeface="+mn-cs"/>
              </a:rPr>
              <a:t> has an efficiency, numerical goal and task achievement-based culture using the model developed by Schein. Practises that were observable did not receive a lot of recognition, robust processes and emphasis on cost-effective practises. Better assumptions suggest that individuals are subservient to the output of operations (</a:t>
            </a:r>
            <a:r>
              <a:rPr lang="en-GB" sz="1200" kern="1200" noProof="0" dirty="0" err="1">
                <a:solidFill>
                  <a:schemeClr val="tx1"/>
                </a:solidFill>
                <a:effectLst/>
                <a:latin typeface="+mn-lt"/>
                <a:ea typeface="+mn-ea"/>
                <a:cs typeface="+mn-cs"/>
              </a:rPr>
              <a:t>Gerçek</a:t>
            </a:r>
            <a:r>
              <a:rPr lang="en-GB" sz="1200" kern="1200" noProof="0" dirty="0">
                <a:solidFill>
                  <a:schemeClr val="tx1"/>
                </a:solidFill>
                <a:effectLst/>
                <a:latin typeface="+mn-lt"/>
                <a:ea typeface="+mn-ea"/>
                <a:cs typeface="+mn-cs"/>
              </a:rPr>
              <a:t> and </a:t>
            </a:r>
            <a:r>
              <a:rPr lang="en-GB" sz="1200" kern="1200" noProof="0" dirty="0" err="1">
                <a:solidFill>
                  <a:schemeClr val="tx1"/>
                </a:solidFill>
                <a:effectLst/>
                <a:latin typeface="+mn-lt"/>
                <a:ea typeface="+mn-ea"/>
                <a:cs typeface="+mn-cs"/>
              </a:rPr>
              <a:t>Özveren</a:t>
            </a:r>
            <a:r>
              <a:rPr lang="en-GB" sz="1200" kern="1200" noProof="0" dirty="0">
                <a:solidFill>
                  <a:schemeClr val="tx1"/>
                </a:solidFill>
                <a:effectLst/>
                <a:latin typeface="+mn-lt"/>
                <a:ea typeface="+mn-ea"/>
                <a:cs typeface="+mn-cs"/>
              </a:rPr>
              <a:t>, 2024). Formality and lack of willingness to change in the organisation can be explained using the role-oriented culture of Handy. These cultural qualities obstruct innovations, limit collaboration and healthy conversations. It is these layers of culture that explain the discrepancy between the people-management practise and the lack of significant </a:t>
            </a:r>
            <a:r>
              <a:rPr lang="en-GB" sz="1200" kern="1200" noProof="0" dirty="0" err="1">
                <a:solidFill>
                  <a:schemeClr val="tx1"/>
                </a:solidFill>
                <a:effectLst/>
                <a:latin typeface="+mn-lt"/>
                <a:ea typeface="+mn-ea"/>
                <a:cs typeface="+mn-cs"/>
              </a:rPr>
              <a:t>engageability</a:t>
            </a:r>
            <a:r>
              <a:rPr lang="en-GB" sz="1200" kern="1200" noProof="0" dirty="0">
                <a:solidFill>
                  <a:schemeClr val="tx1"/>
                </a:solidFill>
                <a:effectLst/>
                <a:latin typeface="+mn-lt"/>
                <a:ea typeface="+mn-ea"/>
                <a:cs typeface="+mn-cs"/>
              </a:rPr>
              <a:t> with the employees that </a:t>
            </a:r>
            <a:r>
              <a:rPr lang="en-GB" sz="1200" kern="1200" noProof="0" dirty="0" err="1">
                <a:solidFill>
                  <a:schemeClr val="tx1"/>
                </a:solidFill>
                <a:effectLst/>
                <a:latin typeface="+mn-lt"/>
                <a:ea typeface="+mn-ea"/>
                <a:cs typeface="+mn-cs"/>
              </a:rPr>
              <a:t>BrightWave</a:t>
            </a:r>
            <a:r>
              <a:rPr lang="en-GB" sz="1200" kern="1200" noProof="0" dirty="0">
                <a:solidFill>
                  <a:schemeClr val="tx1"/>
                </a:solidFill>
                <a:effectLst/>
                <a:latin typeface="+mn-lt"/>
                <a:ea typeface="+mn-ea"/>
                <a:cs typeface="+mn-cs"/>
              </a:rPr>
              <a:t> has yet to establish.</a:t>
            </a:r>
          </a:p>
          <a:p>
            <a:pPr algn="just"/>
            <a:endParaRPr lang="en-IN" dirty="0"/>
          </a:p>
        </p:txBody>
      </p:sp>
      <p:sp>
        <p:nvSpPr>
          <p:cNvPr id="4" name="Slide Number Placeholder 3"/>
          <p:cNvSpPr>
            <a:spLocks noGrp="1"/>
          </p:cNvSpPr>
          <p:nvPr>
            <p:ph type="sldNum" sz="quarter" idx="5"/>
          </p:nvPr>
        </p:nvSpPr>
        <p:spPr/>
        <p:txBody>
          <a:bodyPr/>
          <a:lstStyle/>
          <a:p>
            <a:fld id="{CAE3DBEB-30E5-4022-A4B6-2F20190B6B0E}" type="slidenum">
              <a:rPr lang="en-IN" smtClean="0"/>
              <a:t>5</a:t>
            </a:fld>
            <a:endParaRPr lang="en-IN"/>
          </a:p>
        </p:txBody>
      </p:sp>
    </p:spTree>
    <p:extLst>
      <p:ext uri="{BB962C8B-B14F-4D97-AF65-F5344CB8AC3E}">
        <p14:creationId xmlns:p14="http://schemas.microsoft.com/office/powerpoint/2010/main" val="6493941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noProof="0" dirty="0">
                <a:solidFill>
                  <a:schemeClr val="tx1"/>
                </a:solidFill>
                <a:effectLst/>
                <a:latin typeface="+mn-lt"/>
                <a:ea typeface="+mn-ea"/>
                <a:cs typeface="+mn-cs"/>
              </a:rPr>
              <a:t>The organisational culture influences the behaviour of the managers and employees to a great extent. Conservative nature encourages supervisors not to challenge, open to new ideas and concentrate on routine as opposed to employee development. The psychological level of safety is low and the employees are not eager to raise the voice and provide the recommendations. Lack of recognition and ineffective teamwork are also constraining and minimise involvement (Kingsley, 2025). The immediate consequences of these cultural obstacles include the following: the turnover of employees increases, the staff is demotivated and the quality of the services offered gets compromised. In order to make any HR strategy effective, the culture must be changed to one that is open and people-oriented and this will require the culture of the managers to change.</a:t>
            </a:r>
          </a:p>
        </p:txBody>
      </p:sp>
      <p:sp>
        <p:nvSpPr>
          <p:cNvPr id="4" name="Slide Number Placeholder 3"/>
          <p:cNvSpPr>
            <a:spLocks noGrp="1"/>
          </p:cNvSpPr>
          <p:nvPr>
            <p:ph type="sldNum" sz="quarter" idx="5"/>
          </p:nvPr>
        </p:nvSpPr>
        <p:spPr/>
        <p:txBody>
          <a:bodyPr/>
          <a:lstStyle/>
          <a:p>
            <a:fld id="{CAE3DBEB-30E5-4022-A4B6-2F20190B6B0E}" type="slidenum">
              <a:rPr lang="en-IN" smtClean="0"/>
              <a:t>6</a:t>
            </a:fld>
            <a:endParaRPr lang="en-IN"/>
          </a:p>
        </p:txBody>
      </p:sp>
    </p:spTree>
    <p:extLst>
      <p:ext uri="{BB962C8B-B14F-4D97-AF65-F5344CB8AC3E}">
        <p14:creationId xmlns:p14="http://schemas.microsoft.com/office/powerpoint/2010/main" val="2397007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Diagnosis through a theory is the identification of the causes of the current problems. According to the Performance Management Cycle that was developed by Armstrong, </a:t>
            </a:r>
            <a:r>
              <a:rPr lang="en-GB" sz="1200" kern="1200" dirty="0" err="1">
                <a:solidFill>
                  <a:schemeClr val="tx1"/>
                </a:solidFill>
                <a:effectLst/>
                <a:latin typeface="+mn-lt"/>
                <a:ea typeface="+mn-ea"/>
                <a:cs typeface="+mn-cs"/>
              </a:rPr>
              <a:t>BrightWave</a:t>
            </a:r>
            <a:r>
              <a:rPr lang="en-GB" sz="1200" kern="1200" dirty="0">
                <a:solidFill>
                  <a:schemeClr val="tx1"/>
                </a:solidFill>
                <a:effectLst/>
                <a:latin typeface="+mn-lt"/>
                <a:ea typeface="+mn-ea"/>
                <a:cs typeface="+mn-cs"/>
              </a:rPr>
              <a:t> lacks a clear goal-setting, monitoring and feedback. The Herzberg and Vroom motivation theories offer an explanation of why employees are considered undervalued, and hold the perceptions that performance and reward are not associated (Armstrong and Taylor, 2023). . According to the leadership theories, they had gone overboard on task-oriented rather than adaptive styles of supervision. The psychological insecurity and meaninglessness is exhibited in the engagement theories developed by Kahn. All these frameworks prove that the problems at </a:t>
            </a:r>
            <a:r>
              <a:rPr lang="en-GB" sz="1200" kern="1200" dirty="0" err="1">
                <a:solidFill>
                  <a:schemeClr val="tx1"/>
                </a:solidFill>
                <a:effectLst/>
                <a:latin typeface="+mn-lt"/>
                <a:ea typeface="+mn-ea"/>
                <a:cs typeface="+mn-cs"/>
              </a:rPr>
              <a:t>BrightWave</a:t>
            </a:r>
            <a:r>
              <a:rPr lang="en-GB" sz="1200" kern="1200" dirty="0">
                <a:solidFill>
                  <a:schemeClr val="tx1"/>
                </a:solidFill>
                <a:effectLst/>
                <a:latin typeface="+mn-lt"/>
                <a:ea typeface="+mn-ea"/>
                <a:cs typeface="+mn-cs"/>
              </a:rPr>
              <a:t> can be linked to the absence of capabilities, unclear expectations, and lack of motivation in the workplace.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AE3DBEB-30E5-4022-A4B6-2F20190B6B0E}" type="slidenum">
              <a:rPr lang="en-IN" smtClean="0"/>
              <a:t>7</a:t>
            </a:fld>
            <a:endParaRPr lang="en-IN"/>
          </a:p>
        </p:txBody>
      </p:sp>
    </p:spTree>
    <p:extLst>
      <p:ext uri="{BB962C8B-B14F-4D97-AF65-F5344CB8AC3E}">
        <p14:creationId xmlns:p14="http://schemas.microsoft.com/office/powerpoint/2010/main" val="42687434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Supervisors should be more skilled in people management. There is a minimal trust in giving feedback and this has resulted in shunning of performance talks. This should be done so as to improve the communication skills making them clear, recognised and consistent. EI needs to be cultivated so that they become just, understanding, and people-centred. The problem-solving and decision-making skills are also to be strengthened due to the sheer number of supervisors who use processes that are routine (</a:t>
            </a:r>
            <a:r>
              <a:rPr lang="en-GB" sz="1200" kern="1200" dirty="0" err="1">
                <a:solidFill>
                  <a:schemeClr val="tx1"/>
                </a:solidFill>
                <a:effectLst/>
                <a:latin typeface="+mn-lt"/>
                <a:ea typeface="+mn-ea"/>
                <a:cs typeface="+mn-cs"/>
              </a:rPr>
              <a:t>Dr.T</a:t>
            </a:r>
            <a:r>
              <a:rPr lang="en-GB" sz="1200" kern="1200" dirty="0">
                <a:solidFill>
                  <a:schemeClr val="tx1"/>
                </a:solidFill>
                <a:effectLst/>
                <a:latin typeface="+mn-lt"/>
                <a:ea typeface="+mn-ea"/>
                <a:cs typeface="+mn-cs"/>
              </a:rPr>
              <a:t>. Kiruthiga, 2018). It is evident that the managerial roles of Mintzberg reveal that supervisors do not necessarily fulfil the roles of a leader, liaison and a disturbance handlers. These loopholes cannot go unattended as it will increase morale, motivation, and quality of service at the front-line.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AE3DBEB-30E5-4022-A4B6-2F20190B6B0E}" type="slidenum">
              <a:rPr lang="en-IN" smtClean="0"/>
              <a:t>8</a:t>
            </a:fld>
            <a:endParaRPr lang="en-IN"/>
          </a:p>
        </p:txBody>
      </p:sp>
    </p:spTree>
    <p:extLst>
      <p:ext uri="{BB962C8B-B14F-4D97-AF65-F5344CB8AC3E}">
        <p14:creationId xmlns:p14="http://schemas.microsoft.com/office/powerpoint/2010/main" val="23887858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anticipated that the HR strategy suggested in three years will transform </a:t>
            </a:r>
            <a:r>
              <a:rPr lang="en-GB" sz="1200" kern="1200" dirty="0" err="1">
                <a:solidFill>
                  <a:schemeClr val="tx1"/>
                </a:solidFill>
                <a:effectLst/>
                <a:latin typeface="+mn-lt"/>
                <a:ea typeface="+mn-ea"/>
                <a:cs typeface="+mn-cs"/>
              </a:rPr>
              <a:t>BrightWave</a:t>
            </a:r>
            <a:r>
              <a:rPr lang="en-GB" sz="1200" kern="1200" dirty="0">
                <a:solidFill>
                  <a:schemeClr val="tx1"/>
                </a:solidFill>
                <a:effectLst/>
                <a:latin typeface="+mn-lt"/>
                <a:ea typeface="+mn-ea"/>
                <a:cs typeface="+mn-cs"/>
              </a:rPr>
              <a:t> into people-centred and high-performing. The plan is based on the three pillars such as development of managerial capability, development of better performance management systems and development of better employee experience. These pillars are an immediate reaction to the demands of those challenges that were discovered in the prior analysis and align with the estimates of the population towards the social sector as far as fairness, wellbeing and social value are concerned. The plan will integrate the training, programmes of participation and systematic procedures, as well as cultural interventions, to create a long-term and consistent improvement process.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AE3DBEB-30E5-4022-A4B6-2F20190B6B0E}" type="slidenum">
              <a:rPr lang="en-IN" smtClean="0"/>
              <a:t>9</a:t>
            </a:fld>
            <a:endParaRPr lang="en-IN"/>
          </a:p>
        </p:txBody>
      </p:sp>
    </p:spTree>
    <p:extLst>
      <p:ext uri="{BB962C8B-B14F-4D97-AF65-F5344CB8AC3E}">
        <p14:creationId xmlns:p14="http://schemas.microsoft.com/office/powerpoint/2010/main" val="15209337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significant interventions include a well-planned programme of management development that focuses on coaching, emotional intelligence and effective communication. With the introduction of SMART goals and KPIs, quarterly reviews, and digital tools into the performance management system, the latter will become more responsible and fair. The participation and retention will be strengthened through enhancing the employee experience through induction programmes, career pathways, wellbeing programmes and employee voice mechanisms. In the form of a cultural transformation programme, the collaboration, recognition, and innovation will be facilitated through the assistance of leadership role-modelling workshops and values-based workshops. Both of the interventions are theoretically-grounded and aligned with the domains of the operational priorities of </a:t>
            </a:r>
            <a:r>
              <a:rPr lang="en-GB" sz="1200" kern="1200" dirty="0" err="1">
                <a:solidFill>
                  <a:schemeClr val="tx1"/>
                </a:solidFill>
                <a:effectLst/>
                <a:latin typeface="+mn-lt"/>
                <a:ea typeface="+mn-ea"/>
                <a:cs typeface="+mn-cs"/>
              </a:rPr>
              <a:t>BrightWave</a:t>
            </a:r>
            <a:r>
              <a:rPr lang="en-GB"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AE3DBEB-30E5-4022-A4B6-2F20190B6B0E}" type="slidenum">
              <a:rPr lang="en-IN" smtClean="0"/>
              <a:t>10</a:t>
            </a:fld>
            <a:endParaRPr lang="en-IN"/>
          </a:p>
        </p:txBody>
      </p:sp>
    </p:spTree>
    <p:extLst>
      <p:ext uri="{BB962C8B-B14F-4D97-AF65-F5344CB8AC3E}">
        <p14:creationId xmlns:p14="http://schemas.microsoft.com/office/powerpoint/2010/main" val="2192844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SMART outcomes are used in the HR strategy to ensure that the progress is measurable. Among the key objectives is to minimise the turnover to 28 to 15 within two years. The client engagement numbers should also rise with a minimum of 20 points and the client complaint numbers should also reduce with a minimum 30 points. Over 90 percent of managers have to attend formal training on people-management within the first year. It will achieve this through conducting quarterly performance appraisals of all the employees to encourage uniformity and responsibility. The indicators provide evident evidence of impact and support the further evaluation of the success of the strategy.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AE3DBEB-30E5-4022-A4B6-2F20190B6B0E}" type="slidenum">
              <a:rPr lang="en-IN" smtClean="0"/>
              <a:t>11</a:t>
            </a:fld>
            <a:endParaRPr lang="en-IN"/>
          </a:p>
        </p:txBody>
      </p:sp>
    </p:spTree>
    <p:extLst>
      <p:ext uri="{BB962C8B-B14F-4D97-AF65-F5344CB8AC3E}">
        <p14:creationId xmlns:p14="http://schemas.microsoft.com/office/powerpoint/2010/main" val="8229433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general, the problems encountered by </a:t>
            </a:r>
            <a:r>
              <a:rPr lang="en-GB" sz="1200" kern="1200" dirty="0" err="1">
                <a:solidFill>
                  <a:schemeClr val="tx1"/>
                </a:solidFill>
                <a:effectLst/>
                <a:latin typeface="+mn-lt"/>
                <a:ea typeface="+mn-ea"/>
                <a:cs typeface="+mn-cs"/>
              </a:rPr>
              <a:t>BrightWave</a:t>
            </a:r>
            <a:r>
              <a:rPr lang="en-GB" sz="1200" kern="1200" dirty="0">
                <a:solidFill>
                  <a:schemeClr val="tx1"/>
                </a:solidFill>
                <a:effectLst/>
                <a:latin typeface="+mn-lt"/>
                <a:ea typeface="+mn-ea"/>
                <a:cs typeface="+mn-cs"/>
              </a:rPr>
              <a:t> have been associated with the managerial skills deficit, lack of performance procedures, and the rigid organisational culture. These issues are addressed by the given HR strategy through the universal solution that is the enhanced leadership development, formalised performance management, the increased level of employee engagement, and the cultural change. The approach will help </a:t>
            </a:r>
            <a:r>
              <a:rPr lang="en-GB" sz="1200" kern="1200" dirty="0" err="1">
                <a:solidFill>
                  <a:schemeClr val="tx1"/>
                </a:solidFill>
                <a:effectLst/>
                <a:latin typeface="+mn-lt"/>
                <a:ea typeface="+mn-ea"/>
                <a:cs typeface="+mn-cs"/>
              </a:rPr>
              <a:t>BrightWave</a:t>
            </a:r>
            <a:r>
              <a:rPr lang="en-GB" sz="1200" kern="1200" dirty="0">
                <a:solidFill>
                  <a:schemeClr val="tx1"/>
                </a:solidFill>
                <a:effectLst/>
                <a:latin typeface="+mn-lt"/>
                <a:ea typeface="+mn-ea"/>
                <a:cs typeface="+mn-cs"/>
              </a:rPr>
              <a:t> to improve the quality of services, reduce turnover, and respond to the evolving demands of clients. I will be pleased to get any questions and would be glad to discuss how these recommendations may be outlined to ensure the success of the organisations in the long-term.</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AE3DBEB-30E5-4022-A4B6-2F20190B6B0E}" type="slidenum">
              <a:rPr lang="en-IN" smtClean="0"/>
              <a:t>12</a:t>
            </a:fld>
            <a:endParaRPr lang="en-IN"/>
          </a:p>
        </p:txBody>
      </p:sp>
    </p:spTree>
    <p:extLst>
      <p:ext uri="{BB962C8B-B14F-4D97-AF65-F5344CB8AC3E}">
        <p14:creationId xmlns:p14="http://schemas.microsoft.com/office/powerpoint/2010/main" val="17614632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E3DBEB-30E5-4022-A4B6-2F20190B6B0E}" type="slidenum">
              <a:rPr lang="en-IN" smtClean="0"/>
              <a:t>13</a:t>
            </a:fld>
            <a:endParaRPr lang="en-IN"/>
          </a:p>
        </p:txBody>
      </p:sp>
    </p:spTree>
    <p:extLst>
      <p:ext uri="{BB962C8B-B14F-4D97-AF65-F5344CB8AC3E}">
        <p14:creationId xmlns:p14="http://schemas.microsoft.com/office/powerpoint/2010/main" val="1630229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12FB4-DCAA-CCB2-9111-2FCB05E1C01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44C42E9-360A-8201-CF85-20A828AAD9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8C59515-B569-2D77-C891-083AD083F297}"/>
              </a:ext>
            </a:extLst>
          </p:cNvPr>
          <p:cNvSpPr>
            <a:spLocks noGrp="1"/>
          </p:cNvSpPr>
          <p:nvPr>
            <p:ph type="dt" sz="half" idx="10"/>
          </p:nvPr>
        </p:nvSpPr>
        <p:spPr/>
        <p:txBody>
          <a:bodyPr/>
          <a:lstStyle/>
          <a:p>
            <a:fld id="{8E720CA4-5487-4723-A780-DD25BB4CD08F}" type="datetimeFigureOut">
              <a:rPr lang="en-IN" smtClean="0"/>
              <a:t>17-11-2025</a:t>
            </a:fld>
            <a:endParaRPr lang="en-IN"/>
          </a:p>
        </p:txBody>
      </p:sp>
      <p:sp>
        <p:nvSpPr>
          <p:cNvPr id="5" name="Footer Placeholder 4">
            <a:extLst>
              <a:ext uri="{FF2B5EF4-FFF2-40B4-BE49-F238E27FC236}">
                <a16:creationId xmlns:a16="http://schemas.microsoft.com/office/drawing/2014/main" id="{3E60D139-D441-BECA-98BE-834CB303944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F143C76-5E3A-032D-B952-11CAE4D4B3DA}"/>
              </a:ext>
            </a:extLst>
          </p:cNvPr>
          <p:cNvSpPr>
            <a:spLocks noGrp="1"/>
          </p:cNvSpPr>
          <p:nvPr>
            <p:ph type="sldNum" sz="quarter" idx="12"/>
          </p:nvPr>
        </p:nvSpPr>
        <p:spPr/>
        <p:txBody>
          <a:bodyPr/>
          <a:lstStyle/>
          <a:p>
            <a:fld id="{D0D275EF-524F-4002-BEA8-428233486312}" type="slidenum">
              <a:rPr lang="en-IN" smtClean="0"/>
              <a:t>‹#›</a:t>
            </a:fld>
            <a:endParaRPr lang="en-IN"/>
          </a:p>
        </p:txBody>
      </p:sp>
    </p:spTree>
    <p:extLst>
      <p:ext uri="{BB962C8B-B14F-4D97-AF65-F5344CB8AC3E}">
        <p14:creationId xmlns:p14="http://schemas.microsoft.com/office/powerpoint/2010/main" val="2289689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B0892-894E-2C20-6273-018D6FA022A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C920D5C-B1C2-2DEB-5F2D-5BCDAE24B29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A442BD-B779-5E1C-F032-71C96306E6FE}"/>
              </a:ext>
            </a:extLst>
          </p:cNvPr>
          <p:cNvSpPr>
            <a:spLocks noGrp="1"/>
          </p:cNvSpPr>
          <p:nvPr>
            <p:ph type="dt" sz="half" idx="10"/>
          </p:nvPr>
        </p:nvSpPr>
        <p:spPr/>
        <p:txBody>
          <a:bodyPr/>
          <a:lstStyle/>
          <a:p>
            <a:fld id="{8E720CA4-5487-4723-A780-DD25BB4CD08F}" type="datetimeFigureOut">
              <a:rPr lang="en-IN" smtClean="0"/>
              <a:t>17-11-2025</a:t>
            </a:fld>
            <a:endParaRPr lang="en-IN"/>
          </a:p>
        </p:txBody>
      </p:sp>
      <p:sp>
        <p:nvSpPr>
          <p:cNvPr id="5" name="Footer Placeholder 4">
            <a:extLst>
              <a:ext uri="{FF2B5EF4-FFF2-40B4-BE49-F238E27FC236}">
                <a16:creationId xmlns:a16="http://schemas.microsoft.com/office/drawing/2014/main" id="{E5C24D89-4A07-E5A6-DCD7-AD2788A2495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4F3FE64-0E4B-D6B7-09FF-1FF779A6108E}"/>
              </a:ext>
            </a:extLst>
          </p:cNvPr>
          <p:cNvSpPr>
            <a:spLocks noGrp="1"/>
          </p:cNvSpPr>
          <p:nvPr>
            <p:ph type="sldNum" sz="quarter" idx="12"/>
          </p:nvPr>
        </p:nvSpPr>
        <p:spPr/>
        <p:txBody>
          <a:bodyPr/>
          <a:lstStyle/>
          <a:p>
            <a:fld id="{D0D275EF-524F-4002-BEA8-428233486312}" type="slidenum">
              <a:rPr lang="en-IN" smtClean="0"/>
              <a:t>‹#›</a:t>
            </a:fld>
            <a:endParaRPr lang="en-IN"/>
          </a:p>
        </p:txBody>
      </p:sp>
    </p:spTree>
    <p:extLst>
      <p:ext uri="{BB962C8B-B14F-4D97-AF65-F5344CB8AC3E}">
        <p14:creationId xmlns:p14="http://schemas.microsoft.com/office/powerpoint/2010/main" val="1708908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FB037-D05E-D530-E81F-8ED08B54DAB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64A017D-28F9-F564-5152-F38464F8196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7D604F8-871E-74B0-F638-C248CB2E6EC1}"/>
              </a:ext>
            </a:extLst>
          </p:cNvPr>
          <p:cNvSpPr>
            <a:spLocks noGrp="1"/>
          </p:cNvSpPr>
          <p:nvPr>
            <p:ph type="dt" sz="half" idx="10"/>
          </p:nvPr>
        </p:nvSpPr>
        <p:spPr/>
        <p:txBody>
          <a:bodyPr/>
          <a:lstStyle/>
          <a:p>
            <a:fld id="{8E720CA4-5487-4723-A780-DD25BB4CD08F}" type="datetimeFigureOut">
              <a:rPr lang="en-IN" smtClean="0"/>
              <a:t>17-11-2025</a:t>
            </a:fld>
            <a:endParaRPr lang="en-IN"/>
          </a:p>
        </p:txBody>
      </p:sp>
      <p:sp>
        <p:nvSpPr>
          <p:cNvPr id="5" name="Footer Placeholder 4">
            <a:extLst>
              <a:ext uri="{FF2B5EF4-FFF2-40B4-BE49-F238E27FC236}">
                <a16:creationId xmlns:a16="http://schemas.microsoft.com/office/drawing/2014/main" id="{A9BEA1DE-E42B-291D-BB7C-5763E143B7E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FFC13A3-2DD9-27CF-276C-FD54E43DA66F}"/>
              </a:ext>
            </a:extLst>
          </p:cNvPr>
          <p:cNvSpPr>
            <a:spLocks noGrp="1"/>
          </p:cNvSpPr>
          <p:nvPr>
            <p:ph type="sldNum" sz="quarter" idx="12"/>
          </p:nvPr>
        </p:nvSpPr>
        <p:spPr/>
        <p:txBody>
          <a:bodyPr/>
          <a:lstStyle/>
          <a:p>
            <a:fld id="{D0D275EF-524F-4002-BEA8-428233486312}" type="slidenum">
              <a:rPr lang="en-IN" smtClean="0"/>
              <a:t>‹#›</a:t>
            </a:fld>
            <a:endParaRPr lang="en-IN"/>
          </a:p>
        </p:txBody>
      </p:sp>
    </p:spTree>
    <p:extLst>
      <p:ext uri="{BB962C8B-B14F-4D97-AF65-F5344CB8AC3E}">
        <p14:creationId xmlns:p14="http://schemas.microsoft.com/office/powerpoint/2010/main" val="2431532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2ED62-9FC5-A4CA-36A2-E60D4197FEA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7B37470-92CF-D74C-7FD6-A70424F314D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2E9D7A0-8BFE-5054-6ECB-BC4F82D3006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76790A-345F-F2AB-9145-CD4CFFC4BDDF}"/>
              </a:ext>
            </a:extLst>
          </p:cNvPr>
          <p:cNvSpPr>
            <a:spLocks noGrp="1"/>
          </p:cNvSpPr>
          <p:nvPr>
            <p:ph type="dt" sz="half" idx="10"/>
          </p:nvPr>
        </p:nvSpPr>
        <p:spPr/>
        <p:txBody>
          <a:bodyPr/>
          <a:lstStyle/>
          <a:p>
            <a:fld id="{8E720CA4-5487-4723-A780-DD25BB4CD08F}" type="datetimeFigureOut">
              <a:rPr lang="en-IN" smtClean="0"/>
              <a:t>17-11-2025</a:t>
            </a:fld>
            <a:endParaRPr lang="en-IN"/>
          </a:p>
        </p:txBody>
      </p:sp>
      <p:sp>
        <p:nvSpPr>
          <p:cNvPr id="6" name="Footer Placeholder 5">
            <a:extLst>
              <a:ext uri="{FF2B5EF4-FFF2-40B4-BE49-F238E27FC236}">
                <a16:creationId xmlns:a16="http://schemas.microsoft.com/office/drawing/2014/main" id="{1B67B23B-B7A9-8F20-837B-375C796A87A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209A0CB-6C2D-E8C1-26B2-1BCAFD089D4A}"/>
              </a:ext>
            </a:extLst>
          </p:cNvPr>
          <p:cNvSpPr>
            <a:spLocks noGrp="1"/>
          </p:cNvSpPr>
          <p:nvPr>
            <p:ph type="sldNum" sz="quarter" idx="12"/>
          </p:nvPr>
        </p:nvSpPr>
        <p:spPr/>
        <p:txBody>
          <a:bodyPr/>
          <a:lstStyle/>
          <a:p>
            <a:fld id="{D0D275EF-524F-4002-BEA8-428233486312}" type="slidenum">
              <a:rPr lang="en-IN" smtClean="0"/>
              <a:t>‹#›</a:t>
            </a:fld>
            <a:endParaRPr lang="en-IN"/>
          </a:p>
        </p:txBody>
      </p:sp>
    </p:spTree>
    <p:extLst>
      <p:ext uri="{BB962C8B-B14F-4D97-AF65-F5344CB8AC3E}">
        <p14:creationId xmlns:p14="http://schemas.microsoft.com/office/powerpoint/2010/main" val="525660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6F70E-8366-3F8D-FA11-C331DA1E8BF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7F2D32D-54E1-A2E6-BED3-196B626A7F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11D8728-BF35-B153-96F1-A0C8C0B3A86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924C93B-BE32-C6D4-69B3-A630C60F3D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C678F92-FFDD-9C91-9C04-6B0634424BD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9E48A57-AC4C-7A44-CF78-70AD89B71091}"/>
              </a:ext>
            </a:extLst>
          </p:cNvPr>
          <p:cNvSpPr>
            <a:spLocks noGrp="1"/>
          </p:cNvSpPr>
          <p:nvPr>
            <p:ph type="dt" sz="half" idx="10"/>
          </p:nvPr>
        </p:nvSpPr>
        <p:spPr/>
        <p:txBody>
          <a:bodyPr/>
          <a:lstStyle/>
          <a:p>
            <a:fld id="{8E720CA4-5487-4723-A780-DD25BB4CD08F}" type="datetimeFigureOut">
              <a:rPr lang="en-IN" smtClean="0"/>
              <a:t>17-11-2025</a:t>
            </a:fld>
            <a:endParaRPr lang="en-IN"/>
          </a:p>
        </p:txBody>
      </p:sp>
      <p:sp>
        <p:nvSpPr>
          <p:cNvPr id="8" name="Footer Placeholder 7">
            <a:extLst>
              <a:ext uri="{FF2B5EF4-FFF2-40B4-BE49-F238E27FC236}">
                <a16:creationId xmlns:a16="http://schemas.microsoft.com/office/drawing/2014/main" id="{9C45F8A4-B390-3334-D1B6-AD5596F6EA4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87BA9B8F-D3D9-BA58-BAA9-702B11EE792A}"/>
              </a:ext>
            </a:extLst>
          </p:cNvPr>
          <p:cNvSpPr>
            <a:spLocks noGrp="1"/>
          </p:cNvSpPr>
          <p:nvPr>
            <p:ph type="sldNum" sz="quarter" idx="12"/>
          </p:nvPr>
        </p:nvSpPr>
        <p:spPr/>
        <p:txBody>
          <a:bodyPr/>
          <a:lstStyle/>
          <a:p>
            <a:fld id="{D0D275EF-524F-4002-BEA8-428233486312}" type="slidenum">
              <a:rPr lang="en-IN" smtClean="0"/>
              <a:t>‹#›</a:t>
            </a:fld>
            <a:endParaRPr lang="en-IN"/>
          </a:p>
        </p:txBody>
      </p:sp>
    </p:spTree>
    <p:extLst>
      <p:ext uri="{BB962C8B-B14F-4D97-AF65-F5344CB8AC3E}">
        <p14:creationId xmlns:p14="http://schemas.microsoft.com/office/powerpoint/2010/main" val="3401913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73E1D-8AB2-6605-81CC-A96B9A1A3FD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D3FDB2E-B865-5E00-6B87-14E1AC5AAE4E}"/>
              </a:ext>
            </a:extLst>
          </p:cNvPr>
          <p:cNvSpPr>
            <a:spLocks noGrp="1"/>
          </p:cNvSpPr>
          <p:nvPr>
            <p:ph type="dt" sz="half" idx="10"/>
          </p:nvPr>
        </p:nvSpPr>
        <p:spPr/>
        <p:txBody>
          <a:bodyPr/>
          <a:lstStyle/>
          <a:p>
            <a:fld id="{8E720CA4-5487-4723-A780-DD25BB4CD08F}" type="datetimeFigureOut">
              <a:rPr lang="en-IN" smtClean="0"/>
              <a:t>17-11-2025</a:t>
            </a:fld>
            <a:endParaRPr lang="en-IN"/>
          </a:p>
        </p:txBody>
      </p:sp>
      <p:sp>
        <p:nvSpPr>
          <p:cNvPr id="4" name="Footer Placeholder 3">
            <a:extLst>
              <a:ext uri="{FF2B5EF4-FFF2-40B4-BE49-F238E27FC236}">
                <a16:creationId xmlns:a16="http://schemas.microsoft.com/office/drawing/2014/main" id="{2F21467D-EE88-B4D6-A478-5374074633FB}"/>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50D0FEB6-F7DB-FFD0-D388-512153B871A9}"/>
              </a:ext>
            </a:extLst>
          </p:cNvPr>
          <p:cNvSpPr>
            <a:spLocks noGrp="1"/>
          </p:cNvSpPr>
          <p:nvPr>
            <p:ph type="sldNum" sz="quarter" idx="12"/>
          </p:nvPr>
        </p:nvSpPr>
        <p:spPr/>
        <p:txBody>
          <a:bodyPr/>
          <a:lstStyle/>
          <a:p>
            <a:fld id="{D0D275EF-524F-4002-BEA8-428233486312}" type="slidenum">
              <a:rPr lang="en-IN" smtClean="0"/>
              <a:t>‹#›</a:t>
            </a:fld>
            <a:endParaRPr lang="en-IN"/>
          </a:p>
        </p:txBody>
      </p:sp>
    </p:spTree>
    <p:extLst>
      <p:ext uri="{BB962C8B-B14F-4D97-AF65-F5344CB8AC3E}">
        <p14:creationId xmlns:p14="http://schemas.microsoft.com/office/powerpoint/2010/main" val="515027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504259-5927-4605-5009-47F9F6F47A68}"/>
              </a:ext>
            </a:extLst>
          </p:cNvPr>
          <p:cNvSpPr>
            <a:spLocks noGrp="1"/>
          </p:cNvSpPr>
          <p:nvPr>
            <p:ph type="dt" sz="half" idx="10"/>
          </p:nvPr>
        </p:nvSpPr>
        <p:spPr/>
        <p:txBody>
          <a:bodyPr/>
          <a:lstStyle/>
          <a:p>
            <a:fld id="{8E720CA4-5487-4723-A780-DD25BB4CD08F}" type="datetimeFigureOut">
              <a:rPr lang="en-IN" smtClean="0"/>
              <a:t>17-11-2025</a:t>
            </a:fld>
            <a:endParaRPr lang="en-IN"/>
          </a:p>
        </p:txBody>
      </p:sp>
      <p:sp>
        <p:nvSpPr>
          <p:cNvPr id="3" name="Footer Placeholder 2">
            <a:extLst>
              <a:ext uri="{FF2B5EF4-FFF2-40B4-BE49-F238E27FC236}">
                <a16:creationId xmlns:a16="http://schemas.microsoft.com/office/drawing/2014/main" id="{8EF13B75-A5F7-9925-D6F4-9C91F42F462C}"/>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8F6F8889-4E43-FF65-63E8-6DE6751F66A6}"/>
              </a:ext>
            </a:extLst>
          </p:cNvPr>
          <p:cNvSpPr>
            <a:spLocks noGrp="1"/>
          </p:cNvSpPr>
          <p:nvPr>
            <p:ph type="sldNum" sz="quarter" idx="12"/>
          </p:nvPr>
        </p:nvSpPr>
        <p:spPr/>
        <p:txBody>
          <a:bodyPr/>
          <a:lstStyle/>
          <a:p>
            <a:fld id="{D0D275EF-524F-4002-BEA8-428233486312}" type="slidenum">
              <a:rPr lang="en-IN" smtClean="0"/>
              <a:t>‹#›</a:t>
            </a:fld>
            <a:endParaRPr lang="en-IN"/>
          </a:p>
        </p:txBody>
      </p:sp>
    </p:spTree>
    <p:extLst>
      <p:ext uri="{BB962C8B-B14F-4D97-AF65-F5344CB8AC3E}">
        <p14:creationId xmlns:p14="http://schemas.microsoft.com/office/powerpoint/2010/main" val="1479864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505D5-697B-DBD5-CF69-8E5C9C67263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315E22C-D64C-5783-C58B-EE3CE008C4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AE84D3B-137D-6BA9-47F3-2949DD9436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20E1014-2914-EB41-277F-0414457B418F}"/>
              </a:ext>
            </a:extLst>
          </p:cNvPr>
          <p:cNvSpPr>
            <a:spLocks noGrp="1"/>
          </p:cNvSpPr>
          <p:nvPr>
            <p:ph type="dt" sz="half" idx="10"/>
          </p:nvPr>
        </p:nvSpPr>
        <p:spPr/>
        <p:txBody>
          <a:bodyPr/>
          <a:lstStyle/>
          <a:p>
            <a:fld id="{8E720CA4-5487-4723-A780-DD25BB4CD08F}" type="datetimeFigureOut">
              <a:rPr lang="en-IN" smtClean="0"/>
              <a:t>17-11-2025</a:t>
            </a:fld>
            <a:endParaRPr lang="en-IN"/>
          </a:p>
        </p:txBody>
      </p:sp>
      <p:sp>
        <p:nvSpPr>
          <p:cNvPr id="6" name="Footer Placeholder 5">
            <a:extLst>
              <a:ext uri="{FF2B5EF4-FFF2-40B4-BE49-F238E27FC236}">
                <a16:creationId xmlns:a16="http://schemas.microsoft.com/office/drawing/2014/main" id="{5E293BC4-3E20-5886-7BB2-418453FF1CD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A3D7FCD-0E8C-7EEA-4093-3D350DFDB366}"/>
              </a:ext>
            </a:extLst>
          </p:cNvPr>
          <p:cNvSpPr>
            <a:spLocks noGrp="1"/>
          </p:cNvSpPr>
          <p:nvPr>
            <p:ph type="sldNum" sz="quarter" idx="12"/>
          </p:nvPr>
        </p:nvSpPr>
        <p:spPr/>
        <p:txBody>
          <a:bodyPr/>
          <a:lstStyle/>
          <a:p>
            <a:fld id="{D0D275EF-524F-4002-BEA8-428233486312}" type="slidenum">
              <a:rPr lang="en-IN" smtClean="0"/>
              <a:t>‹#›</a:t>
            </a:fld>
            <a:endParaRPr lang="en-IN"/>
          </a:p>
        </p:txBody>
      </p:sp>
    </p:spTree>
    <p:extLst>
      <p:ext uri="{BB962C8B-B14F-4D97-AF65-F5344CB8AC3E}">
        <p14:creationId xmlns:p14="http://schemas.microsoft.com/office/powerpoint/2010/main" val="2538250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AA4C5-446E-4296-8DB7-748A2293E7A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8866114-D2B0-7FF1-FB5A-79A8EDDBB6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3D289F-7467-9788-F058-45C46DAD40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C1D96FB-ADB5-0833-399C-3D8DB93D157C}"/>
              </a:ext>
            </a:extLst>
          </p:cNvPr>
          <p:cNvSpPr>
            <a:spLocks noGrp="1"/>
          </p:cNvSpPr>
          <p:nvPr>
            <p:ph type="dt" sz="half" idx="10"/>
          </p:nvPr>
        </p:nvSpPr>
        <p:spPr/>
        <p:txBody>
          <a:bodyPr/>
          <a:lstStyle/>
          <a:p>
            <a:fld id="{8E720CA4-5487-4723-A780-DD25BB4CD08F}" type="datetimeFigureOut">
              <a:rPr lang="en-IN" smtClean="0"/>
              <a:t>17-11-2025</a:t>
            </a:fld>
            <a:endParaRPr lang="en-IN"/>
          </a:p>
        </p:txBody>
      </p:sp>
      <p:sp>
        <p:nvSpPr>
          <p:cNvPr id="6" name="Footer Placeholder 5">
            <a:extLst>
              <a:ext uri="{FF2B5EF4-FFF2-40B4-BE49-F238E27FC236}">
                <a16:creationId xmlns:a16="http://schemas.microsoft.com/office/drawing/2014/main" id="{72C74614-4D76-C36D-ECA5-B50C8A057E7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9182135-3EDD-E1BD-1F57-5D4536E5ED38}"/>
              </a:ext>
            </a:extLst>
          </p:cNvPr>
          <p:cNvSpPr>
            <a:spLocks noGrp="1"/>
          </p:cNvSpPr>
          <p:nvPr>
            <p:ph type="sldNum" sz="quarter" idx="12"/>
          </p:nvPr>
        </p:nvSpPr>
        <p:spPr/>
        <p:txBody>
          <a:bodyPr/>
          <a:lstStyle/>
          <a:p>
            <a:fld id="{D0D275EF-524F-4002-BEA8-428233486312}" type="slidenum">
              <a:rPr lang="en-IN" smtClean="0"/>
              <a:t>‹#›</a:t>
            </a:fld>
            <a:endParaRPr lang="en-IN"/>
          </a:p>
        </p:txBody>
      </p:sp>
    </p:spTree>
    <p:extLst>
      <p:ext uri="{BB962C8B-B14F-4D97-AF65-F5344CB8AC3E}">
        <p14:creationId xmlns:p14="http://schemas.microsoft.com/office/powerpoint/2010/main" val="3538412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48DBE-04E5-9F94-710F-881B2118067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8C56015-FCE3-B356-9FD7-D31BA1D220E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1502F3-1FBB-8A72-7FC7-92C72981C3E0}"/>
              </a:ext>
            </a:extLst>
          </p:cNvPr>
          <p:cNvSpPr>
            <a:spLocks noGrp="1"/>
          </p:cNvSpPr>
          <p:nvPr>
            <p:ph type="dt" sz="half" idx="10"/>
          </p:nvPr>
        </p:nvSpPr>
        <p:spPr/>
        <p:txBody>
          <a:bodyPr/>
          <a:lstStyle/>
          <a:p>
            <a:fld id="{8E720CA4-5487-4723-A780-DD25BB4CD08F}" type="datetimeFigureOut">
              <a:rPr lang="en-IN" smtClean="0"/>
              <a:t>17-11-2025</a:t>
            </a:fld>
            <a:endParaRPr lang="en-IN"/>
          </a:p>
        </p:txBody>
      </p:sp>
      <p:sp>
        <p:nvSpPr>
          <p:cNvPr id="5" name="Footer Placeholder 4">
            <a:extLst>
              <a:ext uri="{FF2B5EF4-FFF2-40B4-BE49-F238E27FC236}">
                <a16:creationId xmlns:a16="http://schemas.microsoft.com/office/drawing/2014/main" id="{0BD97B6C-A64F-F3B9-1760-1D5EAC816D0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9D771E8-3E9A-ACE7-389A-73A82933B17F}"/>
              </a:ext>
            </a:extLst>
          </p:cNvPr>
          <p:cNvSpPr>
            <a:spLocks noGrp="1"/>
          </p:cNvSpPr>
          <p:nvPr>
            <p:ph type="sldNum" sz="quarter" idx="12"/>
          </p:nvPr>
        </p:nvSpPr>
        <p:spPr/>
        <p:txBody>
          <a:bodyPr/>
          <a:lstStyle/>
          <a:p>
            <a:fld id="{D0D275EF-524F-4002-BEA8-428233486312}" type="slidenum">
              <a:rPr lang="en-IN" smtClean="0"/>
              <a:t>‹#›</a:t>
            </a:fld>
            <a:endParaRPr lang="en-IN"/>
          </a:p>
        </p:txBody>
      </p:sp>
    </p:spTree>
    <p:extLst>
      <p:ext uri="{BB962C8B-B14F-4D97-AF65-F5344CB8AC3E}">
        <p14:creationId xmlns:p14="http://schemas.microsoft.com/office/powerpoint/2010/main" val="3612043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A0EAC9-EA8C-AD28-BF3E-5E93274262A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2695CCD-B52A-6CC4-E08A-80D88EA55CC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8B67911-CFAD-68C9-49B5-F4CB1BB9B8CD}"/>
              </a:ext>
            </a:extLst>
          </p:cNvPr>
          <p:cNvSpPr>
            <a:spLocks noGrp="1"/>
          </p:cNvSpPr>
          <p:nvPr>
            <p:ph type="dt" sz="half" idx="10"/>
          </p:nvPr>
        </p:nvSpPr>
        <p:spPr/>
        <p:txBody>
          <a:bodyPr/>
          <a:lstStyle/>
          <a:p>
            <a:fld id="{8E720CA4-5487-4723-A780-DD25BB4CD08F}" type="datetimeFigureOut">
              <a:rPr lang="en-IN" smtClean="0"/>
              <a:t>17-11-2025</a:t>
            </a:fld>
            <a:endParaRPr lang="en-IN"/>
          </a:p>
        </p:txBody>
      </p:sp>
      <p:sp>
        <p:nvSpPr>
          <p:cNvPr id="5" name="Footer Placeholder 4">
            <a:extLst>
              <a:ext uri="{FF2B5EF4-FFF2-40B4-BE49-F238E27FC236}">
                <a16:creationId xmlns:a16="http://schemas.microsoft.com/office/drawing/2014/main" id="{DC5E4C78-CC9E-B961-6952-335F0521B97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85077FE-B760-94D5-732C-665FAD2DF91E}"/>
              </a:ext>
            </a:extLst>
          </p:cNvPr>
          <p:cNvSpPr>
            <a:spLocks noGrp="1"/>
          </p:cNvSpPr>
          <p:nvPr>
            <p:ph type="sldNum" sz="quarter" idx="12"/>
          </p:nvPr>
        </p:nvSpPr>
        <p:spPr/>
        <p:txBody>
          <a:bodyPr/>
          <a:lstStyle/>
          <a:p>
            <a:fld id="{D0D275EF-524F-4002-BEA8-428233486312}" type="slidenum">
              <a:rPr lang="en-IN" smtClean="0"/>
              <a:t>‹#›</a:t>
            </a:fld>
            <a:endParaRPr lang="en-IN"/>
          </a:p>
        </p:txBody>
      </p:sp>
    </p:spTree>
    <p:extLst>
      <p:ext uri="{BB962C8B-B14F-4D97-AF65-F5344CB8AC3E}">
        <p14:creationId xmlns:p14="http://schemas.microsoft.com/office/powerpoint/2010/main" val="561793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3919D2-203C-3858-C4B8-097BE269C5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BBBC6A6-F022-7E70-00D1-44F86FA5B0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270957F-4102-AB41-EBB1-77F670081B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E720CA4-5487-4723-A780-DD25BB4CD08F}" type="datetimeFigureOut">
              <a:rPr lang="en-IN" smtClean="0"/>
              <a:t>17-11-2025</a:t>
            </a:fld>
            <a:endParaRPr lang="en-IN"/>
          </a:p>
        </p:txBody>
      </p:sp>
      <p:sp>
        <p:nvSpPr>
          <p:cNvPr id="5" name="Footer Placeholder 4">
            <a:extLst>
              <a:ext uri="{FF2B5EF4-FFF2-40B4-BE49-F238E27FC236}">
                <a16:creationId xmlns:a16="http://schemas.microsoft.com/office/drawing/2014/main" id="{95345A8D-D835-0CAA-461B-7EB63403A2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A75DF3F6-F1A8-5BEA-8799-1C2C494D45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0D275EF-524F-4002-BEA8-428233486312}" type="slidenum">
              <a:rPr lang="en-IN" smtClean="0"/>
              <a:t>‹#›</a:t>
            </a:fld>
            <a:endParaRPr lang="en-IN"/>
          </a:p>
        </p:txBody>
      </p:sp>
    </p:spTree>
    <p:extLst>
      <p:ext uri="{BB962C8B-B14F-4D97-AF65-F5344CB8AC3E}">
        <p14:creationId xmlns:p14="http://schemas.microsoft.com/office/powerpoint/2010/main" val="2065775928"/>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95A44DF1-AB13-D061-30A8-A071BA3BFA24}"/>
              </a:ext>
            </a:extLst>
          </p:cNvPr>
          <p:cNvSpPr>
            <a:spLocks noGrp="1"/>
          </p:cNvSpPr>
          <p:nvPr>
            <p:ph type="ctrTitle"/>
          </p:nvPr>
        </p:nvSpPr>
        <p:spPr>
          <a:xfrm>
            <a:off x="638882" y="3577456"/>
            <a:ext cx="10909640" cy="1687814"/>
          </a:xfrm>
        </p:spPr>
        <p:txBody>
          <a:bodyPr anchor="b">
            <a:normAutofit fontScale="90000"/>
          </a:bodyPr>
          <a:lstStyle/>
          <a:p>
            <a:br>
              <a:rPr lang="en-GB" sz="1700" b="1" noProof="0" dirty="0">
                <a:latin typeface="Times New Roman" panose="02020603050405020304" pitchFamily="18" charset="0"/>
                <a:cs typeface="Times New Roman" panose="02020603050405020304" pitchFamily="18" charset="0"/>
              </a:rPr>
            </a:br>
            <a:br>
              <a:rPr lang="en-GB" sz="1700" b="1" noProof="0" dirty="0">
                <a:latin typeface="Times New Roman" panose="02020603050405020304" pitchFamily="18" charset="0"/>
                <a:cs typeface="Times New Roman" panose="02020603050405020304" pitchFamily="18" charset="0"/>
              </a:rPr>
            </a:br>
            <a:br>
              <a:rPr lang="en-GB" sz="1700" b="1" noProof="0" dirty="0">
                <a:latin typeface="Times New Roman" panose="02020603050405020304" pitchFamily="18" charset="0"/>
                <a:cs typeface="Times New Roman" panose="02020603050405020304" pitchFamily="18" charset="0"/>
              </a:rPr>
            </a:br>
            <a:br>
              <a:rPr lang="en-GB" sz="1700" b="1" noProof="0" dirty="0">
                <a:latin typeface="Times New Roman" panose="02020603050405020304" pitchFamily="18" charset="0"/>
                <a:cs typeface="Times New Roman" panose="02020603050405020304" pitchFamily="18" charset="0"/>
              </a:rPr>
            </a:br>
            <a:br>
              <a:rPr lang="en-GB" sz="1700" b="1" noProof="0" dirty="0">
                <a:latin typeface="Times New Roman" panose="02020603050405020304" pitchFamily="18" charset="0"/>
                <a:cs typeface="Times New Roman" panose="02020603050405020304" pitchFamily="18" charset="0"/>
              </a:rPr>
            </a:br>
            <a:br>
              <a:rPr lang="en-GB" sz="1700" b="1" noProof="0" dirty="0">
                <a:latin typeface="Times New Roman" panose="02020603050405020304" pitchFamily="18" charset="0"/>
                <a:cs typeface="Times New Roman" panose="02020603050405020304" pitchFamily="18" charset="0"/>
              </a:rPr>
            </a:br>
            <a:br>
              <a:rPr lang="en-GB" sz="1700" b="1" noProof="0" dirty="0">
                <a:latin typeface="Times New Roman" panose="02020603050405020304" pitchFamily="18" charset="0"/>
                <a:cs typeface="Times New Roman" panose="02020603050405020304" pitchFamily="18" charset="0"/>
              </a:rPr>
            </a:br>
            <a:r>
              <a:rPr lang="en-GB" sz="1700" b="1" noProof="0" dirty="0">
                <a:latin typeface="Times New Roman" panose="02020603050405020304" pitchFamily="18" charset="0"/>
                <a:cs typeface="Times New Roman" panose="02020603050405020304" pitchFamily="18" charset="0"/>
              </a:rPr>
              <a:t>Future People Management Strategy for </a:t>
            </a:r>
            <a:r>
              <a:rPr lang="en-GB" sz="1700" b="1" noProof="0" dirty="0" err="1">
                <a:latin typeface="Times New Roman" panose="02020603050405020304" pitchFamily="18" charset="0"/>
                <a:cs typeface="Times New Roman" panose="02020603050405020304" pitchFamily="18" charset="0"/>
              </a:rPr>
              <a:t>BrightWave</a:t>
            </a:r>
            <a:r>
              <a:rPr lang="en-GB" sz="1700" b="1" noProof="0" dirty="0">
                <a:latin typeface="Times New Roman" panose="02020603050405020304" pitchFamily="18" charset="0"/>
                <a:cs typeface="Times New Roman" panose="02020603050405020304" pitchFamily="18" charset="0"/>
              </a:rPr>
              <a:t> </a:t>
            </a:r>
            <a:br>
              <a:rPr lang="en-GB" sz="1700" b="1" noProof="0" dirty="0">
                <a:latin typeface="Times New Roman" panose="02020603050405020304" pitchFamily="18" charset="0"/>
                <a:cs typeface="Times New Roman" panose="02020603050405020304" pitchFamily="18" charset="0"/>
              </a:rPr>
            </a:br>
            <a:r>
              <a:rPr lang="en-GB" sz="1700" b="1" noProof="0" dirty="0">
                <a:latin typeface="Times New Roman" panose="02020603050405020304" pitchFamily="18" charset="0"/>
                <a:cs typeface="Times New Roman" panose="02020603050405020304" pitchFamily="18" charset="0"/>
              </a:rPr>
              <a:t>Services Ltd</a:t>
            </a:r>
            <a:br>
              <a:rPr lang="en-GB" sz="1700" b="1" noProof="0" dirty="0">
                <a:latin typeface="Times New Roman" panose="02020603050405020304" pitchFamily="18" charset="0"/>
                <a:cs typeface="Times New Roman" panose="02020603050405020304" pitchFamily="18" charset="0"/>
              </a:rPr>
            </a:br>
            <a:endParaRPr lang="en-GB" sz="1700" b="1" noProof="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A3B45D00-BFAF-0A8A-4850-8D49F034D285}"/>
              </a:ext>
            </a:extLst>
          </p:cNvPr>
          <p:cNvPicPr>
            <a:picLocks noChangeAspect="1"/>
          </p:cNvPicPr>
          <p:nvPr/>
        </p:nvPicPr>
        <p:blipFill>
          <a:blip r:embed="rId2"/>
          <a:stretch>
            <a:fillRect/>
          </a:stretch>
        </p:blipFill>
        <p:spPr>
          <a:xfrm>
            <a:off x="3656365" y="591670"/>
            <a:ext cx="4874673" cy="2742004"/>
          </a:xfrm>
          <a:prstGeom prst="rect">
            <a:avLst/>
          </a:prstGeom>
        </p:spPr>
      </p:pic>
      <p:sp>
        <p:nvSpPr>
          <p:cNvPr id="11"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Tree>
    <p:extLst>
      <p:ext uri="{BB962C8B-B14F-4D97-AF65-F5344CB8AC3E}">
        <p14:creationId xmlns:p14="http://schemas.microsoft.com/office/powerpoint/2010/main" val="3899443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0D9439E3-1112-505E-8334-4800D1FF125D}"/>
              </a:ext>
            </a:extLst>
          </p:cNvPr>
          <p:cNvSpPr>
            <a:spLocks noGrp="1"/>
          </p:cNvSpPr>
          <p:nvPr>
            <p:ph type="title"/>
          </p:nvPr>
        </p:nvSpPr>
        <p:spPr>
          <a:xfrm>
            <a:off x="1901162" y="3050434"/>
            <a:ext cx="3722933" cy="757130"/>
          </a:xfrm>
          <a:ln w="25400" cap="sq">
            <a:solidFill>
              <a:srgbClr val="FFFFFF"/>
            </a:solidFill>
            <a:miter lim="800000"/>
          </a:ln>
        </p:spPr>
        <p:txBody>
          <a:bodyPr wrap="square">
            <a:normAutofit/>
          </a:bodyPr>
          <a:lstStyle/>
          <a:p>
            <a:pPr algn="ctr"/>
            <a:r>
              <a:rPr lang="en-GB" sz="2400" b="1" i="1" noProof="0"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PURPOSE &amp; AGENDA</a:t>
            </a:r>
          </a:p>
        </p:txBody>
      </p:sp>
      <p:sp>
        <p:nvSpPr>
          <p:cNvPr id="14" name="Rectangle 13">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4" name="Content Placeholder 3">
            <a:extLst>
              <a:ext uri="{FF2B5EF4-FFF2-40B4-BE49-F238E27FC236}">
                <a16:creationId xmlns:a16="http://schemas.microsoft.com/office/drawing/2014/main" id="{CFBDBAD2-A645-2216-C6DA-37F572394BCA}"/>
              </a:ext>
            </a:extLst>
          </p:cNvPr>
          <p:cNvSpPr>
            <a:spLocks noGrp="1"/>
          </p:cNvSpPr>
          <p:nvPr>
            <p:ph sz="half" idx="1"/>
          </p:nvPr>
        </p:nvSpPr>
        <p:spPr>
          <a:xfrm>
            <a:off x="6574536" y="640080"/>
            <a:ext cx="5053066" cy="2546604"/>
          </a:xfrm>
        </p:spPr>
        <p:txBody>
          <a:bodyPr>
            <a:normAutofit/>
          </a:bodyPr>
          <a:lstStyle/>
          <a:p>
            <a:pPr marL="0" indent="0">
              <a:buNone/>
            </a:pPr>
            <a:r>
              <a:rPr lang="en-GB" sz="2000" b="1" noProof="0" dirty="0">
                <a:latin typeface="Times New Roman" panose="02020603050405020304" pitchFamily="18" charset="0"/>
                <a:cs typeface="Times New Roman" panose="02020603050405020304" pitchFamily="18" charset="0"/>
              </a:rPr>
              <a:t>Purpose</a:t>
            </a:r>
          </a:p>
          <a:p>
            <a:r>
              <a:rPr lang="en-GB" sz="2000" noProof="0" dirty="0">
                <a:latin typeface="Times New Roman" panose="02020603050405020304" pitchFamily="18" charset="0"/>
                <a:cs typeface="Times New Roman" panose="02020603050405020304" pitchFamily="18" charset="0"/>
              </a:rPr>
              <a:t> Look at the management problems of individuals.</a:t>
            </a:r>
          </a:p>
          <a:p>
            <a:r>
              <a:rPr lang="en-GB" sz="2000" noProof="0" dirty="0">
                <a:latin typeface="Times New Roman" panose="02020603050405020304" pitchFamily="18" charset="0"/>
                <a:cs typeface="Times New Roman" panose="02020603050405020304" pitchFamily="18" charset="0"/>
              </a:rPr>
              <a:t> Theory Diagnose root causes.</a:t>
            </a:r>
          </a:p>
          <a:p>
            <a:r>
              <a:rPr lang="en-GB" sz="2000" noProof="0" dirty="0">
                <a:latin typeface="Times New Roman" panose="02020603050405020304" pitchFamily="18" charset="0"/>
                <a:cs typeface="Times New Roman" panose="02020603050405020304" pitchFamily="18" charset="0"/>
              </a:rPr>
              <a:t> Present 3-year HR strategy</a:t>
            </a:r>
          </a:p>
          <a:p>
            <a:pPr marL="0" indent="0">
              <a:buNone/>
            </a:pPr>
            <a:endParaRPr lang="en-GB" sz="2000" noProof="0" dirty="0">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1C682611-588F-BC69-EB5F-DA05FC9D0DE2}"/>
              </a:ext>
            </a:extLst>
          </p:cNvPr>
          <p:cNvSpPr>
            <a:spLocks noGrp="1"/>
          </p:cNvSpPr>
          <p:nvPr>
            <p:ph sz="half" idx="2"/>
          </p:nvPr>
        </p:nvSpPr>
        <p:spPr>
          <a:xfrm>
            <a:off x="6570204" y="3671315"/>
            <a:ext cx="5057398" cy="2546605"/>
          </a:xfrm>
        </p:spPr>
        <p:txBody>
          <a:bodyPr>
            <a:normAutofit/>
          </a:bodyPr>
          <a:lstStyle/>
          <a:p>
            <a:pPr marL="0" indent="0">
              <a:buNone/>
            </a:pPr>
            <a:r>
              <a:rPr lang="en-GB" sz="1400" noProof="0" dirty="0">
                <a:latin typeface="Times New Roman" panose="02020603050405020304" pitchFamily="18" charset="0"/>
                <a:cs typeface="Times New Roman" panose="02020603050405020304" pitchFamily="18" charset="0"/>
              </a:rPr>
              <a:t>Agenda</a:t>
            </a:r>
          </a:p>
          <a:p>
            <a:r>
              <a:rPr lang="en-GB" sz="1400" noProof="0" dirty="0">
                <a:latin typeface="Times New Roman" panose="02020603050405020304" pitchFamily="18" charset="0"/>
                <a:cs typeface="Times New Roman" panose="02020603050405020304" pitchFamily="18" charset="0"/>
              </a:rPr>
              <a:t> Challenges</a:t>
            </a:r>
          </a:p>
          <a:p>
            <a:r>
              <a:rPr lang="en-GB" sz="1400" noProof="0" dirty="0">
                <a:latin typeface="Times New Roman" panose="02020603050405020304" pitchFamily="18" charset="0"/>
                <a:cs typeface="Times New Roman" panose="02020603050405020304" pitchFamily="18" charset="0"/>
              </a:rPr>
              <a:t> Culture impact</a:t>
            </a:r>
          </a:p>
          <a:p>
            <a:r>
              <a:rPr lang="en-GB" sz="1400" noProof="0" dirty="0">
                <a:latin typeface="Times New Roman" panose="02020603050405020304" pitchFamily="18" charset="0"/>
                <a:cs typeface="Times New Roman" panose="02020603050405020304" pitchFamily="18" charset="0"/>
              </a:rPr>
              <a:t> Theory insights</a:t>
            </a:r>
          </a:p>
          <a:p>
            <a:r>
              <a:rPr lang="en-GB" sz="1400" noProof="0" dirty="0">
                <a:latin typeface="Times New Roman" panose="02020603050405020304" pitchFamily="18" charset="0"/>
                <a:cs typeface="Times New Roman" panose="02020603050405020304" pitchFamily="18" charset="0"/>
              </a:rPr>
              <a:t> Managerial capability gaps</a:t>
            </a:r>
          </a:p>
          <a:p>
            <a:r>
              <a:rPr lang="en-GB" sz="1400" noProof="0" dirty="0">
                <a:latin typeface="Times New Roman" panose="02020603050405020304" pitchFamily="18" charset="0"/>
                <a:cs typeface="Times New Roman" panose="02020603050405020304" pitchFamily="18" charset="0"/>
              </a:rPr>
              <a:t> Engagement issues</a:t>
            </a:r>
          </a:p>
          <a:p>
            <a:r>
              <a:rPr lang="en-GB" sz="1400" noProof="0" dirty="0">
                <a:latin typeface="Times New Roman" panose="02020603050405020304" pitchFamily="18" charset="0"/>
                <a:cs typeface="Times New Roman" panose="02020603050405020304" pitchFamily="18" charset="0"/>
              </a:rPr>
              <a:t> HR strategy &amp; outcomes</a:t>
            </a:r>
          </a:p>
          <a:p>
            <a:r>
              <a:rPr lang="en-GB" sz="1400" noProof="0" dirty="0">
                <a:latin typeface="Times New Roman" panose="02020603050405020304" pitchFamily="18" charset="0"/>
                <a:cs typeface="Times New Roman" panose="02020603050405020304" pitchFamily="18" charset="0"/>
              </a:rPr>
              <a:t> Recommendations</a:t>
            </a:r>
          </a:p>
          <a:p>
            <a:endParaRPr lang="en-GB" sz="1400" noProof="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4013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6C03D-F32B-B083-881A-130874446FB9}"/>
              </a:ext>
            </a:extLst>
          </p:cNvPr>
          <p:cNvSpPr>
            <a:spLocks noGrp="1"/>
          </p:cNvSpPr>
          <p:nvPr>
            <p:ph type="title"/>
          </p:nvPr>
        </p:nvSpPr>
        <p:spPr/>
        <p:txBody>
          <a:bodyPr>
            <a:normAutofit/>
          </a:bodyPr>
          <a:lstStyle/>
          <a:p>
            <a:pPr algn="ctr"/>
            <a:r>
              <a:rPr lang="en-GB" b="1" i="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Overview of the Organisation.</a:t>
            </a:r>
            <a:br>
              <a:rPr lang="en-GB" b="1" i="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GB" b="1" i="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21CCE421-4BAA-440D-415B-20A2DDDFA76C}"/>
              </a:ext>
            </a:extLst>
          </p:cNvPr>
          <p:cNvGraphicFramePr>
            <a:graphicFrameLocks noGrp="1"/>
          </p:cNvGraphicFramePr>
          <p:nvPr>
            <p:ph idx="1"/>
            <p:extLst>
              <p:ext uri="{D42A27DB-BD31-4B8C-83A1-F6EECF244321}">
                <p14:modId xmlns:p14="http://schemas.microsoft.com/office/powerpoint/2010/main" val="269037202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6849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4" name="Picture 3">
            <a:extLst>
              <a:ext uri="{FF2B5EF4-FFF2-40B4-BE49-F238E27FC236}">
                <a16:creationId xmlns:a16="http://schemas.microsoft.com/office/drawing/2014/main" id="{294B2E18-28B3-37FC-4A10-08EA7A826665}"/>
              </a:ext>
            </a:extLst>
          </p:cNvPr>
          <p:cNvPicPr>
            <a:picLocks noChangeAspect="1"/>
          </p:cNvPicPr>
          <p:nvPr/>
        </p:nvPicPr>
        <p:blipFill>
          <a:blip r:embed="rId3"/>
          <a:srcRect l="16811" r="-1"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80F70187-BC0A-49B4-154C-0C3989885792}"/>
              </a:ext>
            </a:extLst>
          </p:cNvPr>
          <p:cNvSpPr>
            <a:spLocks noGrp="1"/>
          </p:cNvSpPr>
          <p:nvPr>
            <p:ph type="title"/>
          </p:nvPr>
        </p:nvSpPr>
        <p:spPr>
          <a:xfrm>
            <a:off x="838200" y="365125"/>
            <a:ext cx="3822189" cy="1899912"/>
          </a:xfrm>
        </p:spPr>
        <p:txBody>
          <a:bodyPr>
            <a:normAutofit/>
          </a:bodyPr>
          <a:lstStyle/>
          <a:p>
            <a:r>
              <a:rPr lang="en-GB" sz="3700" b="1" i="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KEY PEOPLE-MANAGEMENT CHALLENGES</a:t>
            </a:r>
          </a:p>
        </p:txBody>
      </p:sp>
      <p:sp>
        <p:nvSpPr>
          <p:cNvPr id="3" name="Content Placeholder 2">
            <a:extLst>
              <a:ext uri="{FF2B5EF4-FFF2-40B4-BE49-F238E27FC236}">
                <a16:creationId xmlns:a16="http://schemas.microsoft.com/office/drawing/2014/main" id="{7A3B7358-4A4C-6CEE-C61E-BEC9E5AD722D}"/>
              </a:ext>
            </a:extLst>
          </p:cNvPr>
          <p:cNvSpPr>
            <a:spLocks noGrp="1"/>
          </p:cNvSpPr>
          <p:nvPr>
            <p:ph idx="1"/>
          </p:nvPr>
        </p:nvSpPr>
        <p:spPr>
          <a:xfrm>
            <a:off x="838200" y="2434201"/>
            <a:ext cx="3822189" cy="3742762"/>
          </a:xfrm>
        </p:spPr>
        <p:txBody>
          <a:bodyPr>
            <a:normAutofit/>
          </a:bodyPr>
          <a:lstStyle/>
          <a:p>
            <a:r>
              <a:rPr lang="en-GB" sz="1700" noProof="0" dirty="0">
                <a:latin typeface="Times New Roman" panose="02020603050405020304" pitchFamily="18" charset="0"/>
                <a:cs typeface="Times New Roman" panose="02020603050405020304" pitchFamily="18" charset="0"/>
              </a:rPr>
              <a:t> Managers avoid performance talks.</a:t>
            </a:r>
          </a:p>
          <a:p>
            <a:r>
              <a:rPr lang="en-GB" sz="1700" noProof="0" dirty="0">
                <a:latin typeface="Times New Roman" panose="02020603050405020304" pitchFamily="18" charset="0"/>
                <a:cs typeface="Times New Roman" panose="02020603050405020304" pitchFamily="18" charset="0"/>
              </a:rPr>
              <a:t> Ineffective performance monitoring (Dutta and Chaudhry, 2021).</a:t>
            </a:r>
          </a:p>
          <a:p>
            <a:r>
              <a:rPr lang="en-GB" sz="1700" noProof="0" dirty="0">
                <a:latin typeface="Times New Roman" panose="02020603050405020304" pitchFamily="18" charset="0"/>
                <a:cs typeface="Times New Roman" panose="02020603050405020304" pitchFamily="18" charset="0"/>
              </a:rPr>
              <a:t> Humanistic rather than task oriented.</a:t>
            </a:r>
          </a:p>
          <a:p>
            <a:r>
              <a:rPr lang="en-GB" sz="1700" noProof="0" dirty="0">
                <a:latin typeface="Times New Roman" panose="02020603050405020304" pitchFamily="18" charset="0"/>
                <a:cs typeface="Times New Roman" panose="02020603050405020304" pitchFamily="18" charset="0"/>
              </a:rPr>
              <a:t> Lack of awareness; definition of expectations.</a:t>
            </a:r>
          </a:p>
          <a:p>
            <a:r>
              <a:rPr lang="en-GB" sz="1700" noProof="0" dirty="0">
                <a:latin typeface="Times New Roman" panose="02020603050405020304" pitchFamily="18" charset="0"/>
                <a:cs typeface="Times New Roman" panose="02020603050405020304" pitchFamily="18" charset="0"/>
              </a:rPr>
              <a:t> The lack of communication channels.</a:t>
            </a:r>
          </a:p>
          <a:p>
            <a:r>
              <a:rPr lang="en-GB" sz="1700" noProof="0" dirty="0">
                <a:latin typeface="Times New Roman" panose="02020603050405020304" pitchFamily="18" charset="0"/>
                <a:cs typeface="Times New Roman" panose="02020603050405020304" pitchFamily="18" charset="0"/>
              </a:rPr>
              <a:t> Disaffection and disengagement among the employees.</a:t>
            </a:r>
          </a:p>
          <a:p>
            <a:endParaRPr lang="en-GB" sz="1700" noProof="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043126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2" name="Title 1">
            <a:extLst>
              <a:ext uri="{FF2B5EF4-FFF2-40B4-BE49-F238E27FC236}">
                <a16:creationId xmlns:a16="http://schemas.microsoft.com/office/drawing/2014/main" id="{FB6439C3-CA0E-3569-D358-6F2D1FFBB318}"/>
              </a:ext>
            </a:extLst>
          </p:cNvPr>
          <p:cNvSpPr>
            <a:spLocks noGrp="1"/>
          </p:cNvSpPr>
          <p:nvPr>
            <p:ph type="title"/>
          </p:nvPr>
        </p:nvSpPr>
        <p:spPr>
          <a:xfrm>
            <a:off x="838200" y="673770"/>
            <a:ext cx="3220329" cy="2027227"/>
          </a:xfrm>
        </p:spPr>
        <p:txBody>
          <a:bodyPr anchor="t">
            <a:normAutofit/>
          </a:bodyPr>
          <a:lstStyle/>
          <a:p>
            <a:r>
              <a:rPr lang="en-GB" sz="4200" b="1" i="1" noProof="0"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CULTURE DIAGNOSIS</a:t>
            </a:r>
            <a:br>
              <a:rPr lang="en-GB" sz="4200" b="1" i="1" noProof="0"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GB" sz="4200" b="1" i="1" noProof="0"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34042AA6-2D2E-4F5F-A741-6456BE4BC172}"/>
              </a:ext>
            </a:extLst>
          </p:cNvPr>
          <p:cNvGraphicFramePr>
            <a:graphicFrameLocks noGrp="1"/>
          </p:cNvGraphicFramePr>
          <p:nvPr>
            <p:ph idx="1"/>
            <p:extLst>
              <p:ext uri="{D42A27DB-BD31-4B8C-83A1-F6EECF244321}">
                <p14:modId xmlns:p14="http://schemas.microsoft.com/office/powerpoint/2010/main" val="861191332"/>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5867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CE93633C-FAB6-7246-125D-A830142C3C51}"/>
              </a:ext>
            </a:extLst>
          </p:cNvPr>
          <p:cNvSpPr>
            <a:spLocks noGrp="1"/>
          </p:cNvSpPr>
          <p:nvPr>
            <p:ph type="title"/>
          </p:nvPr>
        </p:nvSpPr>
        <p:spPr>
          <a:xfrm>
            <a:off x="635000" y="640823"/>
            <a:ext cx="3418659" cy="5583148"/>
          </a:xfrm>
        </p:spPr>
        <p:txBody>
          <a:bodyPr anchor="ctr">
            <a:normAutofit/>
          </a:bodyPr>
          <a:lstStyle/>
          <a:p>
            <a:r>
              <a:rPr lang="en-GB" sz="5400" b="1" i="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CULTURE IMPACT</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aphicFrame>
        <p:nvGraphicFramePr>
          <p:cNvPr id="5" name="Content Placeholder 2">
            <a:extLst>
              <a:ext uri="{FF2B5EF4-FFF2-40B4-BE49-F238E27FC236}">
                <a16:creationId xmlns:a16="http://schemas.microsoft.com/office/drawing/2014/main" id="{550C72A7-AB07-7B54-9D70-41CDF8E9A7D6}"/>
              </a:ext>
            </a:extLst>
          </p:cNvPr>
          <p:cNvGraphicFramePr>
            <a:graphicFrameLocks noGrp="1"/>
          </p:cNvGraphicFramePr>
          <p:nvPr>
            <p:ph idx="1"/>
            <p:extLst>
              <p:ext uri="{D42A27DB-BD31-4B8C-83A1-F6EECF244321}">
                <p14:modId xmlns:p14="http://schemas.microsoft.com/office/powerpoint/2010/main" val="216437839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2940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759F2F7A-FFD5-2E63-C192-314CB20F1F1A}"/>
              </a:ext>
            </a:extLst>
          </p:cNvPr>
          <p:cNvSpPr>
            <a:spLocks noGrp="1"/>
          </p:cNvSpPr>
          <p:nvPr>
            <p:ph type="title"/>
          </p:nvPr>
        </p:nvSpPr>
        <p:spPr>
          <a:xfrm>
            <a:off x="635000" y="640823"/>
            <a:ext cx="3418659" cy="5583148"/>
          </a:xfrm>
        </p:spPr>
        <p:txBody>
          <a:bodyPr anchor="ctr">
            <a:normAutofit/>
          </a:bodyPr>
          <a:lstStyle/>
          <a:p>
            <a:r>
              <a:rPr lang="en-GB" sz="5400" b="1" i="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Theory-based Diagnosis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aphicFrame>
        <p:nvGraphicFramePr>
          <p:cNvPr id="5" name="Content Placeholder 2">
            <a:extLst>
              <a:ext uri="{FF2B5EF4-FFF2-40B4-BE49-F238E27FC236}">
                <a16:creationId xmlns:a16="http://schemas.microsoft.com/office/drawing/2014/main" id="{77DF5D4A-1BF0-F353-3A7B-1951EB703972}"/>
              </a:ext>
            </a:extLst>
          </p:cNvPr>
          <p:cNvGraphicFramePr>
            <a:graphicFrameLocks noGrp="1"/>
          </p:cNvGraphicFramePr>
          <p:nvPr>
            <p:ph idx="1"/>
            <p:extLst>
              <p:ext uri="{D42A27DB-BD31-4B8C-83A1-F6EECF244321}">
                <p14:modId xmlns:p14="http://schemas.microsoft.com/office/powerpoint/2010/main" val="47047372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13776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5A492D53-9C0A-4D94-7CB7-62B7546B8C61}"/>
              </a:ext>
            </a:extLst>
          </p:cNvPr>
          <p:cNvSpPr>
            <a:spLocks noGrp="1"/>
          </p:cNvSpPr>
          <p:nvPr>
            <p:ph type="title"/>
          </p:nvPr>
        </p:nvSpPr>
        <p:spPr>
          <a:xfrm>
            <a:off x="645065" y="1097280"/>
            <a:ext cx="3796306" cy="4666207"/>
          </a:xfrm>
        </p:spPr>
        <p:txBody>
          <a:bodyPr anchor="ctr">
            <a:normAutofit/>
          </a:bodyPr>
          <a:lstStyle/>
          <a:p>
            <a:r>
              <a:rPr lang="en-GB" sz="4100" b="1" i="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MANAGERIAL SKILL GAPS</a:t>
            </a:r>
            <a:br>
              <a:rPr lang="en-GB" sz="4100" b="1" i="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GB" sz="4100" b="1" i="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aphicFrame>
        <p:nvGraphicFramePr>
          <p:cNvPr id="5" name="Content Placeholder 2">
            <a:extLst>
              <a:ext uri="{FF2B5EF4-FFF2-40B4-BE49-F238E27FC236}">
                <a16:creationId xmlns:a16="http://schemas.microsoft.com/office/drawing/2014/main" id="{186BF37F-F68E-D154-ED44-8D48A61D4791}"/>
              </a:ext>
            </a:extLst>
          </p:cNvPr>
          <p:cNvGraphicFramePr>
            <a:graphicFrameLocks noGrp="1"/>
          </p:cNvGraphicFramePr>
          <p:nvPr>
            <p:ph idx="1"/>
            <p:extLst>
              <p:ext uri="{D42A27DB-BD31-4B8C-83A1-F6EECF244321}">
                <p14:modId xmlns:p14="http://schemas.microsoft.com/office/powerpoint/2010/main" val="1172327130"/>
              </p:ext>
            </p:extLst>
          </p:nvPr>
        </p:nvGraphicFramePr>
        <p:xfrm>
          <a:off x="5431536" y="1014153"/>
          <a:ext cx="5918184" cy="4979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7818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026C7264-3565-0671-541F-D75DB32321F8}"/>
              </a:ext>
            </a:extLst>
          </p:cNvPr>
          <p:cNvSpPr>
            <a:spLocks noGrp="1"/>
          </p:cNvSpPr>
          <p:nvPr>
            <p:ph type="title"/>
          </p:nvPr>
        </p:nvSpPr>
        <p:spPr>
          <a:xfrm>
            <a:off x="645064" y="525982"/>
            <a:ext cx="4282983" cy="1200361"/>
          </a:xfrm>
        </p:spPr>
        <p:txBody>
          <a:bodyPr anchor="b">
            <a:normAutofit/>
          </a:bodyPr>
          <a:lstStyle/>
          <a:p>
            <a:r>
              <a:rPr lang="en-GB" sz="2500" b="1" i="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HR strategy: 3-year vision.</a:t>
            </a:r>
            <a:br>
              <a:rPr lang="en-GB" sz="2500" b="1" i="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2500" b="1" i="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br>
              <a:rPr lang="en-GB" sz="2500" b="1" i="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GB" sz="2500" b="1" i="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4DCDD8B3-B306-2ACB-5DF8-121FF3E0549D}"/>
              </a:ext>
            </a:extLst>
          </p:cNvPr>
          <p:cNvSpPr>
            <a:spLocks noGrp="1"/>
          </p:cNvSpPr>
          <p:nvPr>
            <p:ph idx="1"/>
          </p:nvPr>
        </p:nvSpPr>
        <p:spPr>
          <a:xfrm>
            <a:off x="645066" y="2031101"/>
            <a:ext cx="4282984" cy="3511943"/>
          </a:xfrm>
        </p:spPr>
        <p:txBody>
          <a:bodyPr anchor="ctr">
            <a:normAutofit/>
          </a:bodyPr>
          <a:lstStyle/>
          <a:p>
            <a:r>
              <a:rPr lang="en-GB" sz="1800" noProof="0" dirty="0">
                <a:latin typeface="Times New Roman" panose="02020603050405020304" pitchFamily="18" charset="0"/>
                <a:cs typeface="Times New Roman" panose="02020603050405020304" pitchFamily="18" charset="0"/>
              </a:rPr>
              <a:t>Strategic Aim: People-centred high-performance culture.</a:t>
            </a:r>
          </a:p>
          <a:p>
            <a:r>
              <a:rPr lang="en-GB" sz="1800" noProof="0" dirty="0">
                <a:latin typeface="Times New Roman" panose="02020603050405020304" pitchFamily="18" charset="0"/>
                <a:cs typeface="Times New Roman" panose="02020603050405020304" pitchFamily="18" charset="0"/>
              </a:rPr>
              <a:t>Three Pillars</a:t>
            </a:r>
          </a:p>
          <a:p>
            <a:r>
              <a:rPr lang="en-GB" sz="1800" noProof="0" dirty="0">
                <a:latin typeface="Times New Roman" panose="02020603050405020304" pitchFamily="18" charset="0"/>
                <a:cs typeface="Times New Roman" panose="02020603050405020304" pitchFamily="18" charset="0"/>
              </a:rPr>
              <a:t> Develop managerial skills.</a:t>
            </a:r>
          </a:p>
          <a:p>
            <a:r>
              <a:rPr lang="en-GB" sz="1800" noProof="0" dirty="0">
                <a:latin typeface="Times New Roman" panose="02020603050405020304" pitchFamily="18" charset="0"/>
                <a:cs typeface="Times New Roman" panose="02020603050405020304" pitchFamily="18" charset="0"/>
              </a:rPr>
              <a:t> Enhance performance management.</a:t>
            </a:r>
          </a:p>
          <a:p>
            <a:r>
              <a:rPr lang="en-GB" sz="1800" noProof="0" dirty="0">
                <a:latin typeface="Times New Roman" panose="02020603050405020304" pitchFamily="18" charset="0"/>
                <a:cs typeface="Times New Roman" panose="02020603050405020304" pitchFamily="18" charset="0"/>
              </a:rPr>
              <a:t> Increase employee satisfaction.</a:t>
            </a:r>
          </a:p>
          <a:p>
            <a:endParaRPr lang="en-GB" sz="1800" noProof="0" dirty="0">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4" name="Picture 3">
            <a:extLst>
              <a:ext uri="{FF2B5EF4-FFF2-40B4-BE49-F238E27FC236}">
                <a16:creationId xmlns:a16="http://schemas.microsoft.com/office/drawing/2014/main" id="{4033D3B6-441A-3C4F-C1AC-66E67A037C39}"/>
              </a:ext>
            </a:extLst>
          </p:cNvPr>
          <p:cNvPicPr>
            <a:picLocks noChangeAspect="1"/>
          </p:cNvPicPr>
          <p:nvPr/>
        </p:nvPicPr>
        <p:blipFill>
          <a:blip r:embed="rId3"/>
          <a:stretch>
            <a:fillRect/>
          </a:stretch>
        </p:blipFill>
        <p:spPr>
          <a:xfrm>
            <a:off x="5987738" y="1434214"/>
            <a:ext cx="5628018" cy="3756702"/>
          </a:xfrm>
          <a:prstGeom prst="rect">
            <a:avLst/>
          </a:prstGeom>
        </p:spPr>
      </p:pic>
    </p:spTree>
    <p:extLst>
      <p:ext uri="{BB962C8B-B14F-4D97-AF65-F5344CB8AC3E}">
        <p14:creationId xmlns:p14="http://schemas.microsoft.com/office/powerpoint/2010/main" val="18115092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8505B63-9ABB-D4FC-EB6F-F6E5AE5749D2}"/>
              </a:ext>
            </a:extLst>
          </p:cNvPr>
          <p:cNvSpPr>
            <a:spLocks noGrp="1"/>
          </p:cNvSpPr>
          <p:nvPr>
            <p:ph type="title"/>
          </p:nvPr>
        </p:nvSpPr>
        <p:spPr>
          <a:xfrm>
            <a:off x="838200" y="1412488"/>
            <a:ext cx="2899189" cy="4363844"/>
          </a:xfrm>
        </p:spPr>
        <p:txBody>
          <a:bodyPr anchor="t">
            <a:normAutofit/>
          </a:bodyPr>
          <a:lstStyle/>
          <a:p>
            <a:r>
              <a:rPr lang="en-GB" sz="2500" b="1" i="1" noProof="0"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KEY INTERVENTIONS</a:t>
            </a:r>
            <a:br>
              <a:rPr lang="en-GB" sz="2500" b="1" i="1" noProof="0"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GB" sz="2500" b="1" i="1" noProof="0"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A234CC5D-CDCF-A43E-DDC3-B1A9F6608199}"/>
              </a:ext>
            </a:extLst>
          </p:cNvPr>
          <p:cNvSpPr>
            <a:spLocks noGrp="1"/>
          </p:cNvSpPr>
          <p:nvPr>
            <p:ph sz="half" idx="1"/>
          </p:nvPr>
        </p:nvSpPr>
        <p:spPr>
          <a:xfrm>
            <a:off x="4380855" y="1412489"/>
            <a:ext cx="3427283" cy="4363844"/>
          </a:xfrm>
        </p:spPr>
        <p:txBody>
          <a:bodyPr>
            <a:normAutofit/>
          </a:bodyPr>
          <a:lstStyle/>
          <a:p>
            <a:pPr marL="0" indent="0">
              <a:buNone/>
            </a:pPr>
            <a:r>
              <a:rPr lang="en-GB" sz="2000" noProof="0" dirty="0">
                <a:latin typeface="Times New Roman" panose="02020603050405020304" pitchFamily="18" charset="0"/>
                <a:cs typeface="Times New Roman" panose="02020603050405020304" pitchFamily="18" charset="0"/>
              </a:rPr>
              <a:t>Capability Development</a:t>
            </a:r>
          </a:p>
          <a:p>
            <a:r>
              <a:rPr lang="en-GB" sz="2000" noProof="0" dirty="0">
                <a:latin typeface="Times New Roman" panose="02020603050405020304" pitchFamily="18" charset="0"/>
                <a:cs typeface="Times New Roman" panose="02020603050405020304" pitchFamily="18" charset="0"/>
              </a:rPr>
              <a:t> People-management/ EI training.</a:t>
            </a:r>
          </a:p>
          <a:p>
            <a:r>
              <a:rPr lang="en-GB" sz="2000" noProof="0" dirty="0">
                <a:latin typeface="Times New Roman" panose="02020603050405020304" pitchFamily="18" charset="0"/>
                <a:cs typeface="Times New Roman" panose="02020603050405020304" pitchFamily="18" charset="0"/>
              </a:rPr>
              <a:t> Coaching-based approach</a:t>
            </a:r>
          </a:p>
          <a:p>
            <a:pPr marL="0" indent="0">
              <a:buNone/>
            </a:pPr>
            <a:endParaRPr lang="en-GB" sz="2000" noProof="0" dirty="0">
              <a:latin typeface="Times New Roman" panose="02020603050405020304" pitchFamily="18" charset="0"/>
              <a:cs typeface="Times New Roman" panose="02020603050405020304" pitchFamily="18" charset="0"/>
            </a:endParaRPr>
          </a:p>
          <a:p>
            <a:pPr marL="0" indent="0">
              <a:buNone/>
            </a:pPr>
            <a:r>
              <a:rPr lang="en-GB" sz="2000" noProof="0" dirty="0">
                <a:latin typeface="Times New Roman" panose="02020603050405020304" pitchFamily="18" charset="0"/>
                <a:cs typeface="Times New Roman" panose="02020603050405020304" pitchFamily="18" charset="0"/>
              </a:rPr>
              <a:t>Performance Excellence</a:t>
            </a:r>
          </a:p>
          <a:p>
            <a:r>
              <a:rPr lang="en-GB" sz="2000" noProof="0" dirty="0">
                <a:latin typeface="Times New Roman" panose="02020603050405020304" pitchFamily="18" charset="0"/>
                <a:cs typeface="Times New Roman" panose="02020603050405020304" pitchFamily="18" charset="0"/>
              </a:rPr>
              <a:t> KPIs, quarterly reviews, SMART.</a:t>
            </a:r>
          </a:p>
          <a:p>
            <a:r>
              <a:rPr lang="en-GB" sz="2000" noProof="0" dirty="0">
                <a:latin typeface="Times New Roman" panose="02020603050405020304" pitchFamily="18" charset="0"/>
                <a:cs typeface="Times New Roman" panose="02020603050405020304" pitchFamily="18" charset="0"/>
              </a:rPr>
              <a:t> Internet based performance management.</a:t>
            </a:r>
          </a:p>
          <a:p>
            <a:pPr marL="0" indent="0">
              <a:buNone/>
            </a:pPr>
            <a:endParaRPr lang="en-GB" sz="2000" noProof="0" dirty="0">
              <a:latin typeface="Times New Roman" panose="02020603050405020304" pitchFamily="18" charset="0"/>
              <a:cs typeface="Times New Roman" panose="02020603050405020304" pitchFamily="18" charset="0"/>
            </a:endParaRPr>
          </a:p>
          <a:p>
            <a:endParaRPr lang="en-GB" sz="2000" noProof="0" dirty="0">
              <a:latin typeface="Times New Roman" panose="02020603050405020304" pitchFamily="18" charset="0"/>
              <a:cs typeface="Times New Roman" panose="02020603050405020304" pitchFamily="18" charset="0"/>
            </a:endParaRPr>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8FB0EBF9-3227-6087-82FA-6F740C12C73F}"/>
              </a:ext>
            </a:extLst>
          </p:cNvPr>
          <p:cNvSpPr>
            <a:spLocks noGrp="1"/>
          </p:cNvSpPr>
          <p:nvPr>
            <p:ph sz="half" idx="2"/>
          </p:nvPr>
        </p:nvSpPr>
        <p:spPr>
          <a:xfrm>
            <a:off x="8451604" y="1412489"/>
            <a:ext cx="3197701" cy="4363844"/>
          </a:xfrm>
        </p:spPr>
        <p:txBody>
          <a:bodyPr>
            <a:normAutofit/>
          </a:bodyPr>
          <a:lstStyle/>
          <a:p>
            <a:pPr marL="0" indent="0">
              <a:buNone/>
            </a:pPr>
            <a:r>
              <a:rPr lang="en-GB" sz="2000" noProof="0" dirty="0">
                <a:latin typeface="Times New Roman" panose="02020603050405020304" pitchFamily="18" charset="0"/>
                <a:cs typeface="Times New Roman" panose="02020603050405020304" pitchFamily="18" charset="0"/>
              </a:rPr>
              <a:t>Engagement &amp; Retention</a:t>
            </a:r>
          </a:p>
          <a:p>
            <a:r>
              <a:rPr lang="en-GB" sz="2000" noProof="0" dirty="0">
                <a:latin typeface="Times New Roman" panose="02020603050405020304" pitchFamily="18" charset="0"/>
                <a:cs typeface="Times New Roman" panose="02020603050405020304" pitchFamily="18" charset="0"/>
              </a:rPr>
              <a:t> Induction overhaul</a:t>
            </a:r>
          </a:p>
          <a:p>
            <a:r>
              <a:rPr lang="en-GB" sz="2000" noProof="0" dirty="0">
                <a:latin typeface="Times New Roman" panose="02020603050405020304" pitchFamily="18" charset="0"/>
                <a:cs typeface="Times New Roman" panose="02020603050405020304" pitchFamily="18" charset="0"/>
              </a:rPr>
              <a:t> Career pathways</a:t>
            </a:r>
          </a:p>
          <a:p>
            <a:r>
              <a:rPr lang="en-GB" sz="2000" noProof="0" dirty="0">
                <a:latin typeface="Times New Roman" panose="02020603050405020304" pitchFamily="18" charset="0"/>
                <a:cs typeface="Times New Roman" panose="02020603050405020304" pitchFamily="18" charset="0"/>
              </a:rPr>
              <a:t> Employee </a:t>
            </a:r>
            <a:r>
              <a:rPr lang="en-GB" sz="2000" b="1" noProof="0" dirty="0">
                <a:latin typeface="Times New Roman" panose="02020603050405020304" pitchFamily="18" charset="0"/>
                <a:cs typeface="Times New Roman" panose="02020603050405020304" pitchFamily="18" charset="0"/>
              </a:rPr>
              <a:t>voice</a:t>
            </a:r>
            <a:r>
              <a:rPr lang="en-GB" sz="2000" noProof="0" dirty="0">
                <a:latin typeface="Times New Roman" panose="02020603050405020304" pitchFamily="18" charset="0"/>
                <a:cs typeface="Times New Roman" panose="02020603050405020304" pitchFamily="18" charset="0"/>
              </a:rPr>
              <a:t> &amp; wellbeing</a:t>
            </a:r>
          </a:p>
          <a:p>
            <a:pPr marL="0" indent="0">
              <a:buNone/>
            </a:pPr>
            <a:r>
              <a:rPr lang="en-GB" sz="2000" noProof="0" dirty="0">
                <a:latin typeface="Times New Roman" panose="02020603050405020304" pitchFamily="18" charset="0"/>
                <a:cs typeface="Times New Roman" panose="02020603050405020304" pitchFamily="18" charset="0"/>
              </a:rPr>
              <a:t>Cultural Change</a:t>
            </a:r>
          </a:p>
          <a:p>
            <a:r>
              <a:rPr lang="en-GB" sz="2000" noProof="0" dirty="0">
                <a:latin typeface="Times New Roman" panose="02020603050405020304" pitchFamily="18" charset="0"/>
                <a:cs typeface="Times New Roman" panose="02020603050405020304" pitchFamily="18" charset="0"/>
              </a:rPr>
              <a:t> Leadership role-modelling</a:t>
            </a:r>
          </a:p>
          <a:p>
            <a:r>
              <a:rPr lang="en-GB" sz="2000" noProof="0" dirty="0">
                <a:latin typeface="Times New Roman" panose="02020603050405020304" pitchFamily="18" charset="0"/>
                <a:cs typeface="Times New Roman" panose="02020603050405020304" pitchFamily="18" charset="0"/>
              </a:rPr>
              <a:t> Values workshops</a:t>
            </a:r>
          </a:p>
          <a:p>
            <a:r>
              <a:rPr lang="en-GB" sz="2000" noProof="0" dirty="0">
                <a:latin typeface="Times New Roman" panose="02020603050405020304" pitchFamily="18" charset="0"/>
                <a:cs typeface="Times New Roman" panose="02020603050405020304" pitchFamily="18" charset="0"/>
              </a:rPr>
              <a:t> Cross-team collaboration</a:t>
            </a:r>
          </a:p>
          <a:p>
            <a:endParaRPr lang="en-GB" sz="2000" noProof="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9322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EBD2B38-DFDD-D620-0783-EB665D4910B6}"/>
              </a:ext>
            </a:extLst>
          </p:cNvPr>
          <p:cNvSpPr>
            <a:spLocks noGrp="1"/>
          </p:cNvSpPr>
          <p:nvPr>
            <p:ph type="title"/>
          </p:nvPr>
        </p:nvSpPr>
        <p:spPr/>
        <p:txBody>
          <a:bodyPr>
            <a:normAutofit/>
          </a:bodyPr>
          <a:lstStyle/>
          <a:p>
            <a:pPr algn="ctr"/>
            <a:r>
              <a:rPr lang="en-GB" b="1" i="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EXPECTED OUTCOMES</a:t>
            </a:r>
            <a:br>
              <a:rPr lang="en-GB" b="1" i="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GB" b="1" i="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8" name="Content Placeholder 5">
            <a:extLst>
              <a:ext uri="{FF2B5EF4-FFF2-40B4-BE49-F238E27FC236}">
                <a16:creationId xmlns:a16="http://schemas.microsoft.com/office/drawing/2014/main" id="{7C746E19-2E9F-B63E-8F57-34001F6DF6B4}"/>
              </a:ext>
            </a:extLst>
          </p:cNvPr>
          <p:cNvGraphicFramePr>
            <a:graphicFrameLocks noGrp="1"/>
          </p:cNvGraphicFramePr>
          <p:nvPr>
            <p:ph idx="1"/>
            <p:extLst>
              <p:ext uri="{D42A27DB-BD31-4B8C-83A1-F6EECF244321}">
                <p14:modId xmlns:p14="http://schemas.microsoft.com/office/powerpoint/2010/main" val="243801774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9988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DF02A213-BDE0-398B-0463-F2F5E01232EF}"/>
              </a:ext>
            </a:extLst>
          </p:cNvPr>
          <p:cNvSpPr>
            <a:spLocks noGrp="1"/>
          </p:cNvSpPr>
          <p:nvPr>
            <p:ph type="title"/>
          </p:nvPr>
        </p:nvSpPr>
        <p:spPr>
          <a:xfrm>
            <a:off x="1371597" y="348865"/>
            <a:ext cx="10044023" cy="877729"/>
          </a:xfrm>
        </p:spPr>
        <p:txBody>
          <a:bodyPr anchor="ctr">
            <a:normAutofit/>
          </a:bodyPr>
          <a:lstStyle/>
          <a:p>
            <a:r>
              <a:rPr lang="en-GB" sz="2800" b="1" i="1" noProof="0"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FINAL MESSAGE</a:t>
            </a:r>
            <a:br>
              <a:rPr lang="en-GB" sz="2800" b="1" i="1" noProof="0"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GB" sz="2800" b="1" i="1" noProof="0"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86C3F586-90D9-9FCF-3299-ED9B152FE042}"/>
              </a:ext>
            </a:extLst>
          </p:cNvPr>
          <p:cNvGraphicFramePr>
            <a:graphicFrameLocks noGrp="1"/>
          </p:cNvGraphicFramePr>
          <p:nvPr>
            <p:ph idx="1"/>
            <p:extLst>
              <p:ext uri="{D42A27DB-BD31-4B8C-83A1-F6EECF244321}">
                <p14:modId xmlns:p14="http://schemas.microsoft.com/office/powerpoint/2010/main" val="130393723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2203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5C25DFDE-F7B1-BB25-CCA3-1E50B8F96946}"/>
              </a:ext>
            </a:extLst>
          </p:cNvPr>
          <p:cNvSpPr>
            <a:spLocks noGrp="1"/>
          </p:cNvSpPr>
          <p:nvPr>
            <p:ph type="title"/>
          </p:nvPr>
        </p:nvSpPr>
        <p:spPr>
          <a:xfrm>
            <a:off x="1171074" y="1396686"/>
            <a:ext cx="3240506" cy="4064628"/>
          </a:xfrm>
        </p:spPr>
        <p:txBody>
          <a:bodyPr>
            <a:normAutofit/>
          </a:bodyPr>
          <a:lstStyle/>
          <a:p>
            <a:r>
              <a:rPr lang="en-GB" b="1" i="1" noProof="0" dirty="0">
                <a:solidFill>
                  <a:srgbClr val="FFFFFF"/>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0026D12-C0DD-D6A8-51BB-77F7DCD822DE}"/>
              </a:ext>
            </a:extLst>
          </p:cNvPr>
          <p:cNvSpPr>
            <a:spLocks noGrp="1"/>
          </p:cNvSpPr>
          <p:nvPr>
            <p:ph idx="1"/>
          </p:nvPr>
        </p:nvSpPr>
        <p:spPr>
          <a:xfrm>
            <a:off x="5370153" y="1526033"/>
            <a:ext cx="5536397" cy="3935281"/>
          </a:xfrm>
        </p:spPr>
        <p:txBody>
          <a:bodyPr>
            <a:normAutofit/>
          </a:bodyPr>
          <a:lstStyle/>
          <a:p>
            <a:r>
              <a:rPr lang="en-GB" sz="1300" noProof="0" dirty="0">
                <a:latin typeface="Times New Roman" panose="02020603050405020304" pitchFamily="18" charset="0"/>
                <a:cs typeface="Times New Roman" panose="02020603050405020304" pitchFamily="18" charset="0"/>
              </a:rPr>
              <a:t>Armstrong, M., and Taylor, S. (2023). Armstrong's handbook of human resource management practice: A guide to the theory and practice of people management. Kogan Page Publishers.</a:t>
            </a:r>
          </a:p>
          <a:p>
            <a:r>
              <a:rPr lang="en-GB" sz="1300" noProof="0" dirty="0">
                <a:latin typeface="Times New Roman" panose="02020603050405020304" pitchFamily="18" charset="0"/>
                <a:cs typeface="Times New Roman" panose="02020603050405020304" pitchFamily="18" charset="0"/>
              </a:rPr>
              <a:t>Dutta, A., and Chaudhry, S. (2021). Managing people more effectively: Challenges and best practices. Journal of Management Research and Analysis, 8(1), 10-14.</a:t>
            </a:r>
          </a:p>
          <a:p>
            <a:r>
              <a:rPr lang="en-GB" sz="1300" noProof="0" dirty="0" err="1">
                <a:latin typeface="Times New Roman" panose="02020603050405020304" pitchFamily="18" charset="0"/>
                <a:cs typeface="Times New Roman" panose="02020603050405020304" pitchFamily="18" charset="0"/>
              </a:rPr>
              <a:t>Dr.T</a:t>
            </a:r>
            <a:r>
              <a:rPr lang="en-GB" sz="1300" noProof="0" dirty="0">
                <a:latin typeface="Times New Roman" panose="02020603050405020304" pitchFamily="18" charset="0"/>
                <a:cs typeface="Times New Roman" panose="02020603050405020304" pitchFamily="18" charset="0"/>
              </a:rPr>
              <a:t>. Kiruthiga (2018). </a:t>
            </a:r>
            <a:r>
              <a:rPr lang="en-GB" sz="1300" i="1" noProof="0" dirty="0">
                <a:latin typeface="Times New Roman" panose="02020603050405020304" pitchFamily="18" charset="0"/>
                <a:cs typeface="Times New Roman" panose="02020603050405020304" pitchFamily="18" charset="0"/>
              </a:rPr>
              <a:t>Managerial Skill Gap- An Overview of Literature Review</a:t>
            </a:r>
            <a:r>
              <a:rPr lang="en-GB" sz="1300" noProof="0" dirty="0">
                <a:latin typeface="Times New Roman" panose="02020603050405020304" pitchFamily="18" charset="0"/>
                <a:cs typeface="Times New Roman" panose="02020603050405020304" pitchFamily="18" charset="0"/>
              </a:rPr>
              <a:t>. [online] International Journal of Research. Available at: https://www.academia.edu/download/92116144/12793-12835-1-PB.pdf [Accessed 15 Nov. 2025].</a:t>
            </a:r>
          </a:p>
          <a:p>
            <a:r>
              <a:rPr lang="en-GB" sz="1300" noProof="0" dirty="0" err="1">
                <a:latin typeface="Times New Roman" panose="02020603050405020304" pitchFamily="18" charset="0"/>
                <a:cs typeface="Times New Roman" panose="02020603050405020304" pitchFamily="18" charset="0"/>
              </a:rPr>
              <a:t>Gerçek</a:t>
            </a:r>
            <a:r>
              <a:rPr lang="en-GB" sz="1300" noProof="0" dirty="0">
                <a:latin typeface="Times New Roman" panose="02020603050405020304" pitchFamily="18" charset="0"/>
                <a:cs typeface="Times New Roman" panose="02020603050405020304" pitchFamily="18" charset="0"/>
              </a:rPr>
              <a:t>, M. and </a:t>
            </a:r>
            <a:r>
              <a:rPr lang="en-GB" sz="1300" noProof="0" dirty="0" err="1">
                <a:latin typeface="Times New Roman" panose="02020603050405020304" pitchFamily="18" charset="0"/>
                <a:cs typeface="Times New Roman" panose="02020603050405020304" pitchFamily="18" charset="0"/>
              </a:rPr>
              <a:t>Özveren</a:t>
            </a:r>
            <a:r>
              <a:rPr lang="en-GB" sz="1300" noProof="0" dirty="0">
                <a:latin typeface="Times New Roman" panose="02020603050405020304" pitchFamily="18" charset="0"/>
                <a:cs typeface="Times New Roman" panose="02020603050405020304" pitchFamily="18" charset="0"/>
              </a:rPr>
              <a:t>, C.G. (2024). Redefining Organizational Culture for the Digital Age: A Model Proposal for Digital Organizational Culture. </a:t>
            </a:r>
            <a:r>
              <a:rPr lang="en-GB" sz="1300" i="1" noProof="0" dirty="0">
                <a:latin typeface="Times New Roman" panose="02020603050405020304" pitchFamily="18" charset="0"/>
                <a:cs typeface="Times New Roman" panose="02020603050405020304" pitchFamily="18" charset="0"/>
              </a:rPr>
              <a:t>Yıldız social science review</a:t>
            </a:r>
            <a:r>
              <a:rPr lang="en-GB" sz="1300" noProof="0" dirty="0">
                <a:latin typeface="Times New Roman" panose="02020603050405020304" pitchFamily="18" charset="0"/>
                <a:cs typeface="Times New Roman" panose="02020603050405020304" pitchFamily="18" charset="0"/>
              </a:rPr>
              <a:t>. doi:https://doi.org/10.51803/yssr.1455398.</a:t>
            </a:r>
          </a:p>
          <a:p>
            <a:r>
              <a:rPr lang="en-GB" sz="1300" noProof="0" dirty="0">
                <a:latin typeface="Times New Roman" panose="02020603050405020304" pitchFamily="18" charset="0"/>
                <a:cs typeface="Times New Roman" panose="02020603050405020304" pitchFamily="18" charset="0"/>
              </a:rPr>
              <a:t>Kingsley (2025). Influence of Organisational Culture on Employee Behaviour and Productivity: A Narrative Review. </a:t>
            </a:r>
            <a:r>
              <a:rPr lang="en-GB" sz="1300" i="1" noProof="0" dirty="0">
                <a:latin typeface="Times New Roman" panose="02020603050405020304" pitchFamily="18" charset="0"/>
                <a:cs typeface="Times New Roman" panose="02020603050405020304" pitchFamily="18" charset="0"/>
              </a:rPr>
              <a:t>International Journal of Sub-Saharan African Research</a:t>
            </a:r>
            <a:r>
              <a:rPr lang="en-GB" sz="1300" noProof="0" dirty="0">
                <a:latin typeface="Times New Roman" panose="02020603050405020304" pitchFamily="18" charset="0"/>
                <a:cs typeface="Times New Roman" panose="02020603050405020304" pitchFamily="18" charset="0"/>
              </a:rPr>
              <a:t>, [online] 3(1), pp.291–302. doi:https://doi.org/191/ijssar.2025/03/31.</a:t>
            </a:r>
          </a:p>
          <a:p>
            <a:endParaRPr lang="en-GB" sz="1300" noProof="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30807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2080</Words>
  <Application>Microsoft Office PowerPoint</Application>
  <PresentationFormat>Widescreen</PresentationFormat>
  <Paragraphs>121</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       Future People Management Strategy for BrightWave  Services Ltd </vt:lpstr>
      <vt:lpstr>PURPOSE &amp; AGENDA</vt:lpstr>
      <vt:lpstr>Overview of the Organisation. </vt:lpstr>
      <vt:lpstr>KEY PEOPLE-MANAGEMENT CHALLENGES</vt:lpstr>
      <vt:lpstr>CULTURE DIAGNOSIS </vt:lpstr>
      <vt:lpstr>CULTURE IMPACT</vt:lpstr>
      <vt:lpstr>Theory-based Diagnosis </vt:lpstr>
      <vt:lpstr>MANAGERIAL SKILL GAPS </vt:lpstr>
      <vt:lpstr>HR strategy: 3-year vision.   </vt:lpstr>
      <vt:lpstr>KEY INTERVENTIONS </vt:lpstr>
      <vt:lpstr>EXPECTED OUTCOMES </vt:lpstr>
      <vt:lpstr>FINAL MESSAGE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Guest User</cp:lastModifiedBy>
  <cp:revision>6</cp:revision>
  <dcterms:created xsi:type="dcterms:W3CDTF">2025-11-15T13:05:22Z</dcterms:created>
  <dcterms:modified xsi:type="dcterms:W3CDTF">2025-11-17T12:00:10Z</dcterms:modified>
</cp:coreProperties>
</file>