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954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857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791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81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34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96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8372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38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4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64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62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557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802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34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680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8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711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8783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012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61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74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9441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162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3176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5913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066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86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AE6F04E8-DEE6-4AE2-AF66-05D92DDC4776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D0CF818D-D326-41F0-94D2-82FC86963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378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2533-9B63-51A2-EAAF-5D77607AB3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300" dirty="0"/>
              <a:t>Microsoft Teams for Staff Communication</a:t>
            </a:r>
            <a:br>
              <a:rPr lang="en-GB" sz="7300" dirty="0"/>
            </a:br>
            <a:r>
              <a:rPr lang="en-GB" sz="7300" dirty="0"/>
              <a:t>Ashford Community Care Service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AF7D5-81BE-8A3E-0E39-3BCBADEC84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Sarah </a:t>
            </a:r>
            <a:r>
              <a:rPr lang="en-GB" dirty="0" err="1"/>
              <a:t>dahago</a:t>
            </a:r>
            <a:r>
              <a:rPr lang="en-GB" dirty="0"/>
              <a:t> </a:t>
            </a:r>
            <a:r>
              <a:rPr lang="en-GB" dirty="0" err="1"/>
              <a:t>saadia</a:t>
            </a:r>
            <a:r>
              <a:rPr lang="en-GB" dirty="0"/>
              <a:t> suriya </a:t>
            </a:r>
          </a:p>
        </p:txBody>
      </p:sp>
    </p:spTree>
    <p:extLst>
      <p:ext uri="{BB962C8B-B14F-4D97-AF65-F5344CB8AC3E}">
        <p14:creationId xmlns:p14="http://schemas.microsoft.com/office/powerpoint/2010/main" val="772352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807EF-D0A7-74D6-A196-73AEB3CC0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Workplace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DE39-DFB5-4834-F553-5180AAD32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Ashford staff members work in various sites.</a:t>
            </a:r>
          </a:p>
          <a:p>
            <a:r>
              <a:rPr lang="en-GB" sz="2800" dirty="0"/>
              <a:t>Staff should be able to provide updates on a day-to-day basis in a timely manner.</a:t>
            </a:r>
          </a:p>
          <a:p>
            <a:r>
              <a:rPr lang="en-GB" sz="2800" dirty="0"/>
              <a:t>The case study documents a lack of updates and duplication of effort.</a:t>
            </a:r>
          </a:p>
          <a:p>
            <a:r>
              <a:rPr lang="en-GB" sz="2800" dirty="0"/>
              <a:t>Miscommunication can decrease productivity.</a:t>
            </a:r>
          </a:p>
          <a:p>
            <a:r>
              <a:rPr lang="en-GB" sz="2800" dirty="0"/>
              <a:t>There could be a common communication system in place for staff members to function as a team.</a:t>
            </a:r>
          </a:p>
        </p:txBody>
      </p:sp>
    </p:spTree>
    <p:extLst>
      <p:ext uri="{BB962C8B-B14F-4D97-AF65-F5344CB8AC3E}">
        <p14:creationId xmlns:p14="http://schemas.microsoft.com/office/powerpoint/2010/main" val="2095601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6B834-A6FD-C288-4B74-33D416DBD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choose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B77FF-208F-FC7D-9858-B6B63BD45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Teams unifies staff communication.</a:t>
            </a:r>
          </a:p>
          <a:p>
            <a:r>
              <a:rPr lang="en-GB" sz="3200" dirty="0"/>
              <a:t>Staff can have team channels for various conversations.</a:t>
            </a:r>
          </a:p>
          <a:p>
            <a:r>
              <a:rPr lang="en-GB" sz="3200" dirty="0"/>
              <a:t>Messages can be relayed to the appropriate staff.</a:t>
            </a:r>
          </a:p>
          <a:p>
            <a:r>
              <a:rPr lang="en-GB" sz="3200" dirty="0"/>
              <a:t>Teams also has online meeting capabilities.</a:t>
            </a:r>
          </a:p>
          <a:p>
            <a:r>
              <a:rPr lang="en-GB" sz="3200" dirty="0"/>
              <a:t>This will make it appropriate for office communication every day.</a:t>
            </a:r>
          </a:p>
        </p:txBody>
      </p:sp>
    </p:spTree>
    <p:extLst>
      <p:ext uri="{BB962C8B-B14F-4D97-AF65-F5344CB8AC3E}">
        <p14:creationId xmlns:p14="http://schemas.microsoft.com/office/powerpoint/2010/main" val="702760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3D448-1998-3A7F-052A-00E17C3A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Ashford could use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222AA-9737-59F4-A9C3-7A858D6C0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Establish 1 Ashford staff Team.</a:t>
            </a:r>
          </a:p>
          <a:p>
            <a:r>
              <a:rPr lang="en-GB" sz="2800" dirty="0"/>
              <a:t>Create channels such as: Daily Updates, Care Team and Managers.</a:t>
            </a:r>
          </a:p>
          <a:p>
            <a:r>
              <a:rPr lang="en-GB" sz="2800" dirty="0"/>
              <a:t>Post any critical information to the appropriate channel.</a:t>
            </a:r>
          </a:p>
          <a:p>
            <a:r>
              <a:rPr lang="en-GB" sz="2800" dirty="0"/>
              <a:t>Use teams meeting for team briefings.</a:t>
            </a:r>
          </a:p>
          <a:p>
            <a:r>
              <a:rPr lang="en-GB" sz="2800" dirty="0"/>
              <a:t>Staff are able to access messages at various sites.</a:t>
            </a:r>
          </a:p>
        </p:txBody>
      </p:sp>
    </p:spTree>
    <p:extLst>
      <p:ext uri="{BB962C8B-B14F-4D97-AF65-F5344CB8AC3E}">
        <p14:creationId xmlns:p14="http://schemas.microsoft.com/office/powerpoint/2010/main" val="4232587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9ECE3-0605-1BD2-9B6C-C00F6C2FA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E87E3-9E07-1C7C-FB65-AC15E5E1E6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Improved staff to staff communication.</a:t>
            </a:r>
          </a:p>
          <a:p>
            <a:r>
              <a:rPr lang="en-GB" sz="2800" dirty="0"/>
              <a:t>Reduced use of individual messages and emails.</a:t>
            </a:r>
          </a:p>
          <a:p>
            <a:r>
              <a:rPr lang="en-GB" sz="2800" dirty="0"/>
              <a:t>Information is structured in activities of conversation.</a:t>
            </a:r>
          </a:p>
          <a:p>
            <a:r>
              <a:rPr lang="en-GB" sz="2800" dirty="0"/>
              <a:t>Assists staff working in other settings.</a:t>
            </a:r>
          </a:p>
          <a:p>
            <a:r>
              <a:rPr lang="en-GB" sz="2800" dirty="0"/>
              <a:t>Is able to work cooperatively and productively with others.</a:t>
            </a:r>
          </a:p>
          <a:p>
            <a:r>
              <a:rPr lang="en-GB" sz="2800" dirty="0"/>
              <a:t>Digital communication skills can be used to assist in the delivery of effective social care practice.</a:t>
            </a:r>
          </a:p>
        </p:txBody>
      </p:sp>
    </p:spTree>
    <p:extLst>
      <p:ext uri="{BB962C8B-B14F-4D97-AF65-F5344CB8AC3E}">
        <p14:creationId xmlns:p14="http://schemas.microsoft.com/office/powerpoint/2010/main" val="3616252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D8584-0D84-CA28-B66B-42AF90703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Risks and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72C51-80B5-9FFD-B2ED-5E1715266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There may be staff who are not confident in the use of Teams.</a:t>
            </a:r>
          </a:p>
          <a:p>
            <a:r>
              <a:rPr lang="en-GB" sz="2800" dirty="0"/>
              <a:t>Staff training and support is needed.</a:t>
            </a:r>
          </a:p>
          <a:p>
            <a:r>
              <a:rPr lang="en-GB" sz="2800" dirty="0"/>
              <a:t>Communication can be impacted by poor internet access.</a:t>
            </a:r>
          </a:p>
          <a:p>
            <a:r>
              <a:rPr lang="en-GB" sz="2800" dirty="0"/>
              <a:t>Excessive amount of messages can get confusing.</a:t>
            </a:r>
          </a:p>
          <a:p>
            <a:r>
              <a:rPr lang="en-GB" sz="2800" dirty="0"/>
              <a:t>Sensitive or personal information should be processed in a secure manner.</a:t>
            </a:r>
          </a:p>
          <a:p>
            <a:r>
              <a:rPr lang="en-GB" sz="2800" dirty="0"/>
              <a:t>Teams should ensure that they work alongside existing approved care-record systems, rather than in place of them.</a:t>
            </a:r>
          </a:p>
        </p:txBody>
      </p:sp>
    </p:spTree>
    <p:extLst>
      <p:ext uri="{BB962C8B-B14F-4D97-AF65-F5344CB8AC3E}">
        <p14:creationId xmlns:p14="http://schemas.microsoft.com/office/powerpoint/2010/main" val="2817385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AD4EB-F0D0-E88A-5EB9-731E3573C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Recommendation for Ashford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D4534-BE4D-0894-618B-B29C0ED8A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Begin piloting with a small group of teammates.</a:t>
            </a:r>
          </a:p>
          <a:p>
            <a:r>
              <a:rPr lang="en-GB" sz="2800" dirty="0"/>
              <a:t>Provide easy to follow staff training.</a:t>
            </a:r>
          </a:p>
          <a:p>
            <a:r>
              <a:rPr lang="en-GB" sz="2800" dirty="0"/>
              <a:t>Set clear guidelines on what should be posted.</a:t>
            </a:r>
          </a:p>
          <a:p>
            <a:r>
              <a:rPr lang="en-GB" sz="2800" dirty="0"/>
              <a:t>Utilize channels to meet various communication needs.</a:t>
            </a:r>
          </a:p>
          <a:p>
            <a:r>
              <a:rPr lang="en-GB" sz="2800" dirty="0"/>
              <a:t>Consider feedback from staff following pilot.</a:t>
            </a:r>
          </a:p>
          <a:p>
            <a:r>
              <a:rPr lang="en-GB" sz="2800" dirty="0"/>
              <a:t>Maintain proper systems for formal care records.</a:t>
            </a:r>
          </a:p>
        </p:txBody>
      </p:sp>
    </p:spTree>
    <p:extLst>
      <p:ext uri="{BB962C8B-B14F-4D97-AF65-F5344CB8AC3E}">
        <p14:creationId xmlns:p14="http://schemas.microsoft.com/office/powerpoint/2010/main" val="461971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48DE-57C9-8502-9F77-0DAEB4A4E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241B9-891C-1537-667B-715F59DF4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issue is a lack of communication within the staff.</a:t>
            </a:r>
          </a:p>
          <a:p>
            <a:r>
              <a:rPr lang="en-GB" sz="3200" dirty="0"/>
              <a:t>The Microsoft teams is an appropriate tool to communicate on a daily basis.</a:t>
            </a:r>
          </a:p>
          <a:p>
            <a:r>
              <a:rPr lang="en-GB" sz="3200" dirty="0"/>
              <a:t>It can facilitate communication, collaboration and effectiveness.</a:t>
            </a:r>
          </a:p>
          <a:p>
            <a:r>
              <a:rPr lang="en-GB" sz="3200" dirty="0"/>
              <a:t>It is significant to train them, have clear rules and data protection.</a:t>
            </a:r>
          </a:p>
          <a:p>
            <a:r>
              <a:rPr lang="en-GB" sz="3200" dirty="0"/>
              <a:t>It would be practical to start with a small pilot.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032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EC39E-7F43-C2A1-CFBB-EB73E0E80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AAB66-EEE9-2B59-415F-58D7D733A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Digital Skills and Research Methods Assessment Specification (2026) LCHS4007. Higher Education (Health &amp; Social Care) Skills for the Workplace Certificate.</a:t>
            </a:r>
          </a:p>
          <a:p>
            <a:r>
              <a:rPr lang="en-GB" sz="2400" dirty="0"/>
              <a:t>Microsoft (2026) Teams Meetings on the channel. Microsoft Support.</a:t>
            </a:r>
          </a:p>
          <a:p>
            <a:r>
              <a:rPr lang="en-GB" sz="2400" dirty="0"/>
              <a:t>In Microsoft Teams, create a channel: private, standard or shared. (2026) Microsoft </a:t>
            </a:r>
            <a:r>
              <a:rPr lang="en-GB" sz="2400" dirty="0" err="1"/>
              <a:t>Microsoft</a:t>
            </a:r>
            <a:r>
              <a:rPr lang="en-GB" sz="2400" dirty="0"/>
              <a:t> Support.</a:t>
            </a:r>
          </a:p>
          <a:p>
            <a:r>
              <a:rPr lang="en-GB" sz="2400" dirty="0"/>
              <a:t>Digital Skills Framework (2026) Skills for Care. Skills for Care.</a:t>
            </a:r>
          </a:p>
          <a:p>
            <a:r>
              <a:rPr lang="en-GB" sz="2400" dirty="0"/>
              <a:t>Skills for Care (2026) Digital technology in social care. Skills for Care.</a:t>
            </a:r>
          </a:p>
          <a:p>
            <a:r>
              <a:rPr lang="en-GB" sz="2400" dirty="0"/>
              <a:t>Skills for Care (2026) Digital confidence is an integral part of great care.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1811694581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22</TotalTime>
  <Words>527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Oswald SemiBold</vt:lpstr>
      <vt:lpstr>Univers Condensed Light</vt:lpstr>
      <vt:lpstr>Orange Experience</vt:lpstr>
      <vt:lpstr>Microsoft Teams for Staff Communication Ashford Community Care Service </vt:lpstr>
      <vt:lpstr>Workplace problem </vt:lpstr>
      <vt:lpstr>Why choose Microsoft teams?</vt:lpstr>
      <vt:lpstr>How Ashford could use teams</vt:lpstr>
      <vt:lpstr>Benefits of Microsoft teams </vt:lpstr>
      <vt:lpstr>Risks and limits</vt:lpstr>
      <vt:lpstr>Recommendation for Ashford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suriya begum</dc:creator>
  <cp:lastModifiedBy>suriya begum</cp:lastModifiedBy>
  <cp:revision>1</cp:revision>
  <dcterms:created xsi:type="dcterms:W3CDTF">2026-10-06T18:28:15Z</dcterms:created>
  <dcterms:modified xsi:type="dcterms:W3CDTF">2026-10-06T18:50:27Z</dcterms:modified>
</cp:coreProperties>
</file>