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mp" ContentType="image/bmp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4"/>
  </p:notesMasterIdLst>
  <p:sldIdLst>
    <p:sldId id="281" r:id="rId2"/>
    <p:sldId id="257" r:id="rId3"/>
    <p:sldId id="258" r:id="rId4"/>
    <p:sldId id="284" r:id="rId5"/>
    <p:sldId id="263" r:id="rId6"/>
    <p:sldId id="283" r:id="rId7"/>
    <p:sldId id="290" r:id="rId8"/>
    <p:sldId id="264" r:id="rId9"/>
    <p:sldId id="265" r:id="rId10"/>
    <p:sldId id="291" r:id="rId11"/>
    <p:sldId id="266" r:id="rId12"/>
    <p:sldId id="282" r:id="rId13"/>
    <p:sldId id="267" r:id="rId14"/>
    <p:sldId id="268" r:id="rId15"/>
    <p:sldId id="269" r:id="rId16"/>
    <p:sldId id="270" r:id="rId17"/>
    <p:sldId id="271" r:id="rId18"/>
    <p:sldId id="292" r:id="rId19"/>
    <p:sldId id="274" r:id="rId20"/>
    <p:sldId id="272" r:id="rId21"/>
    <p:sldId id="293" r:id="rId22"/>
    <p:sldId id="273" r:id="rId23"/>
    <p:sldId id="294" r:id="rId24"/>
    <p:sldId id="275" r:id="rId25"/>
    <p:sldId id="277" r:id="rId26"/>
    <p:sldId id="278" r:id="rId27"/>
    <p:sldId id="279" r:id="rId28"/>
    <p:sldId id="285" r:id="rId29"/>
    <p:sldId id="286" r:id="rId30"/>
    <p:sldId id="287" r:id="rId31"/>
    <p:sldId id="288" r:id="rId32"/>
    <p:sldId id="289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3241"/>
  </p:normalViewPr>
  <p:slideViewPr>
    <p:cSldViewPr snapToGrid="0" snapToObjects="1">
      <p:cViewPr>
        <p:scale>
          <a:sx n="123" d="100"/>
          <a:sy n="123" d="100"/>
        </p:scale>
        <p:origin x="144" y="-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221306-4805-0D47-8F3E-9FEAA1E776EE}" type="datetimeFigureOut">
              <a:rPr lang="en-US" smtClean="0"/>
              <a:t>12/6/18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58A9D-BD05-9A42-9A61-CADEEBCF9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0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bmp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12/6/18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396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Ready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67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Sit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0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Stand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0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 smtClean="0"/>
              <a:t>Stand in a </a:t>
            </a:r>
            <a:r>
              <a:rPr lang="en-US" sz="6000" dirty="0" smtClean="0"/>
              <a:t>line</a:t>
            </a:r>
            <a:endParaRPr lang="en-US" sz="6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93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Listen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1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27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Walk quietly</a:t>
            </a:r>
            <a:r>
              <a:rPr lang="en-US" dirty="0" smtClean="0"/>
              <a:t>!</a:t>
            </a:r>
            <a:endParaRPr lang="en-US" sz="6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01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Tidy up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0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Look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5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Look at me</a:t>
            </a:r>
            <a:r>
              <a:rPr lang="en-US" dirty="0" smtClean="0"/>
              <a:t>!</a:t>
            </a:r>
            <a:endParaRPr lang="en-US" sz="66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8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Come here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4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Come in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4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Off you go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3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May I </a:t>
            </a:r>
            <a:r>
              <a:rPr lang="en-US" dirty="0" smtClean="0"/>
              <a:t>..?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0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 smtClean="0"/>
              <a:t>Yes you may / no you may </a:t>
            </a:r>
            <a:r>
              <a:rPr lang="en-US" sz="4400" dirty="0" smtClean="0"/>
              <a:t>not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8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Of </a:t>
            </a:r>
            <a:r>
              <a:rPr lang="en-US" dirty="0" smtClean="0"/>
              <a:t>course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18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It’s time for 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9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It’s </a:t>
            </a:r>
            <a:r>
              <a:rPr lang="mr-IN" dirty="0" smtClean="0"/>
              <a:t>……</a:t>
            </a:r>
            <a:r>
              <a:rPr lang="en-GB" dirty="0" smtClean="0"/>
              <a:t> time  / It’s time for 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Registration</a:t>
            </a:r>
          </a:p>
          <a:p>
            <a:r>
              <a:rPr lang="en-US" dirty="0" smtClean="0"/>
              <a:t>assembly</a:t>
            </a:r>
            <a:endParaRPr lang="en-US" dirty="0" smtClean="0"/>
          </a:p>
          <a:p>
            <a:r>
              <a:rPr lang="en-US" dirty="0" smtClean="0"/>
              <a:t>brushing </a:t>
            </a:r>
            <a:r>
              <a:rPr lang="en-US" dirty="0" smtClean="0"/>
              <a:t>teeth</a:t>
            </a:r>
          </a:p>
          <a:p>
            <a:r>
              <a:rPr lang="en-US" dirty="0" smtClean="0"/>
              <a:t>Tidying up</a:t>
            </a:r>
            <a:endParaRPr lang="en-US" dirty="0" smtClean="0"/>
          </a:p>
          <a:p>
            <a:r>
              <a:rPr lang="en-US" dirty="0" smtClean="0"/>
              <a:t>play</a:t>
            </a:r>
            <a:endParaRPr lang="en-US" dirty="0" smtClean="0"/>
          </a:p>
          <a:p>
            <a:r>
              <a:rPr lang="en-US" dirty="0" smtClean="0"/>
              <a:t>dinner</a:t>
            </a:r>
            <a:endParaRPr lang="en-US" dirty="0" smtClean="0"/>
          </a:p>
          <a:p>
            <a:r>
              <a:rPr lang="en-US" dirty="0" smtClean="0"/>
              <a:t>Going home</a:t>
            </a:r>
            <a:endParaRPr lang="en-US" dirty="0" smtClean="0"/>
          </a:p>
          <a:p>
            <a:r>
              <a:rPr lang="en-US" dirty="0" smtClean="0"/>
              <a:t>Milk and fruit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maths</a:t>
            </a:r>
            <a:endParaRPr lang="en-US" dirty="0" smtClean="0"/>
          </a:p>
          <a:p>
            <a:r>
              <a:rPr lang="en-US" dirty="0" smtClean="0"/>
              <a:t>Welsh</a:t>
            </a:r>
            <a:endParaRPr lang="en-US" dirty="0" smtClean="0"/>
          </a:p>
          <a:p>
            <a:r>
              <a:rPr lang="en-US" dirty="0" smtClean="0"/>
              <a:t>English</a:t>
            </a:r>
            <a:endParaRPr lang="en-US" dirty="0" smtClean="0"/>
          </a:p>
          <a:p>
            <a:r>
              <a:rPr lang="en-US" dirty="0" smtClean="0"/>
              <a:t>science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08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Who’s having </a:t>
            </a:r>
            <a:r>
              <a:rPr lang="en-US" dirty="0" smtClean="0"/>
              <a:t>..?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07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Hands up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7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Hands down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7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85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Count with me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41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Evryone</a:t>
            </a:r>
            <a:r>
              <a:rPr lang="en-US" dirty="0" smtClean="0"/>
              <a:t> </a:t>
            </a:r>
            <a:r>
              <a:rPr lang="en-US" dirty="0" smtClean="0"/>
              <a:t>quiet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42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 </a:t>
            </a:r>
            <a:r>
              <a:rPr lang="en-US" dirty="0" smtClean="0"/>
              <a:t>talking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57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wants </a:t>
            </a:r>
            <a:r>
              <a:rPr lang="mr-IN" dirty="0" smtClean="0"/>
              <a:t>…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30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What’s the mater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5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Very </a:t>
            </a:r>
            <a:r>
              <a:rPr lang="en-US" dirty="0" smtClean="0"/>
              <a:t>good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06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Brilliant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9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GreaT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Good </a:t>
            </a:r>
            <a:r>
              <a:rPr lang="en-US" dirty="0" smtClean="0"/>
              <a:t>effort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9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Good </a:t>
            </a:r>
            <a:r>
              <a:rPr lang="en-US" smtClean="0"/>
              <a:t>answer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73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75</TotalTime>
  <Words>113</Words>
  <Application>Microsoft Macintosh PowerPoint</Application>
  <PresentationFormat>Widescreen</PresentationFormat>
  <Paragraphs>44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Calibri</vt:lpstr>
      <vt:lpstr>Century Gothic</vt:lpstr>
      <vt:lpstr>Mangal</vt:lpstr>
      <vt:lpstr>Arial</vt:lpstr>
      <vt:lpstr>Savon</vt:lpstr>
      <vt:lpstr>Ready?</vt:lpstr>
      <vt:lpstr>Sit!</vt:lpstr>
      <vt:lpstr>Stand!</vt:lpstr>
      <vt:lpstr>Stand in a line</vt:lpstr>
      <vt:lpstr>Listen!</vt:lpstr>
      <vt:lpstr>Walk!</vt:lpstr>
      <vt:lpstr>Walk quietly!</vt:lpstr>
      <vt:lpstr>Tidy up!</vt:lpstr>
      <vt:lpstr>Look!</vt:lpstr>
      <vt:lpstr>Look at me!</vt:lpstr>
      <vt:lpstr>Come here!</vt:lpstr>
      <vt:lpstr>Come in!</vt:lpstr>
      <vt:lpstr>Off you go!</vt:lpstr>
      <vt:lpstr>May I ..?</vt:lpstr>
      <vt:lpstr>Yes you may / no you may not</vt:lpstr>
      <vt:lpstr>Of course</vt:lpstr>
      <vt:lpstr>It’s time for …</vt:lpstr>
      <vt:lpstr>It’s …… time  / It’s time for …</vt:lpstr>
      <vt:lpstr>Who’s having ..?</vt:lpstr>
      <vt:lpstr>Hands up!</vt:lpstr>
      <vt:lpstr>Hands down!</vt:lpstr>
      <vt:lpstr>Count!</vt:lpstr>
      <vt:lpstr>Count with me!</vt:lpstr>
      <vt:lpstr>Evryone quiet</vt:lpstr>
      <vt:lpstr>No talking</vt:lpstr>
      <vt:lpstr>Who wants …?</vt:lpstr>
      <vt:lpstr>What’s the mater?</vt:lpstr>
      <vt:lpstr>Very good</vt:lpstr>
      <vt:lpstr>Brilliant</vt:lpstr>
      <vt:lpstr>GreaT</vt:lpstr>
      <vt:lpstr>Good effort</vt:lpstr>
      <vt:lpstr>Good answer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12</cp:revision>
  <dcterms:created xsi:type="dcterms:W3CDTF">2018-12-02T19:10:11Z</dcterms:created>
  <dcterms:modified xsi:type="dcterms:W3CDTF">2018-12-06T10:49:46Z</dcterms:modified>
</cp:coreProperties>
</file>