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6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B6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D162FA-58C1-420A-9AD3-D76920461C42}" v="23" dt="2023-03-02T23:43:07.4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on Ahmed (2117695)" userId="10453dcc-8459-4966-acfb-be21730fbf16" providerId="ADAL" clId="{3DD162FA-58C1-420A-9AD3-D76920461C42}"/>
    <pc:docChg chg="undo custSel addSld delSld modSld">
      <pc:chgData name="Sheron Ahmed (2117695)" userId="10453dcc-8459-4966-acfb-be21730fbf16" providerId="ADAL" clId="{3DD162FA-58C1-420A-9AD3-D76920461C42}" dt="2023-03-02T23:48:58.163" v="94" actId="1076"/>
      <pc:docMkLst>
        <pc:docMk/>
      </pc:docMkLst>
      <pc:sldChg chg="addSp delSp modSp del mod setBg">
        <pc:chgData name="Sheron Ahmed (2117695)" userId="10453dcc-8459-4966-acfb-be21730fbf16" providerId="ADAL" clId="{3DD162FA-58C1-420A-9AD3-D76920461C42}" dt="2023-03-02T22:13:12.898" v="5" actId="2696"/>
        <pc:sldMkLst>
          <pc:docMk/>
          <pc:sldMk cId="1912755721" sldId="256"/>
        </pc:sldMkLst>
        <pc:spChg chg="mod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2" creationId="{E6233DFF-3B9F-902B-F17C-3D423EF3F324}"/>
          </ac:spMkLst>
        </pc:spChg>
        <pc:spChg chg="mod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3" creationId="{C24DE0B1-E458-BCA3-30BB-C64E9A39CB17}"/>
          </ac:spMkLst>
        </pc:spChg>
        <pc:spChg chg="add del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96" creationId="{789EBE4E-5983-B393-1D5E-731351065799}"/>
          </ac:spMkLst>
        </pc:spChg>
        <pc:spChg chg="add del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98" creationId="{2CEF5482-568A-9463-C672-BC6D644DF982}"/>
          </ac:spMkLst>
        </pc:spChg>
        <pc:spChg chg="add del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100" creationId="{D38784C3-11AE-0BE2-6339-1A2BDAC7F034}"/>
          </ac:spMkLst>
        </pc:spChg>
        <pc:spChg chg="add del">
          <ac:chgData name="Sheron Ahmed (2117695)" userId="10453dcc-8459-4966-acfb-be21730fbf16" providerId="ADAL" clId="{3DD162FA-58C1-420A-9AD3-D76920461C42}" dt="2023-03-02T22:12:11.247" v="1" actId="26606"/>
          <ac:spMkLst>
            <pc:docMk/>
            <pc:sldMk cId="1912755721" sldId="256"/>
            <ac:spMk id="105" creationId="{6BE2CEF2-B178-0EB8-C3DC-15DF4933457C}"/>
          </ac:spMkLst>
        </pc:spChg>
        <pc:spChg chg="add del">
          <ac:chgData name="Sheron Ahmed (2117695)" userId="10453dcc-8459-4966-acfb-be21730fbf16" providerId="ADAL" clId="{3DD162FA-58C1-420A-9AD3-D76920461C42}" dt="2023-03-02T22:12:11.247" v="1" actId="26606"/>
          <ac:spMkLst>
            <pc:docMk/>
            <pc:sldMk cId="1912755721" sldId="256"/>
            <ac:spMk id="107" creationId="{953D2476-8EA3-54D3-B27B-DEA2B23AFE67}"/>
          </ac:spMkLst>
        </pc:spChg>
        <pc:spChg chg="add del">
          <ac:chgData name="Sheron Ahmed (2117695)" userId="10453dcc-8459-4966-acfb-be21730fbf16" providerId="ADAL" clId="{3DD162FA-58C1-420A-9AD3-D76920461C42}" dt="2023-03-02T22:12:11.247" v="1" actId="26606"/>
          <ac:spMkLst>
            <pc:docMk/>
            <pc:sldMk cId="1912755721" sldId="256"/>
            <ac:spMk id="109" creationId="{156C2A5C-DA1C-350C-0D96-BD5715BC6A53}"/>
          </ac:spMkLst>
        </pc:spChg>
        <pc:spChg chg="add del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111" creationId="{6D3A378B-30F2-677E-ADE3-D99793471434}"/>
          </ac:spMkLst>
        </pc:spChg>
        <pc:spChg chg="add del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112" creationId="{9C23378E-16EF-7D77-ECA0-65A9A9CBCAEA}"/>
          </ac:spMkLst>
        </pc:spChg>
        <pc:spChg chg="add del">
          <ac:chgData name="Sheron Ahmed (2117695)" userId="10453dcc-8459-4966-acfb-be21730fbf16" providerId="ADAL" clId="{3DD162FA-58C1-420A-9AD3-D76920461C42}" dt="2023-03-02T22:12:25.898" v="3" actId="26606"/>
          <ac:spMkLst>
            <pc:docMk/>
            <pc:sldMk cId="1912755721" sldId="256"/>
            <ac:spMk id="113" creationId="{EE0CB3F7-D607-DD27-6318-D95A7FBB1439}"/>
          </ac:spMkLst>
        </pc:spChg>
        <pc:picChg chg="del mod ord">
          <ac:chgData name="Sheron Ahmed (2117695)" userId="10453dcc-8459-4966-acfb-be21730fbf16" providerId="ADAL" clId="{3DD162FA-58C1-420A-9AD3-D76920461C42}" dt="2023-03-02T22:12:39.668" v="4" actId="478"/>
          <ac:picMkLst>
            <pc:docMk/>
            <pc:sldMk cId="1912755721" sldId="256"/>
            <ac:picMk id="32" creationId="{93AC4BFC-5D46-89B3-3D34-59C2B49AE679}"/>
          </ac:picMkLst>
        </pc:picChg>
      </pc:sldChg>
      <pc:sldChg chg="new del">
        <pc:chgData name="Sheron Ahmed (2117695)" userId="10453dcc-8459-4966-acfb-be21730fbf16" providerId="ADAL" clId="{3DD162FA-58C1-420A-9AD3-D76920461C42}" dt="2023-03-02T22:13:23.203" v="7" actId="2696"/>
        <pc:sldMkLst>
          <pc:docMk/>
          <pc:sldMk cId="2794024828" sldId="256"/>
        </pc:sldMkLst>
      </pc:sldChg>
      <pc:sldChg chg="new del">
        <pc:chgData name="Sheron Ahmed (2117695)" userId="10453dcc-8459-4966-acfb-be21730fbf16" providerId="ADAL" clId="{3DD162FA-58C1-420A-9AD3-D76920461C42}" dt="2023-03-02T22:13:48.601" v="10" actId="2696"/>
        <pc:sldMkLst>
          <pc:docMk/>
          <pc:sldMk cId="3821529432" sldId="256"/>
        </pc:sldMkLst>
      </pc:sldChg>
      <pc:sldChg chg="addSp delSp modSp new mod setBg">
        <pc:chgData name="Sheron Ahmed (2117695)" userId="10453dcc-8459-4966-acfb-be21730fbf16" providerId="ADAL" clId="{3DD162FA-58C1-420A-9AD3-D76920461C42}" dt="2023-03-02T23:48:58.163" v="94" actId="1076"/>
        <pc:sldMkLst>
          <pc:docMk/>
          <pc:sldMk cId="710402437" sldId="257"/>
        </pc:sldMkLst>
        <pc:spChg chg="add mod">
          <ac:chgData name="Sheron Ahmed (2117695)" userId="10453dcc-8459-4966-acfb-be21730fbf16" providerId="ADAL" clId="{3DD162FA-58C1-420A-9AD3-D76920461C42}" dt="2023-03-02T23:07:26.572" v="46" actId="1076"/>
          <ac:spMkLst>
            <pc:docMk/>
            <pc:sldMk cId="710402437" sldId="257"/>
            <ac:spMk id="4" creationId="{7203F054-7F53-E81A-E1EE-0A124EC9E2BE}"/>
          </ac:spMkLst>
        </pc:spChg>
        <pc:spChg chg="add del mod">
          <ac:chgData name="Sheron Ahmed (2117695)" userId="10453dcc-8459-4966-acfb-be21730fbf16" providerId="ADAL" clId="{3DD162FA-58C1-420A-9AD3-D76920461C42}" dt="2023-03-02T23:07:43.997" v="48" actId="478"/>
          <ac:spMkLst>
            <pc:docMk/>
            <pc:sldMk cId="710402437" sldId="257"/>
            <ac:spMk id="5" creationId="{AFAF8F16-F249-E6FF-C17F-F34F134F1C00}"/>
          </ac:spMkLst>
        </pc:spChg>
        <pc:spChg chg="add mod">
          <ac:chgData name="Sheron Ahmed (2117695)" userId="10453dcc-8459-4966-acfb-be21730fbf16" providerId="ADAL" clId="{3DD162FA-58C1-420A-9AD3-D76920461C42}" dt="2023-03-02T23:08:26.606" v="53" actId="1076"/>
          <ac:spMkLst>
            <pc:docMk/>
            <pc:sldMk cId="710402437" sldId="257"/>
            <ac:spMk id="7" creationId="{345822E6-2D91-C5BA-F83A-2AD6797DC876}"/>
          </ac:spMkLst>
        </pc:spChg>
        <pc:spChg chg="add del mod">
          <ac:chgData name="Sheron Ahmed (2117695)" userId="10453dcc-8459-4966-acfb-be21730fbf16" providerId="ADAL" clId="{3DD162FA-58C1-420A-9AD3-D76920461C42}" dt="2023-03-02T23:08:19.118" v="52" actId="478"/>
          <ac:spMkLst>
            <pc:docMk/>
            <pc:sldMk cId="710402437" sldId="257"/>
            <ac:spMk id="8" creationId="{32152FFF-3A6B-5A6C-9D54-DE64FD68C08D}"/>
          </ac:spMkLst>
        </pc:spChg>
        <pc:picChg chg="add del mod">
          <ac:chgData name="Sheron Ahmed (2117695)" userId="10453dcc-8459-4966-acfb-be21730fbf16" providerId="ADAL" clId="{3DD162FA-58C1-420A-9AD3-D76920461C42}" dt="2023-03-02T23:24:04.038" v="66" actId="478"/>
          <ac:picMkLst>
            <pc:docMk/>
            <pc:sldMk cId="710402437" sldId="257"/>
            <ac:picMk id="3" creationId="{648A9D3F-EC03-55D4-E2CE-9824B07C93EF}"/>
          </ac:picMkLst>
        </pc:picChg>
        <pc:picChg chg="add mod">
          <ac:chgData name="Sheron Ahmed (2117695)" userId="10453dcc-8459-4966-acfb-be21730fbf16" providerId="ADAL" clId="{3DD162FA-58C1-420A-9AD3-D76920461C42}" dt="2023-03-02T23:48:58.163" v="94" actId="1076"/>
          <ac:picMkLst>
            <pc:docMk/>
            <pc:sldMk cId="710402437" sldId="257"/>
            <ac:picMk id="10" creationId="{02B69FD5-AB1A-13DD-68A7-5B1E5A2CE8AA}"/>
          </ac:picMkLst>
        </pc:picChg>
        <pc:picChg chg="add del mod">
          <ac:chgData name="Sheron Ahmed (2117695)" userId="10453dcc-8459-4966-acfb-be21730fbf16" providerId="ADAL" clId="{3DD162FA-58C1-420A-9AD3-D76920461C42}" dt="2023-03-02T23:42:53.268" v="87" actId="478"/>
          <ac:picMkLst>
            <pc:docMk/>
            <pc:sldMk cId="710402437" sldId="257"/>
            <ac:picMk id="12" creationId="{8122CA11-C420-9556-D3A5-0DAC55E275A3}"/>
          </ac:picMkLst>
        </pc:picChg>
        <pc:picChg chg="add del mod">
          <ac:chgData name="Sheron Ahmed (2117695)" userId="10453dcc-8459-4966-acfb-be21730fbf16" providerId="ADAL" clId="{3DD162FA-58C1-420A-9AD3-D76920461C42}" dt="2023-03-02T23:43:55.736" v="92" actId="478"/>
          <ac:picMkLst>
            <pc:docMk/>
            <pc:sldMk cId="710402437" sldId="257"/>
            <ac:picMk id="14" creationId="{980B28DE-6A64-D8E1-9C16-28D3A06AFD4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127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76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245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299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600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894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706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957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247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645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431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901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79" r:id="rId6"/>
    <p:sldLayoutId id="2147483875" r:id="rId7"/>
    <p:sldLayoutId id="2147483876" r:id="rId8"/>
    <p:sldLayoutId id="2147483877" r:id="rId9"/>
    <p:sldLayoutId id="2147483878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203F054-7F53-E81A-E1EE-0A124EC9E2BE}"/>
              </a:ext>
            </a:extLst>
          </p:cNvPr>
          <p:cNvSpPr txBox="1"/>
          <p:nvPr/>
        </p:nvSpPr>
        <p:spPr>
          <a:xfrm>
            <a:off x="1063853" y="979714"/>
            <a:ext cx="50321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Hotel Breakfast Board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5822E6-2D91-C5BA-F83A-2AD6797DC876}"/>
              </a:ext>
            </a:extLst>
          </p:cNvPr>
          <p:cNvSpPr txBox="1"/>
          <p:nvPr/>
        </p:nvSpPr>
        <p:spPr>
          <a:xfrm>
            <a:off x="1203814" y="3501108"/>
            <a:ext cx="6097554" cy="994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Sheron Ahmed 2117695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Foreign languages Mandarin BMIH5003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Qiang Wen</a:t>
            </a:r>
          </a:p>
        </p:txBody>
      </p:sp>
      <p:pic>
        <p:nvPicPr>
          <p:cNvPr id="10" name="Picture 9" descr="A page of a book&#10;&#10;Description automatically generated with low confidence">
            <a:extLst>
              <a:ext uri="{FF2B5EF4-FFF2-40B4-BE49-F238E27FC236}">
                <a16:creationId xmlns:a16="http://schemas.microsoft.com/office/drawing/2014/main" id="{02B69FD5-AB1A-13DD-68A7-5B1E5A2CE8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6498" y="55907"/>
            <a:ext cx="4726002" cy="674618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0402437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12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Neue Haas Grotesk Text Pro</vt:lpstr>
      <vt:lpstr>SwellVTI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Breakfast Board</dc:title>
  <dc:creator>Sheron Ahmed (2117695)</dc:creator>
  <cp:lastModifiedBy>Sheron Ahmed (2117695)</cp:lastModifiedBy>
  <cp:revision>1</cp:revision>
  <dcterms:created xsi:type="dcterms:W3CDTF">2023-03-02T22:01:44Z</dcterms:created>
  <dcterms:modified xsi:type="dcterms:W3CDTF">2023-03-02T23:49:01Z</dcterms:modified>
</cp:coreProperties>
</file>