
<file path=[Content_Types].xml><?xml version="1.0" encoding="utf-8"?>
<Types xmlns="http://schemas.openxmlformats.org/package/2006/content-types">
  <Default ContentType="application/x-fontdata" Extension="fntdata"/>
  <Default ContentType="image/jpeg" Extension="jpg"/>
  <Default ContentType="image/png" Extension="png"/>
  <Default ContentType="application/vnd.openxmlformats-package.relationships+xml" Extension="rels"/>
  <Default ContentType="application/xml" Extension="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arget="ppt/presentation.xml" Type="http://schemas.openxmlformats.org/officeDocument/2006/relationships/officeDocument"/></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aveSubsetFonts="1" strictFirstAndLastChars="0">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x="12192000" cy="6858000"/>
  <p:notesSz cx="6858000" cy="9144000"/>
  <p:embeddedFontLst>
    <p:embeddedFont>
      <p:font typeface="Roboto"/>
      <p:regular r:id="rId18"/>
      <p:bold r:id="rId19"/>
      <p:italic r:id="rId20"/>
      <p:boldItalic r:id="rId21"/>
    </p:embeddedFont>
  </p:embeddedFontLst>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GoogleSlidesCustomDataVersion2">
      <go:slidesCustomData xmlns:go="http://customooxmlschemas.google.com/" r:id="rId22" roundtripDataSignature="AMtx7mgqgXv5VycKhHBJf/Qs6Cvslmxew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56B8BCB3-0517-499C-92A7-F5F13B47DEBE}">
  <a:tblStyle styleId="{56B8BCB3-0517-499C-92A7-F5F13B47DEBE}" styleName="Table_0">
    <a:wholeTbl>
      <a:tcTxStyle b="off" i="off">
        <a:font>
          <a:latin typeface="Calibri"/>
          <a:ea typeface="Calibri"/>
          <a:cs typeface="Calibri"/>
        </a:font>
        <a:schemeClr val="dk1"/>
      </a:tcTxStyle>
      <a:tcStyle>
        <a:tcBdr>
          <a:left>
            <a:ln cap="flat" cmpd="sng" w="12700">
              <a:solidFill>
                <a:schemeClr val="lt1"/>
              </a:solidFill>
              <a:prstDash val="solid"/>
              <a:round/>
              <a:headEnd len="sm" type="none" w="sm"/>
              <a:tailEnd len="sm" type="none" w="sm"/>
            </a:ln>
          </a:left>
          <a:right>
            <a:ln cap="flat" cmpd="sng" w="12700">
              <a:solidFill>
                <a:schemeClr val="lt1"/>
              </a:solidFill>
              <a:prstDash val="solid"/>
              <a:round/>
              <a:headEnd len="sm" type="none" w="sm"/>
              <a:tailEnd len="sm" type="none" w="sm"/>
            </a:ln>
          </a:right>
          <a:top>
            <a:ln cap="flat" cmpd="sng" w="12700">
              <a:solidFill>
                <a:schemeClr val="lt1"/>
              </a:solidFill>
              <a:prstDash val="solid"/>
              <a:round/>
              <a:headEnd len="sm" type="none" w="sm"/>
              <a:tailEnd len="sm" type="none" w="sm"/>
            </a:ln>
          </a:top>
          <a:bottom>
            <a:ln cap="flat" cmpd="sng" w="12700">
              <a:solidFill>
                <a:schemeClr val="lt1"/>
              </a:solidFill>
              <a:prstDash val="solid"/>
              <a:round/>
              <a:headEnd len="sm" type="none" w="sm"/>
              <a:tailEnd len="sm" type="none" w="sm"/>
            </a:ln>
          </a:bottom>
          <a:insideH>
            <a:ln cap="flat" cmpd="sng" w="12700">
              <a:solidFill>
                <a:schemeClr val="lt1"/>
              </a:solidFill>
              <a:prstDash val="solid"/>
              <a:round/>
              <a:headEnd len="sm" type="none" w="sm"/>
              <a:tailEnd len="sm" type="none" w="sm"/>
            </a:ln>
          </a:insideH>
          <a:insideV>
            <a:ln cap="flat" cmpd="sng" w="12700">
              <a:solidFill>
                <a:schemeClr val="lt1"/>
              </a:solidFill>
              <a:prstDash val="solid"/>
              <a:round/>
              <a:headEnd len="sm" type="none" w="sm"/>
              <a:tailEnd len="sm" type="none" w="sm"/>
            </a:ln>
          </a:insideV>
        </a:tcBdr>
        <a:fill>
          <a:solidFill>
            <a:srgbClr val="E8EBF5"/>
          </a:solidFill>
        </a:fill>
      </a:tcStyle>
    </a:wholeTbl>
    <a:band1H>
      <a:tcTxStyle b="off" i="off"/>
      <a:tcStyle>
        <a:fill>
          <a:solidFill>
            <a:srgbClr val="CDD4EA"/>
          </a:solidFill>
        </a:fill>
      </a:tcStyle>
    </a:band1H>
    <a:band2H>
      <a:tcTxStyle b="off" i="off"/>
    </a:band2H>
    <a:band1V>
      <a:tcTxStyle b="off" i="off"/>
      <a:tcStyle>
        <a:fill>
          <a:solidFill>
            <a:srgbClr val="CDD4EA"/>
          </a:solidFill>
        </a:fill>
      </a:tcStyle>
    </a:band1V>
    <a:band2V>
      <a:tcTxStyle b="off" i="off"/>
    </a:band2V>
    <a:lastCol>
      <a:tcTxStyle b="on" i="off">
        <a:font>
          <a:latin typeface="Calibri"/>
          <a:ea typeface="Calibri"/>
          <a:cs typeface="Calibri"/>
        </a:font>
        <a:schemeClr val="lt1"/>
      </a:tcTxStyle>
      <a:tcStyle>
        <a:fill>
          <a:solidFill>
            <a:schemeClr val="accent1"/>
          </a:solidFill>
        </a:fill>
      </a:tcStyle>
    </a:lastCol>
    <a:firstCol>
      <a:tcTxStyle b="on" i="off">
        <a:font>
          <a:latin typeface="Calibri"/>
          <a:ea typeface="Calibri"/>
          <a:cs typeface="Calibri"/>
        </a:font>
        <a:schemeClr val="lt1"/>
      </a:tcTxStyle>
      <a:tcStyle>
        <a:fill>
          <a:solidFill>
            <a:schemeClr val="accent1"/>
          </a:solidFill>
        </a:fill>
      </a:tcStyle>
    </a:firstCol>
    <a:lastRow>
      <a:tcTxStyle b="on" i="off">
        <a:font>
          <a:latin typeface="Calibri"/>
          <a:ea typeface="Calibri"/>
          <a:cs typeface="Calibri"/>
        </a:font>
        <a:schemeClr val="lt1"/>
      </a:tcTxStyle>
      <a:tcStyle>
        <a:tcBdr>
          <a:top>
            <a:ln cap="flat" cmpd="sng" w="38100">
              <a:solidFill>
                <a:schemeClr val="lt1"/>
              </a:solidFill>
              <a:prstDash val="solid"/>
              <a:round/>
              <a:headEnd len="sm" type="none" w="sm"/>
              <a:tailEnd len="sm" type="none" w="sm"/>
            </a:ln>
          </a:top>
        </a:tcBdr>
        <a:fill>
          <a:solidFill>
            <a:schemeClr val="accent1"/>
          </a:solidFill>
        </a:fill>
      </a:tcStyle>
    </a:lastRow>
    <a:seCell>
      <a:tcTxStyle b="off" i="off"/>
    </a:seCell>
    <a:swCell>
      <a:tcTxStyle b="off" i="off"/>
    </a:swCell>
    <a:firstRow>
      <a:tcTxStyle b="on" i="off">
        <a:font>
          <a:latin typeface="Calibri"/>
          <a:ea typeface="Calibri"/>
          <a:cs typeface="Calibri"/>
        </a:font>
        <a:schemeClr val="lt1"/>
      </a:tcTxStyle>
      <a:tcStyle>
        <a:tcBdr>
          <a:bottom>
            <a:ln cap="flat" cmpd="sng" w="38100">
              <a:solidFill>
                <a:schemeClr val="lt1"/>
              </a:solidFill>
              <a:prstDash val="solid"/>
              <a:round/>
              <a:headEnd len="sm" type="none" w="sm"/>
              <a:tailEnd len="sm" type="none" w="sm"/>
            </a:ln>
          </a:bottom>
        </a:tcBdr>
        <a:fill>
          <a:solidFill>
            <a:schemeClr val="accent1"/>
          </a:solidFill>
        </a:fill>
      </a:tcStyle>
    </a:firstRow>
    <a:neCell>
      <a:tcTxStyle b="off" i="off"/>
    </a:neCell>
    <a:nwCell>
      <a:tcTxStyle b="off" i="off"/>
    </a:nwCell>
  </a:tblStyle>
</a:tblStyleLst>
</file>

<file path=ppt/_rels/presentation.xml.rels><?xml version="1.0" encoding="UTF-8" standalone="yes"?><Relationships xmlns="http://schemas.openxmlformats.org/package/2006/relationships"><Relationship Id="rId21" Target="fonts/Roboto-boldItalic.fntdata" Type="http://schemas.openxmlformats.org/officeDocument/2006/relationships/font"/><Relationship Id="rId19" Target="fonts/Roboto-bold.fntdata" Type="http://schemas.openxmlformats.org/officeDocument/2006/relationships/font"/><Relationship Id="rId20" Target="fonts/Roboto-italic.fntdata" Type="http://schemas.openxmlformats.org/officeDocument/2006/relationships/font"/><Relationship Id="rId18" Target="fonts/Roboto-regular.fntdata" Type="http://schemas.openxmlformats.org/officeDocument/2006/relationships/font"/><Relationship Id="rId17" Target="slides/slide12.xml" Type="http://schemas.openxmlformats.org/officeDocument/2006/relationships/slide"/><Relationship Id="rId16" Target="slides/slide11.xml" Type="http://schemas.openxmlformats.org/officeDocument/2006/relationships/slide"/><Relationship Id="rId15" Target="slides/slide10.xml" Type="http://schemas.openxmlformats.org/officeDocument/2006/relationships/slide"/><Relationship Id="rId14" Target="slides/slide9.xml" Type="http://schemas.openxmlformats.org/officeDocument/2006/relationships/slide"/><Relationship Id="rId13" Target="slides/slide8.xml" Type="http://schemas.openxmlformats.org/officeDocument/2006/relationships/slide"/><Relationship Id="rId12" Target="slides/slide7.xml" Type="http://schemas.openxmlformats.org/officeDocument/2006/relationships/slide"/><Relationship Id="rId11" Target="slides/slide6.xml" Type="http://schemas.openxmlformats.org/officeDocument/2006/relationships/slide"/><Relationship Id="rId10" Target="slides/slide5.xml" Type="http://schemas.openxmlformats.org/officeDocument/2006/relationships/slide"/><Relationship Id="rId9" Target="slides/slide4.xml" Type="http://schemas.openxmlformats.org/officeDocument/2006/relationships/slide"/><Relationship Id="rId8" Target="slides/slide3.xml" Type="http://schemas.openxmlformats.org/officeDocument/2006/relationships/slide"/><Relationship Id="rId7" Target="slides/slide2.xml" Type="http://schemas.openxmlformats.org/officeDocument/2006/relationships/slide"/><Relationship Id="rId6" Target="slides/slide1.xml" Type="http://schemas.openxmlformats.org/officeDocument/2006/relationships/slide"/><Relationship Id="rId5" Target="notesMasters/notesMaster1.xml" Type="http://schemas.openxmlformats.org/officeDocument/2006/relationships/notesMaster"/><Relationship Id="rId4" Target="slideMasters/slideMaster1.xml" Type="http://schemas.openxmlformats.org/officeDocument/2006/relationships/slideMaster"/><Relationship Id="rId3" Target="tableStyles.xml" Type="http://schemas.openxmlformats.org/officeDocument/2006/relationships/tableStyles"/><Relationship Id="rId2" Target="presProps.xml" Type="http://schemas.openxmlformats.org/officeDocument/2006/relationships/presProps"/><Relationship Id="rId22" Target="metadata" Type="http://customschemas.google.com/relationships/presentationmetadata"/><Relationship Id="rId1" Target="theme/theme2.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t" anchorCtr="0" bIns="45700" lIns="91425" numCol="1" rIns="91425" spcFirstLastPara="1" tIns="45700" wrap="square">
            <a:noAutofit/>
          </a:bodyPr>
          <a:lstStyle>
            <a:lvl1pPr algn="l" lvl="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1pPr>
            <a:lvl2pPr algn="l" lvl="1"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2pPr>
            <a:lvl3pPr algn="l" lvl="2"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3pPr>
            <a:lvl4pPr algn="l" lvl="3"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4pPr>
            <a:lvl5pPr algn="l" lvl="4"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5pPr>
            <a:lvl6pPr algn="l" lvl="5"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6pPr>
            <a:lvl7pPr algn="l" lvl="6"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7pPr>
            <a:lvl8pPr algn="l" lvl="7"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8pPr>
            <a:lvl9pPr algn="l" lvl="8"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t" anchorCtr="0" bIns="45700" lIns="91425" numCol="1" rIns="91425" spcFirstLastPara="1" tIns="45700" wrap="square">
            <a:noAutofit/>
          </a:bodyPr>
          <a:lstStyle>
            <a:lvl1pPr algn="r" lvl="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1pPr>
            <a:lvl2pPr algn="l" lvl="1"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2pPr>
            <a:lvl3pPr algn="l" lvl="2"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3pPr>
            <a:lvl4pPr algn="l" lvl="3"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4pPr>
            <a:lvl5pPr algn="l" lvl="4"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5pPr>
            <a:lvl6pPr algn="l" lvl="5"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6pPr>
            <a:lvl7pPr algn="l" lvl="6"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7pPr>
            <a:lvl8pPr algn="l" lvl="7"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8pPr>
            <a:lvl9pPr algn="l" lvl="8"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6" name="Google Shape;6;n"/>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lvl1pPr algn="l" indent="-228600" lvl="0" marL="4572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1pPr>
            <a:lvl2pPr algn="l" indent="-228600" lvl="1" marL="9144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2pPr>
            <a:lvl3pPr algn="l" indent="-228600" lvl="2" marL="13716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3pPr>
            <a:lvl4pPr algn="l" indent="-228600" lvl="3" marL="18288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4pPr>
            <a:lvl5pPr algn="l" indent="-228600" lvl="4" marL="22860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5pPr>
            <a:lvl6pPr algn="l" indent="-228600" lvl="5" marL="27432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6pPr>
            <a:lvl7pPr algn="l" indent="-228600" lvl="6" marL="32004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7pPr>
            <a:lvl8pPr algn="l" indent="-228600" lvl="7" marL="36576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8pPr>
            <a:lvl9pPr algn="l" indent="-228600" lvl="8" marL="41148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b" anchorCtr="0" bIns="45700" lIns="91425" numCol="1" rIns="91425" spcFirstLastPara="1" tIns="45700" wrap="square">
            <a:noAutofit/>
          </a:bodyPr>
          <a:lstStyle>
            <a:lvl1pPr algn="l" lvl="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1pPr>
            <a:lvl2pPr algn="l" lvl="1"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2pPr>
            <a:lvl3pPr algn="l" lvl="2"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3pPr>
            <a:lvl4pPr algn="l" lvl="3"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4pPr>
            <a:lvl5pPr algn="l" lvl="4"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5pPr>
            <a:lvl6pPr algn="l" lvl="5"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6pPr>
            <a:lvl7pPr algn="l" lvl="6"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7pPr>
            <a:lvl8pPr algn="l" lvl="7"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8pPr>
            <a:lvl9pPr algn="l" lvl="8"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marR="0" rtl="0">
              <a:lnSpc>
                <a:spcPct val="100000"/>
              </a:lnSpc>
              <a:spcBef>
                <a:spcPts val="0"/>
              </a:spcBef>
              <a:spcAft>
                <a:spcPts val="0"/>
              </a:spcAft>
              <a:buClr>
                <a:srgbClr val="000000"/>
              </a:buClr>
              <a:buSzPts val="1200"/>
              <a:buFont typeface="Arial"/>
              <a:buNone/>
            </a:pPr>
            <a:fld id="{00000000-1234-1234-1234-123412341234}" type="slidenum">
              <a:rPr altLang="en-GB" b="0" cap="none" i="0" lang="en-GB" strike="noStrike" sz="1200" u="none">
                <a:solidFill>
                  <a:schemeClr val="dk1"/>
                </a:solidFill>
                <a:latin typeface="Calibri"/>
                <a:ea typeface="Calibri"/>
                <a:cs typeface="Calibri"/>
                <a:sym typeface="Calibri"/>
              </a:rPr>
              <a:t>‹#›</a:t>
            </a:fld>
            <a:endParaRPr b="0" cap="none" i="0" strike="noStrike" sz="1200" u="none">
              <a:solidFill>
                <a:schemeClr val="dk1"/>
              </a:solidFill>
              <a:latin typeface="Calibri"/>
              <a:ea typeface="Calibri"/>
              <a:cs typeface="Calibri"/>
              <a:sym typeface="Calibri"/>
            </a:endParaRPr>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93" name="Google Shape;93;p2: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r>
              <a:t/>
            </a:r>
            <a:endParaRPr/>
          </a:p>
        </p:txBody>
      </p:sp>
      <p:sp>
        <p:nvSpPr>
          <p:cNvPr id="94" name="Google Shape;94;p2:notes"/>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altLang="en-GB"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01" name="Google Shape;101;p3: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r>
              <a:t/>
            </a:r>
            <a:endParaRPr/>
          </a:p>
        </p:txBody>
      </p:sp>
      <p:sp>
        <p:nvSpPr>
          <p:cNvPr id="102" name="Google Shape;102;p3:notes"/>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altLang="en-GB"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09" name="Google Shape;109;p4: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r>
              <a:t/>
            </a:r>
            <a:endParaRPr/>
          </a:p>
        </p:txBody>
      </p:sp>
      <p:sp>
        <p:nvSpPr>
          <p:cNvPr id="110" name="Google Shape;110;p4:notes"/>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altLang="en-GB"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p5:notes"/>
          <p:cNvSpPr txBox="1"/>
          <p:nvPr>
            <p:ph idx="1" type="body"/>
          </p:nvPr>
        </p:nvSpPr>
        <p:spPr>
          <a:xfrm>
            <a:off x="685800" y="4400550"/>
            <a:ext cx="5486400" cy="360060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r>
              <a:t/>
            </a:r>
            <a:endParaRPr/>
          </a:p>
        </p:txBody>
      </p:sp>
      <p:sp>
        <p:nvSpPr>
          <p:cNvPr id="116" name="Google Shape;116;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24" name="Google Shape;124;p6: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r>
              <a:t/>
            </a:r>
            <a:endParaRPr/>
          </a:p>
        </p:txBody>
      </p:sp>
      <p:sp>
        <p:nvSpPr>
          <p:cNvPr id="125" name="Google Shape;125;p6:notes"/>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altLang="en-GB"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31" name="Google Shape;131;p7: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r>
              <a:t/>
            </a:r>
            <a:endParaRPr/>
          </a:p>
        </p:txBody>
      </p:sp>
      <p:sp>
        <p:nvSpPr>
          <p:cNvPr id="132" name="Google Shape;132;p7:notes"/>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altLang="en-GB"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p8: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r>
              <a:t/>
            </a:r>
            <a:endParaRPr/>
          </a:p>
        </p:txBody>
      </p:sp>
      <p:sp>
        <p:nvSpPr>
          <p:cNvPr id="139" name="Google Shape;139;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p9: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r>
              <a:t/>
            </a:r>
            <a:endParaRPr/>
          </a:p>
        </p:txBody>
      </p:sp>
      <p:sp>
        <p:nvSpPr>
          <p:cNvPr id="147" name="Google Shape;14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10: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r>
              <a:t/>
            </a:r>
            <a:endParaRPr/>
          </a:p>
        </p:txBody>
      </p:sp>
      <p:sp>
        <p:nvSpPr>
          <p:cNvPr id="154" name="Google Shape;154;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11: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r>
              <a:t/>
            </a:r>
            <a:endParaRPr/>
          </a:p>
        </p:txBody>
      </p:sp>
      <p:sp>
        <p:nvSpPr>
          <p:cNvPr id="160" name="Google Shape;160;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66" name="Google Shape;166;p12: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r>
              <a:t/>
            </a:r>
            <a:endParaRPr/>
          </a:p>
        </p:txBody>
      </p:sp>
      <p:sp>
        <p:nvSpPr>
          <p:cNvPr id="167" name="Google Shape;167;p12:notes"/>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altLang="en-GB"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4"/>
          <p:cNvSpPr txBox="1"/>
          <p:nvPr>
            <p:ph type="ctrTitle"/>
          </p:nvPr>
        </p:nvSpPr>
        <p:spPr>
          <a:xfrm>
            <a:off x="1524000" y="1122363"/>
            <a:ext cx="9144000" cy="2387600"/>
          </a:xfrm>
          <a:prstGeom prst="rect">
            <a:avLst/>
          </a:prstGeom>
          <a:noFill/>
          <a:ln>
            <a:noFill/>
          </a:ln>
        </p:spPr>
        <p:txBody>
          <a:bodyPr anchor="b" anchorCtr="0" bIns="45700" lIns="91425" numCol="1" rIns="91425" spcFirstLastPara="1" tIns="45700" wrap="square">
            <a:normAutofit/>
          </a:bodyPr>
          <a:lstStyle>
            <a:lvl1pPr algn="ctr" lvl="0">
              <a:lnSpc>
                <a:spcPct val="90000"/>
              </a:lnSpc>
              <a:spcBef>
                <a:spcPts val="0"/>
              </a:spcBef>
              <a:spcAft>
                <a:spcPts val="0"/>
              </a:spcAft>
              <a:buClr>
                <a:schemeClr val="dk1"/>
              </a:buClr>
              <a:buSzPts val="6000"/>
              <a:buFont typeface="Calibri"/>
              <a:buNone/>
              <a:defRPr sz="6000"/>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17" name="Google Shape;17;p14"/>
          <p:cNvSpPr txBox="1"/>
          <p:nvPr>
            <p:ph idx="1" type="subTitle"/>
          </p:nvPr>
        </p:nvSpPr>
        <p:spPr>
          <a:xfrm>
            <a:off x="1524000" y="3602038"/>
            <a:ext cx="9144000" cy="1655762"/>
          </a:xfrm>
          <a:prstGeom prst="rect">
            <a:avLst/>
          </a:prstGeom>
          <a:noFill/>
          <a:ln>
            <a:noFill/>
          </a:ln>
        </p:spPr>
        <p:txBody>
          <a:bodyPr anchor="t" anchorCtr="0" bIns="45700" lIns="91425" numCol="1" rIns="91425" spcFirstLastPara="1" tIns="45700" wrap="square">
            <a:normAutofit/>
          </a:bodyPr>
          <a:lstStyle>
            <a:lvl1pPr algn="ctr" lvl="0">
              <a:lnSpc>
                <a:spcPct val="90000"/>
              </a:lnSpc>
              <a:spcBef>
                <a:spcPts val="1000"/>
              </a:spcBef>
              <a:spcAft>
                <a:spcPts val="0"/>
              </a:spcAft>
              <a:buClr>
                <a:schemeClr val="dk1"/>
              </a:buClr>
              <a:buSzPts val="2400"/>
              <a:buNone/>
              <a:defRPr sz="2400"/>
            </a:lvl1pPr>
            <a:lvl2pPr algn="ctr" lvl="1">
              <a:lnSpc>
                <a:spcPct val="90000"/>
              </a:lnSpc>
              <a:spcBef>
                <a:spcPts val="500"/>
              </a:spcBef>
              <a:spcAft>
                <a:spcPts val="0"/>
              </a:spcAft>
              <a:buClr>
                <a:schemeClr val="dk1"/>
              </a:buClr>
              <a:buSzPts val="2000"/>
              <a:buNone/>
              <a:defRPr sz="2000"/>
            </a:lvl2pPr>
            <a:lvl3pPr algn="ctr" lvl="2">
              <a:lnSpc>
                <a:spcPct val="90000"/>
              </a:lnSpc>
              <a:spcBef>
                <a:spcPts val="500"/>
              </a:spcBef>
              <a:spcAft>
                <a:spcPts val="0"/>
              </a:spcAft>
              <a:buClr>
                <a:schemeClr val="dk1"/>
              </a:buClr>
              <a:buSzPts val="1800"/>
              <a:buNone/>
              <a:defRPr sz="1800"/>
            </a:lvl3pPr>
            <a:lvl4pPr algn="ctr" lvl="3">
              <a:lnSpc>
                <a:spcPct val="90000"/>
              </a:lnSpc>
              <a:spcBef>
                <a:spcPts val="500"/>
              </a:spcBef>
              <a:spcAft>
                <a:spcPts val="0"/>
              </a:spcAft>
              <a:buClr>
                <a:schemeClr val="dk1"/>
              </a:buClr>
              <a:buSzPts val="1600"/>
              <a:buNone/>
              <a:defRPr sz="1600"/>
            </a:lvl4pPr>
            <a:lvl5pPr algn="ctr" lvl="4">
              <a:lnSpc>
                <a:spcPct val="90000"/>
              </a:lnSpc>
              <a:spcBef>
                <a:spcPts val="500"/>
              </a:spcBef>
              <a:spcAft>
                <a:spcPts val="0"/>
              </a:spcAft>
              <a:buClr>
                <a:schemeClr val="dk1"/>
              </a:buClr>
              <a:buSzPts val="1600"/>
              <a:buNone/>
              <a:defRPr sz="1600"/>
            </a:lvl5pPr>
            <a:lvl6pPr algn="ctr" lvl="5">
              <a:lnSpc>
                <a:spcPct val="90000"/>
              </a:lnSpc>
              <a:spcBef>
                <a:spcPts val="500"/>
              </a:spcBef>
              <a:spcAft>
                <a:spcPts val="0"/>
              </a:spcAft>
              <a:buClr>
                <a:schemeClr val="dk1"/>
              </a:buClr>
              <a:buSzPts val="1600"/>
              <a:buNone/>
              <a:defRPr sz="1600"/>
            </a:lvl6pPr>
            <a:lvl7pPr algn="ctr" lvl="6">
              <a:lnSpc>
                <a:spcPct val="90000"/>
              </a:lnSpc>
              <a:spcBef>
                <a:spcPts val="500"/>
              </a:spcBef>
              <a:spcAft>
                <a:spcPts val="0"/>
              </a:spcAft>
              <a:buClr>
                <a:schemeClr val="dk1"/>
              </a:buClr>
              <a:buSzPts val="1600"/>
              <a:buNone/>
              <a:defRPr sz="1600"/>
            </a:lvl7pPr>
            <a:lvl8pPr algn="ctr" lvl="7">
              <a:lnSpc>
                <a:spcPct val="90000"/>
              </a:lnSpc>
              <a:spcBef>
                <a:spcPts val="500"/>
              </a:spcBef>
              <a:spcAft>
                <a:spcPts val="0"/>
              </a:spcAft>
              <a:buClr>
                <a:schemeClr val="dk1"/>
              </a:buClr>
              <a:buSzPts val="1600"/>
              <a:buNone/>
              <a:defRPr sz="1600"/>
            </a:lvl8pPr>
            <a:lvl9pPr algn="ctr" lvl="8">
              <a:lnSpc>
                <a:spcPct val="90000"/>
              </a:lnSpc>
              <a:spcBef>
                <a:spcPts val="500"/>
              </a:spcBef>
              <a:spcAft>
                <a:spcPts val="0"/>
              </a:spcAft>
              <a:buClr>
                <a:schemeClr val="dk1"/>
              </a:buClr>
              <a:buSzPts val="1600"/>
              <a:buNone/>
              <a:defRPr sz="1600"/>
            </a:lvl9pPr>
          </a:lstStyle>
          <a:p/>
        </p:txBody>
      </p:sp>
      <p:sp>
        <p:nvSpPr>
          <p:cNvPr id="18" name="Google Shape;18;p14"/>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19" name="Google Shape;19;p14"/>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20" name="Google Shape;20;p14"/>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1pPr>
            <a:lvl2pPr algn="r" indent="0" lvl="1"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2pPr>
            <a:lvl3pPr algn="r" indent="0" lvl="2"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3pPr>
            <a:lvl4pPr algn="r" indent="0" lvl="3"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4pPr>
            <a:lvl5pPr algn="r" indent="0" lvl="4"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5pPr>
            <a:lvl6pPr algn="r" indent="0" lvl="5"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6pPr>
            <a:lvl7pPr algn="r" indent="0" lvl="6"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7pPr>
            <a:lvl8pPr algn="r" indent="0" lvl="7"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8pPr>
            <a:lvl9pPr algn="r" indent="0" lvl="8"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1" name="Shape 21"/>
        <p:cNvGrpSpPr/>
        <p:nvPr/>
      </p:nvGrpSpPr>
      <p:grpSpPr>
        <a:xfrm>
          <a:off x="0" y="0"/>
          <a:ext cx="0" cy="0"/>
          <a:chOff x="0" y="0"/>
          <a:chExt cx="0" cy="0"/>
        </a:xfrm>
      </p:grpSpPr>
      <p:sp>
        <p:nvSpPr>
          <p:cNvPr id="22" name="Google Shape;22;p15"/>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23" name="Google Shape;23;p15"/>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24" name="Google Shape;24;p15"/>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1pPr>
            <a:lvl2pPr algn="r" indent="0" lvl="1"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2pPr>
            <a:lvl3pPr algn="r" indent="0" lvl="2"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3pPr>
            <a:lvl4pPr algn="r" indent="0" lvl="3"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4pPr>
            <a:lvl5pPr algn="r" indent="0" lvl="4"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5pPr>
            <a:lvl6pPr algn="r" indent="0" lvl="5"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6pPr>
            <a:lvl7pPr algn="r" indent="0" lvl="6"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7pPr>
            <a:lvl8pPr algn="r" indent="0" lvl="7"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8pPr>
            <a:lvl9pPr algn="r" indent="0" lvl="8"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16"/>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27" name="Google Shape;27;p16"/>
          <p:cNvSpPr txBox="1"/>
          <p:nvPr>
            <p:ph idx="1" type="body"/>
          </p:nvPr>
        </p:nvSpPr>
        <p:spPr>
          <a:xfrm>
            <a:off x="838200" y="1825625"/>
            <a:ext cx="10515600" cy="4351338"/>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p:txBody>
      </p:sp>
      <p:sp>
        <p:nvSpPr>
          <p:cNvPr id="28" name="Google Shape;28;p16"/>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29" name="Google Shape;29;p16"/>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30" name="Google Shape;30;p16"/>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1pPr>
            <a:lvl2pPr algn="r" indent="0" lvl="1"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2pPr>
            <a:lvl3pPr algn="r" indent="0" lvl="2"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3pPr>
            <a:lvl4pPr algn="r" indent="0" lvl="3"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4pPr>
            <a:lvl5pPr algn="r" indent="0" lvl="4"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5pPr>
            <a:lvl6pPr algn="r" indent="0" lvl="5"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6pPr>
            <a:lvl7pPr algn="r" indent="0" lvl="6"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7pPr>
            <a:lvl8pPr algn="r" indent="0" lvl="7"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8pPr>
            <a:lvl9pPr algn="r" indent="0" lvl="8"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17"/>
          <p:cNvSpPr txBox="1"/>
          <p:nvPr>
            <p:ph type="title"/>
          </p:nvPr>
        </p:nvSpPr>
        <p:spPr>
          <a:xfrm>
            <a:off x="831850" y="1709738"/>
            <a:ext cx="10515600" cy="2852737"/>
          </a:xfrm>
          <a:prstGeom prst="rect">
            <a:avLst/>
          </a:prstGeom>
          <a:noFill/>
          <a:ln>
            <a:noFill/>
          </a:ln>
        </p:spPr>
        <p:txBody>
          <a:bodyPr anchor="b" anchorCtr="0" bIns="45700" lIns="91425" numCol="1" rIns="91425" spcFirstLastPara="1" tIns="45700" wrap="square">
            <a:normAutofit/>
          </a:bodyPr>
          <a:lstStyle>
            <a:lvl1pPr algn="l" lvl="0">
              <a:lnSpc>
                <a:spcPct val="90000"/>
              </a:lnSpc>
              <a:spcBef>
                <a:spcPts val="0"/>
              </a:spcBef>
              <a:spcAft>
                <a:spcPts val="0"/>
              </a:spcAft>
              <a:buClr>
                <a:schemeClr val="dk1"/>
              </a:buClr>
              <a:buSzPts val="6000"/>
              <a:buFont typeface="Calibri"/>
              <a:buNone/>
              <a:defRPr sz="6000"/>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33" name="Google Shape;33;p17"/>
          <p:cNvSpPr txBox="1"/>
          <p:nvPr>
            <p:ph idx="1" type="body"/>
          </p:nvPr>
        </p:nvSpPr>
        <p:spPr>
          <a:xfrm>
            <a:off x="831850" y="4589463"/>
            <a:ext cx="10515600" cy="1500187"/>
          </a:xfrm>
          <a:prstGeom prst="rect">
            <a:avLst/>
          </a:prstGeom>
          <a:noFill/>
          <a:ln>
            <a:noFill/>
          </a:ln>
        </p:spPr>
        <p:txBody>
          <a:bodyPr anchor="t" anchorCtr="0" bIns="45700" lIns="91425" numCol="1" rIns="91425" spcFirstLastPara="1" tIns="45700" wrap="square">
            <a:normAutofit/>
          </a:bodyPr>
          <a:lstStyle>
            <a:lvl1pPr algn="l" indent="-228600" lvl="0" marL="457200">
              <a:lnSpc>
                <a:spcPct val="90000"/>
              </a:lnSpc>
              <a:spcBef>
                <a:spcPts val="1000"/>
              </a:spcBef>
              <a:spcAft>
                <a:spcPts val="0"/>
              </a:spcAft>
              <a:buClr>
                <a:srgbClr val="888888"/>
              </a:buClr>
              <a:buSzPts val="2400"/>
              <a:buNone/>
              <a:defRPr sz="2400">
                <a:solidFill>
                  <a:srgbClr val="888888"/>
                </a:solidFill>
              </a:defRPr>
            </a:lvl1pPr>
            <a:lvl2pPr algn="l" indent="-228600" lvl="1" marL="914400">
              <a:lnSpc>
                <a:spcPct val="90000"/>
              </a:lnSpc>
              <a:spcBef>
                <a:spcPts val="500"/>
              </a:spcBef>
              <a:spcAft>
                <a:spcPts val="0"/>
              </a:spcAft>
              <a:buClr>
                <a:srgbClr val="888888"/>
              </a:buClr>
              <a:buSzPts val="2000"/>
              <a:buNone/>
              <a:defRPr sz="2000">
                <a:solidFill>
                  <a:srgbClr val="888888"/>
                </a:solidFill>
              </a:defRPr>
            </a:lvl2pPr>
            <a:lvl3pPr algn="l" indent="-228600" lvl="2" marL="1371600">
              <a:lnSpc>
                <a:spcPct val="90000"/>
              </a:lnSpc>
              <a:spcBef>
                <a:spcPts val="500"/>
              </a:spcBef>
              <a:spcAft>
                <a:spcPts val="0"/>
              </a:spcAft>
              <a:buClr>
                <a:srgbClr val="888888"/>
              </a:buClr>
              <a:buSzPts val="1800"/>
              <a:buNone/>
              <a:defRPr sz="1800">
                <a:solidFill>
                  <a:srgbClr val="888888"/>
                </a:solidFill>
              </a:defRPr>
            </a:lvl3pPr>
            <a:lvl4pPr algn="l" indent="-228600" lvl="3" marL="1828800">
              <a:lnSpc>
                <a:spcPct val="90000"/>
              </a:lnSpc>
              <a:spcBef>
                <a:spcPts val="500"/>
              </a:spcBef>
              <a:spcAft>
                <a:spcPts val="0"/>
              </a:spcAft>
              <a:buClr>
                <a:srgbClr val="888888"/>
              </a:buClr>
              <a:buSzPts val="1600"/>
              <a:buNone/>
              <a:defRPr sz="1600">
                <a:solidFill>
                  <a:srgbClr val="888888"/>
                </a:solidFill>
              </a:defRPr>
            </a:lvl4pPr>
            <a:lvl5pPr algn="l" indent="-228600" lvl="4" marL="2286000">
              <a:lnSpc>
                <a:spcPct val="90000"/>
              </a:lnSpc>
              <a:spcBef>
                <a:spcPts val="500"/>
              </a:spcBef>
              <a:spcAft>
                <a:spcPts val="0"/>
              </a:spcAft>
              <a:buClr>
                <a:srgbClr val="888888"/>
              </a:buClr>
              <a:buSzPts val="1600"/>
              <a:buNone/>
              <a:defRPr sz="1600">
                <a:solidFill>
                  <a:srgbClr val="888888"/>
                </a:solidFill>
              </a:defRPr>
            </a:lvl5pPr>
            <a:lvl6pPr algn="l" indent="-228600" lvl="5" marL="2743200">
              <a:lnSpc>
                <a:spcPct val="90000"/>
              </a:lnSpc>
              <a:spcBef>
                <a:spcPts val="500"/>
              </a:spcBef>
              <a:spcAft>
                <a:spcPts val="0"/>
              </a:spcAft>
              <a:buClr>
                <a:srgbClr val="888888"/>
              </a:buClr>
              <a:buSzPts val="1600"/>
              <a:buNone/>
              <a:defRPr sz="1600">
                <a:solidFill>
                  <a:srgbClr val="888888"/>
                </a:solidFill>
              </a:defRPr>
            </a:lvl6pPr>
            <a:lvl7pPr algn="l" indent="-228600" lvl="6" marL="3200400">
              <a:lnSpc>
                <a:spcPct val="90000"/>
              </a:lnSpc>
              <a:spcBef>
                <a:spcPts val="500"/>
              </a:spcBef>
              <a:spcAft>
                <a:spcPts val="0"/>
              </a:spcAft>
              <a:buClr>
                <a:srgbClr val="888888"/>
              </a:buClr>
              <a:buSzPts val="1600"/>
              <a:buNone/>
              <a:defRPr sz="1600">
                <a:solidFill>
                  <a:srgbClr val="888888"/>
                </a:solidFill>
              </a:defRPr>
            </a:lvl7pPr>
            <a:lvl8pPr algn="l" indent="-228600" lvl="7" marL="3657600">
              <a:lnSpc>
                <a:spcPct val="90000"/>
              </a:lnSpc>
              <a:spcBef>
                <a:spcPts val="500"/>
              </a:spcBef>
              <a:spcAft>
                <a:spcPts val="0"/>
              </a:spcAft>
              <a:buClr>
                <a:srgbClr val="888888"/>
              </a:buClr>
              <a:buSzPts val="1600"/>
              <a:buNone/>
              <a:defRPr sz="1600">
                <a:solidFill>
                  <a:srgbClr val="888888"/>
                </a:solidFill>
              </a:defRPr>
            </a:lvl8pPr>
            <a:lvl9pPr algn="l" indent="-228600" lvl="8" marL="4114800">
              <a:lnSpc>
                <a:spcPct val="90000"/>
              </a:lnSpc>
              <a:spcBef>
                <a:spcPts val="500"/>
              </a:spcBef>
              <a:spcAft>
                <a:spcPts val="0"/>
              </a:spcAft>
              <a:buClr>
                <a:srgbClr val="888888"/>
              </a:buClr>
              <a:buSzPts val="1600"/>
              <a:buNone/>
              <a:defRPr sz="1600">
                <a:solidFill>
                  <a:srgbClr val="888888"/>
                </a:solidFill>
              </a:defRPr>
            </a:lvl9pPr>
          </a:lstStyle>
          <a:p/>
        </p:txBody>
      </p:sp>
      <p:sp>
        <p:nvSpPr>
          <p:cNvPr id="34" name="Google Shape;34;p17"/>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35" name="Google Shape;35;p17"/>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36" name="Google Shape;36;p17"/>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1pPr>
            <a:lvl2pPr algn="r" indent="0" lvl="1"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2pPr>
            <a:lvl3pPr algn="r" indent="0" lvl="2"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3pPr>
            <a:lvl4pPr algn="r" indent="0" lvl="3"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4pPr>
            <a:lvl5pPr algn="r" indent="0" lvl="4"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5pPr>
            <a:lvl6pPr algn="r" indent="0" lvl="5"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6pPr>
            <a:lvl7pPr algn="r" indent="0" lvl="6"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7pPr>
            <a:lvl8pPr algn="r" indent="0" lvl="7"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8pPr>
            <a:lvl9pPr algn="r" indent="0" lvl="8"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18"/>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39" name="Google Shape;39;p18"/>
          <p:cNvSpPr txBox="1"/>
          <p:nvPr>
            <p:ph idx="1" type="body"/>
          </p:nvPr>
        </p:nvSpPr>
        <p:spPr>
          <a:xfrm>
            <a:off x="838200" y="1825625"/>
            <a:ext cx="5181600" cy="4351338"/>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p:txBody>
      </p:sp>
      <p:sp>
        <p:nvSpPr>
          <p:cNvPr id="40" name="Google Shape;40;p18"/>
          <p:cNvSpPr txBox="1"/>
          <p:nvPr>
            <p:ph idx="2" type="body"/>
          </p:nvPr>
        </p:nvSpPr>
        <p:spPr>
          <a:xfrm>
            <a:off x="6172200" y="1825625"/>
            <a:ext cx="5181600" cy="4351338"/>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p:txBody>
      </p:sp>
      <p:sp>
        <p:nvSpPr>
          <p:cNvPr id="41" name="Google Shape;41;p18"/>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42" name="Google Shape;42;p18"/>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43" name="Google Shape;43;p18"/>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1pPr>
            <a:lvl2pPr algn="r" indent="0" lvl="1"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2pPr>
            <a:lvl3pPr algn="r" indent="0" lvl="2"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3pPr>
            <a:lvl4pPr algn="r" indent="0" lvl="3"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4pPr>
            <a:lvl5pPr algn="r" indent="0" lvl="4"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5pPr>
            <a:lvl6pPr algn="r" indent="0" lvl="5"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6pPr>
            <a:lvl7pPr algn="r" indent="0" lvl="6"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7pPr>
            <a:lvl8pPr algn="r" indent="0" lvl="7"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8pPr>
            <a:lvl9pPr algn="r" indent="0" lvl="8"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19"/>
          <p:cNvSpPr txBox="1"/>
          <p:nvPr>
            <p:ph type="title"/>
          </p:nvPr>
        </p:nvSpPr>
        <p:spPr>
          <a:xfrm>
            <a:off x="839788" y="365125"/>
            <a:ext cx="10515600" cy="1325563"/>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46" name="Google Shape;46;p19"/>
          <p:cNvSpPr txBox="1"/>
          <p:nvPr>
            <p:ph idx="1" type="body"/>
          </p:nvPr>
        </p:nvSpPr>
        <p:spPr>
          <a:xfrm>
            <a:off x="839788" y="1681163"/>
            <a:ext cx="5157787" cy="823912"/>
          </a:xfrm>
          <a:prstGeom prst="rect">
            <a:avLst/>
          </a:prstGeom>
          <a:noFill/>
          <a:ln>
            <a:noFill/>
          </a:ln>
        </p:spPr>
        <p:txBody>
          <a:bodyPr anchor="b" anchorCtr="0" bIns="45700" lIns="91425" numCol="1" rIns="91425" spcFirstLastPara="1" tIns="45700" wrap="square">
            <a:normAutofit/>
          </a:bodyPr>
          <a:lstStyle>
            <a:lvl1pPr algn="l" indent="-228600" lvl="0" marL="457200">
              <a:lnSpc>
                <a:spcPct val="90000"/>
              </a:lnSpc>
              <a:spcBef>
                <a:spcPts val="1000"/>
              </a:spcBef>
              <a:spcAft>
                <a:spcPts val="0"/>
              </a:spcAft>
              <a:buClr>
                <a:schemeClr val="dk1"/>
              </a:buClr>
              <a:buSzPts val="2400"/>
              <a:buNone/>
              <a:defRPr b="1" sz="2400"/>
            </a:lvl1pPr>
            <a:lvl2pPr algn="l" indent="-228600" lvl="1" marL="914400">
              <a:lnSpc>
                <a:spcPct val="90000"/>
              </a:lnSpc>
              <a:spcBef>
                <a:spcPts val="500"/>
              </a:spcBef>
              <a:spcAft>
                <a:spcPts val="0"/>
              </a:spcAft>
              <a:buClr>
                <a:schemeClr val="dk1"/>
              </a:buClr>
              <a:buSzPts val="2000"/>
              <a:buNone/>
              <a:defRPr b="1" sz="2000"/>
            </a:lvl2pPr>
            <a:lvl3pPr algn="l" indent="-228600" lvl="2" marL="1371600">
              <a:lnSpc>
                <a:spcPct val="90000"/>
              </a:lnSpc>
              <a:spcBef>
                <a:spcPts val="500"/>
              </a:spcBef>
              <a:spcAft>
                <a:spcPts val="0"/>
              </a:spcAft>
              <a:buClr>
                <a:schemeClr val="dk1"/>
              </a:buClr>
              <a:buSzPts val="1800"/>
              <a:buNone/>
              <a:defRPr b="1" sz="1800"/>
            </a:lvl3pPr>
            <a:lvl4pPr algn="l" indent="-228600" lvl="3" marL="1828800">
              <a:lnSpc>
                <a:spcPct val="90000"/>
              </a:lnSpc>
              <a:spcBef>
                <a:spcPts val="500"/>
              </a:spcBef>
              <a:spcAft>
                <a:spcPts val="0"/>
              </a:spcAft>
              <a:buClr>
                <a:schemeClr val="dk1"/>
              </a:buClr>
              <a:buSzPts val="1600"/>
              <a:buNone/>
              <a:defRPr b="1" sz="1600"/>
            </a:lvl4pPr>
            <a:lvl5pPr algn="l" indent="-228600" lvl="4" marL="2286000">
              <a:lnSpc>
                <a:spcPct val="90000"/>
              </a:lnSpc>
              <a:spcBef>
                <a:spcPts val="500"/>
              </a:spcBef>
              <a:spcAft>
                <a:spcPts val="0"/>
              </a:spcAft>
              <a:buClr>
                <a:schemeClr val="dk1"/>
              </a:buClr>
              <a:buSzPts val="1600"/>
              <a:buNone/>
              <a:defRPr b="1" sz="1600"/>
            </a:lvl5pPr>
            <a:lvl6pPr algn="l" indent="-228600" lvl="5" marL="2743200">
              <a:lnSpc>
                <a:spcPct val="90000"/>
              </a:lnSpc>
              <a:spcBef>
                <a:spcPts val="500"/>
              </a:spcBef>
              <a:spcAft>
                <a:spcPts val="0"/>
              </a:spcAft>
              <a:buClr>
                <a:schemeClr val="dk1"/>
              </a:buClr>
              <a:buSzPts val="1600"/>
              <a:buNone/>
              <a:defRPr b="1" sz="1600"/>
            </a:lvl6pPr>
            <a:lvl7pPr algn="l" indent="-228600" lvl="6" marL="3200400">
              <a:lnSpc>
                <a:spcPct val="90000"/>
              </a:lnSpc>
              <a:spcBef>
                <a:spcPts val="500"/>
              </a:spcBef>
              <a:spcAft>
                <a:spcPts val="0"/>
              </a:spcAft>
              <a:buClr>
                <a:schemeClr val="dk1"/>
              </a:buClr>
              <a:buSzPts val="1600"/>
              <a:buNone/>
              <a:defRPr b="1" sz="1600"/>
            </a:lvl7pPr>
            <a:lvl8pPr algn="l" indent="-228600" lvl="7" marL="3657600">
              <a:lnSpc>
                <a:spcPct val="90000"/>
              </a:lnSpc>
              <a:spcBef>
                <a:spcPts val="500"/>
              </a:spcBef>
              <a:spcAft>
                <a:spcPts val="0"/>
              </a:spcAft>
              <a:buClr>
                <a:schemeClr val="dk1"/>
              </a:buClr>
              <a:buSzPts val="1600"/>
              <a:buNone/>
              <a:defRPr b="1" sz="1600"/>
            </a:lvl8pPr>
            <a:lvl9pPr algn="l" indent="-228600" lvl="8" marL="4114800">
              <a:lnSpc>
                <a:spcPct val="90000"/>
              </a:lnSpc>
              <a:spcBef>
                <a:spcPts val="500"/>
              </a:spcBef>
              <a:spcAft>
                <a:spcPts val="0"/>
              </a:spcAft>
              <a:buClr>
                <a:schemeClr val="dk1"/>
              </a:buClr>
              <a:buSzPts val="1600"/>
              <a:buNone/>
              <a:defRPr b="1" sz="1600"/>
            </a:lvl9pPr>
          </a:lstStyle>
          <a:p/>
        </p:txBody>
      </p:sp>
      <p:sp>
        <p:nvSpPr>
          <p:cNvPr id="47" name="Google Shape;47;p19"/>
          <p:cNvSpPr txBox="1"/>
          <p:nvPr>
            <p:ph idx="2" type="body"/>
          </p:nvPr>
        </p:nvSpPr>
        <p:spPr>
          <a:xfrm>
            <a:off x="839788" y="2505075"/>
            <a:ext cx="5157787" cy="3684588"/>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p:txBody>
      </p:sp>
      <p:sp>
        <p:nvSpPr>
          <p:cNvPr id="48" name="Google Shape;48;p19"/>
          <p:cNvSpPr txBox="1"/>
          <p:nvPr>
            <p:ph idx="3" type="body"/>
          </p:nvPr>
        </p:nvSpPr>
        <p:spPr>
          <a:xfrm>
            <a:off x="6172200" y="1681163"/>
            <a:ext cx="5183188" cy="823912"/>
          </a:xfrm>
          <a:prstGeom prst="rect">
            <a:avLst/>
          </a:prstGeom>
          <a:noFill/>
          <a:ln>
            <a:noFill/>
          </a:ln>
        </p:spPr>
        <p:txBody>
          <a:bodyPr anchor="b" anchorCtr="0" bIns="45700" lIns="91425" numCol="1" rIns="91425" spcFirstLastPara="1" tIns="45700" wrap="square">
            <a:normAutofit/>
          </a:bodyPr>
          <a:lstStyle>
            <a:lvl1pPr algn="l" indent="-228600" lvl="0" marL="457200">
              <a:lnSpc>
                <a:spcPct val="90000"/>
              </a:lnSpc>
              <a:spcBef>
                <a:spcPts val="1000"/>
              </a:spcBef>
              <a:spcAft>
                <a:spcPts val="0"/>
              </a:spcAft>
              <a:buClr>
                <a:schemeClr val="dk1"/>
              </a:buClr>
              <a:buSzPts val="2400"/>
              <a:buNone/>
              <a:defRPr b="1" sz="2400"/>
            </a:lvl1pPr>
            <a:lvl2pPr algn="l" indent="-228600" lvl="1" marL="914400">
              <a:lnSpc>
                <a:spcPct val="90000"/>
              </a:lnSpc>
              <a:spcBef>
                <a:spcPts val="500"/>
              </a:spcBef>
              <a:spcAft>
                <a:spcPts val="0"/>
              </a:spcAft>
              <a:buClr>
                <a:schemeClr val="dk1"/>
              </a:buClr>
              <a:buSzPts val="2000"/>
              <a:buNone/>
              <a:defRPr b="1" sz="2000"/>
            </a:lvl2pPr>
            <a:lvl3pPr algn="l" indent="-228600" lvl="2" marL="1371600">
              <a:lnSpc>
                <a:spcPct val="90000"/>
              </a:lnSpc>
              <a:spcBef>
                <a:spcPts val="500"/>
              </a:spcBef>
              <a:spcAft>
                <a:spcPts val="0"/>
              </a:spcAft>
              <a:buClr>
                <a:schemeClr val="dk1"/>
              </a:buClr>
              <a:buSzPts val="1800"/>
              <a:buNone/>
              <a:defRPr b="1" sz="1800"/>
            </a:lvl3pPr>
            <a:lvl4pPr algn="l" indent="-228600" lvl="3" marL="1828800">
              <a:lnSpc>
                <a:spcPct val="90000"/>
              </a:lnSpc>
              <a:spcBef>
                <a:spcPts val="500"/>
              </a:spcBef>
              <a:spcAft>
                <a:spcPts val="0"/>
              </a:spcAft>
              <a:buClr>
                <a:schemeClr val="dk1"/>
              </a:buClr>
              <a:buSzPts val="1600"/>
              <a:buNone/>
              <a:defRPr b="1" sz="1600"/>
            </a:lvl4pPr>
            <a:lvl5pPr algn="l" indent="-228600" lvl="4" marL="2286000">
              <a:lnSpc>
                <a:spcPct val="90000"/>
              </a:lnSpc>
              <a:spcBef>
                <a:spcPts val="500"/>
              </a:spcBef>
              <a:spcAft>
                <a:spcPts val="0"/>
              </a:spcAft>
              <a:buClr>
                <a:schemeClr val="dk1"/>
              </a:buClr>
              <a:buSzPts val="1600"/>
              <a:buNone/>
              <a:defRPr b="1" sz="1600"/>
            </a:lvl5pPr>
            <a:lvl6pPr algn="l" indent="-228600" lvl="5" marL="2743200">
              <a:lnSpc>
                <a:spcPct val="90000"/>
              </a:lnSpc>
              <a:spcBef>
                <a:spcPts val="500"/>
              </a:spcBef>
              <a:spcAft>
                <a:spcPts val="0"/>
              </a:spcAft>
              <a:buClr>
                <a:schemeClr val="dk1"/>
              </a:buClr>
              <a:buSzPts val="1600"/>
              <a:buNone/>
              <a:defRPr b="1" sz="1600"/>
            </a:lvl6pPr>
            <a:lvl7pPr algn="l" indent="-228600" lvl="6" marL="3200400">
              <a:lnSpc>
                <a:spcPct val="90000"/>
              </a:lnSpc>
              <a:spcBef>
                <a:spcPts val="500"/>
              </a:spcBef>
              <a:spcAft>
                <a:spcPts val="0"/>
              </a:spcAft>
              <a:buClr>
                <a:schemeClr val="dk1"/>
              </a:buClr>
              <a:buSzPts val="1600"/>
              <a:buNone/>
              <a:defRPr b="1" sz="1600"/>
            </a:lvl7pPr>
            <a:lvl8pPr algn="l" indent="-228600" lvl="7" marL="3657600">
              <a:lnSpc>
                <a:spcPct val="90000"/>
              </a:lnSpc>
              <a:spcBef>
                <a:spcPts val="500"/>
              </a:spcBef>
              <a:spcAft>
                <a:spcPts val="0"/>
              </a:spcAft>
              <a:buClr>
                <a:schemeClr val="dk1"/>
              </a:buClr>
              <a:buSzPts val="1600"/>
              <a:buNone/>
              <a:defRPr b="1" sz="1600"/>
            </a:lvl8pPr>
            <a:lvl9pPr algn="l" indent="-228600" lvl="8" marL="4114800">
              <a:lnSpc>
                <a:spcPct val="90000"/>
              </a:lnSpc>
              <a:spcBef>
                <a:spcPts val="500"/>
              </a:spcBef>
              <a:spcAft>
                <a:spcPts val="0"/>
              </a:spcAft>
              <a:buClr>
                <a:schemeClr val="dk1"/>
              </a:buClr>
              <a:buSzPts val="1600"/>
              <a:buNone/>
              <a:defRPr b="1" sz="1600"/>
            </a:lvl9pPr>
          </a:lstStyle>
          <a:p/>
        </p:txBody>
      </p:sp>
      <p:sp>
        <p:nvSpPr>
          <p:cNvPr id="49" name="Google Shape;49;p19"/>
          <p:cNvSpPr txBox="1"/>
          <p:nvPr>
            <p:ph idx="4" type="body"/>
          </p:nvPr>
        </p:nvSpPr>
        <p:spPr>
          <a:xfrm>
            <a:off x="6172200" y="2505075"/>
            <a:ext cx="5183188" cy="3684588"/>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p:txBody>
      </p:sp>
      <p:sp>
        <p:nvSpPr>
          <p:cNvPr id="50" name="Google Shape;50;p19"/>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51" name="Google Shape;51;p19"/>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52" name="Google Shape;52;p19"/>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1pPr>
            <a:lvl2pPr algn="r" indent="0" lvl="1"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2pPr>
            <a:lvl3pPr algn="r" indent="0" lvl="2"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3pPr>
            <a:lvl4pPr algn="r" indent="0" lvl="3"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4pPr>
            <a:lvl5pPr algn="r" indent="0" lvl="4"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5pPr>
            <a:lvl6pPr algn="r" indent="0" lvl="5"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6pPr>
            <a:lvl7pPr algn="r" indent="0" lvl="6"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7pPr>
            <a:lvl8pPr algn="r" indent="0" lvl="7"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8pPr>
            <a:lvl9pPr algn="r" indent="0" lvl="8"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20"/>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55" name="Google Shape;55;p20"/>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56" name="Google Shape;56;p20"/>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57" name="Google Shape;57;p20"/>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1pPr>
            <a:lvl2pPr algn="r" indent="0" lvl="1"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2pPr>
            <a:lvl3pPr algn="r" indent="0" lvl="2"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3pPr>
            <a:lvl4pPr algn="r" indent="0" lvl="3"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4pPr>
            <a:lvl5pPr algn="r" indent="0" lvl="4"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5pPr>
            <a:lvl6pPr algn="r" indent="0" lvl="5"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6pPr>
            <a:lvl7pPr algn="r" indent="0" lvl="6"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7pPr>
            <a:lvl8pPr algn="r" indent="0" lvl="7"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8pPr>
            <a:lvl9pPr algn="r" indent="0" lvl="8"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1"/>
          <p:cNvSpPr txBox="1"/>
          <p:nvPr>
            <p:ph type="title"/>
          </p:nvPr>
        </p:nvSpPr>
        <p:spPr>
          <a:xfrm>
            <a:off x="839788" y="457200"/>
            <a:ext cx="3932237" cy="1600200"/>
          </a:xfrm>
          <a:prstGeom prst="rect">
            <a:avLst/>
          </a:prstGeom>
          <a:noFill/>
          <a:ln>
            <a:noFill/>
          </a:ln>
        </p:spPr>
        <p:txBody>
          <a:bodyPr anchor="b" anchorCtr="0" bIns="45700" lIns="91425" numCol="1" rIns="91425" spcFirstLastPara="1" tIns="45700" wrap="square">
            <a:normAutofit/>
          </a:bodyPr>
          <a:lstStyle>
            <a:lvl1pPr algn="l" lvl="0">
              <a:lnSpc>
                <a:spcPct val="90000"/>
              </a:lnSpc>
              <a:spcBef>
                <a:spcPts val="0"/>
              </a:spcBef>
              <a:spcAft>
                <a:spcPts val="0"/>
              </a:spcAft>
              <a:buClr>
                <a:schemeClr val="dk1"/>
              </a:buClr>
              <a:buSzPts val="3200"/>
              <a:buFont typeface="Calibri"/>
              <a:buNone/>
              <a:defRPr sz="3200"/>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60" name="Google Shape;60;p21"/>
          <p:cNvSpPr txBox="1"/>
          <p:nvPr>
            <p:ph idx="1" type="body"/>
          </p:nvPr>
        </p:nvSpPr>
        <p:spPr>
          <a:xfrm>
            <a:off x="5183188" y="987425"/>
            <a:ext cx="6172200" cy="4873625"/>
          </a:xfrm>
          <a:prstGeom prst="rect">
            <a:avLst/>
          </a:prstGeom>
          <a:noFill/>
          <a:ln>
            <a:noFill/>
          </a:ln>
        </p:spPr>
        <p:txBody>
          <a:bodyPr anchor="t" anchorCtr="0" bIns="45700" lIns="91425" numCol="1" rIns="91425" spcFirstLastPara="1" tIns="45700" wrap="square">
            <a:normAutofit/>
          </a:bodyPr>
          <a:lstStyle>
            <a:lvl1pPr algn="l" indent="-431800" lvl="0" marL="457200">
              <a:lnSpc>
                <a:spcPct val="90000"/>
              </a:lnSpc>
              <a:spcBef>
                <a:spcPts val="1000"/>
              </a:spcBef>
              <a:spcAft>
                <a:spcPts val="0"/>
              </a:spcAft>
              <a:buClr>
                <a:schemeClr val="dk1"/>
              </a:buClr>
              <a:buSzPts val="3200"/>
              <a:buChar char="•"/>
              <a:defRPr sz="3200"/>
            </a:lvl1pPr>
            <a:lvl2pPr algn="l" indent="-406400" lvl="1" marL="914400">
              <a:lnSpc>
                <a:spcPct val="90000"/>
              </a:lnSpc>
              <a:spcBef>
                <a:spcPts val="500"/>
              </a:spcBef>
              <a:spcAft>
                <a:spcPts val="0"/>
              </a:spcAft>
              <a:buClr>
                <a:schemeClr val="dk1"/>
              </a:buClr>
              <a:buSzPts val="2800"/>
              <a:buChar char="•"/>
              <a:defRPr sz="2800"/>
            </a:lvl2pPr>
            <a:lvl3pPr algn="l" indent="-381000" lvl="2" marL="1371600">
              <a:lnSpc>
                <a:spcPct val="90000"/>
              </a:lnSpc>
              <a:spcBef>
                <a:spcPts val="500"/>
              </a:spcBef>
              <a:spcAft>
                <a:spcPts val="0"/>
              </a:spcAft>
              <a:buClr>
                <a:schemeClr val="dk1"/>
              </a:buClr>
              <a:buSzPts val="2400"/>
              <a:buChar char="•"/>
              <a:defRPr sz="2400"/>
            </a:lvl3pPr>
            <a:lvl4pPr algn="l" indent="-355600" lvl="3" marL="1828800">
              <a:lnSpc>
                <a:spcPct val="90000"/>
              </a:lnSpc>
              <a:spcBef>
                <a:spcPts val="500"/>
              </a:spcBef>
              <a:spcAft>
                <a:spcPts val="0"/>
              </a:spcAft>
              <a:buClr>
                <a:schemeClr val="dk1"/>
              </a:buClr>
              <a:buSzPts val="2000"/>
              <a:buChar char="•"/>
              <a:defRPr sz="2000"/>
            </a:lvl4pPr>
            <a:lvl5pPr algn="l" indent="-355600" lvl="4" marL="2286000">
              <a:lnSpc>
                <a:spcPct val="90000"/>
              </a:lnSpc>
              <a:spcBef>
                <a:spcPts val="500"/>
              </a:spcBef>
              <a:spcAft>
                <a:spcPts val="0"/>
              </a:spcAft>
              <a:buClr>
                <a:schemeClr val="dk1"/>
              </a:buClr>
              <a:buSzPts val="2000"/>
              <a:buChar char="•"/>
              <a:defRPr sz="2000"/>
            </a:lvl5pPr>
            <a:lvl6pPr algn="l" indent="-355600" lvl="5" marL="2743200">
              <a:lnSpc>
                <a:spcPct val="90000"/>
              </a:lnSpc>
              <a:spcBef>
                <a:spcPts val="500"/>
              </a:spcBef>
              <a:spcAft>
                <a:spcPts val="0"/>
              </a:spcAft>
              <a:buClr>
                <a:schemeClr val="dk1"/>
              </a:buClr>
              <a:buSzPts val="2000"/>
              <a:buChar char="•"/>
              <a:defRPr sz="2000"/>
            </a:lvl6pPr>
            <a:lvl7pPr algn="l" indent="-355600" lvl="6" marL="3200400">
              <a:lnSpc>
                <a:spcPct val="90000"/>
              </a:lnSpc>
              <a:spcBef>
                <a:spcPts val="500"/>
              </a:spcBef>
              <a:spcAft>
                <a:spcPts val="0"/>
              </a:spcAft>
              <a:buClr>
                <a:schemeClr val="dk1"/>
              </a:buClr>
              <a:buSzPts val="2000"/>
              <a:buChar char="•"/>
              <a:defRPr sz="2000"/>
            </a:lvl7pPr>
            <a:lvl8pPr algn="l" indent="-355600" lvl="7" marL="3657600">
              <a:lnSpc>
                <a:spcPct val="90000"/>
              </a:lnSpc>
              <a:spcBef>
                <a:spcPts val="500"/>
              </a:spcBef>
              <a:spcAft>
                <a:spcPts val="0"/>
              </a:spcAft>
              <a:buClr>
                <a:schemeClr val="dk1"/>
              </a:buClr>
              <a:buSzPts val="2000"/>
              <a:buChar char="•"/>
              <a:defRPr sz="2000"/>
            </a:lvl8pPr>
            <a:lvl9pPr algn="l" indent="-355600" lvl="8" marL="4114800">
              <a:lnSpc>
                <a:spcPct val="90000"/>
              </a:lnSpc>
              <a:spcBef>
                <a:spcPts val="500"/>
              </a:spcBef>
              <a:spcAft>
                <a:spcPts val="0"/>
              </a:spcAft>
              <a:buClr>
                <a:schemeClr val="dk1"/>
              </a:buClr>
              <a:buSzPts val="2000"/>
              <a:buChar char="•"/>
              <a:defRPr sz="2000"/>
            </a:lvl9pPr>
          </a:lstStyle>
          <a:p/>
        </p:txBody>
      </p:sp>
      <p:sp>
        <p:nvSpPr>
          <p:cNvPr id="61" name="Google Shape;61;p21"/>
          <p:cNvSpPr txBox="1"/>
          <p:nvPr>
            <p:ph idx="2" type="body"/>
          </p:nvPr>
        </p:nvSpPr>
        <p:spPr>
          <a:xfrm>
            <a:off x="839788" y="2057400"/>
            <a:ext cx="3932237" cy="3811588"/>
          </a:xfrm>
          <a:prstGeom prst="rect">
            <a:avLst/>
          </a:prstGeom>
          <a:noFill/>
          <a:ln>
            <a:noFill/>
          </a:ln>
        </p:spPr>
        <p:txBody>
          <a:bodyPr anchor="t" anchorCtr="0" bIns="45700" lIns="91425" numCol="1" rIns="91425" spcFirstLastPara="1" tIns="45700" wrap="square">
            <a:normAutofit/>
          </a:bodyPr>
          <a:lstStyle>
            <a:lvl1pPr algn="l" indent="-228600" lvl="0" marL="457200">
              <a:lnSpc>
                <a:spcPct val="90000"/>
              </a:lnSpc>
              <a:spcBef>
                <a:spcPts val="1000"/>
              </a:spcBef>
              <a:spcAft>
                <a:spcPts val="0"/>
              </a:spcAft>
              <a:buClr>
                <a:schemeClr val="dk1"/>
              </a:buClr>
              <a:buSzPts val="1600"/>
              <a:buNone/>
              <a:defRPr sz="1600"/>
            </a:lvl1pPr>
            <a:lvl2pPr algn="l" indent="-228600" lvl="1" marL="914400">
              <a:lnSpc>
                <a:spcPct val="90000"/>
              </a:lnSpc>
              <a:spcBef>
                <a:spcPts val="500"/>
              </a:spcBef>
              <a:spcAft>
                <a:spcPts val="0"/>
              </a:spcAft>
              <a:buClr>
                <a:schemeClr val="dk1"/>
              </a:buClr>
              <a:buSzPts val="1400"/>
              <a:buNone/>
              <a:defRPr sz="1400"/>
            </a:lvl2pPr>
            <a:lvl3pPr algn="l" indent="-228600" lvl="2" marL="1371600">
              <a:lnSpc>
                <a:spcPct val="90000"/>
              </a:lnSpc>
              <a:spcBef>
                <a:spcPts val="500"/>
              </a:spcBef>
              <a:spcAft>
                <a:spcPts val="0"/>
              </a:spcAft>
              <a:buClr>
                <a:schemeClr val="dk1"/>
              </a:buClr>
              <a:buSzPts val="1200"/>
              <a:buNone/>
              <a:defRPr sz="1200"/>
            </a:lvl3pPr>
            <a:lvl4pPr algn="l" indent="-228600" lvl="3" marL="1828800">
              <a:lnSpc>
                <a:spcPct val="90000"/>
              </a:lnSpc>
              <a:spcBef>
                <a:spcPts val="500"/>
              </a:spcBef>
              <a:spcAft>
                <a:spcPts val="0"/>
              </a:spcAft>
              <a:buClr>
                <a:schemeClr val="dk1"/>
              </a:buClr>
              <a:buSzPts val="1000"/>
              <a:buNone/>
              <a:defRPr sz="1000"/>
            </a:lvl4pPr>
            <a:lvl5pPr algn="l" indent="-228600" lvl="4" marL="2286000">
              <a:lnSpc>
                <a:spcPct val="90000"/>
              </a:lnSpc>
              <a:spcBef>
                <a:spcPts val="500"/>
              </a:spcBef>
              <a:spcAft>
                <a:spcPts val="0"/>
              </a:spcAft>
              <a:buClr>
                <a:schemeClr val="dk1"/>
              </a:buClr>
              <a:buSzPts val="1000"/>
              <a:buNone/>
              <a:defRPr sz="1000"/>
            </a:lvl5pPr>
            <a:lvl6pPr algn="l" indent="-228600" lvl="5" marL="2743200">
              <a:lnSpc>
                <a:spcPct val="90000"/>
              </a:lnSpc>
              <a:spcBef>
                <a:spcPts val="500"/>
              </a:spcBef>
              <a:spcAft>
                <a:spcPts val="0"/>
              </a:spcAft>
              <a:buClr>
                <a:schemeClr val="dk1"/>
              </a:buClr>
              <a:buSzPts val="1000"/>
              <a:buNone/>
              <a:defRPr sz="1000"/>
            </a:lvl6pPr>
            <a:lvl7pPr algn="l" indent="-228600" lvl="6" marL="3200400">
              <a:lnSpc>
                <a:spcPct val="90000"/>
              </a:lnSpc>
              <a:spcBef>
                <a:spcPts val="500"/>
              </a:spcBef>
              <a:spcAft>
                <a:spcPts val="0"/>
              </a:spcAft>
              <a:buClr>
                <a:schemeClr val="dk1"/>
              </a:buClr>
              <a:buSzPts val="1000"/>
              <a:buNone/>
              <a:defRPr sz="1000"/>
            </a:lvl7pPr>
            <a:lvl8pPr algn="l" indent="-228600" lvl="7" marL="3657600">
              <a:lnSpc>
                <a:spcPct val="90000"/>
              </a:lnSpc>
              <a:spcBef>
                <a:spcPts val="500"/>
              </a:spcBef>
              <a:spcAft>
                <a:spcPts val="0"/>
              </a:spcAft>
              <a:buClr>
                <a:schemeClr val="dk1"/>
              </a:buClr>
              <a:buSzPts val="1000"/>
              <a:buNone/>
              <a:defRPr sz="1000"/>
            </a:lvl8pPr>
            <a:lvl9pPr algn="l" indent="-228600" lvl="8" marL="4114800">
              <a:lnSpc>
                <a:spcPct val="90000"/>
              </a:lnSpc>
              <a:spcBef>
                <a:spcPts val="500"/>
              </a:spcBef>
              <a:spcAft>
                <a:spcPts val="0"/>
              </a:spcAft>
              <a:buClr>
                <a:schemeClr val="dk1"/>
              </a:buClr>
              <a:buSzPts val="1000"/>
              <a:buNone/>
              <a:defRPr sz="1000"/>
            </a:lvl9pPr>
          </a:lstStyle>
          <a:p/>
        </p:txBody>
      </p:sp>
      <p:sp>
        <p:nvSpPr>
          <p:cNvPr id="62" name="Google Shape;62;p21"/>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63" name="Google Shape;63;p21"/>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64" name="Google Shape;64;p21"/>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1pPr>
            <a:lvl2pPr algn="r" indent="0" lvl="1"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2pPr>
            <a:lvl3pPr algn="r" indent="0" lvl="2"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3pPr>
            <a:lvl4pPr algn="r" indent="0" lvl="3"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4pPr>
            <a:lvl5pPr algn="r" indent="0" lvl="4"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5pPr>
            <a:lvl6pPr algn="r" indent="0" lvl="5"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6pPr>
            <a:lvl7pPr algn="r" indent="0" lvl="6"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7pPr>
            <a:lvl8pPr algn="r" indent="0" lvl="7"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8pPr>
            <a:lvl9pPr algn="r" indent="0" lvl="8"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2"/>
          <p:cNvSpPr txBox="1"/>
          <p:nvPr>
            <p:ph type="title"/>
          </p:nvPr>
        </p:nvSpPr>
        <p:spPr>
          <a:xfrm>
            <a:off x="839788" y="457200"/>
            <a:ext cx="3932237" cy="1600200"/>
          </a:xfrm>
          <a:prstGeom prst="rect">
            <a:avLst/>
          </a:prstGeom>
          <a:noFill/>
          <a:ln>
            <a:noFill/>
          </a:ln>
        </p:spPr>
        <p:txBody>
          <a:bodyPr anchor="b" anchorCtr="0" bIns="45700" lIns="91425" numCol="1" rIns="91425" spcFirstLastPara="1" tIns="45700" wrap="square">
            <a:normAutofit/>
          </a:bodyPr>
          <a:lstStyle>
            <a:lvl1pPr algn="l" lvl="0">
              <a:lnSpc>
                <a:spcPct val="90000"/>
              </a:lnSpc>
              <a:spcBef>
                <a:spcPts val="0"/>
              </a:spcBef>
              <a:spcAft>
                <a:spcPts val="0"/>
              </a:spcAft>
              <a:buClr>
                <a:schemeClr val="dk1"/>
              </a:buClr>
              <a:buSzPts val="3200"/>
              <a:buFont typeface="Calibri"/>
              <a:buNone/>
              <a:defRPr sz="3200"/>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67" name="Google Shape;67;p22"/>
          <p:cNvSpPr/>
          <p:nvPr>
            <p:ph idx="2" type="pic"/>
          </p:nvPr>
        </p:nvSpPr>
        <p:spPr>
          <a:xfrm>
            <a:off x="5183188" y="987425"/>
            <a:ext cx="6172200" cy="4873625"/>
          </a:xfrm>
          <a:prstGeom prst="rect">
            <a:avLst/>
          </a:prstGeom>
          <a:noFill/>
          <a:ln>
            <a:noFill/>
          </a:ln>
        </p:spPr>
      </p:sp>
      <p:sp>
        <p:nvSpPr>
          <p:cNvPr id="68" name="Google Shape;68;p22"/>
          <p:cNvSpPr txBox="1"/>
          <p:nvPr>
            <p:ph idx="1" type="body"/>
          </p:nvPr>
        </p:nvSpPr>
        <p:spPr>
          <a:xfrm>
            <a:off x="839788" y="2057400"/>
            <a:ext cx="3932237" cy="3811588"/>
          </a:xfrm>
          <a:prstGeom prst="rect">
            <a:avLst/>
          </a:prstGeom>
          <a:noFill/>
          <a:ln>
            <a:noFill/>
          </a:ln>
        </p:spPr>
        <p:txBody>
          <a:bodyPr anchor="t" anchorCtr="0" bIns="45700" lIns="91425" numCol="1" rIns="91425" spcFirstLastPara="1" tIns="45700" wrap="square">
            <a:normAutofit/>
          </a:bodyPr>
          <a:lstStyle>
            <a:lvl1pPr algn="l" indent="-228600" lvl="0" marL="457200">
              <a:lnSpc>
                <a:spcPct val="90000"/>
              </a:lnSpc>
              <a:spcBef>
                <a:spcPts val="1000"/>
              </a:spcBef>
              <a:spcAft>
                <a:spcPts val="0"/>
              </a:spcAft>
              <a:buClr>
                <a:schemeClr val="dk1"/>
              </a:buClr>
              <a:buSzPts val="1600"/>
              <a:buNone/>
              <a:defRPr sz="1600"/>
            </a:lvl1pPr>
            <a:lvl2pPr algn="l" indent="-228600" lvl="1" marL="914400">
              <a:lnSpc>
                <a:spcPct val="90000"/>
              </a:lnSpc>
              <a:spcBef>
                <a:spcPts val="500"/>
              </a:spcBef>
              <a:spcAft>
                <a:spcPts val="0"/>
              </a:spcAft>
              <a:buClr>
                <a:schemeClr val="dk1"/>
              </a:buClr>
              <a:buSzPts val="1400"/>
              <a:buNone/>
              <a:defRPr sz="1400"/>
            </a:lvl2pPr>
            <a:lvl3pPr algn="l" indent="-228600" lvl="2" marL="1371600">
              <a:lnSpc>
                <a:spcPct val="90000"/>
              </a:lnSpc>
              <a:spcBef>
                <a:spcPts val="500"/>
              </a:spcBef>
              <a:spcAft>
                <a:spcPts val="0"/>
              </a:spcAft>
              <a:buClr>
                <a:schemeClr val="dk1"/>
              </a:buClr>
              <a:buSzPts val="1200"/>
              <a:buNone/>
              <a:defRPr sz="1200"/>
            </a:lvl3pPr>
            <a:lvl4pPr algn="l" indent="-228600" lvl="3" marL="1828800">
              <a:lnSpc>
                <a:spcPct val="90000"/>
              </a:lnSpc>
              <a:spcBef>
                <a:spcPts val="500"/>
              </a:spcBef>
              <a:spcAft>
                <a:spcPts val="0"/>
              </a:spcAft>
              <a:buClr>
                <a:schemeClr val="dk1"/>
              </a:buClr>
              <a:buSzPts val="1000"/>
              <a:buNone/>
              <a:defRPr sz="1000"/>
            </a:lvl4pPr>
            <a:lvl5pPr algn="l" indent="-228600" lvl="4" marL="2286000">
              <a:lnSpc>
                <a:spcPct val="90000"/>
              </a:lnSpc>
              <a:spcBef>
                <a:spcPts val="500"/>
              </a:spcBef>
              <a:spcAft>
                <a:spcPts val="0"/>
              </a:spcAft>
              <a:buClr>
                <a:schemeClr val="dk1"/>
              </a:buClr>
              <a:buSzPts val="1000"/>
              <a:buNone/>
              <a:defRPr sz="1000"/>
            </a:lvl5pPr>
            <a:lvl6pPr algn="l" indent="-228600" lvl="5" marL="2743200">
              <a:lnSpc>
                <a:spcPct val="90000"/>
              </a:lnSpc>
              <a:spcBef>
                <a:spcPts val="500"/>
              </a:spcBef>
              <a:spcAft>
                <a:spcPts val="0"/>
              </a:spcAft>
              <a:buClr>
                <a:schemeClr val="dk1"/>
              </a:buClr>
              <a:buSzPts val="1000"/>
              <a:buNone/>
              <a:defRPr sz="1000"/>
            </a:lvl6pPr>
            <a:lvl7pPr algn="l" indent="-228600" lvl="6" marL="3200400">
              <a:lnSpc>
                <a:spcPct val="90000"/>
              </a:lnSpc>
              <a:spcBef>
                <a:spcPts val="500"/>
              </a:spcBef>
              <a:spcAft>
                <a:spcPts val="0"/>
              </a:spcAft>
              <a:buClr>
                <a:schemeClr val="dk1"/>
              </a:buClr>
              <a:buSzPts val="1000"/>
              <a:buNone/>
              <a:defRPr sz="1000"/>
            </a:lvl7pPr>
            <a:lvl8pPr algn="l" indent="-228600" lvl="7" marL="3657600">
              <a:lnSpc>
                <a:spcPct val="90000"/>
              </a:lnSpc>
              <a:spcBef>
                <a:spcPts val="500"/>
              </a:spcBef>
              <a:spcAft>
                <a:spcPts val="0"/>
              </a:spcAft>
              <a:buClr>
                <a:schemeClr val="dk1"/>
              </a:buClr>
              <a:buSzPts val="1000"/>
              <a:buNone/>
              <a:defRPr sz="1000"/>
            </a:lvl8pPr>
            <a:lvl9pPr algn="l" indent="-228600" lvl="8" marL="4114800">
              <a:lnSpc>
                <a:spcPct val="90000"/>
              </a:lnSpc>
              <a:spcBef>
                <a:spcPts val="500"/>
              </a:spcBef>
              <a:spcAft>
                <a:spcPts val="0"/>
              </a:spcAft>
              <a:buClr>
                <a:schemeClr val="dk1"/>
              </a:buClr>
              <a:buSzPts val="1000"/>
              <a:buNone/>
              <a:defRPr sz="1000"/>
            </a:lvl9pPr>
          </a:lstStyle>
          <a:p/>
        </p:txBody>
      </p:sp>
      <p:sp>
        <p:nvSpPr>
          <p:cNvPr id="69" name="Google Shape;69;p22"/>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70" name="Google Shape;70;p22"/>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71" name="Google Shape;71;p22"/>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1pPr>
            <a:lvl2pPr algn="r" indent="0" lvl="1"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2pPr>
            <a:lvl3pPr algn="r" indent="0" lvl="2"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3pPr>
            <a:lvl4pPr algn="r" indent="0" lvl="3"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4pPr>
            <a:lvl5pPr algn="r" indent="0" lvl="4"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5pPr>
            <a:lvl6pPr algn="r" indent="0" lvl="5"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6pPr>
            <a:lvl7pPr algn="r" indent="0" lvl="6"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7pPr>
            <a:lvl8pPr algn="r" indent="0" lvl="7"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8pPr>
            <a:lvl9pPr algn="r" indent="0" lvl="8"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3"/>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74" name="Google Shape;74;p23"/>
          <p:cNvSpPr txBox="1"/>
          <p:nvPr>
            <p:ph idx="1" type="body"/>
          </p:nvPr>
        </p:nvSpPr>
        <p:spPr>
          <a:xfrm rot="5400000">
            <a:off x="3920331" y="-1256506"/>
            <a:ext cx="4351338" cy="10515600"/>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p:txBody>
      </p:sp>
      <p:sp>
        <p:nvSpPr>
          <p:cNvPr id="75" name="Google Shape;75;p23"/>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76" name="Google Shape;76;p23"/>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77" name="Google Shape;77;p23"/>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1pPr>
            <a:lvl2pPr algn="r" indent="0" lvl="1"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2pPr>
            <a:lvl3pPr algn="r" indent="0" lvl="2"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3pPr>
            <a:lvl4pPr algn="r" indent="0" lvl="3"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4pPr>
            <a:lvl5pPr algn="r" indent="0" lvl="4"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5pPr>
            <a:lvl6pPr algn="r" indent="0" lvl="5"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6pPr>
            <a:lvl7pPr algn="r" indent="0" lvl="6"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7pPr>
            <a:lvl8pPr algn="r" indent="0" lvl="7"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8pPr>
            <a:lvl9pPr algn="r" indent="0" lvl="8"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4"/>
          <p:cNvSpPr txBox="1"/>
          <p:nvPr>
            <p:ph type="title"/>
          </p:nvPr>
        </p:nvSpPr>
        <p:spPr>
          <a:xfrm rot="5400000">
            <a:off x="7133431" y="1956594"/>
            <a:ext cx="5811838" cy="2628900"/>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80" name="Google Shape;80;p24"/>
          <p:cNvSpPr txBox="1"/>
          <p:nvPr>
            <p:ph idx="1" type="body"/>
          </p:nvPr>
        </p:nvSpPr>
        <p:spPr>
          <a:xfrm rot="5400000">
            <a:off x="1799431" y="-596106"/>
            <a:ext cx="5811838" cy="7734300"/>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p:txBody>
      </p:sp>
      <p:sp>
        <p:nvSpPr>
          <p:cNvPr id="81" name="Google Shape;81;p24"/>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82" name="Google Shape;82;p24"/>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lnSpc>
                <a:spcPct val="100000"/>
              </a:lnSpc>
              <a:spcBef>
                <a:spcPts val="0"/>
              </a:spcBef>
              <a:spcAft>
                <a:spcPts val="0"/>
              </a:spcAft>
              <a:buSzPts val="1400"/>
              <a:buNone/>
              <a:defRPr/>
            </a:lvl1pPr>
            <a:lvl2pPr algn="l" lvl="1">
              <a:lnSpc>
                <a:spcPct val="100000"/>
              </a:lnSpc>
              <a:spcBef>
                <a:spcPts val="0"/>
              </a:spcBef>
              <a:spcAft>
                <a:spcPts val="0"/>
              </a:spcAft>
              <a:buSzPts val="1400"/>
              <a:buNone/>
              <a:defRPr/>
            </a:lvl2pPr>
            <a:lvl3pPr algn="l" lvl="2">
              <a:lnSpc>
                <a:spcPct val="100000"/>
              </a:lnSpc>
              <a:spcBef>
                <a:spcPts val="0"/>
              </a:spcBef>
              <a:spcAft>
                <a:spcPts val="0"/>
              </a:spcAft>
              <a:buSzPts val="1400"/>
              <a:buNone/>
              <a:defRPr/>
            </a:lvl3pPr>
            <a:lvl4pPr algn="l" lvl="3">
              <a:lnSpc>
                <a:spcPct val="100000"/>
              </a:lnSpc>
              <a:spcBef>
                <a:spcPts val="0"/>
              </a:spcBef>
              <a:spcAft>
                <a:spcPts val="0"/>
              </a:spcAft>
              <a:buSzPts val="1400"/>
              <a:buNone/>
              <a:defRPr/>
            </a:lvl4pPr>
            <a:lvl5pPr algn="l" lvl="4">
              <a:lnSpc>
                <a:spcPct val="100000"/>
              </a:lnSpc>
              <a:spcBef>
                <a:spcPts val="0"/>
              </a:spcBef>
              <a:spcAft>
                <a:spcPts val="0"/>
              </a:spcAft>
              <a:buSzPts val="1400"/>
              <a:buNone/>
              <a:defRPr/>
            </a:lvl5pPr>
            <a:lvl6pPr algn="l" lvl="5">
              <a:lnSpc>
                <a:spcPct val="100000"/>
              </a:lnSpc>
              <a:spcBef>
                <a:spcPts val="0"/>
              </a:spcBef>
              <a:spcAft>
                <a:spcPts val="0"/>
              </a:spcAft>
              <a:buSzPts val="1400"/>
              <a:buNone/>
              <a:defRPr/>
            </a:lvl6pPr>
            <a:lvl7pPr algn="l" lvl="6">
              <a:lnSpc>
                <a:spcPct val="100000"/>
              </a:lnSpc>
              <a:spcBef>
                <a:spcPts val="0"/>
              </a:spcBef>
              <a:spcAft>
                <a:spcPts val="0"/>
              </a:spcAft>
              <a:buSzPts val="1400"/>
              <a:buNone/>
              <a:defRPr/>
            </a:lvl7pPr>
            <a:lvl8pPr algn="l" lvl="7">
              <a:lnSpc>
                <a:spcPct val="100000"/>
              </a:lnSpc>
              <a:spcBef>
                <a:spcPts val="0"/>
              </a:spcBef>
              <a:spcAft>
                <a:spcPts val="0"/>
              </a:spcAft>
              <a:buSzPts val="1400"/>
              <a:buNone/>
              <a:defRPr/>
            </a:lvl8pPr>
            <a:lvl9pPr algn="l" lvl="8">
              <a:lnSpc>
                <a:spcPct val="100000"/>
              </a:lnSpc>
              <a:spcBef>
                <a:spcPts val="0"/>
              </a:spcBef>
              <a:spcAft>
                <a:spcPts val="0"/>
              </a:spcAft>
              <a:buSzPts val="1400"/>
              <a:buNone/>
              <a:defRPr/>
            </a:lvl9pPr>
          </a:lstStyle>
          <a:p/>
        </p:txBody>
      </p:sp>
      <p:sp>
        <p:nvSpPr>
          <p:cNvPr id="83" name="Google Shape;83;p24"/>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1pPr>
            <a:lvl2pPr algn="r" indent="0" lvl="1"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2pPr>
            <a:lvl3pPr algn="r" indent="0" lvl="2"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3pPr>
            <a:lvl4pPr algn="r" indent="0" lvl="3"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4pPr>
            <a:lvl5pPr algn="r" indent="0" lvl="4"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5pPr>
            <a:lvl6pPr algn="r" indent="0" lvl="5"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6pPr>
            <a:lvl7pPr algn="r" indent="0" lvl="6"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7pPr>
            <a:lvl8pPr algn="r" indent="0" lvl="7"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8pPr>
            <a:lvl9pPr algn="r" indent="0" lvl="8" marL="0" marR="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2CC">
            <a:alpha val="87450"/>
          </a:srgbClr>
        </a:solidFill>
      </p:bgPr>
    </p:bg>
    <p:spTree>
      <p:nvGrpSpPr>
        <p:cNvPr id="9" name="Shape 9"/>
        <p:cNvGrpSpPr/>
        <p:nvPr/>
      </p:nvGrpSpPr>
      <p:grpSpPr>
        <a:xfrm>
          <a:off x="0" y="0"/>
          <a:ext cx="0" cy="0"/>
          <a:chOff x="0" y="0"/>
          <a:chExt cx="0" cy="0"/>
        </a:xfrm>
      </p:grpSpPr>
      <p:sp>
        <p:nvSpPr>
          <p:cNvPr id="10" name="Google Shape;10;p13"/>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lvl1pPr algn="l" lvl="0" marR="0" rtl="0">
              <a:lnSpc>
                <a:spcPct val="90000"/>
              </a:lnSpc>
              <a:spcBef>
                <a:spcPts val="0"/>
              </a:spcBef>
              <a:spcAft>
                <a:spcPts val="0"/>
              </a:spcAft>
              <a:buClr>
                <a:schemeClr val="dk1"/>
              </a:buClr>
              <a:buSzPts val="4400"/>
              <a:buFont typeface="Calibri"/>
              <a:buNone/>
              <a:defRPr b="0" cap="none" i="0" strike="noStrike" sz="4400" u="none">
                <a:solidFill>
                  <a:schemeClr val="dk1"/>
                </a:solidFill>
                <a:latin typeface="Calibri"/>
                <a:ea typeface="Calibri"/>
                <a:cs typeface="Calibri"/>
                <a:sym typeface="Calibri"/>
              </a:defRPr>
            </a:lvl1pPr>
            <a:lvl2pPr algn="l" lvl="1" marR="0" rtl="0">
              <a:lnSpc>
                <a:spcPct val="100000"/>
              </a:lnSpc>
              <a:spcBef>
                <a:spcPts val="0"/>
              </a:spcBef>
              <a:spcAft>
                <a:spcPts val="0"/>
              </a:spcAft>
              <a:buClr>
                <a:srgbClr val="000000"/>
              </a:buClr>
              <a:buSzPts val="1400"/>
              <a:buFont typeface="Arial"/>
              <a:buNone/>
              <a:defRPr b="0" cap="none" i="0" strike="noStrike" sz="18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SzPts val="1400"/>
              <a:buFont typeface="Arial"/>
              <a:buNone/>
              <a:defRPr b="0" cap="none" i="0" strike="noStrike" sz="18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SzPts val="1400"/>
              <a:buFont typeface="Arial"/>
              <a:buNone/>
              <a:defRPr b="0" cap="none" i="0" strike="noStrike" sz="18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SzPts val="1400"/>
              <a:buFont typeface="Arial"/>
              <a:buNone/>
              <a:defRPr b="0" cap="none" i="0" strike="noStrike" sz="18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SzPts val="1400"/>
              <a:buFont typeface="Arial"/>
              <a:buNone/>
              <a:defRPr b="0" cap="none" i="0" strike="noStrike" sz="18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SzPts val="1400"/>
              <a:buFont typeface="Arial"/>
              <a:buNone/>
              <a:defRPr b="0" cap="none" i="0" strike="noStrike" sz="18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SzPts val="1400"/>
              <a:buFont typeface="Arial"/>
              <a:buNone/>
              <a:defRPr b="0" cap="none" i="0" strike="noStrike" sz="18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SzPts val="1400"/>
              <a:buFont typeface="Arial"/>
              <a:buNone/>
              <a:defRPr b="0" cap="none" i="0" strike="noStrike" sz="1800" u="none">
                <a:solidFill>
                  <a:srgbClr val="000000"/>
                </a:solidFill>
                <a:latin typeface="Arial"/>
                <a:ea typeface="Arial"/>
                <a:cs typeface="Arial"/>
                <a:sym typeface="Arial"/>
              </a:defRPr>
            </a:lvl9pPr>
          </a:lstStyle>
          <a:p/>
        </p:txBody>
      </p:sp>
      <p:sp>
        <p:nvSpPr>
          <p:cNvPr id="11" name="Google Shape;11;p13"/>
          <p:cNvSpPr txBox="1"/>
          <p:nvPr>
            <p:ph idx="1" type="body"/>
          </p:nvPr>
        </p:nvSpPr>
        <p:spPr>
          <a:xfrm>
            <a:off x="838200" y="1825625"/>
            <a:ext cx="10515600" cy="4351338"/>
          </a:xfrm>
          <a:prstGeom prst="rect">
            <a:avLst/>
          </a:prstGeom>
          <a:noFill/>
          <a:ln>
            <a:noFill/>
          </a:ln>
        </p:spPr>
        <p:txBody>
          <a:bodyPr anchor="t" anchorCtr="0" bIns="45700" lIns="91425" numCol="1" rIns="91425" spcFirstLastPara="1" tIns="45700" wrap="square">
            <a:normAutofit/>
          </a:bodyPr>
          <a:lstStyle>
            <a:lvl1pPr algn="l" indent="-406400" lvl="0" marL="457200" marR="0" rtl="0">
              <a:lnSpc>
                <a:spcPct val="90000"/>
              </a:lnSpc>
              <a:spcBef>
                <a:spcPts val="1000"/>
              </a:spcBef>
              <a:spcAft>
                <a:spcPts val="0"/>
              </a:spcAft>
              <a:buClr>
                <a:schemeClr val="dk1"/>
              </a:buClr>
              <a:buSzPts val="2800"/>
              <a:buFont typeface="Arial"/>
              <a:buChar char="•"/>
              <a:defRPr b="0" cap="none" i="0" strike="noStrike" sz="2800" u="none">
                <a:solidFill>
                  <a:schemeClr val="dk1"/>
                </a:solidFill>
                <a:latin typeface="Calibri"/>
                <a:ea typeface="Calibri"/>
                <a:cs typeface="Calibri"/>
                <a:sym typeface="Calibri"/>
              </a:defRPr>
            </a:lvl1pPr>
            <a:lvl2pPr algn="l" indent="-381000" lvl="1" marL="914400" marR="0" rtl="0">
              <a:lnSpc>
                <a:spcPct val="90000"/>
              </a:lnSpc>
              <a:spcBef>
                <a:spcPts val="500"/>
              </a:spcBef>
              <a:spcAft>
                <a:spcPts val="0"/>
              </a:spcAft>
              <a:buClr>
                <a:schemeClr val="dk1"/>
              </a:buClr>
              <a:buSzPts val="2400"/>
              <a:buFont typeface="Arial"/>
              <a:buChar char="•"/>
              <a:defRPr b="0" cap="none" i="0" strike="noStrike" sz="2400" u="none">
                <a:solidFill>
                  <a:schemeClr val="dk1"/>
                </a:solidFill>
                <a:latin typeface="Calibri"/>
                <a:ea typeface="Calibri"/>
                <a:cs typeface="Calibri"/>
                <a:sym typeface="Calibri"/>
              </a:defRPr>
            </a:lvl2pPr>
            <a:lvl3pPr algn="l" indent="-355600" lvl="2" marL="1371600" marR="0" rtl="0">
              <a:lnSpc>
                <a:spcPct val="90000"/>
              </a:lnSpc>
              <a:spcBef>
                <a:spcPts val="500"/>
              </a:spcBef>
              <a:spcAft>
                <a:spcPts val="0"/>
              </a:spcAft>
              <a:buClr>
                <a:schemeClr val="dk1"/>
              </a:buClr>
              <a:buSzPts val="2000"/>
              <a:buFont typeface="Arial"/>
              <a:buChar char="•"/>
              <a:defRPr b="0" cap="none" i="0" strike="noStrike" sz="2000" u="none">
                <a:solidFill>
                  <a:schemeClr val="dk1"/>
                </a:solidFill>
                <a:latin typeface="Calibri"/>
                <a:ea typeface="Calibri"/>
                <a:cs typeface="Calibri"/>
                <a:sym typeface="Calibri"/>
              </a:defRPr>
            </a:lvl3pPr>
            <a:lvl4pPr algn="l" indent="-342900" lvl="3" marL="18288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4pPr>
            <a:lvl5pPr algn="l" indent="-342900" lvl="4" marL="22860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5pPr>
            <a:lvl6pPr algn="l" indent="-342900" lvl="5" marL="27432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6pPr>
            <a:lvl7pPr algn="l" indent="-342900" lvl="6" marL="32004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7pPr>
            <a:lvl8pPr algn="l" indent="-342900" lvl="7" marL="36576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8pPr>
            <a:lvl9pPr algn="l" indent="-342900" lvl="8" marL="41148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9pPr>
          </a:lstStyle>
          <a:p/>
        </p:txBody>
      </p:sp>
      <p:sp>
        <p:nvSpPr>
          <p:cNvPr id="12" name="Google Shape;12;p13"/>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marR="0" rtl="0">
              <a:lnSpc>
                <a:spcPct val="100000"/>
              </a:lnSpc>
              <a:spcBef>
                <a:spcPts val="0"/>
              </a:spcBef>
              <a:spcAft>
                <a:spcPts val="0"/>
              </a:spcAft>
              <a:buClr>
                <a:srgbClr val="000000"/>
              </a:buClr>
              <a:buSzPts val="1400"/>
              <a:buFont typeface="Arial"/>
              <a:buNone/>
              <a:defRPr b="0" cap="none" i="0" strike="noStrike" sz="1200" u="none">
                <a:solidFill>
                  <a:srgbClr val="888888"/>
                </a:solidFill>
                <a:latin typeface="Calibri"/>
                <a:ea typeface="Calibri"/>
                <a:cs typeface="Calibri"/>
                <a:sym typeface="Calibri"/>
              </a:defRPr>
            </a:lvl1pPr>
            <a:lvl2pPr algn="l" lvl="1"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2pPr>
            <a:lvl3pPr algn="l" lvl="2"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3pPr>
            <a:lvl4pPr algn="l" lvl="3"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4pPr>
            <a:lvl5pPr algn="l" lvl="4"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5pPr>
            <a:lvl6pPr algn="l" lvl="5"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6pPr>
            <a:lvl7pPr algn="l" lvl="6"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7pPr>
            <a:lvl8pPr algn="l" lvl="7"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8pPr>
            <a:lvl9pPr algn="l" lvl="8"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9pPr>
          </a:lstStyle>
          <a:p/>
        </p:txBody>
      </p:sp>
      <p:sp>
        <p:nvSpPr>
          <p:cNvPr id="13" name="Google Shape;13;p13"/>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marR="0" rtl="0">
              <a:lnSpc>
                <a:spcPct val="100000"/>
              </a:lnSpc>
              <a:spcBef>
                <a:spcPts val="0"/>
              </a:spcBef>
              <a:spcAft>
                <a:spcPts val="0"/>
              </a:spcAft>
              <a:buClr>
                <a:srgbClr val="000000"/>
              </a:buClr>
              <a:buSzPts val="1400"/>
              <a:buFont typeface="Arial"/>
              <a:buNone/>
              <a:defRPr b="0" cap="none" i="0" strike="noStrike" sz="1200" u="none">
                <a:solidFill>
                  <a:srgbClr val="888888"/>
                </a:solidFill>
                <a:latin typeface="Calibri"/>
                <a:ea typeface="Calibri"/>
                <a:cs typeface="Calibri"/>
                <a:sym typeface="Calibri"/>
              </a:defRPr>
            </a:lvl1pPr>
            <a:lvl2pPr algn="l" lvl="1"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2pPr>
            <a:lvl3pPr algn="l" lvl="2"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3pPr>
            <a:lvl4pPr algn="l" lvl="3"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4pPr>
            <a:lvl5pPr algn="l" lvl="4"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5pPr>
            <a:lvl6pPr algn="l" lvl="5"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6pPr>
            <a:lvl7pPr algn="l" lvl="6"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7pPr>
            <a:lvl8pPr algn="l" lvl="7"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8pPr>
            <a:lvl9pPr algn="l" lvl="8"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9pPr>
          </a:lstStyle>
          <a:p/>
        </p:txBody>
      </p:sp>
      <p:sp>
        <p:nvSpPr>
          <p:cNvPr id="14" name="Google Shape;14;p13"/>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marR="0" rtl="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1pPr>
            <a:lvl2pPr algn="r" indent="0" lvl="1" marL="0" marR="0" rtl="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2pPr>
            <a:lvl3pPr algn="r" indent="0" lvl="2" marL="0" marR="0" rtl="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3pPr>
            <a:lvl4pPr algn="r" indent="0" lvl="3" marL="0" marR="0" rtl="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4pPr>
            <a:lvl5pPr algn="r" indent="0" lvl="4" marL="0" marR="0" rtl="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5pPr>
            <a:lvl6pPr algn="r" indent="0" lvl="5" marL="0" marR="0" rtl="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6pPr>
            <a:lvl7pPr algn="r" indent="0" lvl="6" marL="0" marR="0" rtl="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7pPr>
            <a:lvl8pPr algn="r" indent="0" lvl="7" marL="0" marR="0" rtl="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8pPr>
            <a:lvl9pPr algn="r" indent="0" lvl="8" marL="0" marR="0" rtl="0">
              <a:lnSpc>
                <a:spcPct val="100000"/>
              </a:lnSpc>
              <a:spcBef>
                <a:spcPts val="0"/>
              </a:spcBef>
              <a:spcAft>
                <a:spcPts val="0"/>
              </a:spcAft>
              <a:buClr>
                <a:srgbClr val="000000"/>
              </a:buClr>
              <a:buSzPts val="1200"/>
              <a:buFont typeface="Arial"/>
              <a:buNone/>
              <a:defRPr b="0" cap="none" i="0" strike="noStrike" sz="1200"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altLang="en-GB" lang="en-GB"/>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arget="../media/image1.jp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3" Target="../media/image2.jp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8.jpg" Type="http://schemas.openxmlformats.org/officeDocument/2006/relationships/image"/><Relationship Id="rId2" Target="../notesSlides/notesSlide3.xml" Type="http://schemas.openxmlformats.org/officeDocument/2006/relationships/notesSlide"/><Relationship Id="rId1" Target="../slideLayouts/slideLayout3.xml" Type="http://schemas.openxmlformats.org/officeDocument/2006/relationships/slideLayout"/></Relationships>
</file>

<file path=ppt/slides/_rels/slide4.xml.rels><?xml version="1.0" encoding="UTF-8" standalone="yes"?><Relationships xmlns="http://schemas.openxmlformats.org/package/2006/relationships"><Relationship Id="rId2" Target="../notesSlides/notesSlide4.xml" Type="http://schemas.openxmlformats.org/officeDocument/2006/relationships/notesSlide"/><Relationship Id="rId1" Target="../slideLayouts/slideLayout3.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6.jpg" Type="http://schemas.openxmlformats.org/officeDocument/2006/relationships/image"/><Relationship Id="rId2" Target="../notesSlides/notesSlide5.xml" Type="http://schemas.openxmlformats.org/officeDocument/2006/relationships/notesSlide"/><Relationship Id="rId1" Target="../slideLayouts/slideLayout3.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7.png" Type="http://schemas.openxmlformats.org/officeDocument/2006/relationships/image"/><Relationship Id="rId2" Target="../notesSlides/notesSlide6.xml" Type="http://schemas.openxmlformats.org/officeDocument/2006/relationships/notesSlide"/><Relationship Id="rId1" Target="../slideLayouts/slideLayout3.xml" Type="http://schemas.openxmlformats.org/officeDocument/2006/relationships/slideLayout"/></Relationships>
</file>

<file path=ppt/slides/_rels/slide7.xml.rels><?xml version="1.0" encoding="UTF-8" standalone="yes"?><Relationships xmlns="http://schemas.openxmlformats.org/package/2006/relationships"><Relationship Id="rId2" Target="../notesSlides/notesSlide7.xml" Type="http://schemas.openxmlformats.org/officeDocument/2006/relationships/notesSlide"/><Relationship Id="rId1" Target="../slideLayouts/slideLayout3.xml" Type="http://schemas.openxmlformats.org/officeDocument/2006/relationships/slideLayout"/></Relationships>
</file>

<file path=ppt/slides/_rels/slide8.xml.rels><?xml version="1.0" encoding="UTF-8" standalone="yes"?><Relationships xmlns="http://schemas.openxmlformats.org/package/2006/relationships"><Relationship Id="rId4" Target="../media/image5.jpg" Type="http://schemas.openxmlformats.org/officeDocument/2006/relationships/image"/><Relationship Id="rId3" Target="../media/image3.jpg" Type="http://schemas.openxmlformats.org/officeDocument/2006/relationships/image"/><Relationship Id="rId2" Target="../notesSlides/notesSlide8.xml" Type="http://schemas.openxmlformats.org/officeDocument/2006/relationships/notesSlide"/><Relationship Id="rId1" Target="../slideLayouts/slideLayout3.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4.jpg" Type="http://schemas.openxmlformats.org/officeDocument/2006/relationships/image"/><Relationship Id="rId2" Target="../notesSlides/notesSlide9.xml" Type="http://schemas.openxmlformats.org/officeDocument/2006/relationships/notesSlide"/><Relationship Id="rId1" Target="../slideLayouts/slideLayout3.xml" Type="http://schemas.openxmlformats.org/officeDocument/2006/relationships/slideLayout"/></Relationships>
</file>

<file path=ppt/slides/_rels/slide10.xml.rels><?xml version="1.0" encoding="UTF-8" standalone="yes"?><Relationships xmlns="http://schemas.openxmlformats.org/package/2006/relationships"><Relationship Id="rId2" Target="../notesSlides/notesSlide10.xml" Type="http://schemas.openxmlformats.org/officeDocument/2006/relationships/notesSlide"/><Relationship Id="rId1" Target="../slideLayouts/slideLayout3.xml" Type="http://schemas.openxmlformats.org/officeDocument/2006/relationships/slideLayout"/></Relationships>
</file>

<file path=ppt/slides/_rels/slide11.xml.rels><?xml version="1.0" encoding="UTF-8" standalone="yes"?><Relationships xmlns="http://schemas.openxmlformats.org/package/2006/relationships"><Relationship Id="rId2" Target="../notesSlides/notesSlide11.xml" Type="http://schemas.openxmlformats.org/officeDocument/2006/relationships/notesSlide"/><Relationship Id="rId1" Target="../slideLayouts/slideLayout3.xml" Type="http://schemas.openxmlformats.org/officeDocument/2006/relationships/slideLayout"/></Relationships>
</file>

<file path=ppt/slides/_rels/slide12.xml.rels><?xml version="1.0" encoding="UTF-8" standalone="yes"?><Relationships xmlns="http://schemas.openxmlformats.org/package/2006/relationships"><Relationship Id="rId4" Target="https://www.unicef.org/early-childhood-development" TargetMode="External" Type="http://schemas.openxmlformats.org/officeDocument/2006/relationships/hyperlink"/><Relationship Id="rId3" Target="https://www.unicef.org/early-childhood-development" TargetMode="External" Type="http://schemas.openxmlformats.org/officeDocument/2006/relationships/hyperlink"/><Relationship Id="rId2" Target="../notesSlides/notesSlide12.xml" Type="http://schemas.openxmlformats.org/officeDocument/2006/relationships/notesSlide"/><Relationship Id="rId1" Target="../slideLayouts/slideLayout3.xml" Type="http://schemas.openxmlformats.org/officeDocument/2006/relationships/slideLayout"/></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2CC">
            <a:alpha val="87843"/>
          </a:srgbClr>
        </a:solidFill>
      </p:bgPr>
    </p:bg>
    <p:spTree>
      <p:nvGrpSpPr>
        <p:cNvPr id="87" name="Shape 87"/>
        <p:cNvGrpSpPr/>
        <p:nvPr/>
      </p:nvGrpSpPr>
      <p:grpSpPr>
        <a:xfrm>
          <a:off x="0" y="0"/>
          <a:ext cx="0" cy="0"/>
          <a:chOff x="0" y="0"/>
          <a:chExt cx="0" cy="0"/>
        </a:xfrm>
      </p:grpSpPr>
      <p:sp>
        <p:nvSpPr>
          <p:cNvPr id="88" name="Google Shape;88;p1"/>
          <p:cNvSpPr txBox="1"/>
          <p:nvPr>
            <p:ph type="ctrTitle"/>
          </p:nvPr>
        </p:nvSpPr>
        <p:spPr>
          <a:xfrm>
            <a:off x="2081397" y="3051367"/>
            <a:ext cx="8820676" cy="964919"/>
          </a:xfrm>
          <a:prstGeom prst="rect">
            <a:avLst/>
          </a:prstGeom>
          <a:noFill/>
          <a:ln>
            <a:noFill/>
          </a:ln>
        </p:spPr>
        <p:txBody>
          <a:bodyPr anchor="b" anchorCtr="0" bIns="45700" lIns="91425" numCol="1" rIns="91425" spcFirstLastPara="1" tIns="45700" wrap="square">
            <a:normAutofit fontScale="90000"/>
          </a:bodyPr>
          <a:lstStyle/>
          <a:p>
            <a:pPr algn="ctr" indent="0" lvl="0" marL="0" rtl="0">
              <a:lnSpc>
                <a:spcPct val="90000"/>
              </a:lnSpc>
              <a:spcBef>
                <a:spcPts val="0"/>
              </a:spcBef>
              <a:spcAft>
                <a:spcPts val="0"/>
              </a:spcAft>
              <a:buClr>
                <a:schemeClr val="dk1"/>
              </a:buClr>
              <a:buSzPct val="100000"/>
              <a:buFont typeface="Arial"/>
              <a:buNone/>
            </a:pPr>
            <a:r>
              <a:rPr altLang="en-GB" lang="en-GB" sz="4000">
                <a:latin typeface="Arial"/>
                <a:ea typeface="Arial"/>
                <a:cs typeface="Arial"/>
                <a:sym typeface="Arial"/>
              </a:rPr>
              <a:t>Psychology in Health and Social Care</a:t>
            </a:r>
            <a:br>
              <a:rPr altLang="en-GB" lang="en-GB" sz="2800">
                <a:latin typeface="Arial"/>
                <a:ea typeface="Arial"/>
                <a:cs typeface="Arial"/>
                <a:sym typeface="Arial"/>
              </a:rPr>
            </a:br>
            <a:r>
              <a:rPr altLang="en-GB" b="1" lang="en-GB" sz="2800">
                <a:latin typeface="Arial"/>
                <a:ea typeface="Arial"/>
                <a:cs typeface="Arial"/>
                <a:sym typeface="Arial"/>
              </a:rPr>
              <a:t>LCHS4010</a:t>
            </a:r>
            <a:br>
              <a:rPr altLang="en-GB" b="1" lang="en-GB" sz="2800">
                <a:latin typeface="Arial"/>
                <a:ea typeface="Arial"/>
                <a:cs typeface="Arial"/>
                <a:sym typeface="Arial"/>
              </a:rPr>
            </a:br>
            <a:br>
              <a:rPr altLang="en-GB" b="1" lang="en-GB" sz="2800">
                <a:latin typeface="Arial"/>
                <a:ea typeface="Arial"/>
                <a:cs typeface="Arial"/>
                <a:sym typeface="Arial"/>
              </a:rPr>
            </a:br>
            <a:r>
              <a:rPr altLang="en-GB" b="1" lang="en-GB" sz="2800">
                <a:latin typeface="Arial"/>
                <a:ea typeface="Arial"/>
                <a:cs typeface="Arial"/>
                <a:sym typeface="Arial"/>
              </a:rPr>
              <a:t>Assessment 1: Individual  Presentation </a:t>
            </a:r>
            <a:endParaRPr sz="2800">
              <a:latin typeface="Arial"/>
              <a:ea typeface="Arial"/>
              <a:cs typeface="Arial"/>
              <a:sym typeface="Arial"/>
            </a:endParaRPr>
          </a:p>
        </p:txBody>
      </p:sp>
      <p:sp>
        <p:nvSpPr>
          <p:cNvPr id="89" name="Google Shape;89;p1"/>
          <p:cNvSpPr txBox="1"/>
          <p:nvPr>
            <p:ph idx="1" type="subTitle"/>
          </p:nvPr>
        </p:nvSpPr>
        <p:spPr>
          <a:xfrm>
            <a:off x="1207412" y="4152690"/>
            <a:ext cx="9460588" cy="2705310"/>
          </a:xfrm>
          <a:prstGeom prst="rect">
            <a:avLst/>
          </a:prstGeom>
          <a:noFill/>
          <a:ln>
            <a:noFill/>
          </a:ln>
        </p:spPr>
        <p:txBody>
          <a:bodyPr anchor="t"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ts val="2400"/>
              <a:buNone/>
            </a:pPr>
            <a:r>
              <a:rPr altLang="en-GB" lang="en-GB"/>
              <a:t>Programme: Certificate of Higher Education in Health and Social Care</a:t>
            </a:r>
            <a:endParaRPr/>
          </a:p>
          <a:p>
            <a:pPr algn="l" indent="0" lvl="0" marL="0" rtl="0">
              <a:lnSpc>
                <a:spcPct val="90000"/>
              </a:lnSpc>
              <a:spcBef>
                <a:spcPts val="1000"/>
              </a:spcBef>
              <a:spcAft>
                <a:spcPts val="0"/>
              </a:spcAft>
              <a:buClr>
                <a:schemeClr val="dk1"/>
              </a:buClr>
              <a:buSzPts val="2400"/>
              <a:buNone/>
            </a:pPr>
            <a:r>
              <a:rPr altLang="en-GB" lang="en-GB"/>
              <a:t>Student name : Ludia Flavia Souza Silva</a:t>
            </a:r>
            <a:endParaRPr/>
          </a:p>
          <a:p>
            <a:pPr algn="l" indent="0" lvl="0" marL="0" rtl="0">
              <a:lnSpc>
                <a:spcPct val="90000"/>
              </a:lnSpc>
              <a:spcBef>
                <a:spcPts val="1000"/>
              </a:spcBef>
              <a:spcAft>
                <a:spcPts val="0"/>
              </a:spcAft>
              <a:buClr>
                <a:schemeClr val="dk1"/>
              </a:buClr>
              <a:buSzPts val="2400"/>
              <a:buNone/>
            </a:pPr>
            <a:r>
              <a:rPr altLang="en-GB" lang="en-GB"/>
              <a:t>Student ID: 2429368</a:t>
            </a:r>
            <a:endParaRPr/>
          </a:p>
          <a:p>
            <a:pPr algn="l" indent="0" lvl="0" marL="0" rtl="0">
              <a:lnSpc>
                <a:spcPct val="90000"/>
              </a:lnSpc>
              <a:spcBef>
                <a:spcPts val="1000"/>
              </a:spcBef>
              <a:spcAft>
                <a:spcPts val="0"/>
              </a:spcAft>
              <a:buClr>
                <a:schemeClr val="dk1"/>
              </a:buClr>
              <a:buSzPts val="2400"/>
              <a:buNone/>
            </a:pPr>
            <a:r>
              <a:rPr altLang="en-GB" lang="en-GB"/>
              <a:t>Lecturer: Bianca Sanfilippo</a:t>
            </a:r>
            <a:endParaRPr/>
          </a:p>
          <a:p>
            <a:pPr algn="ctr" indent="0" lvl="0" marL="0" rtl="0">
              <a:lnSpc>
                <a:spcPct val="90000"/>
              </a:lnSpc>
              <a:spcBef>
                <a:spcPts val="1000"/>
              </a:spcBef>
              <a:spcAft>
                <a:spcPts val="0"/>
              </a:spcAft>
              <a:buClr>
                <a:schemeClr val="dk1"/>
              </a:buClr>
              <a:buSzPts val="2400"/>
              <a:buNone/>
            </a:pPr>
            <a:r>
              <a:t/>
            </a:r>
            <a:endParaRPr/>
          </a:p>
        </p:txBody>
      </p:sp>
      <p:pic>
        <p:nvPicPr>
          <p:cNvPr descr="University of wales Logos" id="90" name="Google Shape;90;p1"/>
          <p:cNvPicPr preferRelativeResize="0"/>
          <p:nvPr/>
        </p:nvPicPr>
        <p:blipFill rotWithShape="1">
          <a:blip r:embed="rId3">
            <a:alphaModFix/>
          </a:blip>
          <a:srcRect b="0" l="0" r="0" t="0"/>
          <a:stretch/>
        </p:blipFill>
        <p:spPr>
          <a:xfrm>
            <a:off x="180975" y="219076"/>
            <a:ext cx="4514850" cy="17145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2CC">
            <a:alpha val="87843"/>
          </a:srgbClr>
        </a:solidFill>
      </p:bgPr>
    </p:bg>
    <p:spTree>
      <p:nvGrpSpPr>
        <p:cNvPr id="95" name="Shape 95"/>
        <p:cNvGrpSpPr/>
        <p:nvPr/>
      </p:nvGrpSpPr>
      <p:grpSpPr>
        <a:xfrm>
          <a:off x="0" y="0"/>
          <a:ext cx="0" cy="0"/>
          <a:chOff x="0" y="0"/>
          <a:chExt cx="0" cy="0"/>
        </a:xfrm>
      </p:grpSpPr>
      <p:sp>
        <p:nvSpPr>
          <p:cNvPr id="96" name="Google Shape;96;p2"/>
          <p:cNvSpPr txBox="1"/>
          <p:nvPr>
            <p:ph idx="2147483647" type="title"/>
          </p:nvPr>
        </p:nvSpPr>
        <p:spPr>
          <a:xfrm>
            <a:off x="838200" y="365125"/>
            <a:ext cx="9175200" cy="1148700"/>
          </a:xfrm>
          <a:prstGeom prst="rect">
            <a:avLst/>
          </a:prstGeom>
          <a:noFill/>
          <a:ln>
            <a:noFill/>
          </a:ln>
        </p:spPr>
        <p:txBody>
          <a:bodyPr anchor="ctr" anchorCtr="0" bIns="45700" lIns="91425" numCol="1" rIns="91425" spcFirstLastPara="1" tIns="45700" wrap="square">
            <a:normAutofit/>
          </a:bodyPr>
          <a:lstStyle/>
          <a:p>
            <a:pPr algn="l" indent="0" lvl="0" marL="0" marR="0" rtl="0">
              <a:lnSpc>
                <a:spcPct val="90000"/>
              </a:lnSpc>
              <a:spcBef>
                <a:spcPts val="0"/>
              </a:spcBef>
              <a:spcAft>
                <a:spcPts val="0"/>
              </a:spcAft>
              <a:buClr>
                <a:schemeClr val="dk1"/>
              </a:buClr>
              <a:buSzPts val="1400"/>
              <a:buFont typeface="Calibri"/>
              <a:buNone/>
            </a:pPr>
            <a:r>
              <a:rPr altLang="en-GB" b="1" cap="none" i="0" lang="en-GB" strike="noStrike" sz="3300" u="none">
                <a:solidFill>
                  <a:srgbClr val="000000"/>
                </a:solidFill>
                <a:latin typeface="Arial"/>
                <a:ea typeface="Arial"/>
                <a:cs typeface="Arial"/>
                <a:sym typeface="Arial"/>
              </a:rPr>
              <a:t>Psychology &amp; Developmental Psychology</a:t>
            </a:r>
            <a:endParaRPr b="0" cap="none" i="0" strike="noStrike" sz="3300" u="none">
              <a:solidFill>
                <a:srgbClr val="000000"/>
              </a:solidFill>
              <a:latin typeface="Arial"/>
              <a:ea typeface="Arial"/>
              <a:cs typeface="Arial"/>
              <a:sym typeface="Arial"/>
            </a:endParaRPr>
          </a:p>
        </p:txBody>
      </p:sp>
      <p:sp>
        <p:nvSpPr>
          <p:cNvPr id="97" name="Google Shape;97;p2"/>
          <p:cNvSpPr txBox="1"/>
          <p:nvPr>
            <p:ph idx="2147483647" type="body"/>
          </p:nvPr>
        </p:nvSpPr>
        <p:spPr>
          <a:xfrm>
            <a:off x="455125" y="1690825"/>
            <a:ext cx="7770900" cy="4839000"/>
          </a:xfrm>
          <a:prstGeom prst="rect">
            <a:avLst/>
          </a:prstGeom>
          <a:noFill/>
          <a:ln>
            <a:noFill/>
          </a:ln>
        </p:spPr>
        <p:txBody>
          <a:bodyPr anchor="t" anchorCtr="0" bIns="45700" lIns="91425" numCol="1" rIns="91425" spcFirstLastPara="1" tIns="45700" wrap="square">
            <a:noAutofit/>
          </a:bodyPr>
          <a:lstStyle/>
          <a:p>
            <a:pPr algn="l" indent="-260350" lvl="0" marL="228600" marR="0" rtl="0">
              <a:lnSpc>
                <a:spcPct val="100000"/>
              </a:lnSpc>
              <a:spcBef>
                <a:spcPts val="0"/>
              </a:spcBef>
              <a:spcAft>
                <a:spcPts val="0"/>
              </a:spcAft>
              <a:buClr>
                <a:srgbClr val="000000"/>
              </a:buClr>
              <a:buSzPts val="4100"/>
              <a:buFont typeface="Arial"/>
              <a:buChar char="•"/>
            </a:pPr>
            <a:r>
              <a:rPr altLang="en-GB" b="1" cap="none" i="0" lang="en-GB" strike="noStrike" sz="2000" u="none">
                <a:solidFill>
                  <a:srgbClr val="000000"/>
                </a:solidFill>
                <a:latin typeface="Arial"/>
                <a:ea typeface="Arial"/>
                <a:cs typeface="Arial"/>
                <a:sym typeface="Arial"/>
              </a:rPr>
              <a:t>Psychology</a:t>
            </a:r>
            <a:r>
              <a:rPr altLang="en-GB" b="0" cap="none" i="0" lang="en-GB" strike="noStrike" sz="2000" u="none">
                <a:solidFill>
                  <a:srgbClr val="000000"/>
                </a:solidFill>
                <a:latin typeface="Arial"/>
                <a:ea typeface="Arial"/>
                <a:cs typeface="Arial"/>
                <a:sym typeface="Arial"/>
              </a:rPr>
              <a:t> explores human thinking, emotion, and behaviour, and how these influence everyday responses and actions.(Todorov etal.,</a:t>
            </a:r>
            <a:endParaRPr b="0" cap="none" i="0" strike="noStrike" sz="2000" u="none">
              <a:solidFill>
                <a:srgbClr val="000000"/>
              </a:solidFill>
              <a:latin typeface="Arial"/>
              <a:ea typeface="Arial"/>
              <a:cs typeface="Arial"/>
              <a:sym typeface="Arial"/>
            </a:endParaRPr>
          </a:p>
          <a:p>
            <a:pPr algn="l" indent="0" lvl="0" marL="228600" marR="0" rtl="0">
              <a:lnSpc>
                <a:spcPct val="100000"/>
              </a:lnSpc>
              <a:spcBef>
                <a:spcPts val="0"/>
              </a:spcBef>
              <a:spcAft>
                <a:spcPts val="0"/>
              </a:spcAft>
              <a:buClr>
                <a:srgbClr val="000000"/>
              </a:buClr>
              <a:buSzPts val="2000"/>
              <a:buFont typeface="Arial"/>
              <a:buNone/>
            </a:pPr>
            <a:r>
              <a:rPr altLang="en-GB" b="0" cap="none" i="0" lang="en-GB" strike="noStrike" sz="2000" u="none">
                <a:solidFill>
                  <a:srgbClr val="000000"/>
                </a:solidFill>
                <a:latin typeface="Arial"/>
                <a:ea typeface="Arial"/>
                <a:cs typeface="Arial"/>
                <a:sym typeface="Arial"/>
              </a:rPr>
              <a:t>2011).</a:t>
            </a:r>
            <a:br>
              <a:rPr altLang="en-GB" b="0" cap="none" i="0" lang="en-GB" strike="noStrike" sz="2000" u="none">
                <a:solidFill>
                  <a:srgbClr val="000000"/>
                </a:solidFill>
                <a:latin typeface="Arial"/>
                <a:ea typeface="Arial"/>
                <a:cs typeface="Arial"/>
                <a:sym typeface="Arial"/>
              </a:rPr>
            </a:br>
            <a:endParaRPr b="0" cap="none" i="0" strike="noStrike" sz="2000" u="none">
              <a:solidFill>
                <a:srgbClr val="000000"/>
              </a:solidFill>
              <a:latin typeface="Arial"/>
              <a:ea typeface="Arial"/>
              <a:cs typeface="Arial"/>
              <a:sym typeface="Arial"/>
            </a:endParaRPr>
          </a:p>
          <a:p>
            <a:pPr algn="l" indent="-260350" lvl="0" marL="228600" marR="0" rtl="0">
              <a:lnSpc>
                <a:spcPct val="100000"/>
              </a:lnSpc>
              <a:spcBef>
                <a:spcPts val="0"/>
              </a:spcBef>
              <a:spcAft>
                <a:spcPts val="0"/>
              </a:spcAft>
              <a:buClr>
                <a:srgbClr val="000000"/>
              </a:buClr>
              <a:buSzPts val="4100"/>
              <a:buFont typeface="Arial"/>
              <a:buChar char="•"/>
            </a:pPr>
            <a:r>
              <a:rPr altLang="en-GB" b="1" cap="none" i="0" lang="en-GB" strike="noStrike" sz="2000" u="none">
                <a:solidFill>
                  <a:srgbClr val="000000"/>
                </a:solidFill>
                <a:latin typeface="Arial"/>
                <a:ea typeface="Arial"/>
                <a:cs typeface="Arial"/>
                <a:sym typeface="Arial"/>
              </a:rPr>
              <a:t>Developmental Psychology</a:t>
            </a:r>
            <a:r>
              <a:rPr altLang="en-GB" b="0" cap="none" i="0" lang="en-GB" strike="noStrike" sz="2000" u="none">
                <a:solidFill>
                  <a:srgbClr val="000000"/>
                </a:solidFill>
                <a:latin typeface="Arial"/>
                <a:ea typeface="Arial"/>
                <a:cs typeface="Arial"/>
                <a:sym typeface="Arial"/>
              </a:rPr>
              <a:t> studies lifelong changes in physical, cognitive, emotional, and social development.</a:t>
            </a:r>
            <a:br>
              <a:rPr altLang="en-GB" b="0" cap="none" i="0" lang="en-GB" strike="noStrike" sz="2000" u="none">
                <a:solidFill>
                  <a:srgbClr val="000000"/>
                </a:solidFill>
                <a:latin typeface="Arial"/>
                <a:ea typeface="Arial"/>
                <a:cs typeface="Arial"/>
                <a:sym typeface="Arial"/>
              </a:rPr>
            </a:br>
            <a:endParaRPr b="0" cap="none" i="0" strike="noStrike" sz="20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2000"/>
              <a:buFont typeface="Arial"/>
              <a:buNone/>
            </a:pPr>
            <a:r>
              <a:rPr altLang="en-GB" b="0" cap="none" i="0" lang="en-GB" strike="noStrike" sz="2000" u="none">
                <a:solidFill>
                  <a:srgbClr val="000000"/>
                </a:solidFill>
                <a:latin typeface="Arial"/>
                <a:ea typeface="Arial"/>
                <a:cs typeface="Arial"/>
                <a:sym typeface="Arial"/>
              </a:rPr>
              <a:t>It helps early years professionals understand how brain maturation, learning, and social interaction affect a child’s behaviour and development.</a:t>
            </a:r>
            <a:endParaRPr b="0" cap="none" i="0" strike="noStrike" sz="2000" u="none">
              <a:solidFill>
                <a:srgbClr val="000000"/>
              </a:solidFill>
              <a:latin typeface="Arial"/>
              <a:ea typeface="Arial"/>
              <a:cs typeface="Arial"/>
              <a:sym typeface="Arial"/>
            </a:endParaRPr>
          </a:p>
          <a:p>
            <a:pPr algn="l" indent="0" lvl="0" marL="228600" marR="0" rtl="0">
              <a:lnSpc>
                <a:spcPct val="90000"/>
              </a:lnSpc>
              <a:spcBef>
                <a:spcPts val="0"/>
              </a:spcBef>
              <a:spcAft>
                <a:spcPts val="0"/>
              </a:spcAft>
              <a:buClr>
                <a:srgbClr val="000000"/>
              </a:buClr>
              <a:buSzPts val="4200"/>
              <a:buFont typeface="Arial"/>
              <a:buNone/>
            </a:pPr>
            <a:r>
              <a:rPr sz="1800">
                <a:latin typeface="Arial"/>
              </a:rPr>
              <a:t>Berk, L. E. (2013).</a:t>
            </a:r>
            <a:endParaRPr b="0" cap="none" i="0" strike="noStrike" sz="4200" u="none">
              <a:solidFill>
                <a:srgbClr val="000000"/>
              </a:solidFill>
              <a:latin typeface="Arial"/>
              <a:ea typeface="Arial"/>
              <a:cs typeface="Arial"/>
              <a:sym typeface="Arial"/>
            </a:endParaRPr>
          </a:p>
        </p:txBody>
      </p:sp>
      <p:pic>
        <p:nvPicPr>
          <p:cNvPr descr="Group of small nursery school children sitting on floor indoors in classroom. (Provided by Getty Images)" id="98" name="Google Shape;98;p2"/>
          <p:cNvPicPr preferRelativeResize="0"/>
          <p:nvPr/>
        </p:nvPicPr>
        <p:blipFill rotWithShape="1">
          <a:blip r:embed="rId3">
            <a:alphaModFix/>
          </a:blip>
          <a:srcRect b="0" l="0" r="0" t="0"/>
          <a:stretch/>
        </p:blipFill>
        <p:spPr>
          <a:xfrm>
            <a:off x="8371900" y="2098575"/>
            <a:ext cx="3631252" cy="29719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3"/>
          <p:cNvSpPr txBox="1"/>
          <p:nvPr>
            <p:ph type="title"/>
          </p:nvPr>
        </p:nvSpPr>
        <p:spPr>
          <a:xfrm>
            <a:off x="838200" y="145925"/>
            <a:ext cx="6761100" cy="984900"/>
          </a:xfrm>
          <a:prstGeom prst="rect">
            <a:avLst/>
          </a:prstGeom>
          <a:noFill/>
          <a:ln>
            <a:noFill/>
          </a:ln>
        </p:spPr>
        <p:txBody>
          <a:bodyPr anchor="ctr"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ts val="3960"/>
              <a:buFont typeface="Calibri"/>
              <a:buNone/>
            </a:pPr>
            <a:r>
              <a:rPr altLang="en-GB" b="1" lang="en-GB" sz="3659">
                <a:latin typeface="Arial"/>
                <a:ea typeface="Arial"/>
                <a:cs typeface="Arial"/>
                <a:sym typeface="Arial"/>
              </a:rPr>
              <a:t>Early childhood 3-5 - Amira</a:t>
            </a:r>
            <a:endParaRPr sz="3659">
              <a:latin typeface="Arial"/>
              <a:ea typeface="Arial"/>
              <a:cs typeface="Arial"/>
              <a:sym typeface="Arial"/>
            </a:endParaRPr>
          </a:p>
        </p:txBody>
      </p:sp>
      <p:sp>
        <p:nvSpPr>
          <p:cNvPr id="105" name="Google Shape;105;p3"/>
          <p:cNvSpPr txBox="1"/>
          <p:nvPr/>
        </p:nvSpPr>
        <p:spPr>
          <a:xfrm>
            <a:off x="473425" y="1513875"/>
            <a:ext cx="6761100" cy="5221200"/>
          </a:xfrm>
          <a:prstGeom prst="rect">
            <a:avLst/>
          </a:prstGeom>
          <a:noFill/>
          <a:ln>
            <a:noFill/>
          </a:ln>
        </p:spPr>
        <p:txBody>
          <a:bodyPr anchor="t" anchorCtr="0" bIns="45700" lIns="91425" numCol="1" rIns="91425" spcFirstLastPara="1" tIns="45700" wrap="square">
            <a:spAutoFit/>
          </a:bodyPr>
          <a:lstStyle/>
          <a:p>
            <a:pPr algn="l" indent="-349250" lvl="0" marL="457200" marR="0" rtl="0">
              <a:lnSpc>
                <a:spcPct val="115000"/>
              </a:lnSpc>
              <a:spcBef>
                <a:spcPts val="1200"/>
              </a:spcBef>
              <a:spcAft>
                <a:spcPts val="0"/>
              </a:spcAft>
              <a:buClr>
                <a:schemeClr val="dk1"/>
              </a:buClr>
              <a:buSzPts val="1900"/>
              <a:buFont typeface="Arial"/>
              <a:buChar char="●"/>
            </a:pPr>
            <a:r>
              <a:rPr altLang="en-GB" b="1" cap="none" i="0" lang="en-GB" strike="noStrike" sz="1900" u="none">
                <a:solidFill>
                  <a:schemeClr val="dk1"/>
                </a:solidFill>
                <a:latin typeface="Arial"/>
                <a:ea typeface="Arial"/>
                <a:cs typeface="Arial"/>
                <a:sym typeface="Arial"/>
              </a:rPr>
              <a:t>Amira (3 years old)</a:t>
            </a:r>
            <a:r>
              <a:rPr altLang="en-GB" b="0" cap="none" i="0" lang="en-GB" strike="noStrike" sz="1900" u="none">
                <a:solidFill>
                  <a:schemeClr val="dk1"/>
                </a:solidFill>
                <a:latin typeface="Arial"/>
                <a:ea typeface="Arial"/>
                <a:cs typeface="Arial"/>
                <a:sym typeface="Arial"/>
              </a:rPr>
              <a:t> demonstrates signs of emotional distress during separation from familiar caregivers, communicates verbally on a limited basis, and shows reluctance to participate in peer group activities.</a:t>
            </a:r>
            <a:endParaRPr b="0" cap="none" i="0" strike="noStrike" sz="1900" u="none">
              <a:solidFill>
                <a:schemeClr val="dk1"/>
              </a:solidFill>
              <a:latin typeface="Arial"/>
              <a:ea typeface="Arial"/>
              <a:cs typeface="Arial"/>
              <a:sym typeface="Arial"/>
            </a:endParaRPr>
          </a:p>
          <a:p>
            <a:pPr algn="l" indent="-349250" lvl="0" marL="457200" marR="0" rtl="0">
              <a:lnSpc>
                <a:spcPct val="115000"/>
              </a:lnSpc>
              <a:spcBef>
                <a:spcPts val="0"/>
              </a:spcBef>
              <a:spcAft>
                <a:spcPts val="0"/>
              </a:spcAft>
              <a:buClr>
                <a:schemeClr val="dk1"/>
              </a:buClr>
              <a:buSzPts val="1900"/>
              <a:buFont typeface="Arial"/>
              <a:buChar char="●"/>
            </a:pPr>
            <a:r>
              <a:rPr altLang="en-GB" b="1" cap="none" i="0" lang="en-GB" strike="noStrike" sz="1900" u="none">
                <a:solidFill>
                  <a:schemeClr val="dk1"/>
                </a:solidFill>
                <a:latin typeface="Arial"/>
                <a:ea typeface="Arial"/>
                <a:cs typeface="Arial"/>
                <a:sym typeface="Arial"/>
              </a:rPr>
              <a:t>Early childhood (ages 3–5)</a:t>
            </a:r>
            <a:r>
              <a:rPr altLang="en-GB" b="0" cap="none" i="0" lang="en-GB" strike="noStrike" sz="1900" u="none">
                <a:solidFill>
                  <a:schemeClr val="dk1"/>
                </a:solidFill>
                <a:latin typeface="Arial"/>
                <a:ea typeface="Arial"/>
                <a:cs typeface="Arial"/>
                <a:sym typeface="Arial"/>
              </a:rPr>
              <a:t> is a critical developmental period marked by substantial progress in communication skills, social engagement, emotional awareness, and self-expression. During this stage, children increasingly build relationships, engage in cooperative play, develop autonomy, and refine language abilities, although occasional separation anxiety remains a typical aspect of emotional development.</a:t>
            </a:r>
            <a:endParaRPr b="0" cap="none" i="0" strike="noStrike" sz="1900" u="none">
              <a:solidFill>
                <a:schemeClr val="dk1"/>
              </a:solidFill>
              <a:latin typeface="Arial"/>
              <a:ea typeface="Arial"/>
              <a:cs typeface="Arial"/>
              <a:sym typeface="Arial"/>
            </a:endParaRPr>
          </a:p>
          <a:p>
            <a:pPr algn="l" indent="0" lvl="0" marL="0" marR="0" rtl="0">
              <a:lnSpc>
                <a:spcPct val="100000"/>
              </a:lnSpc>
              <a:spcBef>
                <a:spcPts val="1200"/>
              </a:spcBef>
              <a:spcAft>
                <a:spcPts val="0"/>
              </a:spcAft>
              <a:buClr>
                <a:srgbClr val="000000"/>
              </a:buClr>
              <a:buSzPts val="1900"/>
              <a:buFont typeface="Arial"/>
              <a:buNone/>
            </a:pPr>
            <a:r>
              <a:t/>
            </a:r>
            <a:endParaRPr b="1" cap="none" i="0" strike="noStrike" sz="1900" u="none">
              <a:solidFill>
                <a:schemeClr val="dk1"/>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2400"/>
              <a:buFont typeface="Arial"/>
              <a:buNone/>
            </a:pPr>
            <a:r>
              <a:t/>
            </a:r>
            <a:endParaRPr b="0" cap="none" i="0" strike="noStrike" sz="2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800"/>
              <a:buFont typeface="Arial"/>
              <a:buNone/>
            </a:pPr>
            <a:r>
              <a:t/>
            </a:r>
            <a:endParaRPr b="0" cap="none" i="0" strike="noStrike" sz="1800" u="none">
              <a:solidFill>
                <a:schemeClr val="dk1"/>
              </a:solidFill>
              <a:latin typeface="Calibri"/>
              <a:ea typeface="Calibri"/>
              <a:cs typeface="Calibri"/>
              <a:sym typeface="Calibri"/>
            </a:endParaRPr>
          </a:p>
        </p:txBody>
      </p:sp>
      <p:pic>
        <p:nvPicPr>
          <p:cNvPr descr="Group of small nursery school children with teacher on floor indoors in classroom, playing. (Provided by Getty Images)" id="106" name="Google Shape;106;p3"/>
          <p:cNvPicPr preferRelativeResize="0"/>
          <p:nvPr/>
        </p:nvPicPr>
        <p:blipFill rotWithShape="1">
          <a:blip r:embed="rId3">
            <a:alphaModFix/>
          </a:blip>
          <a:srcRect b="0" l="0" r="0" t="0"/>
          <a:stretch/>
        </p:blipFill>
        <p:spPr>
          <a:xfrm>
            <a:off x="7386950" y="1258500"/>
            <a:ext cx="4657976" cy="49063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4"/>
          <p:cNvSpPr txBox="1"/>
          <p:nvPr>
            <p:ph type="title"/>
          </p:nvPr>
        </p:nvSpPr>
        <p:spPr>
          <a:xfrm>
            <a:off x="838200" y="334823"/>
            <a:ext cx="10306200" cy="1051500"/>
          </a:xfrm>
          <a:prstGeom prst="rect">
            <a:avLst/>
          </a:prstGeom>
          <a:noFill/>
          <a:ln>
            <a:noFill/>
          </a:ln>
        </p:spPr>
        <p:txBody>
          <a:bodyPr anchor="ctr" anchorCtr="0" bIns="45700" lIns="91425" numCol="1" rIns="91425" spcFirstLastPara="1" tIns="45700" wrap="square">
            <a:noAutofit/>
          </a:bodyPr>
          <a:lstStyle/>
          <a:p>
            <a:pPr algn="l" indent="0" lvl="0" marL="0" rtl="0">
              <a:lnSpc>
                <a:spcPct val="90000"/>
              </a:lnSpc>
              <a:spcBef>
                <a:spcPts val="0"/>
              </a:spcBef>
              <a:spcAft>
                <a:spcPts val="0"/>
              </a:spcAft>
              <a:buClr>
                <a:srgbClr val="000000"/>
              </a:buClr>
              <a:buSzPts val="3960"/>
              <a:buFont typeface="Arial"/>
              <a:buNone/>
            </a:pPr>
            <a:r>
              <a:rPr altLang="en-GB" b="0" i="0" lang="en-GB" strike="noStrike" sz="3759" u="none">
                <a:solidFill>
                  <a:srgbClr val="000000"/>
                </a:solidFill>
                <a:latin typeface="Arial"/>
                <a:ea typeface="Arial"/>
                <a:cs typeface="Arial"/>
                <a:sym typeface="Arial"/>
              </a:rPr>
              <a:t>Developmental Changes in Early Childhood (Ages 3–5)</a:t>
            </a:r>
            <a:br>
              <a:rPr altLang="en-GB" b="1" lang="en-GB" sz="3759"/>
            </a:br>
            <a:endParaRPr b="1" sz="3759"/>
          </a:p>
        </p:txBody>
      </p:sp>
      <p:graphicFrame>
        <p:nvGraphicFramePr>
          <p:cNvPr id="113" name="Google Shape;113;p4"/>
          <p:cNvGraphicFramePr/>
          <p:nvPr/>
        </p:nvGraphicFramePr>
        <p:xfrm>
          <a:off x="601075" y="1712708"/>
          <a:ext cx="3000000" cy="3000000"/>
        </p:xfrm>
        <a:graphic>
          <a:graphicData uri="http://schemas.openxmlformats.org/drawingml/2006/table">
            <a:tbl>
              <a:tblPr bandRow="1" firstRow="1">
                <a:noFill/>
                <a:tableStyleId>{56B8BCB3-0517-499C-92A7-F5F13B47DEBE}</a:tableStyleId>
              </a:tblPr>
              <a:tblGrid>
                <a:gridCol w="4852475"/>
                <a:gridCol w="5554375"/>
              </a:tblGrid>
              <a:tr h="100000">
                <a:tc>
                  <a:txBody>
                    <a:bodyPr numCol="1"/>
                    <a:lstStyle/>
                    <a:p>
                      <a:pPr algn="l" indent="0" lvl="0" marL="0" marR="0" rtl="0">
                        <a:lnSpc>
                          <a:spcPct val="100000"/>
                        </a:lnSpc>
                        <a:spcBef>
                          <a:spcPts val="0"/>
                        </a:spcBef>
                        <a:spcAft>
                          <a:spcPts val="0"/>
                        </a:spcAft>
                        <a:buClr>
                          <a:srgbClr val="000000"/>
                        </a:buClr>
                        <a:buSzPts val="1800"/>
                        <a:buFont typeface="Arial"/>
                        <a:buNone/>
                      </a:pPr>
                      <a:r>
                        <a:rPr altLang="en-GB" cap="none" lang="en-GB" strike="noStrike" sz="1800" u="none">
                          <a:solidFill>
                            <a:schemeClr val="dk1"/>
                          </a:solidFill>
                        </a:rPr>
                        <a:t>Physical Development 3-5</a:t>
                      </a:r>
                      <a:endParaRPr cap="none" strike="noStrike" sz="1400" u="none"/>
                    </a:p>
                  </a:txBody>
                  <a:tcPr marB="45725" marL="91450" marR="91450" marT="45725"/>
                </a:tc>
                <a:tc>
                  <a:txBody>
                    <a:bodyPr numCol="1"/>
                    <a:lstStyle/>
                    <a:p>
                      <a:pPr algn="l" indent="0" lvl="0" marL="0" marR="0" rtl="0">
                        <a:lnSpc>
                          <a:spcPct val="100000"/>
                        </a:lnSpc>
                        <a:spcBef>
                          <a:spcPts val="0"/>
                        </a:spcBef>
                        <a:spcAft>
                          <a:spcPts val="0"/>
                        </a:spcAft>
                        <a:buClr>
                          <a:srgbClr val="000000"/>
                        </a:buClr>
                        <a:buSzPts val="1800"/>
                        <a:buFont typeface="Arial"/>
                        <a:buNone/>
                      </a:pPr>
                      <a:r>
                        <a:rPr altLang="en-GB" cap="none" lang="en-GB" strike="noStrike" sz="1800" u="none">
                          <a:solidFill>
                            <a:schemeClr val="dk1"/>
                          </a:solidFill>
                        </a:rPr>
                        <a:t>Intellectual/Language 3-5</a:t>
                      </a:r>
                      <a:endParaRPr cap="none" strike="noStrike" sz="1400" u="none"/>
                    </a:p>
                  </a:txBody>
                  <a:tcPr marB="45725" marL="91450" marR="91450" marT="45725"/>
                </a:tc>
              </a:tr>
              <a:tr h="1833250">
                <a:tc>
                  <a:txBody>
                    <a:bodyPr numCol="1"/>
                    <a:lstStyle/>
                    <a:p>
                      <a:pPr algn="l" indent="0" lvl="0" marL="457200" marR="0" rtl="0">
                        <a:lnSpc>
                          <a:spcPct val="100000"/>
                        </a:lnSpc>
                        <a:spcBef>
                          <a:spcPts val="0"/>
                        </a:spcBef>
                        <a:spcAft>
                          <a:spcPts val="0"/>
                        </a:spcAft>
                        <a:buClr>
                          <a:srgbClr val="000000"/>
                        </a:buClr>
                        <a:buSzPts val="1500"/>
                        <a:buFont typeface="Arial"/>
                        <a:buNone/>
                      </a:pPr>
                      <a:r>
                        <a:rPr altLang="en-GB" b="1" cap="none" lang="en-GB" strike="noStrike" sz="1500" u="none">
                          <a:latin typeface="Arial"/>
                          <a:ea typeface="Arial"/>
                          <a:cs typeface="Arial"/>
                          <a:sym typeface="Arial"/>
                        </a:rPr>
                        <a:t>Physical Development (Ages 3–5)</a:t>
                      </a:r>
                      <a:endParaRPr b="1" cap="none" strike="noStrike" sz="1500" u="none">
                        <a:latin typeface="Arial"/>
                        <a:ea typeface="Arial"/>
                        <a:cs typeface="Arial"/>
                        <a:sym typeface="Arial"/>
                      </a:endParaRPr>
                    </a:p>
                    <a:p>
                      <a:pPr algn="l" indent="-266700" lvl="0" marL="285750" marR="0" rtl="0">
                        <a:lnSpc>
                          <a:spcPct val="100000"/>
                        </a:lnSpc>
                        <a:spcBef>
                          <a:spcPts val="0"/>
                        </a:spcBef>
                        <a:spcAft>
                          <a:spcPts val="0"/>
                        </a:spcAft>
                        <a:buClr>
                          <a:schemeClr val="dk1"/>
                        </a:buClr>
                        <a:buSzPts val="1500"/>
                        <a:buFont typeface="Arial"/>
                        <a:buChar char="•"/>
                      </a:pPr>
                      <a:r>
                        <a:rPr altLang="en-GB" cap="none" lang="en-GB" strike="noStrike" sz="1500" u="none">
                          <a:latin typeface="Arial"/>
                          <a:ea typeface="Arial"/>
                          <a:cs typeface="Arial"/>
                          <a:sym typeface="Arial"/>
                        </a:rPr>
                        <a:t>At this stage, children improve their motor skills and coordination. They are able to run, hop, climb, and handle small objects such as pencils or utensils with greater control (Papalia et al., 2021).</a:t>
                      </a:r>
                      <a:endParaRPr b="1" cap="none" strike="noStrike" sz="1500" u="none">
                        <a:latin typeface="Arial"/>
                        <a:ea typeface="Arial"/>
                        <a:cs typeface="Arial"/>
                        <a:sym typeface="Arial"/>
                      </a:endParaRPr>
                    </a:p>
                    <a:p>
                      <a:pPr algn="l" indent="-266700" lvl="0" marL="285750" marR="0" rtl="0">
                        <a:lnSpc>
                          <a:spcPct val="100000"/>
                        </a:lnSpc>
                        <a:spcBef>
                          <a:spcPts val="0"/>
                        </a:spcBef>
                        <a:spcAft>
                          <a:spcPts val="0"/>
                        </a:spcAft>
                        <a:buClr>
                          <a:schemeClr val="dk1"/>
                        </a:buClr>
                        <a:buSzPts val="1500"/>
                        <a:buFont typeface="Arial"/>
                        <a:buChar char="•"/>
                      </a:pPr>
                      <a:r>
                        <a:t/>
                      </a:r>
                      <a:endParaRPr cap="none" strike="noStrike" sz="1500" u="none">
                        <a:latin typeface="Arial"/>
                        <a:ea typeface="Arial"/>
                        <a:cs typeface="Arial"/>
                        <a:sym typeface="Arial"/>
                      </a:endParaRPr>
                    </a:p>
                    <a:p>
                      <a:pPr algn="l" indent="-171450" lvl="0" marL="285750" marR="0" rtl="0">
                        <a:lnSpc>
                          <a:spcPct val="100000"/>
                        </a:lnSpc>
                        <a:spcBef>
                          <a:spcPts val="0"/>
                        </a:spcBef>
                        <a:spcAft>
                          <a:spcPts val="0"/>
                        </a:spcAft>
                        <a:buClr>
                          <a:schemeClr val="dk1"/>
                        </a:buClr>
                        <a:buSzPts val="1800"/>
                        <a:buFont typeface="Arial"/>
                        <a:buNone/>
                      </a:pPr>
                      <a:r>
                        <a:t/>
                      </a:r>
                      <a:endParaRPr b="0" cap="none" i="0" strike="noStrike" sz="1500" u="none">
                        <a:solidFill>
                          <a:schemeClr val="dk1"/>
                        </a:solidFill>
                        <a:latin typeface="Calibri"/>
                        <a:ea typeface="Calibri"/>
                        <a:cs typeface="Calibri"/>
                        <a:sym typeface="Calibri"/>
                      </a:endParaRPr>
                    </a:p>
                    <a:p>
                      <a:pPr algn="l" indent="-285750" lvl="0" marL="285750" marR="0" rtl="0">
                        <a:lnSpc>
                          <a:spcPct val="100000"/>
                        </a:lnSpc>
                        <a:spcBef>
                          <a:spcPts val="0"/>
                        </a:spcBef>
                        <a:spcAft>
                          <a:spcPts val="0"/>
                        </a:spcAft>
                        <a:buClr>
                          <a:schemeClr val="dk1"/>
                        </a:buClr>
                        <a:buSzPts val="1800"/>
                        <a:buFont typeface="Arial"/>
                        <a:buChar char="•"/>
                      </a:pPr>
                      <a:r>
                        <a:rPr altLang="en-GB" b="0" cap="none" i="0" lang="en-GB" strike="noStrike" sz="1800" u="none">
                          <a:solidFill>
                            <a:schemeClr val="dk1"/>
                          </a:solidFill>
                          <a:latin typeface="Calibri"/>
                          <a:ea typeface="Calibri"/>
                          <a:cs typeface="Calibri"/>
                          <a:sym typeface="Calibri"/>
                        </a:rPr>
                        <a:t>(Papalia et al., 2021).</a:t>
                      </a:r>
                      <a:endParaRPr b="0" cap="none" strike="noStrike" sz="1600" u="none">
                        <a:solidFill>
                          <a:schemeClr val="dk1"/>
                        </a:solidFill>
                      </a:endParaRPr>
                    </a:p>
                  </a:txBody>
                  <a:tcPr marB="45725" marL="91450" marR="91450" marT="45725"/>
                </a:tc>
                <a:tc>
                  <a:txBody>
                    <a:bodyPr numCol="1"/>
                    <a:lstStyle/>
                    <a:p>
                      <a:pPr algn="l" indent="-285750" lvl="0" marL="285750" marR="0" rtl="0">
                        <a:lnSpc>
                          <a:spcPct val="100000"/>
                        </a:lnSpc>
                        <a:spcBef>
                          <a:spcPts val="0"/>
                        </a:spcBef>
                        <a:spcAft>
                          <a:spcPts val="0"/>
                        </a:spcAft>
                        <a:buClr>
                          <a:schemeClr val="dk1"/>
                        </a:buClr>
                        <a:buSzPts val="1800"/>
                        <a:buFont typeface="Arial"/>
                        <a:buChar char="•"/>
                      </a:pPr>
                      <a:r>
                        <a:rPr altLang="en-GB" cap="none" lang="en-GB" strike="noStrike" sz="1800" u="none"/>
                        <a:t>At this stage, children start using their imagination, memory, and problem-solving abilities (Piaget, 1952; Berk, 2021). They begin to recognize numbers and shapes, and their vocabulary grows quickly. By age five, most can construct detailed sentences and communicate their needs effectively (NHS, 2023).</a:t>
                      </a:r>
                      <a:endParaRPr cap="none" strike="noStrike" sz="1600" u="none">
                        <a:solidFill>
                          <a:schemeClr val="dk1"/>
                        </a:solidFill>
                      </a:endParaRPr>
                    </a:p>
                  </a:txBody>
                  <a:tcPr marB="45725" marL="91450" marR="91450" marT="45725"/>
                </a:tc>
              </a:tr>
              <a:tr h="545350">
                <a:tc>
                  <a:txBody>
                    <a:bodyPr numCol="1"/>
                    <a:lstStyle/>
                    <a:p>
                      <a:pPr algn="l" indent="0" lvl="0" marL="0" marR="0" rtl="0">
                        <a:lnSpc>
                          <a:spcPct val="100000"/>
                        </a:lnSpc>
                        <a:spcBef>
                          <a:spcPts val="0"/>
                        </a:spcBef>
                        <a:spcAft>
                          <a:spcPts val="0"/>
                        </a:spcAft>
                        <a:buClr>
                          <a:srgbClr val="000000"/>
                        </a:buClr>
                        <a:buSzPts val="1600"/>
                        <a:buFont typeface="Arial"/>
                        <a:buNone/>
                      </a:pPr>
                      <a:r>
                        <a:rPr altLang="en-GB" b="1" cap="none" lang="en-GB" strike="noStrike" sz="1600" u="none">
                          <a:solidFill>
                            <a:schemeClr val="dk1"/>
                          </a:solidFill>
                        </a:rPr>
                        <a:t>Emotional </a:t>
                      </a:r>
                      <a:r>
                        <a:rPr altLang="en-GB" cap="none" lang="en-GB" strike="noStrike" sz="1600" u="none">
                          <a:solidFill>
                            <a:schemeClr val="dk1"/>
                          </a:solidFill>
                        </a:rPr>
                        <a:t>3-5</a:t>
                      </a:r>
                      <a:endParaRPr b="1" cap="none" strike="noStrike" sz="1600" u="none">
                        <a:solidFill>
                          <a:schemeClr val="dk1"/>
                        </a:solidFill>
                      </a:endParaRPr>
                    </a:p>
                  </a:txBody>
                  <a:tcPr marB="45725" marL="91450" marR="91450" marT="45725">
                    <a:solidFill>
                      <a:schemeClr val="accent1"/>
                    </a:solidFill>
                  </a:tcPr>
                </a:tc>
                <a:tc>
                  <a:txBody>
                    <a:bodyPr numCol="1"/>
                    <a:lstStyle/>
                    <a:p>
                      <a:pPr algn="l" indent="0" lvl="0" marL="0" marR="0" rtl="0">
                        <a:lnSpc>
                          <a:spcPct val="100000"/>
                        </a:lnSpc>
                        <a:spcBef>
                          <a:spcPts val="0"/>
                        </a:spcBef>
                        <a:spcAft>
                          <a:spcPts val="0"/>
                        </a:spcAft>
                        <a:buClr>
                          <a:srgbClr val="000000"/>
                        </a:buClr>
                        <a:buSzPts val="1600"/>
                        <a:buFont typeface="Arial"/>
                        <a:buNone/>
                      </a:pPr>
                      <a:r>
                        <a:rPr altLang="en-GB" b="1" cap="none" lang="en-GB" strike="noStrike" sz="1600" u="none">
                          <a:solidFill>
                            <a:schemeClr val="dk1"/>
                          </a:solidFill>
                        </a:rPr>
                        <a:t>Social </a:t>
                      </a:r>
                      <a:endParaRPr cap="none" strike="noStrike" sz="1400" u="none"/>
                    </a:p>
                  </a:txBody>
                  <a:tcPr marB="45725" marL="91450" marR="91450" marT="45725">
                    <a:solidFill>
                      <a:schemeClr val="accent1"/>
                    </a:solidFill>
                  </a:tcPr>
                </a:tc>
              </a:tr>
              <a:tr h="1709425">
                <a:tc>
                  <a:txBody>
                    <a:bodyPr numCol="1"/>
                    <a:lstStyle/>
                    <a:p>
                      <a:pPr algn="l" indent="-330200" lvl="0" marL="457200" marR="0" rtl="0">
                        <a:lnSpc>
                          <a:spcPct val="100000"/>
                        </a:lnSpc>
                        <a:spcBef>
                          <a:spcPts val="0"/>
                        </a:spcBef>
                        <a:spcAft>
                          <a:spcPts val="0"/>
                        </a:spcAft>
                        <a:buClr>
                          <a:srgbClr val="000000"/>
                        </a:buClr>
                        <a:buSzPts val="1600"/>
                        <a:buFont typeface="Arial"/>
                        <a:buChar char="●"/>
                      </a:pPr>
                      <a:r>
                        <a:rPr altLang="en-GB" cap="none" lang="en-GB" strike="noStrike" sz="1800" u="none"/>
                        <a:t>Children begin to learn how to manage their emotions and behaviors, though they still need guidance and comfort from caregivers for support and reassurance (Berk, 2021).</a:t>
                      </a:r>
                      <a:endParaRPr cap="none" strike="noStrike" sz="1600" u="none"/>
                    </a:p>
                  </a:txBody>
                  <a:tcPr marB="45725" marL="91450" marR="91450" marT="45725"/>
                </a:tc>
                <a:tc>
                  <a:txBody>
                    <a:bodyPr numCol="1"/>
                    <a:lstStyle/>
                    <a:p>
                      <a:pPr algn="l" indent="-285750" lvl="0" marL="285750" marR="0" rtl="0">
                        <a:lnSpc>
                          <a:spcPct val="100000"/>
                        </a:lnSpc>
                        <a:spcBef>
                          <a:spcPts val="0"/>
                        </a:spcBef>
                        <a:spcAft>
                          <a:spcPts val="0"/>
                        </a:spcAft>
                        <a:buClr>
                          <a:schemeClr val="dk1"/>
                        </a:buClr>
                        <a:buSzPts val="1800"/>
                        <a:buFont typeface="Arial"/>
                        <a:buChar char="•"/>
                      </a:pPr>
                      <a:r>
                        <a:rPr altLang="en-GB" cap="none" lang="en-GB" strike="noStrike" sz="1800" u="none"/>
                        <a:t>Children engage more with their peers, practicing sharing, taking turns, and following basic social rules (Bee &amp; Boyd, 2019). They continue to build important social skills through group play and interactions.</a:t>
                      </a:r>
                      <a:endParaRPr b="1" cap="none" strike="noStrike" sz="1600" u="none"/>
                    </a:p>
                  </a:txBody>
                  <a:tcPr marB="45725" marL="91450" marR="91450" marT="45725"/>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pic>
        <p:nvPicPr>
          <p:cNvPr descr="Ben Martin/Getty Images" id="118" name="Google Shape;118;p5"/>
          <p:cNvPicPr preferRelativeResize="0"/>
          <p:nvPr/>
        </p:nvPicPr>
        <p:blipFill rotWithShape="1">
          <a:blip r:embed="rId3">
            <a:alphaModFix/>
          </a:blip>
          <a:srcRect b="22187" l="0" r="0" t="10518"/>
          <a:stretch/>
        </p:blipFill>
        <p:spPr>
          <a:xfrm>
            <a:off x="5849583" y="1518976"/>
            <a:ext cx="6345670" cy="5194935"/>
          </a:xfrm>
          <a:custGeom>
            <a:rect b="b" l="l" r="r" t="t"/>
            <a:pathLst>
              <a:path extrusionOk="0" h="6858000" w="6878775">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ln>
            <a:noFill/>
          </a:ln>
        </p:spPr>
      </p:pic>
      <p:sp>
        <p:nvSpPr>
          <p:cNvPr id="119" name="Google Shape;119;p5"/>
          <p:cNvSpPr txBox="1"/>
          <p:nvPr/>
        </p:nvSpPr>
        <p:spPr>
          <a:xfrm>
            <a:off x="856216" y="581471"/>
            <a:ext cx="4040100" cy="1551000"/>
          </a:xfrm>
          <a:prstGeom prst="rect">
            <a:avLst/>
          </a:prstGeom>
          <a:noFill/>
          <a:ln>
            <a:noFill/>
          </a:ln>
        </p:spPr>
        <p:txBody>
          <a:bodyPr anchor="t" anchorCtr="0" bIns="45700" lIns="91425" numCol="1" rIns="91425" spcFirstLastPara="1" tIns="45700" wrap="square">
            <a:noAutofit/>
          </a:bodyPr>
          <a:lstStyle/>
          <a:p>
            <a:pPr algn="l" indent="0" lvl="0" marL="0" marR="0" rtl="0">
              <a:lnSpc>
                <a:spcPct val="100000"/>
              </a:lnSpc>
              <a:spcBef>
                <a:spcPts val="0"/>
              </a:spcBef>
              <a:spcAft>
                <a:spcPts val="0"/>
              </a:spcAft>
              <a:buClr>
                <a:srgbClr val="000000"/>
              </a:buClr>
              <a:buSzPts val="1400"/>
              <a:buFont typeface="Arial"/>
              <a:buChar char="•"/>
            </a:pPr>
            <a:r>
              <a:rPr altLang="en-GB" b="0" cap="none" i="0" lang="en-GB" strike="noStrike" sz="1400" u="none">
                <a:solidFill>
                  <a:srgbClr val="000000"/>
                </a:solidFill>
                <a:latin typeface="Arial"/>
                <a:ea typeface="Arial"/>
                <a:cs typeface="Arial"/>
                <a:sym typeface="Arial"/>
              </a:rPr>
              <a:t> Born in Switzerland in 1896 and passed away in 1980.</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Char char="•"/>
            </a:pPr>
            <a:r>
              <a:rPr altLang="en-GB" b="0" cap="none" i="0" lang="en-GB" strike="noStrike" sz="1400" u="none">
                <a:solidFill>
                  <a:srgbClr val="000000"/>
                </a:solidFill>
                <a:latin typeface="Arial"/>
                <a:ea typeface="Arial"/>
                <a:cs typeface="Arial"/>
                <a:sym typeface="Arial"/>
              </a:rPr>
              <a:t> Initially educated and trained as a biologist before transitioning into the study of psychology.</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Char char="•"/>
            </a:pPr>
            <a:r>
              <a:rPr altLang="en-GB" b="0" cap="none" i="0" lang="en-GB" strike="noStrike" sz="1400" u="none">
                <a:solidFill>
                  <a:srgbClr val="000000"/>
                </a:solidFill>
                <a:latin typeface="Arial"/>
                <a:ea typeface="Arial"/>
                <a:cs typeface="Arial"/>
                <a:sym typeface="Arial"/>
              </a:rPr>
              <a:t> Became a pioneering figure in the field of child psychology and developmental theory.</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Char char="•"/>
            </a:pPr>
            <a:r>
              <a:rPr altLang="en-GB" b="0" cap="none" i="0" lang="en-GB" strike="noStrike" sz="1400" u="none">
                <a:solidFill>
                  <a:srgbClr val="000000"/>
                </a:solidFill>
                <a:latin typeface="Arial"/>
                <a:ea typeface="Arial"/>
                <a:cs typeface="Arial"/>
                <a:sym typeface="Arial"/>
              </a:rPr>
              <a:t> Conducted extensive research on how children think, reason, and learn at different stages of development.</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Char char="•"/>
            </a:pPr>
            <a:r>
              <a:rPr altLang="en-GB" b="0" cap="none" i="0" lang="en-GB" strike="noStrike" sz="1400" u="none">
                <a:solidFill>
                  <a:srgbClr val="000000"/>
                </a:solidFill>
                <a:latin typeface="Arial"/>
                <a:ea typeface="Arial"/>
                <a:cs typeface="Arial"/>
                <a:sym typeface="Arial"/>
              </a:rPr>
              <a:t> Emphasized that children are active constructors of knowledge, rather than passive recipients of information.</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Char char="•"/>
            </a:pPr>
            <a:r>
              <a:rPr altLang="en-GB" b="0" cap="none" i="0" lang="en-GB" strike="noStrike" sz="1400" u="none">
                <a:solidFill>
                  <a:srgbClr val="000000"/>
                </a:solidFill>
                <a:latin typeface="Arial"/>
                <a:ea typeface="Arial"/>
                <a:cs typeface="Arial"/>
                <a:sym typeface="Arial"/>
              </a:rPr>
              <a:t> Formulated the Theory of Cognitive Development, outlining the progressive stages through which human thought evolves.</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Char char="•"/>
            </a:pPr>
            <a:r>
              <a:rPr altLang="en-GB" b="0" cap="none" i="0" lang="en-GB" strike="noStrike" sz="1400" u="none">
                <a:solidFill>
                  <a:srgbClr val="000000"/>
                </a:solidFill>
                <a:latin typeface="Arial"/>
                <a:ea typeface="Arial"/>
                <a:cs typeface="Arial"/>
                <a:sym typeface="Arial"/>
              </a:rPr>
              <a:t> His observations—many drawn from studying his own children—significantly influenced educational practices worldwide (Firman, 2020).</a:t>
            </a:r>
            <a:endParaRPr b="0" cap="none" i="0" strike="noStrike" sz="1400" u="none">
              <a:solidFill>
                <a:srgbClr val="000000"/>
              </a:solidFill>
              <a:latin typeface="Arial"/>
              <a:ea typeface="Arial"/>
              <a:cs typeface="Arial"/>
              <a:sym typeface="Arial"/>
            </a:endParaRPr>
          </a:p>
        </p:txBody>
      </p:sp>
      <p:sp>
        <p:nvSpPr>
          <p:cNvPr id="120" name="Google Shape;120;p5"/>
          <p:cNvSpPr txBox="1"/>
          <p:nvPr/>
        </p:nvSpPr>
        <p:spPr>
          <a:xfrm>
            <a:off x="-1745203" y="1114991"/>
            <a:ext cx="1551300" cy="1551300"/>
          </a:xfrm>
          <a:prstGeom prst="rect">
            <a:avLst/>
          </a:prstGeom>
          <a:noFill/>
          <a:ln>
            <a:noFill/>
          </a:ln>
        </p:spPr>
        <p:txBody>
          <a:bodyPr anchor="t" anchorCtr="0" bIns="45700" lIns="91425" numCol="1" rIns="91425" spcFirstLastPara="1" tIns="45700" wrap="square">
            <a:noAutofit/>
          </a:bodyPr>
          <a:lstStyle/>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p:txBody>
      </p:sp>
      <p:sp>
        <p:nvSpPr>
          <p:cNvPr id="121" name="Google Shape;121;p5"/>
          <p:cNvSpPr txBox="1"/>
          <p:nvPr/>
        </p:nvSpPr>
        <p:spPr>
          <a:xfrm>
            <a:off x="6722117" y="258366"/>
            <a:ext cx="3522900" cy="969300"/>
          </a:xfrm>
          <a:prstGeom prst="rect">
            <a:avLst/>
          </a:prstGeom>
          <a:noFill/>
          <a:ln>
            <a:noFill/>
          </a:ln>
        </p:spPr>
        <p:txBody>
          <a:bodyPr anchor="t" anchorCtr="0" bIns="45700" lIns="91425" numCol="1" rIns="91425" spcFirstLastPara="1" tIns="45700" wrap="square">
            <a:noAutofit/>
          </a:bodyPr>
          <a:lstStyle/>
          <a:p>
            <a:pPr algn="l" indent="0" lvl="0" marL="0" marR="0" rtl="0">
              <a:lnSpc>
                <a:spcPct val="100000"/>
              </a:lnSpc>
              <a:spcBef>
                <a:spcPts val="0"/>
              </a:spcBef>
              <a:spcAft>
                <a:spcPts val="0"/>
              </a:spcAft>
              <a:buClr>
                <a:srgbClr val="000000"/>
              </a:buClr>
              <a:buSzPts val="3600"/>
              <a:buFont typeface="Arial"/>
              <a:buNone/>
            </a:pPr>
            <a:r>
              <a:rPr altLang="en-GB" b="0" cap="none" i="0" lang="en-GB" strike="noStrike" sz="3600" u="none">
                <a:solidFill>
                  <a:srgbClr val="000000"/>
                </a:solidFill>
                <a:latin typeface="Arial"/>
                <a:ea typeface="Arial"/>
                <a:cs typeface="Arial"/>
                <a:sym typeface="Arial"/>
              </a:rPr>
              <a:t>Jean  Piaget</a:t>
            </a:r>
            <a:endParaRPr b="0" cap="none" i="0" strike="noStrike" sz="1400" u="non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6"/>
          <p:cNvSpPr txBox="1"/>
          <p:nvPr>
            <p:ph type="title"/>
          </p:nvPr>
        </p:nvSpPr>
        <p:spPr>
          <a:xfrm>
            <a:off x="736875" y="1967266"/>
            <a:ext cx="2628900" cy="2547300"/>
          </a:xfrm>
          <a:prstGeom prst="rect">
            <a:avLst/>
          </a:prstGeom>
          <a:noFill/>
          <a:ln>
            <a:noFill/>
          </a:ln>
        </p:spPr>
        <p:txBody>
          <a:bodyPr anchor="ctr" anchorCtr="0" bIns="45700" lIns="91425" numCol="1" rIns="91425" spcFirstLastPara="1" tIns="45700" wrap="square">
            <a:normAutofit fontScale="90000"/>
          </a:bodyPr>
          <a:lstStyle/>
          <a:p>
            <a:pPr algn="ctr" indent="0" lvl="0" marL="0" rtl="0">
              <a:lnSpc>
                <a:spcPct val="90000"/>
              </a:lnSpc>
              <a:spcBef>
                <a:spcPts val="0"/>
              </a:spcBef>
              <a:spcAft>
                <a:spcPts val="0"/>
              </a:spcAft>
              <a:buClr>
                <a:schemeClr val="dk1"/>
              </a:buClr>
              <a:buSzPct val="100000"/>
              <a:buFont typeface="Calibri"/>
              <a:buNone/>
            </a:pPr>
            <a:r>
              <a:rPr altLang="en-GB" b="1" lang="en-GB" sz="3600">
                <a:latin typeface="Calibri"/>
                <a:ea typeface="Calibri"/>
                <a:cs typeface="Calibri"/>
                <a:sym typeface="Calibri"/>
              </a:rPr>
              <a:t>Piaget’s theory of cognitive development </a:t>
            </a:r>
            <a:endParaRPr/>
          </a:p>
        </p:txBody>
      </p:sp>
      <p:pic>
        <p:nvPicPr>
          <p:cNvPr id="128" name="Google Shape;128;p6"/>
          <p:cNvPicPr preferRelativeResize="0"/>
          <p:nvPr/>
        </p:nvPicPr>
        <p:blipFill rotWithShape="1">
          <a:blip r:embed="rId3">
            <a:alphaModFix/>
          </a:blip>
          <a:srcRect b="0" l="0" r="0" t="0"/>
          <a:stretch/>
        </p:blipFill>
        <p:spPr>
          <a:xfrm>
            <a:off x="3507850" y="638375"/>
            <a:ext cx="7715251" cy="538062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7"/>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l" indent="0" lvl="0" marL="0" rtl="0">
              <a:lnSpc>
                <a:spcPct val="90000"/>
              </a:lnSpc>
              <a:spcBef>
                <a:spcPts val="0"/>
              </a:spcBef>
              <a:spcAft>
                <a:spcPts val="0"/>
              </a:spcAft>
              <a:buClr>
                <a:srgbClr val="000000"/>
              </a:buClr>
              <a:buSzPts val="3600"/>
              <a:buFont typeface="Arial"/>
              <a:buNone/>
            </a:pPr>
            <a:r>
              <a:rPr altLang="en-GB" b="0" i="0" lang="en-GB" strike="noStrike" sz="3600" u="none">
                <a:solidFill>
                  <a:srgbClr val="000000"/>
                </a:solidFill>
                <a:latin typeface="Arial"/>
                <a:ea typeface="Arial"/>
                <a:cs typeface="Arial"/>
                <a:sym typeface="Arial"/>
              </a:rPr>
              <a:t>Applying Piaget’s Preoperational Stage to Amira’s Development            </a:t>
            </a:r>
            <a:endParaRPr b="1" sz="3600"/>
          </a:p>
        </p:txBody>
      </p:sp>
      <p:sp>
        <p:nvSpPr>
          <p:cNvPr id="135" name="Google Shape;135;p7"/>
          <p:cNvSpPr txBox="1"/>
          <p:nvPr>
            <p:ph idx="1" type="body"/>
          </p:nvPr>
        </p:nvSpPr>
        <p:spPr>
          <a:xfrm>
            <a:off x="838200" y="1825625"/>
            <a:ext cx="10515600" cy="4351338"/>
          </a:xfrm>
          <a:prstGeom prst="rect">
            <a:avLst/>
          </a:prstGeom>
          <a:noFill/>
          <a:ln>
            <a:noFill/>
          </a:ln>
        </p:spPr>
        <p:txBody>
          <a:bodyPr anchor="t" anchorCtr="0" bIns="45700" lIns="91425" numCol="1" rIns="91425" spcFirstLastPara="1" tIns="45700" wrap="square">
            <a:normAutofit fontScale="85000" lnSpcReduction="20000"/>
          </a:bodyPr>
          <a:lstStyle/>
          <a:p>
            <a:pPr algn="l" indent="-77470" lvl="0" marL="228600" rtl="0">
              <a:lnSpc>
                <a:spcPct val="90000"/>
              </a:lnSpc>
              <a:spcBef>
                <a:spcPts val="0"/>
              </a:spcBef>
              <a:spcAft>
                <a:spcPts val="0"/>
              </a:spcAft>
              <a:buClr>
                <a:schemeClr val="dk1"/>
              </a:buClr>
              <a:buSzPct val="100000"/>
              <a:buNone/>
            </a:pPr>
            <a:r>
              <a:t/>
            </a:r>
            <a:endParaRPr/>
          </a:p>
          <a:p>
            <a:pPr algn="l" indent="-77470" lvl="0" marL="228600" rtl="0">
              <a:lnSpc>
                <a:spcPct val="90000"/>
              </a:lnSpc>
              <a:spcBef>
                <a:spcPts val="1000"/>
              </a:spcBef>
              <a:spcAft>
                <a:spcPts val="0"/>
              </a:spcAft>
              <a:buClr>
                <a:schemeClr val="dk1"/>
              </a:buClr>
              <a:buSzPct val="100000"/>
              <a:buNone/>
            </a:pPr>
            <a:r>
              <a:t/>
            </a:r>
            <a:endParaRPr/>
          </a:p>
        </p:txBody>
      </p:sp>
      <p:sp>
        <p:nvSpPr>
          <p:cNvPr id="136" name="Google Shape;136;p7"/>
          <p:cNvSpPr txBox="1"/>
          <p:nvPr/>
        </p:nvSpPr>
        <p:spPr>
          <a:xfrm>
            <a:off x="840137" y="1728785"/>
            <a:ext cx="10196508" cy="4492539"/>
          </a:xfrm>
          <a:prstGeom prst="rect">
            <a:avLst/>
          </a:prstGeom>
          <a:noFill/>
          <a:ln>
            <a:noFill/>
          </a:ln>
        </p:spPr>
        <p:txBody>
          <a:bodyPr anchor="t" anchorCtr="0" bIns="45700" lIns="91425" numCol="1" rIns="91425" spcFirstLastPara="1" tIns="45700" wrap="square">
            <a:noAutofit/>
          </a:bodyPr>
          <a:lstStyle/>
          <a:p>
            <a:pPr algn="l" indent="0" lvl="0" marL="0" marR="0" rtl="0">
              <a:lnSpc>
                <a:spcPct val="100000"/>
              </a:lnSpc>
              <a:spcBef>
                <a:spcPts val="0"/>
              </a:spcBef>
              <a:spcAft>
                <a:spcPts val="0"/>
              </a:spcAft>
              <a:buClr>
                <a:srgbClr val="000000"/>
              </a:buClr>
              <a:buSzPts val="1400"/>
              <a:buFont typeface="Arial"/>
              <a:buChar char="•"/>
            </a:pPr>
            <a:r>
              <a:rPr altLang="en-GB" b="0" cap="none" i="0" lang="en-GB" strike="noStrike" sz="1400" u="none">
                <a:solidFill>
                  <a:srgbClr val="000000"/>
                </a:solidFill>
                <a:latin typeface="Arial"/>
                <a:ea typeface="Arial"/>
                <a:cs typeface="Arial"/>
                <a:sym typeface="Arial"/>
              </a:rPr>
              <a:t>At three years old, Amira is in Piaget’s Preoperational Stage of cognitive development, which occurs between the ages of two and seven (Piaget, 1952).</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Char char="•"/>
            </a:pPr>
            <a:r>
              <a:rPr altLang="en-GB" b="0" cap="none" i="0" lang="en-GB" strike="noStrike" sz="1400" u="none">
                <a:solidFill>
                  <a:srgbClr val="000000"/>
                </a:solidFill>
                <a:latin typeface="Arial"/>
                <a:ea typeface="Arial"/>
                <a:cs typeface="Arial"/>
                <a:sym typeface="Arial"/>
              </a:rPr>
              <a:t>During this stage, children begin to think symbolically and use play as a key method for exploring and understanding their environment.</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Char char="•"/>
            </a:pPr>
            <a:r>
              <a:rPr altLang="en-GB" b="0" cap="none" i="0" lang="en-GB" strike="noStrike" sz="1400" u="none">
                <a:solidFill>
                  <a:srgbClr val="000000"/>
                </a:solidFill>
                <a:latin typeface="Arial"/>
                <a:ea typeface="Arial"/>
                <a:cs typeface="Arial"/>
                <a:sym typeface="Arial"/>
              </a:rPr>
              <a:t>Their thinking is often egocentric, meaning they perceive situations primarily from their own point of view (Berk, 2021).</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Char char="•"/>
            </a:pPr>
            <a:r>
              <a:rPr altLang="en-GB" b="0" cap="none" i="0" lang="en-GB" strike="noStrike" sz="1400" u="none">
                <a:solidFill>
                  <a:srgbClr val="000000"/>
                </a:solidFill>
                <a:latin typeface="Arial"/>
                <a:ea typeface="Arial"/>
                <a:cs typeface="Arial"/>
                <a:sym typeface="Arial"/>
              </a:rPr>
              <a:t>Group play and experiences of separation may present challenges, as social awareness and cooperation are still developing.</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Char char="•"/>
            </a:pPr>
            <a:r>
              <a:rPr altLang="en-GB" b="0" cap="none" i="0" lang="en-GB" strike="noStrike" sz="1400" u="none">
                <a:solidFill>
                  <a:srgbClr val="000000"/>
                </a:solidFill>
                <a:latin typeface="Arial"/>
                <a:ea typeface="Arial"/>
                <a:cs typeface="Arial"/>
                <a:sym typeface="Arial"/>
              </a:rPr>
              <a:t>Amira’s limited speech reflects the early stages of symbolic thinking, demonstrating her growing ability to use language to express ideas.</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Char char="•"/>
            </a:pPr>
            <a:r>
              <a:rPr altLang="en-GB" b="0" cap="none" i="0" lang="en-GB" strike="noStrike" sz="1400" u="none">
                <a:solidFill>
                  <a:srgbClr val="000000"/>
                </a:solidFill>
                <a:latin typeface="Arial"/>
                <a:ea typeface="Arial"/>
                <a:cs typeface="Arial"/>
                <a:sym typeface="Arial"/>
              </a:rPr>
              <a:t>Engaging in imaginative and interactive play promotes the development of language, cognitive skills, and emotional understanding.</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Char char="•"/>
            </a:pPr>
            <a:r>
              <a:rPr altLang="en-GB" b="0" cap="none" i="0" lang="en-GB" strike="noStrike" sz="1400" u="none">
                <a:solidFill>
                  <a:srgbClr val="000000"/>
                </a:solidFill>
                <a:latin typeface="Arial"/>
                <a:ea typeface="Arial"/>
                <a:cs typeface="Arial"/>
                <a:sym typeface="Arial"/>
              </a:rPr>
              <a:t>Gentle, consistent communication from adults helps strengthen Amira’s confidence, emotional security, and overall social development.</a:t>
            </a:r>
            <a:endParaRPr b="0" cap="none" i="0" strike="noStrike" sz="1400" u="non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8"/>
          <p:cNvSpPr txBox="1"/>
          <p:nvPr>
            <p:ph type="title"/>
          </p:nvPr>
        </p:nvSpPr>
        <p:spPr>
          <a:xfrm>
            <a:off x="499730" y="365125"/>
            <a:ext cx="10854070" cy="1325563"/>
          </a:xfrm>
          <a:prstGeom prst="rect">
            <a:avLst/>
          </a:prstGeom>
          <a:noFill/>
          <a:ln>
            <a:noFill/>
          </a:ln>
        </p:spPr>
        <p:txBody>
          <a:bodyPr anchor="ctr"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ts val="4400"/>
              <a:buFont typeface="Calibri"/>
              <a:buNone/>
            </a:pPr>
            <a:r>
              <a:rPr altLang="en-GB" b="1" lang="en-GB"/>
              <a:t>Practical strategies or interventions for Amira</a:t>
            </a:r>
            <a:endParaRPr/>
          </a:p>
        </p:txBody>
      </p:sp>
      <p:sp>
        <p:nvSpPr>
          <p:cNvPr id="142" name="Google Shape;142;p8"/>
          <p:cNvSpPr txBox="1"/>
          <p:nvPr>
            <p:ph idx="1" type="body"/>
          </p:nvPr>
        </p:nvSpPr>
        <p:spPr>
          <a:xfrm>
            <a:off x="329609" y="1612974"/>
            <a:ext cx="8771861" cy="5096170"/>
          </a:xfrm>
          <a:prstGeom prst="rect">
            <a:avLst/>
          </a:prstGeom>
          <a:noFill/>
          <a:ln>
            <a:noFill/>
          </a:ln>
        </p:spPr>
        <p:txBody>
          <a:bodyPr anchor="t" anchorCtr="0" bIns="45700" lIns="91425" numCol="1" rIns="91425" spcFirstLastPara="1" tIns="45700" wrap="square">
            <a:noAutofit/>
          </a:bodyPr>
          <a:lstStyle/>
          <a:p>
            <a:pPr algn="l" indent="-317500" lvl="0" marL="457200" rtl="0">
              <a:lnSpc>
                <a:spcPct val="115000"/>
              </a:lnSpc>
              <a:spcBef>
                <a:spcPts val="1200"/>
              </a:spcBef>
              <a:spcAft>
                <a:spcPts val="0"/>
              </a:spcAft>
              <a:buSzPts val="1400"/>
              <a:buChar char="●"/>
            </a:pPr>
            <a:r>
              <a:rPr altLang="en-GB" b="1" lang="en-GB" sz="1400">
                <a:latin typeface="Arial"/>
                <a:ea typeface="Arial"/>
                <a:cs typeface="Arial"/>
                <a:sym typeface="Arial"/>
              </a:rPr>
              <a:t>Promote symbolic play:</a:t>
            </a:r>
            <a:r>
              <a:rPr altLang="en-GB" lang="en-GB" sz="1400">
                <a:latin typeface="Arial"/>
                <a:ea typeface="Arial"/>
                <a:cs typeface="Arial"/>
                <a:sym typeface="Arial"/>
              </a:rPr>
              <a:t> Encourage pretend activities, such as using dolls, toy kitchens, or role-play scenarios, to stimulate imagination, language growth, and symbolic thinking (Piaget, 1952; Berk, 2021).</a:t>
            </a:r>
            <a:br>
              <a:rPr altLang="en-GB" lang="en-GB" sz="1400">
                <a:latin typeface="Arial"/>
                <a:ea typeface="Arial"/>
                <a:cs typeface="Arial"/>
                <a:sym typeface="Arial"/>
              </a:rPr>
            </a:br>
            <a:endParaRPr sz="1400">
              <a:latin typeface="Arial"/>
              <a:ea typeface="Arial"/>
              <a:cs typeface="Arial"/>
              <a:sym typeface="Arial"/>
            </a:endParaRPr>
          </a:p>
          <a:p>
            <a:pPr algn="l" indent="-317500" lvl="0" marL="457200" rtl="0">
              <a:lnSpc>
                <a:spcPct val="115000"/>
              </a:lnSpc>
              <a:spcBef>
                <a:spcPts val="0"/>
              </a:spcBef>
              <a:spcAft>
                <a:spcPts val="0"/>
              </a:spcAft>
              <a:buSzPts val="1400"/>
              <a:buChar char="●"/>
            </a:pPr>
            <a:r>
              <a:rPr altLang="en-GB" b="1" lang="en-GB" sz="1400">
                <a:latin typeface="Arial"/>
                <a:ea typeface="Arial"/>
                <a:cs typeface="Arial"/>
                <a:sym typeface="Arial"/>
              </a:rPr>
              <a:t>Offer experiential learning opportunities:</a:t>
            </a:r>
            <a:r>
              <a:rPr altLang="en-GB" lang="en-GB" sz="1400">
                <a:latin typeface="Arial"/>
                <a:ea typeface="Arial"/>
                <a:cs typeface="Arial"/>
                <a:sym typeface="Arial"/>
              </a:rPr>
              <a:t> Provide hands-on experiences—such as sand and water play, building with blocks, or creative drawing—to foster curiosity, problem-solving, and sensory exploration (Papalia, Feldman, &amp; Martorell, 2021).</a:t>
            </a:r>
            <a:br>
              <a:rPr altLang="en-GB" lang="en-GB" sz="1400">
                <a:latin typeface="Arial"/>
                <a:ea typeface="Arial"/>
                <a:cs typeface="Arial"/>
                <a:sym typeface="Arial"/>
              </a:rPr>
            </a:br>
            <a:endParaRPr sz="1400">
              <a:latin typeface="Arial"/>
              <a:ea typeface="Arial"/>
              <a:cs typeface="Arial"/>
              <a:sym typeface="Arial"/>
            </a:endParaRPr>
          </a:p>
          <a:p>
            <a:pPr algn="l" indent="-317500" lvl="0" marL="457200" rtl="0">
              <a:lnSpc>
                <a:spcPct val="115000"/>
              </a:lnSpc>
              <a:spcBef>
                <a:spcPts val="0"/>
              </a:spcBef>
              <a:spcAft>
                <a:spcPts val="0"/>
              </a:spcAft>
              <a:buSzPts val="1400"/>
              <a:buChar char="●"/>
            </a:pPr>
            <a:r>
              <a:rPr altLang="en-GB" b="1" lang="en-GB" sz="1400">
                <a:latin typeface="Arial"/>
                <a:ea typeface="Arial"/>
                <a:cs typeface="Arial"/>
                <a:sym typeface="Arial"/>
              </a:rPr>
              <a:t>Enhance language development:</a:t>
            </a:r>
            <a:r>
              <a:rPr altLang="en-GB" lang="en-GB" sz="1400">
                <a:latin typeface="Arial"/>
                <a:ea typeface="Arial"/>
                <a:cs typeface="Arial"/>
                <a:sym typeface="Arial"/>
              </a:rPr>
              <a:t> Communicate using clear, simple sentences and frequently model new vocabulary to support Amira’s speech and comprehension (NHS, 2023).</a:t>
            </a:r>
            <a:br>
              <a:rPr altLang="en-GB" lang="en-GB" sz="1400">
                <a:latin typeface="Arial"/>
                <a:ea typeface="Arial"/>
                <a:cs typeface="Arial"/>
                <a:sym typeface="Arial"/>
              </a:rPr>
            </a:br>
            <a:endParaRPr sz="1400">
              <a:latin typeface="Arial"/>
              <a:ea typeface="Arial"/>
              <a:cs typeface="Arial"/>
              <a:sym typeface="Arial"/>
            </a:endParaRPr>
          </a:p>
          <a:p>
            <a:pPr algn="l" indent="-317500" lvl="0" marL="457200" rtl="0">
              <a:lnSpc>
                <a:spcPct val="115000"/>
              </a:lnSpc>
              <a:spcBef>
                <a:spcPts val="0"/>
              </a:spcBef>
              <a:spcAft>
                <a:spcPts val="0"/>
              </a:spcAft>
              <a:buSzPts val="1400"/>
              <a:buChar char="●"/>
            </a:pPr>
            <a:r>
              <a:rPr altLang="en-GB" b="1" lang="en-GB" sz="1400">
                <a:latin typeface="Arial"/>
                <a:ea typeface="Arial"/>
                <a:cs typeface="Arial"/>
                <a:sym typeface="Arial"/>
              </a:rPr>
              <a:t>Ensure emotional stability through a consistent caregiver:</a:t>
            </a:r>
            <a:r>
              <a:rPr altLang="en-GB" lang="en-GB" sz="1400">
                <a:latin typeface="Arial"/>
                <a:ea typeface="Arial"/>
                <a:cs typeface="Arial"/>
                <a:sym typeface="Arial"/>
              </a:rPr>
              <a:t> Maintain the presence of a familiar key person who offers reassurance, predictable routines, and calm guidance to strengthen emotional security (Barnett et al., 2022).</a:t>
            </a:r>
            <a:br>
              <a:rPr altLang="en-GB" lang="en-GB" sz="1400">
                <a:latin typeface="Arial"/>
                <a:ea typeface="Arial"/>
                <a:cs typeface="Arial"/>
                <a:sym typeface="Arial"/>
              </a:rPr>
            </a:br>
            <a:endParaRPr sz="1400">
              <a:latin typeface="Arial"/>
              <a:ea typeface="Arial"/>
              <a:cs typeface="Arial"/>
              <a:sym typeface="Arial"/>
            </a:endParaRPr>
          </a:p>
          <a:p>
            <a:pPr algn="l" indent="-317500" lvl="0" marL="457200" rtl="0">
              <a:lnSpc>
                <a:spcPct val="115000"/>
              </a:lnSpc>
              <a:spcBef>
                <a:spcPts val="0"/>
              </a:spcBef>
              <a:spcAft>
                <a:spcPts val="0"/>
              </a:spcAft>
              <a:buSzPts val="1400"/>
              <a:buChar char="●"/>
            </a:pPr>
            <a:r>
              <a:rPr altLang="en-GB" b="1" lang="en-GB" sz="1400">
                <a:latin typeface="Arial"/>
                <a:ea typeface="Arial"/>
                <a:cs typeface="Arial"/>
                <a:sym typeface="Arial"/>
              </a:rPr>
              <a:t>Encourage positive social interaction:</a:t>
            </a:r>
            <a:r>
              <a:rPr altLang="en-GB" lang="en-GB" sz="1400">
                <a:latin typeface="Arial"/>
                <a:ea typeface="Arial"/>
                <a:cs typeface="Arial"/>
                <a:sym typeface="Arial"/>
              </a:rPr>
              <a:t> Support opportunities for cooperative and turn-taking play with peers to nurture Amira’s early social awareness and empathy (Bee &amp; Boyd, 2019).</a:t>
            </a:r>
            <a:br>
              <a:rPr altLang="en-GB" lang="en-GB" sz="1400">
                <a:latin typeface="Arial"/>
                <a:ea typeface="Arial"/>
                <a:cs typeface="Arial"/>
                <a:sym typeface="Arial"/>
              </a:rPr>
            </a:br>
            <a:endParaRPr sz="1400">
              <a:latin typeface="Arial"/>
              <a:ea typeface="Arial"/>
              <a:cs typeface="Arial"/>
              <a:sym typeface="Arial"/>
            </a:endParaRPr>
          </a:p>
          <a:p>
            <a:pPr algn="l" indent="-317500" lvl="0" marL="457200" rtl="0">
              <a:lnSpc>
                <a:spcPct val="115000"/>
              </a:lnSpc>
              <a:spcBef>
                <a:spcPts val="0"/>
              </a:spcBef>
              <a:spcAft>
                <a:spcPts val="0"/>
              </a:spcAft>
              <a:buSzPts val="1400"/>
              <a:buChar char="●"/>
            </a:pPr>
            <a:r>
              <a:rPr altLang="en-GB" b="1" lang="en-GB" sz="1400">
                <a:latin typeface="Arial"/>
                <a:ea typeface="Arial"/>
                <a:cs typeface="Arial"/>
                <a:sym typeface="Arial"/>
              </a:rPr>
              <a:t>Use positive reinforcement:</a:t>
            </a:r>
            <a:r>
              <a:rPr altLang="en-GB" lang="en-GB" sz="1400">
                <a:latin typeface="Arial"/>
                <a:ea typeface="Arial"/>
                <a:cs typeface="Arial"/>
                <a:sym typeface="Arial"/>
              </a:rPr>
              <a:t> Recognize and celebrate Amira’s small achievements to build confidence, intrinsic motivation, and a love of learning.</a:t>
            </a:r>
            <a:br>
              <a:rPr altLang="en-GB" lang="en-GB" sz="1400">
                <a:latin typeface="Arial"/>
                <a:ea typeface="Arial"/>
                <a:cs typeface="Arial"/>
                <a:sym typeface="Arial"/>
              </a:rPr>
            </a:br>
            <a:endParaRPr sz="1400">
              <a:latin typeface="Arial"/>
              <a:ea typeface="Arial"/>
              <a:cs typeface="Arial"/>
              <a:sym typeface="Arial"/>
            </a:endParaRPr>
          </a:p>
          <a:p>
            <a:pPr algn="l" indent="0" lvl="0" marL="0" rtl="0">
              <a:lnSpc>
                <a:spcPct val="115000"/>
              </a:lnSpc>
              <a:spcBef>
                <a:spcPts val="1200"/>
              </a:spcBef>
              <a:spcAft>
                <a:spcPts val="0"/>
              </a:spcAft>
              <a:buClr>
                <a:schemeClr val="dk1"/>
              </a:buClr>
              <a:buSzPts val="1100"/>
              <a:buFont typeface="Arial"/>
              <a:buNone/>
            </a:pPr>
            <a:r>
              <a:t/>
            </a:r>
            <a:endParaRPr sz="1200">
              <a:latin typeface="Arial"/>
              <a:ea typeface="Arial"/>
              <a:cs typeface="Arial"/>
              <a:sym typeface="Arial"/>
            </a:endParaRPr>
          </a:p>
          <a:p>
            <a:pPr algn="l" indent="0" lvl="0" marL="0" rtl="0">
              <a:lnSpc>
                <a:spcPct val="115000"/>
              </a:lnSpc>
              <a:spcBef>
                <a:spcPts val="1200"/>
              </a:spcBef>
              <a:spcAft>
                <a:spcPts val="0"/>
              </a:spcAft>
              <a:buClr>
                <a:schemeClr val="dk1"/>
              </a:buClr>
              <a:buSzPts val="1100"/>
              <a:buFont typeface="Arial"/>
              <a:buNone/>
            </a:pPr>
            <a:r>
              <a:t/>
            </a:r>
            <a:endParaRPr sz="1200">
              <a:latin typeface="Arial"/>
              <a:ea typeface="Arial"/>
              <a:cs typeface="Arial"/>
              <a:sym typeface="Arial"/>
            </a:endParaRPr>
          </a:p>
          <a:p>
            <a:pPr algn="l" indent="-77470" lvl="0" marL="228600" rtl="0">
              <a:lnSpc>
                <a:spcPct val="90000"/>
              </a:lnSpc>
              <a:spcBef>
                <a:spcPts val="1200"/>
              </a:spcBef>
              <a:spcAft>
                <a:spcPts val="0"/>
              </a:spcAft>
              <a:buClr>
                <a:schemeClr val="dk1"/>
              </a:buClr>
              <a:buSzPts val="2800"/>
              <a:buNone/>
            </a:pPr>
            <a:r>
              <a:t/>
            </a:r>
            <a:endParaRPr b="1"/>
          </a:p>
        </p:txBody>
      </p:sp>
      <p:pic>
        <p:nvPicPr>
          <p:cNvPr descr="File:Baby in ball pit.jpg - Wikimedia Commons" id="143" name="Google Shape;143;p8"/>
          <p:cNvPicPr preferRelativeResize="0"/>
          <p:nvPr/>
        </p:nvPicPr>
        <p:blipFill rotWithShape="1">
          <a:blip r:embed="rId3">
            <a:alphaModFix/>
          </a:blip>
          <a:srcRect b="0" l="0" r="0" t="0"/>
          <a:stretch/>
        </p:blipFill>
        <p:spPr>
          <a:xfrm>
            <a:off x="9235625" y="4174803"/>
            <a:ext cx="2785726" cy="2279000"/>
          </a:xfrm>
          <a:prstGeom prst="rect">
            <a:avLst/>
          </a:prstGeom>
          <a:noFill/>
          <a:ln>
            <a:noFill/>
          </a:ln>
        </p:spPr>
      </p:pic>
      <p:pic>
        <p:nvPicPr>
          <p:cNvPr descr="File:Cerebral palsy.jpg - Wikimedia Commons" id="144" name="Google Shape;144;p8"/>
          <p:cNvPicPr preferRelativeResize="0"/>
          <p:nvPr/>
        </p:nvPicPr>
        <p:blipFill rotWithShape="1">
          <a:blip r:embed="rId4">
            <a:alphaModFix/>
          </a:blip>
          <a:srcRect b="0" l="0" r="0" t="0"/>
          <a:stretch/>
        </p:blipFill>
        <p:spPr>
          <a:xfrm>
            <a:off x="9253870" y="1843088"/>
            <a:ext cx="2785730" cy="185533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9"/>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ts val="4400"/>
              <a:buFont typeface="Calibri"/>
              <a:buNone/>
            </a:pPr>
            <a:r>
              <a:rPr altLang="en-GB" b="1" lang="en-GB"/>
              <a:t>‘Nature and Nurture’</a:t>
            </a:r>
            <a:endParaRPr/>
          </a:p>
        </p:txBody>
      </p:sp>
      <p:sp>
        <p:nvSpPr>
          <p:cNvPr id="150" name="Google Shape;150;p9"/>
          <p:cNvSpPr txBox="1"/>
          <p:nvPr>
            <p:ph idx="1" type="body"/>
          </p:nvPr>
        </p:nvSpPr>
        <p:spPr>
          <a:xfrm>
            <a:off x="838200" y="1825625"/>
            <a:ext cx="10515600" cy="4351338"/>
          </a:xfrm>
          <a:prstGeom prst="rect">
            <a:avLst/>
          </a:prstGeom>
          <a:noFill/>
          <a:ln>
            <a:noFill/>
          </a:ln>
        </p:spPr>
        <p:txBody>
          <a:bodyPr anchor="t" anchorCtr="0" bIns="45700" lIns="91425" numCol="1" rIns="91425" spcFirstLastPara="1" tIns="45700" wrap="square">
            <a:normAutofit/>
          </a:bodyPr>
          <a:lstStyle/>
          <a:p>
            <a:pPr algn="l" indent="-361950" lvl="0" marL="457200" rtl="0">
              <a:lnSpc>
                <a:spcPct val="90000"/>
              </a:lnSpc>
              <a:spcBef>
                <a:spcPts val="1000"/>
              </a:spcBef>
              <a:spcAft>
                <a:spcPts val="0"/>
              </a:spcAft>
              <a:buSzPts val="2100"/>
              <a:buFont typeface="Arial"/>
              <a:buChar char="•"/>
            </a:pPr>
            <a:r>
              <a:rPr altLang="en-GB" b="1" lang="en-GB" sz="2100">
                <a:latin typeface="Arial"/>
                <a:ea typeface="Arial"/>
                <a:cs typeface="Arial"/>
                <a:sym typeface="Arial"/>
              </a:rPr>
              <a:t>Nature</a:t>
            </a:r>
            <a:r>
              <a:rPr altLang="en-GB" lang="en-GB" sz="2100">
                <a:latin typeface="Arial"/>
                <a:ea typeface="Arial"/>
                <a:cs typeface="Arial"/>
                <a:sym typeface="Arial"/>
              </a:rPr>
              <a:t> means the biological and genetic factors that influence how a child grows, such as personality, body development, and inherited talents (Bornstein, 2018).</a:t>
            </a:r>
            <a:br>
              <a:rPr altLang="en-GB" lang="en-GB" sz="2100">
                <a:latin typeface="Arial"/>
                <a:ea typeface="Arial"/>
                <a:cs typeface="Arial"/>
                <a:sym typeface="Arial"/>
              </a:rPr>
            </a:br>
            <a:endParaRPr sz="2100">
              <a:latin typeface="Arial"/>
              <a:ea typeface="Arial"/>
              <a:cs typeface="Arial"/>
              <a:sym typeface="Arial"/>
            </a:endParaRPr>
          </a:p>
          <a:p>
            <a:pPr algn="l" indent="-361950" lvl="0" marL="457200" rtl="0">
              <a:lnSpc>
                <a:spcPct val="90000"/>
              </a:lnSpc>
              <a:spcBef>
                <a:spcPts val="0"/>
              </a:spcBef>
              <a:spcAft>
                <a:spcPts val="0"/>
              </a:spcAft>
              <a:buSzPts val="2100"/>
              <a:buFont typeface="Arial"/>
              <a:buChar char="•"/>
            </a:pPr>
            <a:r>
              <a:rPr altLang="en-GB" b="1" lang="en-GB" sz="2100">
                <a:latin typeface="Arial"/>
                <a:ea typeface="Arial"/>
                <a:cs typeface="Arial"/>
                <a:sym typeface="Arial"/>
              </a:rPr>
              <a:t>Nurture</a:t>
            </a:r>
            <a:r>
              <a:rPr altLang="en-GB" lang="en-GB" sz="2100">
                <a:latin typeface="Arial"/>
                <a:ea typeface="Arial"/>
                <a:cs typeface="Arial"/>
                <a:sym typeface="Arial"/>
              </a:rPr>
              <a:t> refers to the environmental and social influences, including family care, culture, and learning opportunities (UNICEF, 2022).</a:t>
            </a:r>
            <a:endParaRPr sz="2100">
              <a:latin typeface="Arial"/>
              <a:ea typeface="Arial"/>
              <a:cs typeface="Arial"/>
              <a:sym typeface="Arial"/>
            </a:endParaRPr>
          </a:p>
          <a:p>
            <a:pPr algn="l" indent="-361950" lvl="0" marL="457200" rtl="0">
              <a:lnSpc>
                <a:spcPct val="90000"/>
              </a:lnSpc>
              <a:spcBef>
                <a:spcPts val="0"/>
              </a:spcBef>
              <a:spcAft>
                <a:spcPts val="0"/>
              </a:spcAft>
              <a:buSzPts val="2100"/>
              <a:buFont typeface="Arial"/>
              <a:buChar char="•"/>
            </a:pPr>
            <a:br>
              <a:rPr altLang="en-GB" lang="en-GB" sz="2100">
                <a:latin typeface="Arial"/>
                <a:ea typeface="Arial"/>
                <a:cs typeface="Arial"/>
                <a:sym typeface="Arial"/>
              </a:rPr>
            </a:br>
            <a:r>
              <a:rPr altLang="en-GB" lang="en-GB" sz="2100">
                <a:latin typeface="Arial"/>
                <a:ea typeface="Arial"/>
                <a:cs typeface="Arial"/>
                <a:sym typeface="Arial"/>
              </a:rPr>
              <a:t>Amira’s growth is shaped by her    </a:t>
            </a:r>
            <a:endParaRPr sz="2100">
              <a:latin typeface="Arial"/>
              <a:ea typeface="Arial"/>
              <a:cs typeface="Arial"/>
              <a:sym typeface="Arial"/>
            </a:endParaRPr>
          </a:p>
          <a:p>
            <a:pPr algn="l" indent="-361950" lvl="0" marL="457200" rtl="0">
              <a:lnSpc>
                <a:spcPct val="90000"/>
              </a:lnSpc>
              <a:spcBef>
                <a:spcPts val="0"/>
              </a:spcBef>
              <a:spcAft>
                <a:spcPts val="0"/>
              </a:spcAft>
              <a:buSzPts val="2100"/>
              <a:buFont typeface="Arial"/>
              <a:buChar char="•"/>
            </a:pPr>
            <a:r>
              <a:rPr altLang="en-GB" lang="en-GB" sz="2100">
                <a:latin typeface="Arial"/>
                <a:ea typeface="Arial"/>
                <a:cs typeface="Arial"/>
                <a:sym typeface="Arial"/>
              </a:rPr>
              <a:t> </a:t>
            </a:r>
            <a:r>
              <a:rPr altLang="en-GB" b="1" lang="en-GB" sz="2100">
                <a:latin typeface="Arial"/>
                <a:ea typeface="Arial"/>
                <a:cs typeface="Arial"/>
                <a:sym typeface="Arial"/>
              </a:rPr>
              <a:t>natural qualities</a:t>
            </a:r>
            <a:r>
              <a:rPr altLang="en-GB" lang="en-GB" sz="2100">
                <a:latin typeface="Arial"/>
                <a:ea typeface="Arial"/>
                <a:cs typeface="Arial"/>
                <a:sym typeface="Arial"/>
              </a:rPr>
              <a:t>, such as curiosity and sensitivity.</a:t>
            </a:r>
            <a:br>
              <a:rPr altLang="en-GB" lang="en-GB" sz="2100">
                <a:latin typeface="Arial"/>
                <a:ea typeface="Arial"/>
                <a:cs typeface="Arial"/>
                <a:sym typeface="Arial"/>
              </a:rPr>
            </a:br>
            <a:r>
              <a:rPr altLang="en-GB" lang="en-GB" sz="2100">
                <a:latin typeface="Arial"/>
                <a:ea typeface="Arial"/>
                <a:cs typeface="Arial"/>
                <a:sym typeface="Arial"/>
              </a:rPr>
              <a:t>It is also supported by her </a:t>
            </a:r>
            <a:r>
              <a:rPr altLang="en-GB" b="1" lang="en-GB" sz="2100">
                <a:latin typeface="Arial"/>
                <a:ea typeface="Arial"/>
                <a:cs typeface="Arial"/>
                <a:sym typeface="Arial"/>
              </a:rPr>
              <a:t>nurturing surroundings</a:t>
            </a:r>
            <a:r>
              <a:rPr altLang="en-GB" lang="en-GB" sz="2100">
                <a:latin typeface="Arial"/>
                <a:ea typeface="Arial"/>
                <a:cs typeface="Arial"/>
                <a:sym typeface="Arial"/>
              </a:rPr>
              <a:t>, including caring adults and play-based learning experiences.</a:t>
            </a:r>
            <a:endParaRPr sz="2100">
              <a:latin typeface="Arial"/>
              <a:ea typeface="Arial"/>
              <a:cs typeface="Arial"/>
              <a:sym typeface="Arial"/>
            </a:endParaRPr>
          </a:p>
          <a:p>
            <a:pPr algn="l" indent="-50800" lvl="0" marL="228600" rtl="0">
              <a:lnSpc>
                <a:spcPct val="90000"/>
              </a:lnSpc>
              <a:spcBef>
                <a:spcPts val="1000"/>
              </a:spcBef>
              <a:spcAft>
                <a:spcPts val="0"/>
              </a:spcAft>
              <a:buClr>
                <a:schemeClr val="dk1"/>
              </a:buClr>
              <a:buSzPts val="2800"/>
              <a:buNone/>
            </a:pPr>
            <a:r>
              <a:t/>
            </a:r>
            <a:endParaRPr b="1" sz="2100">
              <a:latin typeface="Arial"/>
              <a:ea typeface="Arial"/>
              <a:cs typeface="Arial"/>
              <a:sym typeface="Arial"/>
            </a:endParaRPr>
          </a:p>
        </p:txBody>
      </p:sp>
      <p:pic>
        <p:nvPicPr>
          <p:cNvPr descr="Environment day and Earth Day concept. Save clean planet, ecology development. Renewable energy-based green businesses can limit climate change and global warming. (Provided by Getty Images)" id="151" name="Google Shape;151;p9"/>
          <p:cNvPicPr preferRelativeResize="0"/>
          <p:nvPr/>
        </p:nvPicPr>
        <p:blipFill rotWithShape="1">
          <a:blip r:embed="rId3">
            <a:alphaModFix/>
          </a:blip>
          <a:srcRect b="0" l="0" r="0" t="0"/>
          <a:stretch/>
        </p:blipFill>
        <p:spPr>
          <a:xfrm>
            <a:off x="6274325" y="4746175"/>
            <a:ext cx="3921475" cy="19147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10"/>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ts val="4000"/>
              <a:buFont typeface="Calibri"/>
              <a:buNone/>
            </a:pPr>
            <a:r>
              <a:rPr altLang="en-GB" b="1" lang="en-GB" sz="4000"/>
              <a:t>Critical Evaluation of Piaget’s theory of cognitive development </a:t>
            </a:r>
            <a:endParaRPr sz="4000"/>
          </a:p>
        </p:txBody>
      </p:sp>
      <p:graphicFrame>
        <p:nvGraphicFramePr>
          <p:cNvPr id="157" name="Google Shape;157;p10"/>
          <p:cNvGraphicFramePr/>
          <p:nvPr/>
        </p:nvGraphicFramePr>
        <p:xfrm>
          <a:off x="838200" y="1825625"/>
          <a:ext cx="3000000" cy="3000000"/>
        </p:xfrm>
        <a:graphic>
          <a:graphicData uri="http://schemas.openxmlformats.org/drawingml/2006/table">
            <a:tbl>
              <a:tblPr bandRow="1" firstRow="1">
                <a:noFill/>
                <a:tableStyleId>{56B8BCB3-0517-499C-92A7-F5F13B47DEBE}</a:tableStyleId>
              </a:tblPr>
              <a:tblGrid>
                <a:gridCol w="5257800"/>
                <a:gridCol w="5257800"/>
              </a:tblGrid>
              <a:tr h="480875">
                <a:tc>
                  <a:txBody>
                    <a:bodyPr numCol="1"/>
                    <a:lstStyle/>
                    <a:p>
                      <a:pPr algn="l" indent="0" lvl="0" marL="0" marR="0" rtl="0">
                        <a:lnSpc>
                          <a:spcPct val="100000"/>
                        </a:lnSpc>
                        <a:spcBef>
                          <a:spcPts val="0"/>
                        </a:spcBef>
                        <a:spcAft>
                          <a:spcPts val="0"/>
                        </a:spcAft>
                        <a:buClr>
                          <a:srgbClr val="000000"/>
                        </a:buClr>
                        <a:buSzPts val="2800"/>
                        <a:buFont typeface="Arial"/>
                        <a:buNone/>
                      </a:pPr>
                      <a:r>
                        <a:rPr altLang="en-GB" cap="none" lang="en-GB" strike="noStrike" sz="2800" u="none">
                          <a:solidFill>
                            <a:schemeClr val="dk1"/>
                          </a:solidFill>
                        </a:rPr>
                        <a:t>Strengths </a:t>
                      </a:r>
                      <a:endParaRPr cap="none" strike="noStrike" sz="1400" u="none"/>
                    </a:p>
                  </a:txBody>
                  <a:tcPr marB="45725" marL="91450" marR="91450" marT="45725"/>
                </a:tc>
                <a:tc>
                  <a:txBody>
                    <a:bodyPr numCol="1"/>
                    <a:lstStyle/>
                    <a:p>
                      <a:pPr algn="l" indent="0" lvl="0" marL="0" marR="0" rtl="0">
                        <a:lnSpc>
                          <a:spcPct val="100000"/>
                        </a:lnSpc>
                        <a:spcBef>
                          <a:spcPts val="0"/>
                        </a:spcBef>
                        <a:spcAft>
                          <a:spcPts val="0"/>
                        </a:spcAft>
                        <a:buClr>
                          <a:srgbClr val="000000"/>
                        </a:buClr>
                        <a:buSzPts val="2800"/>
                        <a:buFont typeface="Arial"/>
                        <a:buNone/>
                      </a:pPr>
                      <a:r>
                        <a:rPr altLang="en-GB" cap="none" lang="en-GB" strike="noStrike" sz="2800" u="none">
                          <a:solidFill>
                            <a:schemeClr val="dk1"/>
                          </a:solidFill>
                        </a:rPr>
                        <a:t>Limitations </a:t>
                      </a:r>
                      <a:endParaRPr cap="none" strike="noStrike" sz="1400" u="none"/>
                    </a:p>
                  </a:txBody>
                  <a:tcPr marB="45725" marL="91450" marR="91450" marT="45725"/>
                </a:tc>
              </a:tr>
              <a:tr h="4186375">
                <a:tc>
                  <a:txBody>
                    <a:bodyPr numCol="1"/>
                    <a:lstStyle/>
                    <a:p>
                      <a:pPr algn="l" indent="0" lvl="0" marL="0" marR="0" rtl="0">
                        <a:lnSpc>
                          <a:spcPct val="100000"/>
                        </a:lnSpc>
                        <a:spcBef>
                          <a:spcPts val="0"/>
                        </a:spcBef>
                        <a:spcAft>
                          <a:spcPts val="0"/>
                        </a:spcAft>
                        <a:buClr>
                          <a:srgbClr val="000000"/>
                        </a:buClr>
                        <a:buSzPts val="2000"/>
                        <a:buFont typeface="Arial"/>
                        <a:buNone/>
                      </a:pPr>
                      <a:r>
                        <a:t/>
                      </a:r>
                      <a:endParaRPr cap="none" strike="noStrike" sz="2000" u="none"/>
                    </a:p>
                    <a:p>
                      <a:pPr algn="l" indent="-323850" lvl="0" marL="457200" marR="0" rtl="0">
                        <a:lnSpc>
                          <a:spcPct val="115000"/>
                        </a:lnSpc>
                        <a:spcBef>
                          <a:spcPts val="1200"/>
                        </a:spcBef>
                        <a:spcAft>
                          <a:spcPts val="0"/>
                        </a:spcAft>
                        <a:buClr>
                          <a:schemeClr val="dk1"/>
                        </a:buClr>
                        <a:buSzPts val="1500"/>
                        <a:buFont typeface="Arial"/>
                        <a:buChar char="•"/>
                      </a:pPr>
                      <a:r>
                        <a:rPr altLang="en-GB" b="1" cap="none" lang="en-GB" strike="noStrike" sz="1500" u="none">
                          <a:latin typeface="Arial"/>
                          <a:ea typeface="Arial"/>
                          <a:cs typeface="Arial"/>
                          <a:sym typeface="Arial"/>
                        </a:rPr>
                        <a:t>He was the first to show that children think in different ways than adults.</a:t>
                      </a:r>
                      <a:br>
                        <a:rPr altLang="en-GB" b="1" cap="none" lang="en-GB" strike="noStrike" sz="1500" u="none">
                          <a:latin typeface="Arial"/>
                          <a:ea typeface="Arial"/>
                          <a:cs typeface="Arial"/>
                          <a:sym typeface="Arial"/>
                        </a:rPr>
                      </a:br>
                      <a:endParaRPr b="1" cap="none" strike="noStrike" sz="1500" u="none">
                        <a:latin typeface="Arial"/>
                        <a:ea typeface="Arial"/>
                        <a:cs typeface="Arial"/>
                        <a:sym typeface="Arial"/>
                      </a:endParaRPr>
                    </a:p>
                    <a:p>
                      <a:pPr algn="l" indent="-323850" lvl="0" marL="457200" marR="0" rtl="0">
                        <a:lnSpc>
                          <a:spcPct val="115000"/>
                        </a:lnSpc>
                        <a:spcBef>
                          <a:spcPts val="0"/>
                        </a:spcBef>
                        <a:spcAft>
                          <a:spcPts val="0"/>
                        </a:spcAft>
                        <a:buClr>
                          <a:schemeClr val="dk1"/>
                        </a:buClr>
                        <a:buSzPts val="1500"/>
                        <a:buFont typeface="Arial"/>
                        <a:buChar char="•"/>
                      </a:pPr>
                      <a:r>
                        <a:rPr altLang="en-GB" b="1" cap="none" lang="en-GB" strike="noStrike" sz="1500" u="none">
                          <a:latin typeface="Arial"/>
                          <a:ea typeface="Arial"/>
                          <a:cs typeface="Arial"/>
                          <a:sym typeface="Arial"/>
                        </a:rPr>
                        <a:t>His ideas changed education, encouraging more child-focused and active learning.</a:t>
                      </a:r>
                      <a:br>
                        <a:rPr altLang="en-GB" b="1" cap="none" lang="en-GB" strike="noStrike" sz="1500" u="none">
                          <a:latin typeface="Arial"/>
                          <a:ea typeface="Arial"/>
                          <a:cs typeface="Arial"/>
                          <a:sym typeface="Arial"/>
                        </a:rPr>
                      </a:br>
                      <a:endParaRPr b="1" cap="none" strike="noStrike" sz="1500" u="none">
                        <a:latin typeface="Arial"/>
                        <a:ea typeface="Arial"/>
                        <a:cs typeface="Arial"/>
                        <a:sym typeface="Arial"/>
                      </a:endParaRPr>
                    </a:p>
                    <a:p>
                      <a:pPr algn="l" indent="-323850" lvl="0" marL="457200" marR="0" rtl="0">
                        <a:lnSpc>
                          <a:spcPct val="115000"/>
                        </a:lnSpc>
                        <a:spcBef>
                          <a:spcPts val="0"/>
                        </a:spcBef>
                        <a:spcAft>
                          <a:spcPts val="0"/>
                        </a:spcAft>
                        <a:buClr>
                          <a:schemeClr val="dk1"/>
                        </a:buClr>
                        <a:buSzPts val="1500"/>
                        <a:buFont typeface="Arial"/>
                        <a:buChar char="•"/>
                      </a:pPr>
                      <a:r>
                        <a:rPr altLang="en-GB" b="1" cap="none" lang="en-GB" strike="noStrike" sz="1500" u="none">
                          <a:latin typeface="Arial"/>
                          <a:ea typeface="Arial"/>
                          <a:cs typeface="Arial"/>
                          <a:sym typeface="Arial"/>
                        </a:rPr>
                        <a:t>His work inspired other psychologists to study child development further.</a:t>
                      </a:r>
                      <a:br>
                        <a:rPr altLang="en-GB" b="1" cap="none" lang="en-GB" strike="noStrike" sz="1500" u="none">
                          <a:latin typeface="Arial"/>
                          <a:ea typeface="Arial"/>
                          <a:cs typeface="Arial"/>
                          <a:sym typeface="Arial"/>
                        </a:rPr>
                      </a:br>
                      <a:endParaRPr b="1" cap="none" strike="noStrike" sz="1500" u="none">
                        <a:latin typeface="Arial"/>
                        <a:ea typeface="Arial"/>
                        <a:cs typeface="Arial"/>
                        <a:sym typeface="Arial"/>
                      </a:endParaRPr>
                    </a:p>
                    <a:p>
                      <a:pPr algn="l" indent="0" lvl="0" marL="457200" marR="0" rtl="0">
                        <a:lnSpc>
                          <a:spcPct val="100000"/>
                        </a:lnSpc>
                        <a:spcBef>
                          <a:spcPts val="1200"/>
                        </a:spcBef>
                        <a:spcAft>
                          <a:spcPts val="0"/>
                        </a:spcAft>
                        <a:buClr>
                          <a:srgbClr val="000000"/>
                        </a:buClr>
                        <a:buSzPts val="1800"/>
                        <a:buFont typeface="Arial"/>
                        <a:buNone/>
                      </a:pPr>
                      <a:r>
                        <a:t/>
                      </a:r>
                      <a:endParaRPr b="1" cap="none" strike="noStrike" sz="1800" u="none"/>
                    </a:p>
                  </a:txBody>
                  <a:tcPr marB="45725" marL="91450" marR="91450" marT="45725"/>
                </a:tc>
                <a:tc>
                  <a:txBody>
                    <a:bodyPr numCol="1"/>
                    <a:lstStyle/>
                    <a:p>
                      <a:pPr algn="l" indent="-171450" lvl="0" marL="285750" marR="0" rtl="0">
                        <a:lnSpc>
                          <a:spcPct val="100000"/>
                        </a:lnSpc>
                        <a:spcBef>
                          <a:spcPts val="0"/>
                        </a:spcBef>
                        <a:spcAft>
                          <a:spcPts val="0"/>
                        </a:spcAft>
                        <a:buClr>
                          <a:schemeClr val="dk1"/>
                        </a:buClr>
                        <a:buSzPts val="1800"/>
                        <a:buFont typeface="Arial"/>
                        <a:buNone/>
                      </a:pPr>
                      <a:r>
                        <a:t/>
                      </a:r>
                      <a:endParaRPr cap="none" strike="noStrike" sz="1800" u="none"/>
                    </a:p>
                    <a:p>
                      <a:pPr algn="l" indent="-323850" lvl="0" marL="457200" marR="0" rtl="0">
                        <a:lnSpc>
                          <a:spcPct val="100000"/>
                        </a:lnSpc>
                        <a:spcBef>
                          <a:spcPts val="0"/>
                        </a:spcBef>
                        <a:spcAft>
                          <a:spcPts val="0"/>
                        </a:spcAft>
                        <a:buClr>
                          <a:srgbClr val="000000"/>
                        </a:buClr>
                        <a:buSzPts val="1500"/>
                        <a:buFont typeface="Arial"/>
                        <a:buChar char="●"/>
                      </a:pPr>
                      <a:r>
                        <a:rPr altLang="en-GB" cap="none" lang="en-GB" strike="noStrike" sz="1500" u="none">
                          <a:latin typeface="Arial"/>
                          <a:ea typeface="Arial"/>
                          <a:cs typeface="Arial"/>
                          <a:sym typeface="Arial"/>
                        </a:rPr>
                        <a:t>He may have underestimated what young children can do, as later research shows they can think more logically than he suggested.</a:t>
                      </a:r>
                      <a:br>
                        <a:rPr altLang="en-GB" cap="none" lang="en-GB" strike="noStrike" sz="1500" u="none">
                          <a:latin typeface="Arial"/>
                          <a:ea typeface="Arial"/>
                          <a:cs typeface="Arial"/>
                          <a:sym typeface="Arial"/>
                        </a:rPr>
                      </a:br>
                      <a:endParaRPr cap="none" strike="noStrike" sz="1500" u="none">
                        <a:latin typeface="Arial"/>
                        <a:ea typeface="Arial"/>
                        <a:cs typeface="Arial"/>
                        <a:sym typeface="Arial"/>
                      </a:endParaRPr>
                    </a:p>
                    <a:p>
                      <a:pPr algn="l" indent="-323850" lvl="0" marL="457200" marR="0" rtl="0">
                        <a:lnSpc>
                          <a:spcPct val="100000"/>
                        </a:lnSpc>
                        <a:spcBef>
                          <a:spcPts val="0"/>
                        </a:spcBef>
                        <a:spcAft>
                          <a:spcPts val="0"/>
                        </a:spcAft>
                        <a:buClr>
                          <a:srgbClr val="000000"/>
                        </a:buClr>
                        <a:buSzPts val="1500"/>
                        <a:buFont typeface="Arial"/>
                        <a:buChar char="●"/>
                      </a:pPr>
                      <a:r>
                        <a:rPr altLang="en-GB" cap="none" lang="en-GB" strike="noStrike" sz="1500" u="none">
                          <a:latin typeface="Arial"/>
                          <a:ea typeface="Arial"/>
                          <a:cs typeface="Arial"/>
                          <a:sym typeface="Arial"/>
                        </a:rPr>
                        <a:t>His theory focused mainly on biology and did not fully consider the effects of culture, language, or social experiences.</a:t>
                      </a:r>
                      <a:br>
                        <a:rPr altLang="en-GB" cap="none" lang="en-GB" strike="noStrike" sz="1500" u="none">
                          <a:latin typeface="Arial"/>
                          <a:ea typeface="Arial"/>
                          <a:cs typeface="Arial"/>
                          <a:sym typeface="Arial"/>
                        </a:rPr>
                      </a:br>
                      <a:endParaRPr cap="none" strike="noStrike" sz="1500" u="none">
                        <a:latin typeface="Arial"/>
                        <a:ea typeface="Arial"/>
                        <a:cs typeface="Arial"/>
                        <a:sym typeface="Arial"/>
                      </a:endParaRPr>
                    </a:p>
                    <a:p>
                      <a:pPr algn="l" indent="-323850" lvl="0" marL="457200" marR="0" rtl="0">
                        <a:lnSpc>
                          <a:spcPct val="100000"/>
                        </a:lnSpc>
                        <a:spcBef>
                          <a:spcPts val="0"/>
                        </a:spcBef>
                        <a:spcAft>
                          <a:spcPts val="0"/>
                        </a:spcAft>
                        <a:buClr>
                          <a:srgbClr val="000000"/>
                        </a:buClr>
                        <a:buSzPts val="1500"/>
                        <a:buFont typeface="Arial"/>
                        <a:buChar char="●"/>
                      </a:pPr>
                      <a:r>
                        <a:rPr altLang="en-GB" cap="none" lang="en-GB" strike="noStrike" sz="1500" u="none">
                          <a:latin typeface="Arial"/>
                          <a:ea typeface="Arial"/>
                          <a:cs typeface="Arial"/>
                          <a:sym typeface="Arial"/>
                        </a:rPr>
                        <a:t>His research was limited because it was based on a small group, mostly his own children.</a:t>
                      </a:r>
                      <a:endParaRPr cap="none" strike="noStrike" sz="1500" u="none">
                        <a:latin typeface="Arial"/>
                        <a:ea typeface="Arial"/>
                        <a:cs typeface="Arial"/>
                        <a:sym typeface="Arial"/>
                      </a:endParaRPr>
                    </a:p>
                    <a:p>
                      <a:pPr algn="l" indent="0" lvl="0" marL="0" marR="0" rtl="0">
                        <a:lnSpc>
                          <a:spcPct val="100000"/>
                        </a:lnSpc>
                        <a:spcBef>
                          <a:spcPts val="0"/>
                        </a:spcBef>
                        <a:spcAft>
                          <a:spcPts val="0"/>
                        </a:spcAft>
                        <a:buClr>
                          <a:schemeClr val="dk1"/>
                        </a:buClr>
                        <a:buSzPts val="1800"/>
                        <a:buFont typeface="Arial"/>
                        <a:buNone/>
                      </a:pPr>
                      <a:r>
                        <a:t/>
                      </a:r>
                      <a:endParaRPr cap="none" strike="noStrike" sz="1500" u="none">
                        <a:latin typeface="Arial"/>
                        <a:ea typeface="Arial"/>
                        <a:cs typeface="Arial"/>
                        <a:sym typeface="Arial"/>
                      </a:endParaRPr>
                    </a:p>
                    <a:p>
                      <a:pPr algn="l" indent="0" lvl="0" marL="0" marR="0" rtl="0">
                        <a:lnSpc>
                          <a:spcPct val="100000"/>
                        </a:lnSpc>
                        <a:spcBef>
                          <a:spcPts val="0"/>
                        </a:spcBef>
                        <a:spcAft>
                          <a:spcPts val="0"/>
                        </a:spcAft>
                        <a:buClr>
                          <a:schemeClr val="dk1"/>
                        </a:buClr>
                        <a:buSzPts val="1800"/>
                        <a:buFont typeface="Arial"/>
                        <a:buNone/>
                      </a:pPr>
                      <a:r>
                        <a:t/>
                      </a:r>
                      <a:endParaRPr cap="none" strike="noStrike" sz="1800" u="none"/>
                    </a:p>
                    <a:p>
                      <a:pPr algn="l" indent="0" lvl="0" marL="0" marR="0" rtl="0">
                        <a:lnSpc>
                          <a:spcPct val="100000"/>
                        </a:lnSpc>
                        <a:spcBef>
                          <a:spcPts val="0"/>
                        </a:spcBef>
                        <a:spcAft>
                          <a:spcPts val="0"/>
                        </a:spcAft>
                        <a:buClr>
                          <a:schemeClr val="dk1"/>
                        </a:buClr>
                        <a:buSzPts val="1800"/>
                        <a:buFont typeface="Arial"/>
                        <a:buNone/>
                      </a:pPr>
                      <a:r>
                        <a:t/>
                      </a:r>
                      <a:endParaRPr cap="none" strike="noStrike" sz="1800" u="none"/>
                    </a:p>
                    <a:p>
                      <a:pPr algn="l" indent="0" lvl="0" marL="0" marR="0" rtl="0">
                        <a:lnSpc>
                          <a:spcPct val="100000"/>
                        </a:lnSpc>
                        <a:spcBef>
                          <a:spcPts val="0"/>
                        </a:spcBef>
                        <a:spcAft>
                          <a:spcPts val="0"/>
                        </a:spcAft>
                        <a:buClr>
                          <a:schemeClr val="dk1"/>
                        </a:buClr>
                        <a:buSzPts val="1800"/>
                        <a:buFont typeface="Arial"/>
                        <a:buNone/>
                      </a:pPr>
                      <a:r>
                        <a:rPr altLang="en-GB" cap="none" lang="en-GB" strike="noStrike" sz="1800" u="none"/>
                        <a:t>                                                          (Crossland, 2015). </a:t>
                      </a:r>
                      <a:endParaRPr cap="none" strike="noStrike" sz="1400" u="none"/>
                    </a:p>
                  </a:txBody>
                  <a:tcPr marB="45725" marL="91450" marR="91450" marT="45725"/>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11"/>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Autofit/>
          </a:bodyPr>
          <a:lstStyle/>
          <a:p>
            <a:pPr algn="l" indent="0" lvl="0" marL="0" rtl="0">
              <a:lnSpc>
                <a:spcPct val="90000"/>
              </a:lnSpc>
              <a:spcBef>
                <a:spcPts val="0"/>
              </a:spcBef>
              <a:spcAft>
                <a:spcPts val="0"/>
              </a:spcAft>
              <a:buClr>
                <a:schemeClr val="dk1"/>
              </a:buClr>
              <a:buSzPts val="4000"/>
              <a:buFont typeface="Calibri"/>
              <a:buNone/>
            </a:pPr>
            <a:r>
              <a:rPr altLang="en-GB" b="1" lang="en-GB" sz="4000"/>
              <a:t>Conclusion:</a:t>
            </a:r>
            <a:endParaRPr/>
          </a:p>
        </p:txBody>
      </p:sp>
      <p:sp>
        <p:nvSpPr>
          <p:cNvPr id="163" name="Google Shape;163;p11"/>
          <p:cNvSpPr txBox="1"/>
          <p:nvPr>
            <p:ph idx="1" type="body"/>
          </p:nvPr>
        </p:nvSpPr>
        <p:spPr>
          <a:xfrm>
            <a:off x="838200" y="1815525"/>
            <a:ext cx="10515600" cy="4860000"/>
          </a:xfrm>
          <a:prstGeom prst="rect">
            <a:avLst/>
          </a:prstGeom>
          <a:noFill/>
          <a:ln>
            <a:noFill/>
          </a:ln>
        </p:spPr>
        <p:txBody>
          <a:bodyPr anchor="t" anchorCtr="0" bIns="45700" lIns="91425" numCol="1" rIns="91425" spcFirstLastPara="1" tIns="45700" wrap="square">
            <a:noAutofit/>
          </a:bodyPr>
          <a:lstStyle/>
          <a:p>
            <a:pPr algn="l" indent="-349250" lvl="0" marL="457200" rtl="0">
              <a:lnSpc>
                <a:spcPct val="115000"/>
              </a:lnSpc>
              <a:spcBef>
                <a:spcPts val="1200"/>
              </a:spcBef>
              <a:spcAft>
                <a:spcPts val="0"/>
              </a:spcAft>
              <a:buSzPts val="1900"/>
              <a:buChar char="●"/>
            </a:pPr>
            <a:r>
              <a:rPr altLang="en-GB" lang="en-GB" sz="1900">
                <a:latin typeface="Arial"/>
                <a:ea typeface="Arial"/>
                <a:cs typeface="Arial"/>
                <a:sym typeface="Arial"/>
              </a:rPr>
              <a:t>Amira’s development demonstrates the key features of Piaget’s </a:t>
            </a:r>
            <a:r>
              <a:rPr altLang="en-GB" i="1" lang="en-GB" sz="1900">
                <a:latin typeface="Arial"/>
                <a:ea typeface="Arial"/>
                <a:cs typeface="Arial"/>
                <a:sym typeface="Arial"/>
              </a:rPr>
              <a:t>Preoperational Stage</a:t>
            </a:r>
            <a:r>
              <a:rPr altLang="en-GB" lang="en-GB" sz="1900">
                <a:latin typeface="Arial"/>
                <a:ea typeface="Arial"/>
                <a:cs typeface="Arial"/>
                <a:sym typeface="Arial"/>
              </a:rPr>
              <a:t>, such as symbolic thinking, egocentrism, and imaginative play </a:t>
            </a:r>
            <a:r>
              <a:rPr altLang="en-GB" b="1" lang="en-GB" sz="1900">
                <a:latin typeface="Roboto"/>
                <a:ea typeface="Roboto"/>
                <a:cs typeface="Roboto"/>
                <a:sym typeface="Roboto"/>
              </a:rPr>
              <a:t>(Piaget, 1952).</a:t>
            </a:r>
            <a:br>
              <a:rPr altLang="en-GB" b="1" lang="en-GB" sz="1900">
                <a:latin typeface="Roboto"/>
                <a:ea typeface="Roboto"/>
                <a:cs typeface="Roboto"/>
                <a:sym typeface="Roboto"/>
              </a:rPr>
            </a:br>
            <a:endParaRPr b="1" sz="1900">
              <a:latin typeface="Roboto"/>
              <a:ea typeface="Roboto"/>
              <a:cs typeface="Roboto"/>
              <a:sym typeface="Roboto"/>
            </a:endParaRPr>
          </a:p>
          <a:p>
            <a:pPr algn="l" indent="-349250" lvl="0" marL="457200" rtl="0">
              <a:lnSpc>
                <a:spcPct val="115000"/>
              </a:lnSpc>
              <a:spcBef>
                <a:spcPts val="0"/>
              </a:spcBef>
              <a:spcAft>
                <a:spcPts val="0"/>
              </a:spcAft>
              <a:buSzPts val="1900"/>
              <a:buChar char="●"/>
            </a:pPr>
            <a:r>
              <a:rPr altLang="en-GB" lang="en-GB" sz="1900">
                <a:latin typeface="Arial"/>
                <a:ea typeface="Arial"/>
                <a:cs typeface="Arial"/>
                <a:sym typeface="Arial"/>
              </a:rPr>
              <a:t>Recognising her developmental stage enables practitioners to respond with empathy and apply strategies that support her learning and well-being </a:t>
            </a:r>
            <a:r>
              <a:rPr altLang="en-GB" b="1" lang="en-GB" sz="1900">
                <a:latin typeface="Roboto"/>
                <a:ea typeface="Roboto"/>
                <a:cs typeface="Roboto"/>
                <a:sym typeface="Roboto"/>
              </a:rPr>
              <a:t>(Berk, 2021).</a:t>
            </a:r>
            <a:br>
              <a:rPr altLang="en-GB" b="1" lang="en-GB" sz="1900">
                <a:latin typeface="Roboto"/>
                <a:ea typeface="Roboto"/>
                <a:cs typeface="Roboto"/>
                <a:sym typeface="Roboto"/>
              </a:rPr>
            </a:br>
            <a:endParaRPr b="1" sz="1900">
              <a:latin typeface="Roboto"/>
              <a:ea typeface="Roboto"/>
              <a:cs typeface="Roboto"/>
              <a:sym typeface="Roboto"/>
            </a:endParaRPr>
          </a:p>
          <a:p>
            <a:pPr algn="l" indent="-349250" lvl="0" marL="457200" rtl="0">
              <a:lnSpc>
                <a:spcPct val="115000"/>
              </a:lnSpc>
              <a:spcBef>
                <a:spcPts val="0"/>
              </a:spcBef>
              <a:spcAft>
                <a:spcPts val="0"/>
              </a:spcAft>
              <a:buSzPts val="1900"/>
              <a:buChar char="●"/>
            </a:pPr>
            <a:r>
              <a:rPr altLang="en-GB" lang="en-GB" sz="1900">
                <a:latin typeface="Arial"/>
                <a:ea typeface="Arial"/>
                <a:cs typeface="Arial"/>
                <a:sym typeface="Arial"/>
              </a:rPr>
              <a:t>Play, language use, and consistent, nurturing relationships are essential for fostering both cognitive and emotional growth (</a:t>
            </a:r>
            <a:r>
              <a:rPr altLang="en-GB" b="1" lang="en-GB" sz="1900">
                <a:latin typeface="Roboto"/>
                <a:ea typeface="Roboto"/>
                <a:cs typeface="Roboto"/>
                <a:sym typeface="Roboto"/>
              </a:rPr>
              <a:t>UNICEF, 2022).</a:t>
            </a:r>
            <a:br>
              <a:rPr altLang="en-GB" lang="en-GB" sz="1900">
                <a:latin typeface="Arial"/>
                <a:ea typeface="Arial"/>
                <a:cs typeface="Arial"/>
                <a:sym typeface="Arial"/>
              </a:rPr>
            </a:br>
            <a:endParaRPr sz="1900">
              <a:latin typeface="Arial"/>
              <a:ea typeface="Arial"/>
              <a:cs typeface="Arial"/>
              <a:sym typeface="Arial"/>
            </a:endParaRPr>
          </a:p>
          <a:p>
            <a:pPr algn="l" indent="-349250" lvl="0" marL="457200" rtl="0">
              <a:lnSpc>
                <a:spcPct val="115000"/>
              </a:lnSpc>
              <a:spcBef>
                <a:spcPts val="0"/>
              </a:spcBef>
              <a:spcAft>
                <a:spcPts val="0"/>
              </a:spcAft>
              <a:buSzPts val="1900"/>
              <a:buChar char="●"/>
            </a:pPr>
            <a:r>
              <a:rPr altLang="en-GB" lang="en-GB" sz="1900">
                <a:latin typeface="Arial"/>
                <a:ea typeface="Arial"/>
                <a:cs typeface="Arial"/>
                <a:sym typeface="Arial"/>
              </a:rPr>
              <a:t>Amira’s progress highlights the combined influence of </a:t>
            </a:r>
            <a:r>
              <a:rPr altLang="en-GB" i="1" lang="en-GB" sz="1900">
                <a:latin typeface="Arial"/>
                <a:ea typeface="Arial"/>
                <a:cs typeface="Arial"/>
                <a:sym typeface="Arial"/>
              </a:rPr>
              <a:t>nature</a:t>
            </a:r>
            <a:r>
              <a:rPr altLang="en-GB" lang="en-GB" sz="1900">
                <a:latin typeface="Arial"/>
                <a:ea typeface="Arial"/>
                <a:cs typeface="Arial"/>
                <a:sym typeface="Arial"/>
              </a:rPr>
              <a:t> and </a:t>
            </a:r>
            <a:r>
              <a:rPr altLang="en-GB" i="1" lang="en-GB" sz="1900">
                <a:latin typeface="Arial"/>
                <a:ea typeface="Arial"/>
                <a:cs typeface="Arial"/>
                <a:sym typeface="Arial"/>
              </a:rPr>
              <a:t>nurture</a:t>
            </a:r>
            <a:r>
              <a:rPr altLang="en-GB" lang="en-GB" sz="1900">
                <a:latin typeface="Arial"/>
                <a:ea typeface="Arial"/>
                <a:cs typeface="Arial"/>
                <a:sym typeface="Arial"/>
              </a:rPr>
              <a:t>, showing how biological traits and supportive environments interact in development (</a:t>
            </a:r>
            <a:r>
              <a:rPr altLang="en-GB" b="1" lang="en-GB" sz="1900">
                <a:latin typeface="Roboto"/>
                <a:ea typeface="Roboto"/>
                <a:cs typeface="Roboto"/>
                <a:sym typeface="Roboto"/>
              </a:rPr>
              <a:t>Bornstein, 2018).</a:t>
            </a:r>
            <a:br>
              <a:rPr altLang="en-GB" b="1" lang="en-GB" sz="1900">
                <a:latin typeface="Roboto"/>
                <a:ea typeface="Roboto"/>
                <a:cs typeface="Roboto"/>
                <a:sym typeface="Roboto"/>
              </a:rPr>
            </a:br>
            <a:endParaRPr b="1" sz="1900">
              <a:latin typeface="Roboto"/>
              <a:ea typeface="Roboto"/>
              <a:cs typeface="Roboto"/>
              <a:sym typeface="Roboto"/>
            </a:endParaRPr>
          </a:p>
          <a:p>
            <a:pPr algn="l" indent="-349250" lvl="0" marL="457200" rtl="0">
              <a:lnSpc>
                <a:spcPct val="115000"/>
              </a:lnSpc>
              <a:spcBef>
                <a:spcPts val="0"/>
              </a:spcBef>
              <a:spcAft>
                <a:spcPts val="0"/>
              </a:spcAft>
              <a:buSzPts val="1900"/>
              <a:buChar char="●"/>
            </a:pPr>
            <a:r>
              <a:rPr altLang="en-GB" lang="en-GB" sz="1900">
                <a:latin typeface="Arial"/>
                <a:ea typeface="Arial"/>
                <a:cs typeface="Arial"/>
                <a:sym typeface="Arial"/>
              </a:rPr>
              <a:t>With understanding, patience, and encouragement, Amira can continue to build confidence, curiosity, and positive social connections.</a:t>
            </a:r>
            <a:br>
              <a:rPr altLang="en-GB" lang="en-GB" sz="1900">
                <a:latin typeface="Arial"/>
                <a:ea typeface="Arial"/>
                <a:cs typeface="Arial"/>
                <a:sym typeface="Arial"/>
              </a:rPr>
            </a:br>
            <a:endParaRPr sz="1900">
              <a:latin typeface="Arial"/>
              <a:ea typeface="Arial"/>
              <a:cs typeface="Arial"/>
              <a:sym typeface="Arial"/>
            </a:endParaRPr>
          </a:p>
          <a:p>
            <a:pPr algn="l" indent="-50800" lvl="0" marL="228600" rtl="0">
              <a:lnSpc>
                <a:spcPct val="90000"/>
              </a:lnSpc>
              <a:spcBef>
                <a:spcPts val="1200"/>
              </a:spcBef>
              <a:spcAft>
                <a:spcPts val="0"/>
              </a:spcAft>
              <a:buClr>
                <a:schemeClr val="dk1"/>
              </a:buClr>
              <a:buSzPts val="2800"/>
              <a:buNone/>
            </a:pPr>
            <a:r>
              <a:t/>
            </a:r>
            <a:endParaRPr sz="2400">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12"/>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ts val="4800"/>
              <a:buFont typeface="Calibri"/>
              <a:buNone/>
            </a:pPr>
            <a:r>
              <a:rPr altLang="en-GB" b="1" lang="en-GB" sz="4800"/>
              <a:t>Reference list </a:t>
            </a:r>
            <a:endParaRPr/>
          </a:p>
        </p:txBody>
      </p:sp>
      <p:sp>
        <p:nvSpPr>
          <p:cNvPr id="170" name="Google Shape;170;p12"/>
          <p:cNvSpPr txBox="1"/>
          <p:nvPr>
            <p:ph idx="1" type="body"/>
          </p:nvPr>
        </p:nvSpPr>
        <p:spPr>
          <a:xfrm>
            <a:off x="838200" y="1690702"/>
            <a:ext cx="10515600" cy="5167200"/>
          </a:xfrm>
          <a:prstGeom prst="rect">
            <a:avLst/>
          </a:prstGeom>
          <a:noFill/>
          <a:ln>
            <a:noFill/>
          </a:ln>
        </p:spPr>
        <p:txBody>
          <a:bodyPr anchor="t" anchorCtr="0" bIns="45700" lIns="91425" numCol="1" rIns="91425" spcFirstLastPara="1" tIns="45700" wrap="square">
            <a:normAutofit/>
          </a:bodyPr>
          <a:lstStyle/>
          <a:p>
            <a:pPr algn="l" indent="-99060" lvl="0" marL="228600" rtl="0">
              <a:lnSpc>
                <a:spcPct val="90000"/>
              </a:lnSpc>
              <a:spcBef>
                <a:spcPts val="0"/>
              </a:spcBef>
              <a:spcAft>
                <a:spcPts val="0"/>
              </a:spcAft>
              <a:buClr>
                <a:schemeClr val="dk1"/>
              </a:buClr>
              <a:buSzPts val="2400"/>
              <a:buNone/>
            </a:pPr>
            <a:r>
              <a:t/>
            </a:r>
            <a:endParaRPr sz="2400"/>
          </a:p>
          <a:p>
            <a:pPr algn="l" indent="-323850" lvl="0" marL="457200" rtl="0">
              <a:lnSpc>
                <a:spcPct val="90000"/>
              </a:lnSpc>
              <a:spcBef>
                <a:spcPts val="1000"/>
              </a:spcBef>
              <a:spcAft>
                <a:spcPts val="0"/>
              </a:spcAft>
              <a:buSzPts val="1500"/>
              <a:buChar char="•"/>
            </a:pPr>
            <a:r>
              <a:rPr altLang="en-GB" lang="en-GB" sz="1500">
                <a:latin typeface="Arial"/>
                <a:ea typeface="Arial"/>
                <a:cs typeface="Arial"/>
                <a:sym typeface="Arial"/>
              </a:rPr>
              <a:t>Berk, L.E. (2021) </a:t>
            </a:r>
            <a:r>
              <a:rPr altLang="en-GB" i="1" lang="en-GB" sz="1500">
                <a:latin typeface="Arial"/>
                <a:ea typeface="Arial"/>
                <a:cs typeface="Arial"/>
                <a:sym typeface="Arial"/>
              </a:rPr>
              <a:t>Development Through the Lifespan</a:t>
            </a:r>
            <a:r>
              <a:rPr altLang="en-GB" lang="en-GB" sz="1500">
                <a:latin typeface="Arial"/>
                <a:ea typeface="Arial"/>
                <a:cs typeface="Arial"/>
                <a:sym typeface="Arial"/>
              </a:rPr>
              <a:t>. 8th ed. London: Pearson Education.</a:t>
            </a:r>
            <a:br>
              <a:rPr altLang="en-GB" lang="en-GB" sz="1500">
                <a:latin typeface="Arial"/>
                <a:ea typeface="Arial"/>
                <a:cs typeface="Arial"/>
                <a:sym typeface="Arial"/>
              </a:rPr>
            </a:br>
            <a:endParaRPr sz="1500">
              <a:latin typeface="Arial"/>
              <a:ea typeface="Arial"/>
              <a:cs typeface="Arial"/>
              <a:sym typeface="Arial"/>
            </a:endParaRPr>
          </a:p>
          <a:p>
            <a:pPr algn="l" indent="-323850" lvl="0" marL="457200" rtl="0">
              <a:lnSpc>
                <a:spcPct val="90000"/>
              </a:lnSpc>
              <a:spcBef>
                <a:spcPts val="1000"/>
              </a:spcBef>
              <a:spcAft>
                <a:spcPts val="0"/>
              </a:spcAft>
              <a:buSzPts val="1500"/>
              <a:buChar char="•"/>
            </a:pPr>
            <a:r>
              <a:rPr altLang="en-GB" lang="en-GB" sz="1500">
                <a:latin typeface="Arial"/>
                <a:ea typeface="Arial"/>
                <a:cs typeface="Arial"/>
                <a:sym typeface="Arial"/>
              </a:rPr>
              <a:t>Bornstein, M.H. (2018) </a:t>
            </a:r>
            <a:r>
              <a:rPr altLang="en-GB" i="1" lang="en-GB" sz="1500">
                <a:latin typeface="Arial"/>
                <a:ea typeface="Arial"/>
                <a:cs typeface="Arial"/>
                <a:sym typeface="Arial"/>
              </a:rPr>
              <a:t>Developmental Science: An Advanced Textbook</a:t>
            </a:r>
            <a:r>
              <a:rPr altLang="en-GB" lang="en-GB" sz="1500">
                <a:latin typeface="Arial"/>
                <a:ea typeface="Arial"/>
                <a:cs typeface="Arial"/>
                <a:sym typeface="Arial"/>
              </a:rPr>
              <a:t>. 7th ed. New York: Psychology Press.</a:t>
            </a:r>
            <a:br>
              <a:rPr altLang="en-GB" lang="en-GB" sz="1500">
                <a:latin typeface="Arial"/>
                <a:ea typeface="Arial"/>
                <a:cs typeface="Arial"/>
                <a:sym typeface="Arial"/>
              </a:rPr>
            </a:br>
            <a:endParaRPr sz="1500">
              <a:latin typeface="Arial"/>
              <a:ea typeface="Arial"/>
              <a:cs typeface="Arial"/>
              <a:sym typeface="Arial"/>
            </a:endParaRPr>
          </a:p>
          <a:p>
            <a:pPr algn="l" indent="-323850" lvl="0" marL="457200" rtl="0">
              <a:lnSpc>
                <a:spcPct val="90000"/>
              </a:lnSpc>
              <a:spcBef>
                <a:spcPts val="1000"/>
              </a:spcBef>
              <a:spcAft>
                <a:spcPts val="0"/>
              </a:spcAft>
              <a:buSzPts val="1500"/>
              <a:buChar char="•"/>
            </a:pPr>
            <a:r>
              <a:rPr altLang="en-GB" lang="en-GB" sz="1500">
                <a:latin typeface="Arial"/>
                <a:ea typeface="Arial"/>
                <a:cs typeface="Arial"/>
                <a:sym typeface="Arial"/>
              </a:rPr>
              <a:t>Papalia, D.E., Feldman, R.D. and Martorell, G. (2021) </a:t>
            </a:r>
            <a:r>
              <a:rPr altLang="en-GB" i="1" lang="en-GB" sz="1500">
                <a:latin typeface="Arial"/>
                <a:ea typeface="Arial"/>
                <a:cs typeface="Arial"/>
                <a:sym typeface="Arial"/>
              </a:rPr>
              <a:t>Experience Human Development</a:t>
            </a:r>
            <a:r>
              <a:rPr altLang="en-GB" lang="en-GB" sz="1500">
                <a:latin typeface="Arial"/>
                <a:ea typeface="Arial"/>
                <a:cs typeface="Arial"/>
                <a:sym typeface="Arial"/>
              </a:rPr>
              <a:t>. 14th ed. New York: McGraw-Hill Education.</a:t>
            </a:r>
            <a:br>
              <a:rPr altLang="en-GB" lang="en-GB" sz="1500">
                <a:latin typeface="Arial"/>
                <a:ea typeface="Arial"/>
                <a:cs typeface="Arial"/>
                <a:sym typeface="Arial"/>
              </a:rPr>
            </a:br>
            <a:endParaRPr sz="1500">
              <a:latin typeface="Arial"/>
              <a:ea typeface="Arial"/>
              <a:cs typeface="Arial"/>
              <a:sym typeface="Arial"/>
            </a:endParaRPr>
          </a:p>
          <a:p>
            <a:pPr algn="l" indent="-323850" lvl="0" marL="457200" rtl="0">
              <a:lnSpc>
                <a:spcPct val="90000"/>
              </a:lnSpc>
              <a:spcBef>
                <a:spcPts val="1000"/>
              </a:spcBef>
              <a:spcAft>
                <a:spcPts val="0"/>
              </a:spcAft>
              <a:buSzPts val="1500"/>
              <a:buChar char="•"/>
            </a:pPr>
            <a:r>
              <a:rPr altLang="en-GB" lang="en-GB" sz="1500">
                <a:latin typeface="Arial"/>
                <a:ea typeface="Arial"/>
                <a:cs typeface="Arial"/>
                <a:sym typeface="Arial"/>
              </a:rPr>
              <a:t>Piaget, J. (1952) </a:t>
            </a:r>
            <a:r>
              <a:rPr altLang="en-GB" i="1" lang="en-GB" sz="1500">
                <a:latin typeface="Arial"/>
                <a:ea typeface="Arial"/>
                <a:cs typeface="Arial"/>
                <a:sym typeface="Arial"/>
              </a:rPr>
              <a:t>The Origins of Intelligence in Children</a:t>
            </a:r>
            <a:r>
              <a:rPr altLang="en-GB" lang="en-GB" sz="1500">
                <a:latin typeface="Arial"/>
                <a:ea typeface="Arial"/>
                <a:cs typeface="Arial"/>
                <a:sym typeface="Arial"/>
              </a:rPr>
              <a:t>. New York: International Universities Press.</a:t>
            </a:r>
            <a:br>
              <a:rPr altLang="en-GB" lang="en-GB" sz="1500">
                <a:latin typeface="Arial"/>
                <a:ea typeface="Arial"/>
                <a:cs typeface="Arial"/>
                <a:sym typeface="Arial"/>
              </a:rPr>
            </a:br>
            <a:endParaRPr sz="1500">
              <a:latin typeface="Arial"/>
              <a:ea typeface="Arial"/>
              <a:cs typeface="Arial"/>
              <a:sym typeface="Arial"/>
            </a:endParaRPr>
          </a:p>
          <a:p>
            <a:pPr algn="l" indent="-323850" lvl="0" marL="457200" rtl="0">
              <a:lnSpc>
                <a:spcPct val="90000"/>
              </a:lnSpc>
              <a:spcBef>
                <a:spcPts val="1000"/>
              </a:spcBef>
              <a:spcAft>
                <a:spcPts val="0"/>
              </a:spcAft>
              <a:buSzPts val="1500"/>
              <a:buChar char="•"/>
            </a:pPr>
            <a:r>
              <a:rPr altLang="en-GB" lang="en-GB" sz="1500">
                <a:latin typeface="Arial"/>
                <a:ea typeface="Arial"/>
                <a:cs typeface="Arial"/>
                <a:sym typeface="Arial"/>
              </a:rPr>
              <a:t>UNICEF (2022) </a:t>
            </a:r>
            <a:r>
              <a:rPr altLang="en-GB" i="1" lang="en-GB" sz="1500">
                <a:latin typeface="Arial"/>
                <a:ea typeface="Arial"/>
                <a:cs typeface="Arial"/>
                <a:sym typeface="Arial"/>
              </a:rPr>
              <a:t>Early Childhood Development: The Key to a Full and Productive Life</a:t>
            </a:r>
            <a:r>
              <a:rPr altLang="en-GB" lang="en-GB" sz="1500">
                <a:latin typeface="Arial"/>
                <a:ea typeface="Arial"/>
                <a:cs typeface="Arial"/>
                <a:sym typeface="Arial"/>
              </a:rPr>
              <a:t>. Available at:</a:t>
            </a:r>
            <a:r>
              <a:rPr altLang="en-GB" lang="en-GB" sz="1500">
                <a:solidFill>
                  <a:schemeClr val="hlink"/>
                </a:solidFill>
                <a:uFill>
                  <a:noFill/>
                </a:uFill>
                <a:latin typeface="Arial"/>
                <a:ea typeface="Arial"/>
                <a:cs typeface="Arial"/>
                <a:sym typeface="Arial"/>
                <a:hlinkClick r:id="rId3"/>
              </a:rPr>
              <a:t> </a:t>
            </a:r>
            <a:r>
              <a:rPr altLang="en-GB" lang="en-GB" sz="1500" u="sng">
                <a:solidFill>
                  <a:schemeClr val="hlink"/>
                </a:solidFill>
                <a:latin typeface="Arial"/>
                <a:ea typeface="Arial"/>
                <a:cs typeface="Arial"/>
                <a:sym typeface="Arial"/>
                <a:hlinkClick r:id="rId4"/>
              </a:rPr>
              <a:t>https://www.unicef.org/early-childhood-development</a:t>
            </a:r>
            <a:r>
              <a:rPr altLang="en-GB" lang="en-GB" sz="1500">
                <a:latin typeface="Arial"/>
                <a:ea typeface="Arial"/>
                <a:cs typeface="Arial"/>
                <a:sym typeface="Arial"/>
              </a:rPr>
              <a:t> (Accessed: 12 November 2025).</a:t>
            </a:r>
            <a:br>
              <a:rPr altLang="en-GB" lang="en-GB" sz="1500">
                <a:latin typeface="Arial"/>
                <a:ea typeface="Arial"/>
                <a:cs typeface="Arial"/>
                <a:sym typeface="Arial"/>
              </a:rPr>
            </a:br>
            <a:endParaRPr sz="1500">
              <a:latin typeface="Arial"/>
              <a:ea typeface="Arial"/>
              <a:cs typeface="Arial"/>
              <a:sym typeface="Arial"/>
            </a:endParaRPr>
          </a:p>
          <a:p>
            <a:pPr algn="l" indent="-323850" lvl="0" marL="457200" rtl="0">
              <a:lnSpc>
                <a:spcPct val="90000"/>
              </a:lnSpc>
              <a:spcBef>
                <a:spcPts val="1000"/>
              </a:spcBef>
              <a:spcAft>
                <a:spcPts val="0"/>
              </a:spcAft>
              <a:buSzPts val="1500"/>
              <a:buChar char="•"/>
            </a:pPr>
            <a:r>
              <a:rPr altLang="en-GB" lang="en-GB" sz="1500">
                <a:latin typeface="Arial"/>
                <a:ea typeface="Arial"/>
                <a:cs typeface="Arial"/>
                <a:sym typeface="Arial"/>
              </a:rPr>
              <a:t>Barnett, W.S. and Yarosz, D.J. (2020) ‘Early Childhood Education: Learning Together’, </a:t>
            </a:r>
            <a:r>
              <a:rPr altLang="en-GB" i="1" lang="en-GB" sz="1500">
                <a:latin typeface="Arial"/>
                <a:ea typeface="Arial"/>
                <a:cs typeface="Arial"/>
                <a:sym typeface="Arial"/>
              </a:rPr>
              <a:t>Early Childhood Research Quarterly</a:t>
            </a:r>
            <a:r>
              <a:rPr altLang="en-GB" lang="en-GB" sz="1500">
                <a:latin typeface="Arial"/>
                <a:ea typeface="Arial"/>
                <a:cs typeface="Arial"/>
                <a:sym typeface="Arial"/>
              </a:rPr>
              <a:t>, 50, pp. 1–10. doi:10.1016/j.ecresq.2019.09.003.</a:t>
            </a:r>
            <a:endParaRPr sz="1500">
              <a:latin typeface="Arial"/>
              <a:ea typeface="Arial"/>
              <a:cs typeface="Arial"/>
              <a:sym typeface="Arial"/>
            </a:endParaRPr>
          </a:p>
          <a:p>
            <a:pPr algn="l" indent="0" lvl="0" marL="457200" rtl="0">
              <a:lnSpc>
                <a:spcPct val="90000"/>
              </a:lnSpc>
              <a:spcBef>
                <a:spcPts val="1000"/>
              </a:spcBef>
              <a:spcAft>
                <a:spcPts val="0"/>
              </a:spcAft>
              <a:buSzPts val="1800"/>
              <a:buNone/>
            </a:pPr>
            <a:r>
              <a:t/>
            </a:r>
            <a:endParaRPr sz="1500">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