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C61668-5C05-AEC7-0882-DBB306F68578}" v="15" dt="2023-02-12T14:21:26.850"/>
    <p1510:client id="{43255568-01AC-466E-9E5B-5C8E6FCC6D71}" v="286" dt="2023-02-16T13:02:50.764"/>
    <p1510:client id="{5F5F4085-5E10-44D8-A41F-860EF2F56231}" v="462" dt="2023-02-17T16:49:01.597"/>
    <p1510:client id="{9C238353-2A0B-4C2B-89C7-80A363581197}" v="344" dt="2023-02-10T16:03:02.596"/>
    <p1510:client id="{C7967DE8-45B9-7883-856E-F5C7B498E448}" v="112" dt="2023-02-20T01:24:44.175"/>
    <p1510:client id="{E77E0EFD-4175-0718-CC2A-02B84D405929}" v="100" dt="2023-02-10T23:16:17.017"/>
    <p1510:client id="{FA66394C-776A-44C1-96C6-E2135B9F97CE}" v="109" dt="2023-02-06T00:07:14.1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onia Chantiloupe Palmer (2220573)" userId="S::2220573@student.uwtsd.ac.uk::085122c0-6c64-49bb-832a-f06a3805bffc" providerId="AD" clId="Web-{12C61668-5C05-AEC7-0882-DBB306F68578}"/>
    <pc:docChg chg="modSld">
      <pc:chgData name="Antonia Chantiloupe Palmer (2220573)" userId="S::2220573@student.uwtsd.ac.uk::085122c0-6c64-49bb-832a-f06a3805bffc" providerId="AD" clId="Web-{12C61668-5C05-AEC7-0882-DBB306F68578}" dt="2023-02-12T14:21:26.850" v="16" actId="20577"/>
      <pc:docMkLst>
        <pc:docMk/>
      </pc:docMkLst>
      <pc:sldChg chg="modSp">
        <pc:chgData name="Antonia Chantiloupe Palmer (2220573)" userId="S::2220573@student.uwtsd.ac.uk::085122c0-6c64-49bb-832a-f06a3805bffc" providerId="AD" clId="Web-{12C61668-5C05-AEC7-0882-DBB306F68578}" dt="2023-02-12T14:21:26.850" v="16" actId="20577"/>
        <pc:sldMkLst>
          <pc:docMk/>
          <pc:sldMk cId="769041959" sldId="259"/>
        </pc:sldMkLst>
        <pc:spChg chg="mod">
          <ac:chgData name="Antonia Chantiloupe Palmer (2220573)" userId="S::2220573@student.uwtsd.ac.uk::085122c0-6c64-49bb-832a-f06a3805bffc" providerId="AD" clId="Web-{12C61668-5C05-AEC7-0882-DBB306F68578}" dt="2023-02-12T14:21:26.850" v="16" actId="20577"/>
          <ac:spMkLst>
            <pc:docMk/>
            <pc:sldMk cId="769041959" sldId="259"/>
            <ac:spMk id="2" creationId="{BAFFEBCF-C8B2-6108-A3CC-B78744512765}"/>
          </ac:spMkLst>
        </pc:spChg>
      </pc:sldChg>
    </pc:docChg>
  </pc:docChgLst>
  <pc:docChgLst>
    <pc:chgData name="Antonia Chantiloupe Palmer (2220573)" userId="S::2220573@student.uwtsd.ac.uk::085122c0-6c64-49bb-832a-f06a3805bffc" providerId="AD" clId="Web-{43255568-01AC-466E-9E5B-5C8E6FCC6D71}"/>
    <pc:docChg chg="addSld delSld modSld">
      <pc:chgData name="Antonia Chantiloupe Palmer (2220573)" userId="S::2220573@student.uwtsd.ac.uk::085122c0-6c64-49bb-832a-f06a3805bffc" providerId="AD" clId="Web-{43255568-01AC-466E-9E5B-5C8E6FCC6D71}" dt="2023-02-16T13:02:50.764" v="285" actId="20577"/>
      <pc:docMkLst>
        <pc:docMk/>
      </pc:docMkLst>
      <pc:sldChg chg="modSp del">
        <pc:chgData name="Antonia Chantiloupe Palmer (2220573)" userId="S::2220573@student.uwtsd.ac.uk::085122c0-6c64-49bb-832a-f06a3805bffc" providerId="AD" clId="Web-{43255568-01AC-466E-9E5B-5C8E6FCC6D71}" dt="2023-02-16T12:37:58.095" v="3"/>
        <pc:sldMkLst>
          <pc:docMk/>
          <pc:sldMk cId="769041959" sldId="259"/>
        </pc:sldMkLst>
        <pc:spChg chg="mod">
          <ac:chgData name="Antonia Chantiloupe Palmer (2220573)" userId="S::2220573@student.uwtsd.ac.uk::085122c0-6c64-49bb-832a-f06a3805bffc" providerId="AD" clId="Web-{43255568-01AC-466E-9E5B-5C8E6FCC6D71}" dt="2023-02-16T12:37:37.298" v="2" actId="1076"/>
          <ac:spMkLst>
            <pc:docMk/>
            <pc:sldMk cId="769041959" sldId="259"/>
            <ac:spMk id="2" creationId="{BAFFEBCF-C8B2-6108-A3CC-B78744512765}"/>
          </ac:spMkLst>
        </pc:spChg>
      </pc:sldChg>
      <pc:sldChg chg="addSp modSp new mod setBg">
        <pc:chgData name="Antonia Chantiloupe Palmer (2220573)" userId="S::2220573@student.uwtsd.ac.uk::085122c0-6c64-49bb-832a-f06a3805bffc" providerId="AD" clId="Web-{43255568-01AC-466E-9E5B-5C8E6FCC6D71}" dt="2023-02-16T13:02:50.764" v="285" actId="20577"/>
        <pc:sldMkLst>
          <pc:docMk/>
          <pc:sldMk cId="2171986837" sldId="259"/>
        </pc:sldMkLst>
        <pc:spChg chg="mod">
          <ac:chgData name="Antonia Chantiloupe Palmer (2220573)" userId="S::2220573@student.uwtsd.ac.uk::085122c0-6c64-49bb-832a-f06a3805bffc" providerId="AD" clId="Web-{43255568-01AC-466E-9E5B-5C8E6FCC6D71}" dt="2023-02-16T12:38:55.191" v="14" actId="20577"/>
          <ac:spMkLst>
            <pc:docMk/>
            <pc:sldMk cId="2171986837" sldId="259"/>
            <ac:spMk id="2" creationId="{AB21D10C-4240-BE2B-3BDF-10C89298C839}"/>
          </ac:spMkLst>
        </pc:spChg>
        <pc:spChg chg="mod">
          <ac:chgData name="Antonia Chantiloupe Palmer (2220573)" userId="S::2220573@student.uwtsd.ac.uk::085122c0-6c64-49bb-832a-f06a3805bffc" providerId="AD" clId="Web-{43255568-01AC-466E-9E5B-5C8E6FCC6D71}" dt="2023-02-16T13:02:50.764" v="285" actId="20577"/>
          <ac:spMkLst>
            <pc:docMk/>
            <pc:sldMk cId="2171986837" sldId="259"/>
            <ac:spMk id="3" creationId="{53437A5E-CDF0-FC22-BB83-46FABD0B8F59}"/>
          </ac:spMkLst>
        </pc:spChg>
        <pc:spChg chg="add">
          <ac:chgData name="Antonia Chantiloupe Palmer (2220573)" userId="S::2220573@student.uwtsd.ac.uk::085122c0-6c64-49bb-832a-f06a3805bffc" providerId="AD" clId="Web-{43255568-01AC-466E-9E5B-5C8E6FCC6D71}" dt="2023-02-16T12:38:25.049" v="5"/>
          <ac:spMkLst>
            <pc:docMk/>
            <pc:sldMk cId="2171986837" sldId="259"/>
            <ac:spMk id="8" creationId="{1C582B07-D0F0-4B6B-A5D9-D2F192CB3A4E}"/>
          </ac:spMkLst>
        </pc:spChg>
        <pc:spChg chg="add">
          <ac:chgData name="Antonia Chantiloupe Palmer (2220573)" userId="S::2220573@student.uwtsd.ac.uk::085122c0-6c64-49bb-832a-f06a3805bffc" providerId="AD" clId="Web-{43255568-01AC-466E-9E5B-5C8E6FCC6D71}" dt="2023-02-16T12:38:25.049" v="5"/>
          <ac:spMkLst>
            <pc:docMk/>
            <pc:sldMk cId="2171986837" sldId="259"/>
            <ac:spMk id="10" creationId="{181CC2FD-F5D2-4415-8486-46858CC427A4}"/>
          </ac:spMkLst>
        </pc:spChg>
        <pc:spChg chg="add">
          <ac:chgData name="Antonia Chantiloupe Palmer (2220573)" userId="S::2220573@student.uwtsd.ac.uk::085122c0-6c64-49bb-832a-f06a3805bffc" providerId="AD" clId="Web-{43255568-01AC-466E-9E5B-5C8E6FCC6D71}" dt="2023-02-16T12:38:25.049" v="5"/>
          <ac:spMkLst>
            <pc:docMk/>
            <pc:sldMk cId="2171986837" sldId="259"/>
            <ac:spMk id="12" creationId="{DA1A4301-6FFC-4C82-A1FA-7634D8CAA8F5}"/>
          </ac:spMkLst>
        </pc:spChg>
        <pc:spChg chg="add">
          <ac:chgData name="Antonia Chantiloupe Palmer (2220573)" userId="S::2220573@student.uwtsd.ac.uk::085122c0-6c64-49bb-832a-f06a3805bffc" providerId="AD" clId="Web-{43255568-01AC-466E-9E5B-5C8E6FCC6D71}" dt="2023-02-16T12:38:25.049" v="5"/>
          <ac:spMkLst>
            <pc:docMk/>
            <pc:sldMk cId="2171986837" sldId="259"/>
            <ac:spMk id="14" creationId="{E1063619-981B-4E62-A26E-E345BB3080BA}"/>
          </ac:spMkLst>
        </pc:spChg>
        <pc:grpChg chg="add">
          <ac:chgData name="Antonia Chantiloupe Palmer (2220573)" userId="S::2220573@student.uwtsd.ac.uk::085122c0-6c64-49bb-832a-f06a3805bffc" providerId="AD" clId="Web-{43255568-01AC-466E-9E5B-5C8E6FCC6D71}" dt="2023-02-16T12:38:25.049" v="5"/>
          <ac:grpSpMkLst>
            <pc:docMk/>
            <pc:sldMk cId="2171986837" sldId="259"/>
            <ac:grpSpMk id="16" creationId="{8323DD1D-77DE-48B2-A0A0-6265801531E5}"/>
          </ac:grpSpMkLst>
        </pc:grpChg>
      </pc:sldChg>
    </pc:docChg>
  </pc:docChgLst>
  <pc:docChgLst>
    <pc:chgData name="Antonia Chantiloupe Palmer (2220573)" userId="S::2220573@student.uwtsd.ac.uk::085122c0-6c64-49bb-832a-f06a3805bffc" providerId="AD" clId="Web-{C7967DE8-45B9-7883-856E-F5C7B498E448}"/>
    <pc:docChg chg="addSld delSld modSld">
      <pc:chgData name="Antonia Chantiloupe Palmer (2220573)" userId="S::2220573@student.uwtsd.ac.uk::085122c0-6c64-49bb-832a-f06a3805bffc" providerId="AD" clId="Web-{C7967DE8-45B9-7883-856E-F5C7B498E448}" dt="2023-02-20T01:24:41.315" v="116" actId="20577"/>
      <pc:docMkLst>
        <pc:docMk/>
      </pc:docMkLst>
      <pc:sldChg chg="modSp modTransition">
        <pc:chgData name="Antonia Chantiloupe Palmer (2220573)" userId="S::2220573@student.uwtsd.ac.uk::085122c0-6c64-49bb-832a-f06a3805bffc" providerId="AD" clId="Web-{C7967DE8-45B9-7883-856E-F5C7B498E448}" dt="2023-02-20T01:23:45.361" v="98" actId="20577"/>
        <pc:sldMkLst>
          <pc:docMk/>
          <pc:sldMk cId="109857222" sldId="256"/>
        </pc:sldMkLst>
        <pc:spChg chg="mod">
          <ac:chgData name="Antonia Chantiloupe Palmer (2220573)" userId="S::2220573@student.uwtsd.ac.uk::085122c0-6c64-49bb-832a-f06a3805bffc" providerId="AD" clId="Web-{C7967DE8-45B9-7883-856E-F5C7B498E448}" dt="2023-02-20T01:23:45.361" v="98" actId="20577"/>
          <ac:spMkLst>
            <pc:docMk/>
            <pc:sldMk cId="109857222" sldId="256"/>
            <ac:spMk id="3" creationId="{00000000-0000-0000-0000-000000000000}"/>
          </ac:spMkLst>
        </pc:spChg>
      </pc:sldChg>
      <pc:sldChg chg="modSp modTransition">
        <pc:chgData name="Antonia Chantiloupe Palmer (2220573)" userId="S::2220573@student.uwtsd.ac.uk::085122c0-6c64-49bb-832a-f06a3805bffc" providerId="AD" clId="Web-{C7967DE8-45B9-7883-856E-F5C7B498E448}" dt="2023-02-18T22:35:41.353" v="47"/>
        <pc:sldMkLst>
          <pc:docMk/>
          <pc:sldMk cId="4267087703" sldId="257"/>
        </pc:sldMkLst>
        <pc:spChg chg="mod">
          <ac:chgData name="Antonia Chantiloupe Palmer (2220573)" userId="S::2220573@student.uwtsd.ac.uk::085122c0-6c64-49bb-832a-f06a3805bffc" providerId="AD" clId="Web-{C7967DE8-45B9-7883-856E-F5C7B498E448}" dt="2023-02-18T22:34:46.476" v="45" actId="20577"/>
          <ac:spMkLst>
            <pc:docMk/>
            <pc:sldMk cId="4267087703" sldId="257"/>
            <ac:spMk id="3" creationId="{3AC87EF6-C206-EC50-F4BB-2CA9F67366E9}"/>
          </ac:spMkLst>
        </pc:spChg>
      </pc:sldChg>
      <pc:sldChg chg="addSp modSp modTransition">
        <pc:chgData name="Antonia Chantiloupe Palmer (2220573)" userId="S::2220573@student.uwtsd.ac.uk::085122c0-6c64-49bb-832a-f06a3805bffc" providerId="AD" clId="Web-{C7967DE8-45B9-7883-856E-F5C7B498E448}" dt="2023-02-20T01:24:41.315" v="116" actId="20577"/>
        <pc:sldMkLst>
          <pc:docMk/>
          <pc:sldMk cId="731547674" sldId="258"/>
        </pc:sldMkLst>
        <pc:spChg chg="mod">
          <ac:chgData name="Antonia Chantiloupe Palmer (2220573)" userId="S::2220573@student.uwtsd.ac.uk::085122c0-6c64-49bb-832a-f06a3805bffc" providerId="AD" clId="Web-{C7967DE8-45B9-7883-856E-F5C7B498E448}" dt="2023-02-20T01:24:41.315" v="116" actId="20577"/>
          <ac:spMkLst>
            <pc:docMk/>
            <pc:sldMk cId="731547674" sldId="258"/>
            <ac:spMk id="3" creationId="{5893DAFB-8EB2-C7D2-FAF9-851E3F1A89CC}"/>
          </ac:spMkLst>
        </pc:spChg>
        <pc:spChg chg="add mod">
          <ac:chgData name="Antonia Chantiloupe Palmer (2220573)" userId="S::2220573@student.uwtsd.ac.uk::085122c0-6c64-49bb-832a-f06a3805bffc" providerId="AD" clId="Web-{C7967DE8-45B9-7883-856E-F5C7B498E448}" dt="2023-02-20T01:18:48.977" v="56" actId="1076"/>
          <ac:spMkLst>
            <pc:docMk/>
            <pc:sldMk cId="731547674" sldId="258"/>
            <ac:spMk id="4" creationId="{A8571C11-1E16-5292-43C8-D78408CB6A4F}"/>
          </ac:spMkLst>
        </pc:spChg>
      </pc:sldChg>
      <pc:sldChg chg="modSp modTransition">
        <pc:chgData name="Antonia Chantiloupe Palmer (2220573)" userId="S::2220573@student.uwtsd.ac.uk::085122c0-6c64-49bb-832a-f06a3805bffc" providerId="AD" clId="Web-{C7967DE8-45B9-7883-856E-F5C7B498E448}" dt="2023-02-18T22:35:58.713" v="49"/>
        <pc:sldMkLst>
          <pc:docMk/>
          <pc:sldMk cId="2171986837" sldId="259"/>
        </pc:sldMkLst>
        <pc:spChg chg="mod">
          <ac:chgData name="Antonia Chantiloupe Palmer (2220573)" userId="S::2220573@student.uwtsd.ac.uk::085122c0-6c64-49bb-832a-f06a3805bffc" providerId="AD" clId="Web-{C7967DE8-45B9-7883-856E-F5C7B498E448}" dt="2023-02-18T22:32:16.002" v="37" actId="20577"/>
          <ac:spMkLst>
            <pc:docMk/>
            <pc:sldMk cId="2171986837" sldId="259"/>
            <ac:spMk id="3" creationId="{53437A5E-CDF0-FC22-BB83-46FABD0B8F59}"/>
          </ac:spMkLst>
        </pc:spChg>
      </pc:sldChg>
      <pc:sldChg chg="addSp delSp modSp mod modTransition setBg">
        <pc:chgData name="Antonia Chantiloupe Palmer (2220573)" userId="S::2220573@student.uwtsd.ac.uk::085122c0-6c64-49bb-832a-f06a3805bffc" providerId="AD" clId="Web-{C7967DE8-45B9-7883-856E-F5C7B498E448}" dt="2023-02-20T01:19:43.416" v="59"/>
        <pc:sldMkLst>
          <pc:docMk/>
          <pc:sldMk cId="2220653479" sldId="260"/>
        </pc:sldMkLst>
        <pc:spChg chg="mod">
          <ac:chgData name="Antonia Chantiloupe Palmer (2220573)" userId="S::2220573@student.uwtsd.ac.uk::085122c0-6c64-49bb-832a-f06a3805bffc" providerId="AD" clId="Web-{C7967DE8-45B9-7883-856E-F5C7B498E448}" dt="2023-02-20T01:19:43.416" v="59"/>
          <ac:spMkLst>
            <pc:docMk/>
            <pc:sldMk cId="2220653479" sldId="260"/>
            <ac:spMk id="2" creationId="{9B68B5F8-91ED-E24C-9456-8EE749AF0936}"/>
          </ac:spMkLst>
        </pc:spChg>
        <pc:spChg chg="mod">
          <ac:chgData name="Antonia Chantiloupe Palmer (2220573)" userId="S::2220573@student.uwtsd.ac.uk::085122c0-6c64-49bb-832a-f06a3805bffc" providerId="AD" clId="Web-{C7967DE8-45B9-7883-856E-F5C7B498E448}" dt="2023-02-20T01:19:43.416" v="59"/>
          <ac:spMkLst>
            <pc:docMk/>
            <pc:sldMk cId="2220653479" sldId="260"/>
            <ac:spMk id="3" creationId="{083068F4-F284-792D-C342-F22F8D165412}"/>
          </ac:spMkLst>
        </pc:spChg>
        <pc:spChg chg="add del">
          <ac:chgData name="Antonia Chantiloupe Palmer (2220573)" userId="S::2220573@student.uwtsd.ac.uk::085122c0-6c64-49bb-832a-f06a3805bffc" providerId="AD" clId="Web-{C7967DE8-45B9-7883-856E-F5C7B498E448}" dt="2023-02-20T01:19:43.416" v="59"/>
          <ac:spMkLst>
            <pc:docMk/>
            <pc:sldMk cId="2220653479" sldId="260"/>
            <ac:spMk id="8" creationId="{1C582B07-D0F0-4B6B-A5D9-D2F192CB3A4E}"/>
          </ac:spMkLst>
        </pc:spChg>
        <pc:spChg chg="add del">
          <ac:chgData name="Antonia Chantiloupe Palmer (2220573)" userId="S::2220573@student.uwtsd.ac.uk::085122c0-6c64-49bb-832a-f06a3805bffc" providerId="AD" clId="Web-{C7967DE8-45B9-7883-856E-F5C7B498E448}" dt="2023-02-20T01:19:43.416" v="59"/>
          <ac:spMkLst>
            <pc:docMk/>
            <pc:sldMk cId="2220653479" sldId="260"/>
            <ac:spMk id="10" creationId="{181CC2FD-F5D2-4415-8486-46858CC427A4}"/>
          </ac:spMkLst>
        </pc:spChg>
        <pc:spChg chg="add del">
          <ac:chgData name="Antonia Chantiloupe Palmer (2220573)" userId="S::2220573@student.uwtsd.ac.uk::085122c0-6c64-49bb-832a-f06a3805bffc" providerId="AD" clId="Web-{C7967DE8-45B9-7883-856E-F5C7B498E448}" dt="2023-02-20T01:19:43.416" v="59"/>
          <ac:spMkLst>
            <pc:docMk/>
            <pc:sldMk cId="2220653479" sldId="260"/>
            <ac:spMk id="12" creationId="{DA1A4301-6FFC-4C82-A1FA-7634D8CAA8F5}"/>
          </ac:spMkLst>
        </pc:spChg>
        <pc:spChg chg="add del">
          <ac:chgData name="Antonia Chantiloupe Palmer (2220573)" userId="S::2220573@student.uwtsd.ac.uk::085122c0-6c64-49bb-832a-f06a3805bffc" providerId="AD" clId="Web-{C7967DE8-45B9-7883-856E-F5C7B498E448}" dt="2023-02-20T01:19:43.416" v="59"/>
          <ac:spMkLst>
            <pc:docMk/>
            <pc:sldMk cId="2220653479" sldId="260"/>
            <ac:spMk id="14" creationId="{E1063619-981B-4E62-A26E-E345BB3080BA}"/>
          </ac:spMkLst>
        </pc:spChg>
        <pc:grpChg chg="add del">
          <ac:chgData name="Antonia Chantiloupe Palmer (2220573)" userId="S::2220573@student.uwtsd.ac.uk::085122c0-6c64-49bb-832a-f06a3805bffc" providerId="AD" clId="Web-{C7967DE8-45B9-7883-856E-F5C7B498E448}" dt="2023-02-20T01:19:43.416" v="59"/>
          <ac:grpSpMkLst>
            <pc:docMk/>
            <pc:sldMk cId="2220653479" sldId="260"/>
            <ac:grpSpMk id="16" creationId="{8323DD1D-77DE-48B2-A0A0-6265801531E5}"/>
          </ac:grpSpMkLst>
        </pc:grpChg>
      </pc:sldChg>
      <pc:sldChg chg="addSp modSp mod modTransition setBg">
        <pc:chgData name="Antonia Chantiloupe Palmer (2220573)" userId="S::2220573@student.uwtsd.ac.uk::085122c0-6c64-49bb-832a-f06a3805bffc" providerId="AD" clId="Web-{C7967DE8-45B9-7883-856E-F5C7B498E448}" dt="2023-02-20T01:20:02.932" v="60"/>
        <pc:sldMkLst>
          <pc:docMk/>
          <pc:sldMk cId="1272744009" sldId="261"/>
        </pc:sldMkLst>
        <pc:spChg chg="mod">
          <ac:chgData name="Antonia Chantiloupe Palmer (2220573)" userId="S::2220573@student.uwtsd.ac.uk::085122c0-6c64-49bb-832a-f06a3805bffc" providerId="AD" clId="Web-{C7967DE8-45B9-7883-856E-F5C7B498E448}" dt="2023-02-20T01:20:02.932" v="60"/>
          <ac:spMkLst>
            <pc:docMk/>
            <pc:sldMk cId="1272744009" sldId="261"/>
            <ac:spMk id="2" creationId="{AA0E7BA5-A49D-4691-2E09-F6A3A548FFAB}"/>
          </ac:spMkLst>
        </pc:spChg>
        <pc:spChg chg="mod">
          <ac:chgData name="Antonia Chantiloupe Palmer (2220573)" userId="S::2220573@student.uwtsd.ac.uk::085122c0-6c64-49bb-832a-f06a3805bffc" providerId="AD" clId="Web-{C7967DE8-45B9-7883-856E-F5C7B498E448}" dt="2023-02-20T01:20:02.932" v="60"/>
          <ac:spMkLst>
            <pc:docMk/>
            <pc:sldMk cId="1272744009" sldId="261"/>
            <ac:spMk id="3" creationId="{3529585D-FFC1-EEC9-2B88-5C14F07316D4}"/>
          </ac:spMkLst>
        </pc:spChg>
        <pc:spChg chg="add">
          <ac:chgData name="Antonia Chantiloupe Palmer (2220573)" userId="S::2220573@student.uwtsd.ac.uk::085122c0-6c64-49bb-832a-f06a3805bffc" providerId="AD" clId="Web-{C7967DE8-45B9-7883-856E-F5C7B498E448}" dt="2023-02-20T01:20:02.932" v="60"/>
          <ac:spMkLst>
            <pc:docMk/>
            <pc:sldMk cId="1272744009" sldId="261"/>
            <ac:spMk id="8" creationId="{1C582B07-D0F0-4B6B-A5D9-D2F192CB3A4E}"/>
          </ac:spMkLst>
        </pc:spChg>
        <pc:spChg chg="add">
          <ac:chgData name="Antonia Chantiloupe Palmer (2220573)" userId="S::2220573@student.uwtsd.ac.uk::085122c0-6c64-49bb-832a-f06a3805bffc" providerId="AD" clId="Web-{C7967DE8-45B9-7883-856E-F5C7B498E448}" dt="2023-02-20T01:20:02.932" v="60"/>
          <ac:spMkLst>
            <pc:docMk/>
            <pc:sldMk cId="1272744009" sldId="261"/>
            <ac:spMk id="10" creationId="{181CC2FD-F5D2-4415-8486-46858CC427A4}"/>
          </ac:spMkLst>
        </pc:spChg>
        <pc:spChg chg="add">
          <ac:chgData name="Antonia Chantiloupe Palmer (2220573)" userId="S::2220573@student.uwtsd.ac.uk::085122c0-6c64-49bb-832a-f06a3805bffc" providerId="AD" clId="Web-{C7967DE8-45B9-7883-856E-F5C7B498E448}" dt="2023-02-20T01:20:02.932" v="60"/>
          <ac:spMkLst>
            <pc:docMk/>
            <pc:sldMk cId="1272744009" sldId="261"/>
            <ac:spMk id="12" creationId="{DA1A4301-6FFC-4C82-A1FA-7634D8CAA8F5}"/>
          </ac:spMkLst>
        </pc:spChg>
        <pc:spChg chg="add">
          <ac:chgData name="Antonia Chantiloupe Palmer (2220573)" userId="S::2220573@student.uwtsd.ac.uk::085122c0-6c64-49bb-832a-f06a3805bffc" providerId="AD" clId="Web-{C7967DE8-45B9-7883-856E-F5C7B498E448}" dt="2023-02-20T01:20:02.932" v="60"/>
          <ac:spMkLst>
            <pc:docMk/>
            <pc:sldMk cId="1272744009" sldId="261"/>
            <ac:spMk id="14" creationId="{E1063619-981B-4E62-A26E-E345BB3080BA}"/>
          </ac:spMkLst>
        </pc:spChg>
        <pc:grpChg chg="add">
          <ac:chgData name="Antonia Chantiloupe Palmer (2220573)" userId="S::2220573@student.uwtsd.ac.uk::085122c0-6c64-49bb-832a-f06a3805bffc" providerId="AD" clId="Web-{C7967DE8-45B9-7883-856E-F5C7B498E448}" dt="2023-02-20T01:20:02.932" v="60"/>
          <ac:grpSpMkLst>
            <pc:docMk/>
            <pc:sldMk cId="1272744009" sldId="261"/>
            <ac:grpSpMk id="16" creationId="{8323DD1D-77DE-48B2-A0A0-6265801531E5}"/>
          </ac:grpSpMkLst>
        </pc:grpChg>
      </pc:sldChg>
      <pc:sldChg chg="new del">
        <pc:chgData name="Antonia Chantiloupe Palmer (2220573)" userId="S::2220573@student.uwtsd.ac.uk::085122c0-6c64-49bb-832a-f06a3805bffc" providerId="AD" clId="Web-{C7967DE8-45B9-7883-856E-F5C7B498E448}" dt="2023-02-20T01:19:01.681" v="57"/>
        <pc:sldMkLst>
          <pc:docMk/>
          <pc:sldMk cId="3134426638" sldId="262"/>
        </pc:sldMkLst>
      </pc:sldChg>
      <pc:sldChg chg="addSp delSp modSp new mod setBg addAnim">
        <pc:chgData name="Antonia Chantiloupe Palmer (2220573)" userId="S::2220573@student.uwtsd.ac.uk::085122c0-6c64-49bb-832a-f06a3805bffc" providerId="AD" clId="Web-{C7967DE8-45B9-7883-856E-F5C7B498E448}" dt="2023-02-20T01:22:23.561" v="78"/>
        <pc:sldMkLst>
          <pc:docMk/>
          <pc:sldMk cId="3396985428" sldId="262"/>
        </pc:sldMkLst>
        <pc:spChg chg="mod">
          <ac:chgData name="Antonia Chantiloupe Palmer (2220573)" userId="S::2220573@student.uwtsd.ac.uk::085122c0-6c64-49bb-832a-f06a3805bffc" providerId="AD" clId="Web-{C7967DE8-45B9-7883-856E-F5C7B498E448}" dt="2023-02-20T01:22:23.561" v="77"/>
          <ac:spMkLst>
            <pc:docMk/>
            <pc:sldMk cId="3396985428" sldId="262"/>
            <ac:spMk id="2" creationId="{A9702AD7-82F4-A1E0-77EB-E569620D998E}"/>
          </ac:spMkLst>
        </pc:spChg>
        <pc:spChg chg="del">
          <ac:chgData name="Antonia Chantiloupe Palmer (2220573)" userId="S::2220573@student.uwtsd.ac.uk::085122c0-6c64-49bb-832a-f06a3805bffc" providerId="AD" clId="Web-{C7967DE8-45B9-7883-856E-F5C7B498E448}" dt="2023-02-20T01:21:29.122" v="62"/>
          <ac:spMkLst>
            <pc:docMk/>
            <pc:sldMk cId="3396985428" sldId="262"/>
            <ac:spMk id="3" creationId="{BB1808CD-12A7-DE2E-2FAB-3558F3A8B7B3}"/>
          </ac:spMkLst>
        </pc:spChg>
        <pc:spChg chg="add">
          <ac:chgData name="Antonia Chantiloupe Palmer (2220573)" userId="S::2220573@student.uwtsd.ac.uk::085122c0-6c64-49bb-832a-f06a3805bffc" providerId="AD" clId="Web-{C7967DE8-45B9-7883-856E-F5C7B498E448}" dt="2023-02-20T01:22:23.561" v="77"/>
          <ac:spMkLst>
            <pc:docMk/>
            <pc:sldMk cId="3396985428" sldId="262"/>
            <ac:spMk id="8" creationId="{A4798C7F-C8CA-4799-BF37-3AB4642CDB66}"/>
          </ac:spMkLst>
        </pc:spChg>
        <pc:spChg chg="add">
          <ac:chgData name="Antonia Chantiloupe Palmer (2220573)" userId="S::2220573@student.uwtsd.ac.uk::085122c0-6c64-49bb-832a-f06a3805bffc" providerId="AD" clId="Web-{C7967DE8-45B9-7883-856E-F5C7B498E448}" dt="2023-02-20T01:22:23.561" v="77"/>
          <ac:spMkLst>
            <pc:docMk/>
            <pc:sldMk cId="3396985428" sldId="262"/>
            <ac:spMk id="41" creationId="{216BB147-20D5-4D93-BDA5-1BC614D6A4B2}"/>
          </ac:spMkLst>
        </pc:spChg>
        <pc:spChg chg="add">
          <ac:chgData name="Antonia Chantiloupe Palmer (2220573)" userId="S::2220573@student.uwtsd.ac.uk::085122c0-6c64-49bb-832a-f06a3805bffc" providerId="AD" clId="Web-{C7967DE8-45B9-7883-856E-F5C7B498E448}" dt="2023-02-20T01:22:23.561" v="77"/>
          <ac:spMkLst>
            <pc:docMk/>
            <pc:sldMk cId="3396985428" sldId="262"/>
            <ac:spMk id="43" creationId="{0A253F60-DE40-4508-A37A-61331DF1DD5D}"/>
          </ac:spMkLst>
        </pc:spChg>
        <pc:spChg chg="add">
          <ac:chgData name="Antonia Chantiloupe Palmer (2220573)" userId="S::2220573@student.uwtsd.ac.uk::085122c0-6c64-49bb-832a-f06a3805bffc" providerId="AD" clId="Web-{C7967DE8-45B9-7883-856E-F5C7B498E448}" dt="2023-02-20T01:22:23.561" v="77"/>
          <ac:spMkLst>
            <pc:docMk/>
            <pc:sldMk cId="3396985428" sldId="262"/>
            <ac:spMk id="45" creationId="{9A0D6220-3DFE-4182-9152-9135493A6BDA}"/>
          </ac:spMkLst>
        </pc:spChg>
        <pc:spChg chg="add">
          <ac:chgData name="Antonia Chantiloupe Palmer (2220573)" userId="S::2220573@student.uwtsd.ac.uk::085122c0-6c64-49bb-832a-f06a3805bffc" providerId="AD" clId="Web-{C7967DE8-45B9-7883-856E-F5C7B498E448}" dt="2023-02-20T01:22:23.561" v="77"/>
          <ac:spMkLst>
            <pc:docMk/>
            <pc:sldMk cId="3396985428" sldId="262"/>
            <ac:spMk id="78" creationId="{4E1EF4E8-5513-4BF5-BC41-04645281C672}"/>
          </ac:spMkLst>
        </pc:spChg>
        <pc:spChg chg="add">
          <ac:chgData name="Antonia Chantiloupe Palmer (2220573)" userId="S::2220573@student.uwtsd.ac.uk::085122c0-6c64-49bb-832a-f06a3805bffc" providerId="AD" clId="Web-{C7967DE8-45B9-7883-856E-F5C7B498E448}" dt="2023-02-20T01:22:23.561" v="77"/>
          <ac:spMkLst>
            <pc:docMk/>
            <pc:sldMk cId="3396985428" sldId="262"/>
            <ac:spMk id="111" creationId="{0A4744D7-5764-4D74-8DF2-28385F080061}"/>
          </ac:spMkLst>
        </pc:spChg>
        <pc:grpChg chg="add">
          <ac:chgData name="Antonia Chantiloupe Palmer (2220573)" userId="S::2220573@student.uwtsd.ac.uk::085122c0-6c64-49bb-832a-f06a3805bffc" providerId="AD" clId="Web-{C7967DE8-45B9-7883-856E-F5C7B498E448}" dt="2023-02-20T01:22:23.561" v="77"/>
          <ac:grpSpMkLst>
            <pc:docMk/>
            <pc:sldMk cId="3396985428" sldId="262"/>
            <ac:grpSpMk id="10" creationId="{87F0794B-55D3-4D2D-BDE7-4688ED321E42}"/>
          </ac:grpSpMkLst>
        </pc:grpChg>
        <pc:grpChg chg="add">
          <ac:chgData name="Antonia Chantiloupe Palmer (2220573)" userId="S::2220573@student.uwtsd.ac.uk::085122c0-6c64-49bb-832a-f06a3805bffc" providerId="AD" clId="Web-{C7967DE8-45B9-7883-856E-F5C7B498E448}" dt="2023-02-20T01:22:23.561" v="77"/>
          <ac:grpSpMkLst>
            <pc:docMk/>
            <pc:sldMk cId="3396985428" sldId="262"/>
            <ac:grpSpMk id="47" creationId="{44C729BC-90F1-4823-A305-F6F124E93A95}"/>
          </ac:grpSpMkLst>
        </pc:grpChg>
        <pc:grpChg chg="add">
          <ac:chgData name="Antonia Chantiloupe Palmer (2220573)" userId="S::2220573@student.uwtsd.ac.uk::085122c0-6c64-49bb-832a-f06a3805bffc" providerId="AD" clId="Web-{C7967DE8-45B9-7883-856E-F5C7B498E448}" dt="2023-02-20T01:22:23.561" v="77"/>
          <ac:grpSpMkLst>
            <pc:docMk/>
            <pc:sldMk cId="3396985428" sldId="262"/>
            <ac:grpSpMk id="80" creationId="{E14ED0B8-5CE6-4AC7-8B17-EA482227177B}"/>
          </ac:grpSpMkLst>
        </pc:grpChg>
        <pc:picChg chg="add">
          <ac:chgData name="Antonia Chantiloupe Palmer (2220573)" userId="S::2220573@student.uwtsd.ac.uk::085122c0-6c64-49bb-832a-f06a3805bffc" providerId="AD" clId="Web-{C7967DE8-45B9-7883-856E-F5C7B498E448}" dt="2023-02-20T01:22:23.561" v="77"/>
          <ac:picMkLst>
            <pc:docMk/>
            <pc:sldMk cId="3396985428" sldId="262"/>
            <ac:picMk id="4" creationId="{D94AE5AC-7B34-DEF2-C101-26DAA22F2492}"/>
          </ac:picMkLst>
        </pc:picChg>
      </pc:sldChg>
    </pc:docChg>
  </pc:docChgLst>
  <pc:docChgLst>
    <pc:chgData name="Ria Richards (2212998)" userId="S::2212998@student.uwtsd.ac.uk::7e40fc1b-576c-4d71-8261-703a530ff122" providerId="AD" clId="Web-{5F5F4085-5E10-44D8-A41F-860EF2F56231}"/>
    <pc:docChg chg="addSld modSld">
      <pc:chgData name="Ria Richards (2212998)" userId="S::2212998@student.uwtsd.ac.uk::7e40fc1b-576c-4d71-8261-703a530ff122" providerId="AD" clId="Web-{5F5F4085-5E10-44D8-A41F-860EF2F56231}" dt="2023-02-17T16:49:01.597" v="465" actId="20577"/>
      <pc:docMkLst>
        <pc:docMk/>
      </pc:docMkLst>
      <pc:sldChg chg="modSp">
        <pc:chgData name="Ria Richards (2212998)" userId="S::2212998@student.uwtsd.ac.uk::7e40fc1b-576c-4d71-8261-703a530ff122" providerId="AD" clId="Web-{5F5F4085-5E10-44D8-A41F-860EF2F56231}" dt="2023-02-17T16:06:56.004" v="104" actId="20577"/>
        <pc:sldMkLst>
          <pc:docMk/>
          <pc:sldMk cId="2171986837" sldId="259"/>
        </pc:sldMkLst>
        <pc:spChg chg="mod">
          <ac:chgData name="Ria Richards (2212998)" userId="S::2212998@student.uwtsd.ac.uk::7e40fc1b-576c-4d71-8261-703a530ff122" providerId="AD" clId="Web-{5F5F4085-5E10-44D8-A41F-860EF2F56231}" dt="2023-02-17T16:06:56.004" v="104" actId="20577"/>
          <ac:spMkLst>
            <pc:docMk/>
            <pc:sldMk cId="2171986837" sldId="259"/>
            <ac:spMk id="3" creationId="{53437A5E-CDF0-FC22-BB83-46FABD0B8F59}"/>
          </ac:spMkLst>
        </pc:spChg>
      </pc:sldChg>
      <pc:sldChg chg="modSp new">
        <pc:chgData name="Ria Richards (2212998)" userId="S::2212998@student.uwtsd.ac.uk::7e40fc1b-576c-4d71-8261-703a530ff122" providerId="AD" clId="Web-{5F5F4085-5E10-44D8-A41F-860EF2F56231}" dt="2023-02-17T16:35:27.755" v="291" actId="20577"/>
        <pc:sldMkLst>
          <pc:docMk/>
          <pc:sldMk cId="2220653479" sldId="260"/>
        </pc:sldMkLst>
        <pc:spChg chg="mod">
          <ac:chgData name="Ria Richards (2212998)" userId="S::2212998@student.uwtsd.ac.uk::7e40fc1b-576c-4d71-8261-703a530ff122" providerId="AD" clId="Web-{5F5F4085-5E10-44D8-A41F-860EF2F56231}" dt="2023-02-17T16:07:37.740" v="132" actId="20577"/>
          <ac:spMkLst>
            <pc:docMk/>
            <pc:sldMk cId="2220653479" sldId="260"/>
            <ac:spMk id="2" creationId="{9B68B5F8-91ED-E24C-9456-8EE749AF0936}"/>
          </ac:spMkLst>
        </pc:spChg>
        <pc:spChg chg="mod">
          <ac:chgData name="Ria Richards (2212998)" userId="S::2212998@student.uwtsd.ac.uk::7e40fc1b-576c-4d71-8261-703a530ff122" providerId="AD" clId="Web-{5F5F4085-5E10-44D8-A41F-860EF2F56231}" dt="2023-02-17T16:35:27.755" v="291" actId="20577"/>
          <ac:spMkLst>
            <pc:docMk/>
            <pc:sldMk cId="2220653479" sldId="260"/>
            <ac:spMk id="3" creationId="{083068F4-F284-792D-C342-F22F8D165412}"/>
          </ac:spMkLst>
        </pc:spChg>
      </pc:sldChg>
      <pc:sldChg chg="modSp new">
        <pc:chgData name="Ria Richards (2212998)" userId="S::2212998@student.uwtsd.ac.uk::7e40fc1b-576c-4d71-8261-703a530ff122" providerId="AD" clId="Web-{5F5F4085-5E10-44D8-A41F-860EF2F56231}" dt="2023-02-17T16:49:01.597" v="465" actId="20577"/>
        <pc:sldMkLst>
          <pc:docMk/>
          <pc:sldMk cId="1272744009" sldId="261"/>
        </pc:sldMkLst>
        <pc:spChg chg="mod">
          <ac:chgData name="Ria Richards (2212998)" userId="S::2212998@student.uwtsd.ac.uk::7e40fc1b-576c-4d71-8261-703a530ff122" providerId="AD" clId="Web-{5F5F4085-5E10-44D8-A41F-860EF2F56231}" dt="2023-02-17T16:47:27.703" v="460" actId="20577"/>
          <ac:spMkLst>
            <pc:docMk/>
            <pc:sldMk cId="1272744009" sldId="261"/>
            <ac:spMk id="2" creationId="{AA0E7BA5-A49D-4691-2E09-F6A3A548FFAB}"/>
          </ac:spMkLst>
        </pc:spChg>
        <pc:spChg chg="mod">
          <ac:chgData name="Ria Richards (2212998)" userId="S::2212998@student.uwtsd.ac.uk::7e40fc1b-576c-4d71-8261-703a530ff122" providerId="AD" clId="Web-{5F5F4085-5E10-44D8-A41F-860EF2F56231}" dt="2023-02-17T16:49:01.597" v="465" actId="20577"/>
          <ac:spMkLst>
            <pc:docMk/>
            <pc:sldMk cId="1272744009" sldId="261"/>
            <ac:spMk id="3" creationId="{3529585D-FFC1-EEC9-2B88-5C14F07316D4}"/>
          </ac:spMkLst>
        </pc:spChg>
      </pc:sldChg>
    </pc:docChg>
  </pc:docChgLst>
  <pc:docChgLst>
    <pc:chgData name="Antonia Chantiloupe Palmer (2220573)" userId="S::2220573@student.uwtsd.ac.uk::085122c0-6c64-49bb-832a-f06a3805bffc" providerId="AD" clId="Web-{E77E0EFD-4175-0718-CC2A-02B84D405929}"/>
    <pc:docChg chg="addSld modSld">
      <pc:chgData name="Antonia Chantiloupe Palmer (2220573)" userId="S::2220573@student.uwtsd.ac.uk::085122c0-6c64-49bb-832a-f06a3805bffc" providerId="AD" clId="Web-{E77E0EFD-4175-0718-CC2A-02B84D405929}" dt="2023-02-10T23:16:35.429" v="98"/>
      <pc:docMkLst>
        <pc:docMk/>
      </pc:docMkLst>
      <pc:sldChg chg="modSp">
        <pc:chgData name="Antonia Chantiloupe Palmer (2220573)" userId="S::2220573@student.uwtsd.ac.uk::085122c0-6c64-49bb-832a-f06a3805bffc" providerId="AD" clId="Web-{E77E0EFD-4175-0718-CC2A-02B84D405929}" dt="2023-02-10T23:16:15.642" v="96" actId="20577"/>
        <pc:sldMkLst>
          <pc:docMk/>
          <pc:sldMk cId="731547674" sldId="258"/>
        </pc:sldMkLst>
        <pc:spChg chg="mod">
          <ac:chgData name="Antonia Chantiloupe Palmer (2220573)" userId="S::2220573@student.uwtsd.ac.uk::085122c0-6c64-49bb-832a-f06a3805bffc" providerId="AD" clId="Web-{E77E0EFD-4175-0718-CC2A-02B84D405929}" dt="2023-02-10T23:12:48.339" v="9" actId="20577"/>
          <ac:spMkLst>
            <pc:docMk/>
            <pc:sldMk cId="731547674" sldId="258"/>
            <ac:spMk id="2" creationId="{054156B1-140B-2339-0E51-720552FD6825}"/>
          </ac:spMkLst>
        </pc:spChg>
        <pc:spChg chg="mod">
          <ac:chgData name="Antonia Chantiloupe Palmer (2220573)" userId="S::2220573@student.uwtsd.ac.uk::085122c0-6c64-49bb-832a-f06a3805bffc" providerId="AD" clId="Web-{E77E0EFD-4175-0718-CC2A-02B84D405929}" dt="2023-02-10T23:16:15.642" v="96" actId="20577"/>
          <ac:spMkLst>
            <pc:docMk/>
            <pc:sldMk cId="731547674" sldId="258"/>
            <ac:spMk id="3" creationId="{5893DAFB-8EB2-C7D2-FAF9-851E3F1A89CC}"/>
          </ac:spMkLst>
        </pc:spChg>
      </pc:sldChg>
      <pc:sldChg chg="addSp modSp new mod setBg">
        <pc:chgData name="Antonia Chantiloupe Palmer (2220573)" userId="S::2220573@student.uwtsd.ac.uk::085122c0-6c64-49bb-832a-f06a3805bffc" providerId="AD" clId="Web-{E77E0EFD-4175-0718-CC2A-02B84D405929}" dt="2023-02-10T23:16:35.429" v="98"/>
        <pc:sldMkLst>
          <pc:docMk/>
          <pc:sldMk cId="769041959" sldId="259"/>
        </pc:sldMkLst>
        <pc:spChg chg="mod">
          <ac:chgData name="Antonia Chantiloupe Palmer (2220573)" userId="S::2220573@student.uwtsd.ac.uk::085122c0-6c64-49bb-832a-f06a3805bffc" providerId="AD" clId="Web-{E77E0EFD-4175-0718-CC2A-02B84D405929}" dt="2023-02-10T23:16:35.429" v="98"/>
          <ac:spMkLst>
            <pc:docMk/>
            <pc:sldMk cId="769041959" sldId="259"/>
            <ac:spMk id="2" creationId="{BAFFEBCF-C8B2-6108-A3CC-B78744512765}"/>
          </ac:spMkLst>
        </pc:spChg>
        <pc:spChg chg="mod">
          <ac:chgData name="Antonia Chantiloupe Palmer (2220573)" userId="S::2220573@student.uwtsd.ac.uk::085122c0-6c64-49bb-832a-f06a3805bffc" providerId="AD" clId="Web-{E77E0EFD-4175-0718-CC2A-02B84D405929}" dt="2023-02-10T23:16:35.429" v="98"/>
          <ac:spMkLst>
            <pc:docMk/>
            <pc:sldMk cId="769041959" sldId="259"/>
            <ac:spMk id="3" creationId="{840A0D7E-1353-A209-283F-DF6E29EC3A52}"/>
          </ac:spMkLst>
        </pc:spChg>
        <pc:spChg chg="add">
          <ac:chgData name="Antonia Chantiloupe Palmer (2220573)" userId="S::2220573@student.uwtsd.ac.uk::085122c0-6c64-49bb-832a-f06a3805bffc" providerId="AD" clId="Web-{E77E0EFD-4175-0718-CC2A-02B84D405929}" dt="2023-02-10T23:16:35.429" v="98"/>
          <ac:spMkLst>
            <pc:docMk/>
            <pc:sldMk cId="769041959" sldId="259"/>
            <ac:spMk id="8" creationId="{1C582B07-D0F0-4B6B-A5D9-D2F192CB3A4E}"/>
          </ac:spMkLst>
        </pc:spChg>
        <pc:spChg chg="add">
          <ac:chgData name="Antonia Chantiloupe Palmer (2220573)" userId="S::2220573@student.uwtsd.ac.uk::085122c0-6c64-49bb-832a-f06a3805bffc" providerId="AD" clId="Web-{E77E0EFD-4175-0718-CC2A-02B84D405929}" dt="2023-02-10T23:16:35.429" v="98"/>
          <ac:spMkLst>
            <pc:docMk/>
            <pc:sldMk cId="769041959" sldId="259"/>
            <ac:spMk id="10" creationId="{181CC2FD-F5D2-4415-8486-46858CC427A4}"/>
          </ac:spMkLst>
        </pc:spChg>
        <pc:spChg chg="add">
          <ac:chgData name="Antonia Chantiloupe Palmer (2220573)" userId="S::2220573@student.uwtsd.ac.uk::085122c0-6c64-49bb-832a-f06a3805bffc" providerId="AD" clId="Web-{E77E0EFD-4175-0718-CC2A-02B84D405929}" dt="2023-02-10T23:16:35.429" v="98"/>
          <ac:spMkLst>
            <pc:docMk/>
            <pc:sldMk cId="769041959" sldId="259"/>
            <ac:spMk id="12" creationId="{DA1A4301-6FFC-4C82-A1FA-7634D8CAA8F5}"/>
          </ac:spMkLst>
        </pc:spChg>
        <pc:spChg chg="add">
          <ac:chgData name="Antonia Chantiloupe Palmer (2220573)" userId="S::2220573@student.uwtsd.ac.uk::085122c0-6c64-49bb-832a-f06a3805bffc" providerId="AD" clId="Web-{E77E0EFD-4175-0718-CC2A-02B84D405929}" dt="2023-02-10T23:16:35.429" v="98"/>
          <ac:spMkLst>
            <pc:docMk/>
            <pc:sldMk cId="769041959" sldId="259"/>
            <ac:spMk id="14" creationId="{E1063619-981B-4E62-A26E-E345BB3080BA}"/>
          </ac:spMkLst>
        </pc:spChg>
        <pc:grpChg chg="add">
          <ac:chgData name="Antonia Chantiloupe Palmer (2220573)" userId="S::2220573@student.uwtsd.ac.uk::085122c0-6c64-49bb-832a-f06a3805bffc" providerId="AD" clId="Web-{E77E0EFD-4175-0718-CC2A-02B84D405929}" dt="2023-02-10T23:16:35.429" v="98"/>
          <ac:grpSpMkLst>
            <pc:docMk/>
            <pc:sldMk cId="769041959" sldId="259"/>
            <ac:grpSpMk id="16" creationId="{8323DD1D-77DE-48B2-A0A0-6265801531E5}"/>
          </ac:grpSpMkLst>
        </pc:grpChg>
      </pc:sldChg>
    </pc:docChg>
  </pc:docChgLst>
  <pc:docChgLst>
    <pc:chgData name="Anatasha Shorter (2232213)" userId="S::2232213@student.uwtsd.ac.uk::27d29509-7982-4fd6-9f0f-c7c94da0590a" providerId="AD" clId="Web-{9C238353-2A0B-4C2B-89C7-80A363581197}"/>
    <pc:docChg chg="addSld modSld">
      <pc:chgData name="Anatasha Shorter (2232213)" userId="S::2232213@student.uwtsd.ac.uk::27d29509-7982-4fd6-9f0f-c7c94da0590a" providerId="AD" clId="Web-{9C238353-2A0B-4C2B-89C7-80A363581197}" dt="2023-02-10T16:03:02.596" v="342" actId="20577"/>
      <pc:docMkLst>
        <pc:docMk/>
      </pc:docMkLst>
      <pc:sldChg chg="modSp">
        <pc:chgData name="Anatasha Shorter (2232213)" userId="S::2232213@student.uwtsd.ac.uk::27d29509-7982-4fd6-9f0f-c7c94da0590a" providerId="AD" clId="Web-{9C238353-2A0B-4C2B-89C7-80A363581197}" dt="2023-02-10T15:28:36.864" v="271" actId="20577"/>
        <pc:sldMkLst>
          <pc:docMk/>
          <pc:sldMk cId="4267087703" sldId="257"/>
        </pc:sldMkLst>
        <pc:spChg chg="mod">
          <ac:chgData name="Anatasha Shorter (2232213)" userId="S::2232213@student.uwtsd.ac.uk::27d29509-7982-4fd6-9f0f-c7c94da0590a" providerId="AD" clId="Web-{9C238353-2A0B-4C2B-89C7-80A363581197}" dt="2023-02-10T15:28:36.864" v="271" actId="20577"/>
          <ac:spMkLst>
            <pc:docMk/>
            <pc:sldMk cId="4267087703" sldId="257"/>
            <ac:spMk id="3" creationId="{3AC87EF6-C206-EC50-F4BB-2CA9F67366E9}"/>
          </ac:spMkLst>
        </pc:spChg>
      </pc:sldChg>
      <pc:sldChg chg="modSp new">
        <pc:chgData name="Anatasha Shorter (2232213)" userId="S::2232213@student.uwtsd.ac.uk::27d29509-7982-4fd6-9f0f-c7c94da0590a" providerId="AD" clId="Web-{9C238353-2A0B-4C2B-89C7-80A363581197}" dt="2023-02-10T16:03:02.596" v="342" actId="20577"/>
        <pc:sldMkLst>
          <pc:docMk/>
          <pc:sldMk cId="731547674" sldId="258"/>
        </pc:sldMkLst>
        <pc:spChg chg="mod">
          <ac:chgData name="Anatasha Shorter (2232213)" userId="S::2232213@student.uwtsd.ac.uk::27d29509-7982-4fd6-9f0f-c7c94da0590a" providerId="AD" clId="Web-{9C238353-2A0B-4C2B-89C7-80A363581197}" dt="2023-02-10T16:03:02.596" v="342" actId="20577"/>
          <ac:spMkLst>
            <pc:docMk/>
            <pc:sldMk cId="731547674" sldId="258"/>
            <ac:spMk id="3" creationId="{5893DAFB-8EB2-C7D2-FAF9-851E3F1A89CC}"/>
          </ac:spMkLst>
        </pc:spChg>
      </pc:sldChg>
    </pc:docChg>
  </pc:docChgLst>
  <pc:docChgLst>
    <pc:chgData name="Antonia Chantiloupe Palmer (2220573)" userId="S::2220573@student.uwtsd.ac.uk::085122c0-6c64-49bb-832a-f06a3805bffc" providerId="AD" clId="Web-{FA66394C-776A-44C1-96C6-E2135B9F97CE}"/>
    <pc:docChg chg="addSld modSld addMainMaster delMainMaster">
      <pc:chgData name="Antonia Chantiloupe Palmer (2220573)" userId="S::2220573@student.uwtsd.ac.uk::085122c0-6c64-49bb-832a-f06a3805bffc" providerId="AD" clId="Web-{FA66394C-776A-44C1-96C6-E2135B9F97CE}" dt="2023-02-06T00:07:14.118" v="110" actId="20577"/>
      <pc:docMkLst>
        <pc:docMk/>
      </pc:docMkLst>
      <pc:sldChg chg="addSp modSp mod setBg modClrScheme chgLayout">
        <pc:chgData name="Antonia Chantiloupe Palmer (2220573)" userId="S::2220573@student.uwtsd.ac.uk::085122c0-6c64-49bb-832a-f06a3805bffc" providerId="AD" clId="Web-{FA66394C-776A-44C1-96C6-E2135B9F97CE}" dt="2023-02-05T23:07:12.776" v="76" actId="20577"/>
        <pc:sldMkLst>
          <pc:docMk/>
          <pc:sldMk cId="109857222" sldId="256"/>
        </pc:sldMkLst>
        <pc:spChg chg="mod">
          <ac:chgData name="Antonia Chantiloupe Palmer (2220573)" userId="S::2220573@student.uwtsd.ac.uk::085122c0-6c64-49bb-832a-f06a3805bffc" providerId="AD" clId="Web-{FA66394C-776A-44C1-96C6-E2135B9F97CE}" dt="2023-02-05T23:06:30.025" v="60" actId="20577"/>
          <ac:spMkLst>
            <pc:docMk/>
            <pc:sldMk cId="109857222" sldId="256"/>
            <ac:spMk id="2" creationId="{00000000-0000-0000-0000-000000000000}"/>
          </ac:spMkLst>
        </pc:spChg>
        <pc:spChg chg="mod">
          <ac:chgData name="Antonia Chantiloupe Palmer (2220573)" userId="S::2220573@student.uwtsd.ac.uk::085122c0-6c64-49bb-832a-f06a3805bffc" providerId="AD" clId="Web-{FA66394C-776A-44C1-96C6-E2135B9F97CE}" dt="2023-02-05T23:07:12.776" v="76" actId="20577"/>
          <ac:spMkLst>
            <pc:docMk/>
            <pc:sldMk cId="109857222" sldId="256"/>
            <ac:spMk id="3" creationId="{00000000-0000-0000-0000-000000000000}"/>
          </ac:spMkLst>
        </pc:spChg>
        <pc:spChg chg="add">
          <ac:chgData name="Antonia Chantiloupe Palmer (2220573)" userId="S::2220573@student.uwtsd.ac.uk::085122c0-6c64-49bb-832a-f06a3805bffc" providerId="AD" clId="Web-{FA66394C-776A-44C1-96C6-E2135B9F97CE}" dt="2023-02-05T23:05:41.603" v="51"/>
          <ac:spMkLst>
            <pc:docMk/>
            <pc:sldMk cId="109857222" sldId="256"/>
            <ac:spMk id="9" creationId="{4E1EF4E8-5513-4BF5-BC41-04645281C672}"/>
          </ac:spMkLst>
        </pc:spChg>
        <pc:spChg chg="add">
          <ac:chgData name="Antonia Chantiloupe Palmer (2220573)" userId="S::2220573@student.uwtsd.ac.uk::085122c0-6c64-49bb-832a-f06a3805bffc" providerId="AD" clId="Web-{FA66394C-776A-44C1-96C6-E2135B9F97CE}" dt="2023-02-05T23:05:41.603" v="51"/>
          <ac:spMkLst>
            <pc:docMk/>
            <pc:sldMk cId="109857222" sldId="256"/>
            <ac:spMk id="42" creationId="{0A4744D7-5764-4D74-8DF2-28385F080061}"/>
          </ac:spMkLst>
        </pc:spChg>
        <pc:grpChg chg="add">
          <ac:chgData name="Antonia Chantiloupe Palmer (2220573)" userId="S::2220573@student.uwtsd.ac.uk::085122c0-6c64-49bb-832a-f06a3805bffc" providerId="AD" clId="Web-{FA66394C-776A-44C1-96C6-E2135B9F97CE}" dt="2023-02-05T23:05:41.603" v="51"/>
          <ac:grpSpMkLst>
            <pc:docMk/>
            <pc:sldMk cId="109857222" sldId="256"/>
            <ac:grpSpMk id="11" creationId="{E14ED0B8-5CE6-4AC7-8B17-EA482227177B}"/>
          </ac:grpSpMkLst>
        </pc:grpChg>
        <pc:picChg chg="add">
          <ac:chgData name="Antonia Chantiloupe Palmer (2220573)" userId="S::2220573@student.uwtsd.ac.uk::085122c0-6c64-49bb-832a-f06a3805bffc" providerId="AD" clId="Web-{FA66394C-776A-44C1-96C6-E2135B9F97CE}" dt="2023-02-05T23:05:41.603" v="51"/>
          <ac:picMkLst>
            <pc:docMk/>
            <pc:sldMk cId="109857222" sldId="256"/>
            <ac:picMk id="4" creationId="{CA3B21C0-977B-93BE-E039-47527314A9C7}"/>
          </ac:picMkLst>
        </pc:picChg>
      </pc:sldChg>
      <pc:sldChg chg="addSp modSp new mod setBg">
        <pc:chgData name="Antonia Chantiloupe Palmer (2220573)" userId="S::2220573@student.uwtsd.ac.uk::085122c0-6c64-49bb-832a-f06a3805bffc" providerId="AD" clId="Web-{FA66394C-776A-44C1-96C6-E2135B9F97CE}" dt="2023-02-06T00:07:14.118" v="110" actId="20577"/>
        <pc:sldMkLst>
          <pc:docMk/>
          <pc:sldMk cId="4267087703" sldId="257"/>
        </pc:sldMkLst>
        <pc:spChg chg="mod">
          <ac:chgData name="Antonia Chantiloupe Palmer (2220573)" userId="S::2220573@student.uwtsd.ac.uk::085122c0-6c64-49bb-832a-f06a3805bffc" providerId="AD" clId="Web-{FA66394C-776A-44C1-96C6-E2135B9F97CE}" dt="2023-02-06T00:07:14.118" v="110" actId="20577"/>
          <ac:spMkLst>
            <pc:docMk/>
            <pc:sldMk cId="4267087703" sldId="257"/>
            <ac:spMk id="2" creationId="{921EBFFB-2BB4-9C59-DEFD-A05F2681C2D1}"/>
          </ac:spMkLst>
        </pc:spChg>
        <pc:spChg chg="mod">
          <ac:chgData name="Antonia Chantiloupe Palmer (2220573)" userId="S::2220573@student.uwtsd.ac.uk::085122c0-6c64-49bb-832a-f06a3805bffc" providerId="AD" clId="Web-{FA66394C-776A-44C1-96C6-E2135B9F97CE}" dt="2023-02-05T23:09:03.372" v="107"/>
          <ac:spMkLst>
            <pc:docMk/>
            <pc:sldMk cId="4267087703" sldId="257"/>
            <ac:spMk id="3" creationId="{3AC87EF6-C206-EC50-F4BB-2CA9F67366E9}"/>
          </ac:spMkLst>
        </pc:spChg>
        <pc:spChg chg="add">
          <ac:chgData name="Antonia Chantiloupe Palmer (2220573)" userId="S::2220573@student.uwtsd.ac.uk::085122c0-6c64-49bb-832a-f06a3805bffc" providerId="AD" clId="Web-{FA66394C-776A-44C1-96C6-E2135B9F97CE}" dt="2023-02-05T23:09:03.372" v="107"/>
          <ac:spMkLst>
            <pc:docMk/>
            <pc:sldMk cId="4267087703" sldId="257"/>
            <ac:spMk id="8" creationId="{1C582B07-D0F0-4B6B-A5D9-D2F192CB3A4E}"/>
          </ac:spMkLst>
        </pc:spChg>
        <pc:spChg chg="add">
          <ac:chgData name="Antonia Chantiloupe Palmer (2220573)" userId="S::2220573@student.uwtsd.ac.uk::085122c0-6c64-49bb-832a-f06a3805bffc" providerId="AD" clId="Web-{FA66394C-776A-44C1-96C6-E2135B9F97CE}" dt="2023-02-05T23:09:03.372" v="107"/>
          <ac:spMkLst>
            <pc:docMk/>
            <pc:sldMk cId="4267087703" sldId="257"/>
            <ac:spMk id="10" creationId="{181CC2FD-F5D2-4415-8486-46858CC427A4}"/>
          </ac:spMkLst>
        </pc:spChg>
        <pc:spChg chg="add">
          <ac:chgData name="Antonia Chantiloupe Palmer (2220573)" userId="S::2220573@student.uwtsd.ac.uk::085122c0-6c64-49bb-832a-f06a3805bffc" providerId="AD" clId="Web-{FA66394C-776A-44C1-96C6-E2135B9F97CE}" dt="2023-02-05T23:09:03.372" v="107"/>
          <ac:spMkLst>
            <pc:docMk/>
            <pc:sldMk cId="4267087703" sldId="257"/>
            <ac:spMk id="12" creationId="{DA1A4301-6FFC-4C82-A1FA-7634D8CAA8F5}"/>
          </ac:spMkLst>
        </pc:spChg>
        <pc:spChg chg="add">
          <ac:chgData name="Antonia Chantiloupe Palmer (2220573)" userId="S::2220573@student.uwtsd.ac.uk::085122c0-6c64-49bb-832a-f06a3805bffc" providerId="AD" clId="Web-{FA66394C-776A-44C1-96C6-E2135B9F97CE}" dt="2023-02-05T23:09:03.372" v="107"/>
          <ac:spMkLst>
            <pc:docMk/>
            <pc:sldMk cId="4267087703" sldId="257"/>
            <ac:spMk id="14" creationId="{E1063619-981B-4E62-A26E-E345BB3080BA}"/>
          </ac:spMkLst>
        </pc:spChg>
        <pc:grpChg chg="add">
          <ac:chgData name="Antonia Chantiloupe Palmer (2220573)" userId="S::2220573@student.uwtsd.ac.uk::085122c0-6c64-49bb-832a-f06a3805bffc" providerId="AD" clId="Web-{FA66394C-776A-44C1-96C6-E2135B9F97CE}" dt="2023-02-05T23:09:03.372" v="107"/>
          <ac:grpSpMkLst>
            <pc:docMk/>
            <pc:sldMk cId="4267087703" sldId="257"/>
            <ac:grpSpMk id="16" creationId="{8323DD1D-77DE-48B2-A0A0-6265801531E5}"/>
          </ac:grpSpMkLst>
        </pc:grpChg>
      </pc:sldChg>
      <pc:sldMasterChg chg="del delSldLayout">
        <pc:chgData name="Antonia Chantiloupe Palmer (2220573)" userId="S::2220573@student.uwtsd.ac.uk::085122c0-6c64-49bb-832a-f06a3805bffc" providerId="AD" clId="Web-{FA66394C-776A-44C1-96C6-E2135B9F97CE}" dt="2023-02-05T23:05:41.603" v="51"/>
        <pc:sldMasterMkLst>
          <pc:docMk/>
          <pc:sldMasterMk cId="2460954070" sldId="2147483660"/>
        </pc:sldMasterMkLst>
        <pc:sldLayoutChg chg="del">
          <pc:chgData name="Antonia Chantiloupe Palmer (2220573)" userId="S::2220573@student.uwtsd.ac.uk::085122c0-6c64-49bb-832a-f06a3805bffc" providerId="AD" clId="Web-{FA66394C-776A-44C1-96C6-E2135B9F97CE}" dt="2023-02-05T23:05:41.603" v="51"/>
          <pc:sldLayoutMkLst>
            <pc:docMk/>
            <pc:sldMasterMk cId="2460954070" sldId="2147483660"/>
            <pc:sldLayoutMk cId="2385387890" sldId="2147483661"/>
          </pc:sldLayoutMkLst>
        </pc:sldLayoutChg>
        <pc:sldLayoutChg chg="del">
          <pc:chgData name="Antonia Chantiloupe Palmer (2220573)" userId="S::2220573@student.uwtsd.ac.uk::085122c0-6c64-49bb-832a-f06a3805bffc" providerId="AD" clId="Web-{FA66394C-776A-44C1-96C6-E2135B9F97CE}" dt="2023-02-05T23:05:41.603" v="51"/>
          <pc:sldLayoutMkLst>
            <pc:docMk/>
            <pc:sldMasterMk cId="2460954070" sldId="2147483660"/>
            <pc:sldLayoutMk cId="949138452" sldId="2147483662"/>
          </pc:sldLayoutMkLst>
        </pc:sldLayoutChg>
        <pc:sldLayoutChg chg="del">
          <pc:chgData name="Antonia Chantiloupe Palmer (2220573)" userId="S::2220573@student.uwtsd.ac.uk::085122c0-6c64-49bb-832a-f06a3805bffc" providerId="AD" clId="Web-{FA66394C-776A-44C1-96C6-E2135B9F97CE}" dt="2023-02-05T23:05:41.603" v="51"/>
          <pc:sldLayoutMkLst>
            <pc:docMk/>
            <pc:sldMasterMk cId="2460954070" sldId="2147483660"/>
            <pc:sldLayoutMk cId="2591524520" sldId="2147483663"/>
          </pc:sldLayoutMkLst>
        </pc:sldLayoutChg>
        <pc:sldLayoutChg chg="del">
          <pc:chgData name="Antonia Chantiloupe Palmer (2220573)" userId="S::2220573@student.uwtsd.ac.uk::085122c0-6c64-49bb-832a-f06a3805bffc" providerId="AD" clId="Web-{FA66394C-776A-44C1-96C6-E2135B9F97CE}" dt="2023-02-05T23:05:41.603" v="51"/>
          <pc:sldLayoutMkLst>
            <pc:docMk/>
            <pc:sldMasterMk cId="2460954070" sldId="2147483660"/>
            <pc:sldLayoutMk cId="1203092039" sldId="2147483664"/>
          </pc:sldLayoutMkLst>
        </pc:sldLayoutChg>
        <pc:sldLayoutChg chg="del">
          <pc:chgData name="Antonia Chantiloupe Palmer (2220573)" userId="S::2220573@student.uwtsd.ac.uk::085122c0-6c64-49bb-832a-f06a3805bffc" providerId="AD" clId="Web-{FA66394C-776A-44C1-96C6-E2135B9F97CE}" dt="2023-02-05T23:05:41.603" v="51"/>
          <pc:sldLayoutMkLst>
            <pc:docMk/>
            <pc:sldMasterMk cId="2460954070" sldId="2147483660"/>
            <pc:sldLayoutMk cId="3733172339" sldId="2147483665"/>
          </pc:sldLayoutMkLst>
        </pc:sldLayoutChg>
        <pc:sldLayoutChg chg="del">
          <pc:chgData name="Antonia Chantiloupe Palmer (2220573)" userId="S::2220573@student.uwtsd.ac.uk::085122c0-6c64-49bb-832a-f06a3805bffc" providerId="AD" clId="Web-{FA66394C-776A-44C1-96C6-E2135B9F97CE}" dt="2023-02-05T23:05:41.603" v="51"/>
          <pc:sldLayoutMkLst>
            <pc:docMk/>
            <pc:sldMasterMk cId="2460954070" sldId="2147483660"/>
            <pc:sldLayoutMk cId="3210312558" sldId="2147483666"/>
          </pc:sldLayoutMkLst>
        </pc:sldLayoutChg>
        <pc:sldLayoutChg chg="del">
          <pc:chgData name="Antonia Chantiloupe Palmer (2220573)" userId="S::2220573@student.uwtsd.ac.uk::085122c0-6c64-49bb-832a-f06a3805bffc" providerId="AD" clId="Web-{FA66394C-776A-44C1-96C6-E2135B9F97CE}" dt="2023-02-05T23:05:41.603" v="51"/>
          <pc:sldLayoutMkLst>
            <pc:docMk/>
            <pc:sldMasterMk cId="2460954070" sldId="2147483660"/>
            <pc:sldLayoutMk cId="3146388984" sldId="2147483667"/>
          </pc:sldLayoutMkLst>
        </pc:sldLayoutChg>
        <pc:sldLayoutChg chg="del">
          <pc:chgData name="Antonia Chantiloupe Palmer (2220573)" userId="S::2220573@student.uwtsd.ac.uk::085122c0-6c64-49bb-832a-f06a3805bffc" providerId="AD" clId="Web-{FA66394C-776A-44C1-96C6-E2135B9F97CE}" dt="2023-02-05T23:05:41.603" v="51"/>
          <pc:sldLayoutMkLst>
            <pc:docMk/>
            <pc:sldMasterMk cId="2460954070" sldId="2147483660"/>
            <pc:sldLayoutMk cId="3171841454" sldId="2147483668"/>
          </pc:sldLayoutMkLst>
        </pc:sldLayoutChg>
        <pc:sldLayoutChg chg="del">
          <pc:chgData name="Antonia Chantiloupe Palmer (2220573)" userId="S::2220573@student.uwtsd.ac.uk::085122c0-6c64-49bb-832a-f06a3805bffc" providerId="AD" clId="Web-{FA66394C-776A-44C1-96C6-E2135B9F97CE}" dt="2023-02-05T23:05:41.603" v="51"/>
          <pc:sldLayoutMkLst>
            <pc:docMk/>
            <pc:sldMasterMk cId="2460954070" sldId="2147483660"/>
            <pc:sldLayoutMk cId="1718958274" sldId="2147483669"/>
          </pc:sldLayoutMkLst>
        </pc:sldLayoutChg>
        <pc:sldLayoutChg chg="del">
          <pc:chgData name="Antonia Chantiloupe Palmer (2220573)" userId="S::2220573@student.uwtsd.ac.uk::085122c0-6c64-49bb-832a-f06a3805bffc" providerId="AD" clId="Web-{FA66394C-776A-44C1-96C6-E2135B9F97CE}" dt="2023-02-05T23:05:41.603" v="51"/>
          <pc:sldLayoutMkLst>
            <pc:docMk/>
            <pc:sldMasterMk cId="2460954070" sldId="2147483660"/>
            <pc:sldLayoutMk cId="2202905451" sldId="2147483670"/>
          </pc:sldLayoutMkLst>
        </pc:sldLayoutChg>
        <pc:sldLayoutChg chg="del">
          <pc:chgData name="Antonia Chantiloupe Palmer (2220573)" userId="S::2220573@student.uwtsd.ac.uk::085122c0-6c64-49bb-832a-f06a3805bffc" providerId="AD" clId="Web-{FA66394C-776A-44C1-96C6-E2135B9F97CE}" dt="2023-02-05T23:05:41.603" v="51"/>
          <pc:sldLayoutMkLst>
            <pc:docMk/>
            <pc:sldMasterMk cId="2460954070" sldId="2147483660"/>
            <pc:sldLayoutMk cId="3479445657" sldId="2147483671"/>
          </pc:sldLayoutMkLst>
        </pc:sldLayoutChg>
      </pc:sldMasterChg>
      <pc:sldMasterChg chg="add replId addSldLayout">
        <pc:chgData name="Antonia Chantiloupe Palmer (2220573)" userId="S::2220573@student.uwtsd.ac.uk::085122c0-6c64-49bb-832a-f06a3805bffc" providerId="AD" clId="Web-{FA66394C-776A-44C1-96C6-E2135B9F97CE}" dt="2023-02-05T23:05:41.603" v="51"/>
        <pc:sldMasterMkLst>
          <pc:docMk/>
          <pc:sldMasterMk cId="1243886852" sldId="2147483672"/>
        </pc:sldMasterMkLst>
        <pc:sldLayoutChg chg="add">
          <pc:chgData name="Antonia Chantiloupe Palmer (2220573)" userId="S::2220573@student.uwtsd.ac.uk::085122c0-6c64-49bb-832a-f06a3805bffc" providerId="AD" clId="Web-{FA66394C-776A-44C1-96C6-E2135B9F97CE}" dt="2023-02-05T23:05:41.603" v="51"/>
          <pc:sldLayoutMkLst>
            <pc:docMk/>
            <pc:sldMasterMk cId="1243886852" sldId="2147483672"/>
            <pc:sldLayoutMk cId="77665974" sldId="2147483673"/>
          </pc:sldLayoutMkLst>
        </pc:sldLayoutChg>
        <pc:sldLayoutChg chg="add replId">
          <pc:chgData name="Antonia Chantiloupe Palmer (2220573)" userId="S::2220573@student.uwtsd.ac.uk::085122c0-6c64-49bb-832a-f06a3805bffc" providerId="AD" clId="Web-{FA66394C-776A-44C1-96C6-E2135B9F97CE}" dt="2023-02-05T23:05:41.603" v="51"/>
          <pc:sldLayoutMkLst>
            <pc:docMk/>
            <pc:sldMasterMk cId="1243886852" sldId="2147483672"/>
            <pc:sldLayoutMk cId="1173471432" sldId="2147483674"/>
          </pc:sldLayoutMkLst>
        </pc:sldLayoutChg>
        <pc:sldLayoutChg chg="add replId">
          <pc:chgData name="Antonia Chantiloupe Palmer (2220573)" userId="S::2220573@student.uwtsd.ac.uk::085122c0-6c64-49bb-832a-f06a3805bffc" providerId="AD" clId="Web-{FA66394C-776A-44C1-96C6-E2135B9F97CE}" dt="2023-02-05T23:05:41.603" v="51"/>
          <pc:sldLayoutMkLst>
            <pc:docMk/>
            <pc:sldMasterMk cId="1243886852" sldId="2147483672"/>
            <pc:sldLayoutMk cId="3439103488" sldId="2147483675"/>
          </pc:sldLayoutMkLst>
        </pc:sldLayoutChg>
        <pc:sldLayoutChg chg="add replId">
          <pc:chgData name="Antonia Chantiloupe Palmer (2220573)" userId="S::2220573@student.uwtsd.ac.uk::085122c0-6c64-49bb-832a-f06a3805bffc" providerId="AD" clId="Web-{FA66394C-776A-44C1-96C6-E2135B9F97CE}" dt="2023-02-05T23:05:41.603" v="51"/>
          <pc:sldLayoutMkLst>
            <pc:docMk/>
            <pc:sldMasterMk cId="1243886852" sldId="2147483672"/>
            <pc:sldLayoutMk cId="3095684057" sldId="2147483676"/>
          </pc:sldLayoutMkLst>
        </pc:sldLayoutChg>
        <pc:sldLayoutChg chg="add replId">
          <pc:chgData name="Antonia Chantiloupe Palmer (2220573)" userId="S::2220573@student.uwtsd.ac.uk::085122c0-6c64-49bb-832a-f06a3805bffc" providerId="AD" clId="Web-{FA66394C-776A-44C1-96C6-E2135B9F97CE}" dt="2023-02-05T23:05:41.603" v="51"/>
          <pc:sldLayoutMkLst>
            <pc:docMk/>
            <pc:sldMasterMk cId="1243886852" sldId="2147483672"/>
            <pc:sldLayoutMk cId="3342971329" sldId="2147483677"/>
          </pc:sldLayoutMkLst>
        </pc:sldLayoutChg>
        <pc:sldLayoutChg chg="add replId">
          <pc:chgData name="Antonia Chantiloupe Palmer (2220573)" userId="S::2220573@student.uwtsd.ac.uk::085122c0-6c64-49bb-832a-f06a3805bffc" providerId="AD" clId="Web-{FA66394C-776A-44C1-96C6-E2135B9F97CE}" dt="2023-02-05T23:05:41.603" v="51"/>
          <pc:sldLayoutMkLst>
            <pc:docMk/>
            <pc:sldMasterMk cId="1243886852" sldId="2147483672"/>
            <pc:sldLayoutMk cId="2297304259" sldId="2147483678"/>
          </pc:sldLayoutMkLst>
        </pc:sldLayoutChg>
        <pc:sldLayoutChg chg="add replId">
          <pc:chgData name="Antonia Chantiloupe Palmer (2220573)" userId="S::2220573@student.uwtsd.ac.uk::085122c0-6c64-49bb-832a-f06a3805bffc" providerId="AD" clId="Web-{FA66394C-776A-44C1-96C6-E2135B9F97CE}" dt="2023-02-05T23:05:41.603" v="51"/>
          <pc:sldLayoutMkLst>
            <pc:docMk/>
            <pc:sldMasterMk cId="1243886852" sldId="2147483672"/>
            <pc:sldLayoutMk cId="1142786249" sldId="2147483679"/>
          </pc:sldLayoutMkLst>
        </pc:sldLayoutChg>
        <pc:sldLayoutChg chg="add replId">
          <pc:chgData name="Antonia Chantiloupe Palmer (2220573)" userId="S::2220573@student.uwtsd.ac.uk::085122c0-6c64-49bb-832a-f06a3805bffc" providerId="AD" clId="Web-{FA66394C-776A-44C1-96C6-E2135B9F97CE}" dt="2023-02-05T23:05:41.603" v="51"/>
          <pc:sldLayoutMkLst>
            <pc:docMk/>
            <pc:sldMasterMk cId="1243886852" sldId="2147483672"/>
            <pc:sldLayoutMk cId="3273590334" sldId="2147483680"/>
          </pc:sldLayoutMkLst>
        </pc:sldLayoutChg>
        <pc:sldLayoutChg chg="add replId">
          <pc:chgData name="Antonia Chantiloupe Palmer (2220573)" userId="S::2220573@student.uwtsd.ac.uk::085122c0-6c64-49bb-832a-f06a3805bffc" providerId="AD" clId="Web-{FA66394C-776A-44C1-96C6-E2135B9F97CE}" dt="2023-02-05T23:05:41.603" v="51"/>
          <pc:sldLayoutMkLst>
            <pc:docMk/>
            <pc:sldMasterMk cId="1243886852" sldId="2147483672"/>
            <pc:sldLayoutMk cId="500476971" sldId="2147483681"/>
          </pc:sldLayoutMkLst>
        </pc:sldLayoutChg>
        <pc:sldLayoutChg chg="add replId">
          <pc:chgData name="Antonia Chantiloupe Palmer (2220573)" userId="S::2220573@student.uwtsd.ac.uk::085122c0-6c64-49bb-832a-f06a3805bffc" providerId="AD" clId="Web-{FA66394C-776A-44C1-96C6-E2135B9F97CE}" dt="2023-02-05T23:05:41.603" v="51"/>
          <pc:sldLayoutMkLst>
            <pc:docMk/>
            <pc:sldMasterMk cId="1243886852" sldId="2147483672"/>
            <pc:sldLayoutMk cId="238059352" sldId="2147483682"/>
          </pc:sldLayoutMkLst>
        </pc:sldLayoutChg>
        <pc:sldLayoutChg chg="add replId">
          <pc:chgData name="Antonia Chantiloupe Palmer (2220573)" userId="S::2220573@student.uwtsd.ac.uk::085122c0-6c64-49bb-832a-f06a3805bffc" providerId="AD" clId="Web-{FA66394C-776A-44C1-96C6-E2135B9F97CE}" dt="2023-02-05T23:05:41.603" v="51"/>
          <pc:sldLayoutMkLst>
            <pc:docMk/>
            <pc:sldMasterMk cId="1243886852" sldId="2147483672"/>
            <pc:sldLayoutMk cId="4049250416"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073D55F9-11A3-4523-8F38-6BA37933791A}" type="datetime1">
              <a:rPr lang="en-US" smtClean="0"/>
              <a:t>2/19/2023</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049250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marL="228600" indent="-228600">
              <a:buFont typeface="Arial" panose="020B0604020202020204" pitchFamily="34" charset="0"/>
              <a:buChar char="•"/>
              <a:defRPr/>
            </a:lvl1pPr>
            <a:lvl2pPr marL="228600" indent="-228600">
              <a:buFont typeface="Arial" panose="020B0604020202020204" pitchFamily="34" charset="0"/>
              <a:buChar char="•"/>
              <a:defRPr/>
            </a:lvl2pPr>
            <a:lvl3pPr marL="228600" indent="-228600">
              <a:buFont typeface="Arial" panose="020B0604020202020204" pitchFamily="34" charset="0"/>
              <a:buChar char="•"/>
              <a:defRPr/>
            </a:lvl3pPr>
            <a:lvl4pPr marL="228600" indent="-228600">
              <a:buFont typeface="Arial" panose="020B0604020202020204" pitchFamily="34" charset="0"/>
              <a:buChar char="•"/>
              <a:defRPr/>
            </a:lvl4pPr>
            <a:lvl5pPr marL="228600" indent="-22860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1CB9D56B-6EBE-4E5F-99D9-2A3DBDF37D0A}" type="datetime1">
              <a:rPr lang="en-US" smtClean="0"/>
              <a:t>2/19/2023</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38059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457200" y="1709738"/>
            <a:ext cx="10890250" cy="2852737"/>
          </a:xfrm>
        </p:spPr>
        <p:txBody>
          <a:bodyPr anchor="b"/>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457200" y="4589463"/>
            <a:ext cx="10890250" cy="1500187"/>
          </a:xfrm>
        </p:spPr>
        <p:txBody>
          <a:bodyPr/>
          <a:lstStyle>
            <a:lvl1pPr marL="0" indent="0">
              <a:buNone/>
              <a:defRPr sz="2400">
                <a:solidFill>
                  <a:srgbClr val="FFFFFF"/>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8C33F3CA-C7E3-432D-9282-18F13836509A}" type="datetime1">
              <a:rPr lang="en-US" smtClean="0"/>
              <a:t>2/19/2023</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500476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457200" y="1825625"/>
            <a:ext cx="5562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75BE9C62-1337-40B8-BA50-E9F4861DB4BC}" type="datetime1">
              <a:rPr lang="en-US" smtClean="0"/>
              <a:t>2/19/2023</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273590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0863"/>
            <a:ext cx="5157787"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3101975"/>
            <a:ext cx="5157787"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0863"/>
            <a:ext cx="5183188"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3101975"/>
            <a:ext cx="5183188"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47C195EB-2DA3-4B24-8725-19BC22A7BE50}" type="datetime1">
              <a:rPr lang="en-US" smtClean="0"/>
              <a:t>2/19/2023</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142786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F4E237E6-0076-4915-A5A8-B7C11FA4F374}" type="datetime1">
              <a:rPr lang="en-US" smtClean="0"/>
              <a:t>2/19/2023</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297304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3505F58F-C0B5-422A-8E5A-6B99E5D80F0A}" type="datetime1">
              <a:rPr lang="en-US" smtClean="0"/>
              <a:t>2/19/2023</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342971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981200"/>
          </a:xfrm>
        </p:spPr>
        <p:txBody>
          <a:bodyPr anchor="b"/>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7565E655-9687-48DF-A33F-F8824CCCB5D1}" type="datetime1">
              <a:rPr lang="en-US" smtClean="0"/>
              <a:t>2/19/2023</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095684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2209799"/>
          </a:xfrm>
        </p:spPr>
        <p:txBody>
          <a:bodyPr anchor="b"/>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B97FD56A-AAB8-4544-A495-D0645413C9E3}" type="datetime1">
              <a:rPr lang="en-US" smtClean="0"/>
              <a:t>2/19/2023</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439103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0B4E757A-3EC2-4683-9080-1A460C37C843}" type="datetime1">
              <a:rPr lang="en-US" smtClean="0"/>
              <a:t>2/19/2023</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173471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a:xfrm>
            <a:off x="523539" y="6324600"/>
            <a:ext cx="2560220" cy="365125"/>
          </a:xfrm>
        </p:spPr>
        <p:txBody>
          <a:bodyPr/>
          <a:lstStyle/>
          <a:p>
            <a:fld id="{5CC8096C-64ED-4153-A483-5C02E44AD5C3}" type="datetime1">
              <a:rPr lang="en-US" smtClean="0"/>
              <a:t>2/19/2023</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a:xfrm>
            <a:off x="4267200" y="6319838"/>
            <a:ext cx="3982781"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77665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A4798C7F-C8CA-4799-BF37-3AB4642CDB66}"/>
              </a:ext>
            </a:extLst>
          </p:cNvPr>
          <p:cNvSpPr/>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80" name="Group 79">
            <a:extLst>
              <a:ext uri="{FF2B5EF4-FFF2-40B4-BE49-F238E27FC236}">
                <a16:creationId xmlns:a16="http://schemas.microsoft.com/office/drawing/2014/main" id="{87F0794B-55D3-4D2D-BDE7-4688ED321E42}"/>
              </a:ext>
            </a:extLst>
          </p:cNvPr>
          <p:cNvGrpSpPr/>
          <p:nvPr/>
        </p:nvGrpSpPr>
        <p:grpSpPr>
          <a:xfrm>
            <a:off x="-11413" y="0"/>
            <a:ext cx="12214827" cy="6858000"/>
            <a:chOff x="-6214" y="-1"/>
            <a:chExt cx="12214827" cy="6858000"/>
          </a:xfrm>
        </p:grpSpPr>
        <p:cxnSp>
          <p:nvCxnSpPr>
            <p:cNvPr id="81" name="Straight Connector 80">
              <a:extLst>
                <a:ext uri="{FF2B5EF4-FFF2-40B4-BE49-F238E27FC236}">
                  <a16:creationId xmlns:a16="http://schemas.microsoft.com/office/drawing/2014/main" id="{BE4C795B-1813-4CC6-B03F-8DD130BEAABD}"/>
                </a:ext>
              </a:extLst>
            </p:cNvPr>
            <p:cNvCxnSpPr>
              <a:cxnSpLocks/>
            </p:cNvCxnSpPr>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0F4C04D-5CD8-446B-BE3D-257172E6E4CB}"/>
                </a:ext>
              </a:extLst>
            </p:cNvPr>
            <p:cNvCxnSpPr>
              <a:cxnSpLocks/>
            </p:cNvCxnSpPr>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DC802E-606F-4F39-84B6-90DF0FE54461}"/>
                </a:ext>
              </a:extLst>
            </p:cNvPr>
            <p:cNvCxnSpPr>
              <a:cxnSpLocks/>
            </p:cNvCxnSpPr>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C5B0C75-0136-4A39-9AB6-0F02C4527810}"/>
                </a:ext>
              </a:extLst>
            </p:cNvPr>
            <p:cNvCxnSpPr>
              <a:cxnSpLocks/>
            </p:cNvCxnSpPr>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5ED2B52-3D40-46DE-8B54-99A4071578D8}"/>
                </a:ext>
              </a:extLst>
            </p:cNvPr>
            <p:cNvCxnSpPr>
              <a:cxnSpLocks/>
            </p:cNvCxnSpPr>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BCEC75-1B6B-45B2-8041-8D933FCF60F5}"/>
                </a:ext>
              </a:extLst>
            </p:cNvPr>
            <p:cNvCxnSpPr>
              <a:cxnSpLocks/>
            </p:cNvCxnSpPr>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2FC789-056A-43CC-807E-4262CDC3E0F5}"/>
                </a:ext>
              </a:extLst>
            </p:cNvPr>
            <p:cNvCxnSpPr>
              <a:cxnSpLocks/>
            </p:cNvCxnSpPr>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8C32FD3-76B0-40E7-89F2-E9C523210AF4}"/>
                </a:ext>
              </a:extLst>
            </p:cNvPr>
            <p:cNvCxnSpPr>
              <a:cxnSpLocks/>
            </p:cNvCxnSpPr>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82E9447-8362-426C-840A-B6F2231F7BCC}"/>
                </a:ext>
              </a:extLst>
            </p:cNvPr>
            <p:cNvCxnSpPr>
              <a:cxnSpLocks/>
            </p:cNvCxnSpPr>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F141DC8-83CE-4C21-A5BA-E2FFF3D866EF}"/>
                </a:ext>
              </a:extLst>
            </p:cNvPr>
            <p:cNvCxnSpPr>
              <a:cxnSpLocks/>
            </p:cNvCxnSpPr>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12A697C-ECBC-40A9-AC69-BF96A34B91AF}"/>
                </a:ext>
              </a:extLst>
            </p:cNvPr>
            <p:cNvCxnSpPr>
              <a:cxnSpLocks/>
            </p:cNvCxnSpPr>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2E988AF-5EFB-43D3-B93F-6E4F41A2C90B}"/>
                </a:ext>
              </a:extLst>
            </p:cNvPr>
            <p:cNvCxnSpPr>
              <a:cxnSpLocks/>
            </p:cNvCxnSpPr>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312C1B-AAE2-4A6D-ACC7-ABAA75D42854}"/>
                </a:ext>
              </a:extLst>
            </p:cNvPr>
            <p:cNvCxnSpPr>
              <a:cxnSpLocks/>
            </p:cNvCxnSpPr>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7B96146-61DA-44D6-A9DF-6DB41FCF2D80}"/>
                </a:ext>
              </a:extLst>
            </p:cNvPr>
            <p:cNvCxnSpPr>
              <a:cxnSpLocks/>
            </p:cNvCxnSpPr>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33F93D-4439-46EE-97C4-9CECAAFDCF60}"/>
                </a:ext>
              </a:extLst>
            </p:cNvPr>
            <p:cNvCxnSpPr>
              <a:cxnSpLocks/>
            </p:cNvCxnSpPr>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914B275-A3D7-4BA4-B8CB-E7657100F3AD}"/>
                </a:ext>
              </a:extLst>
            </p:cNvPr>
            <p:cNvCxnSpPr>
              <a:cxnSpLocks/>
            </p:cNvCxnSpPr>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D26EF3B-FBE7-4D57-8E01-553F50734A68}"/>
                </a:ext>
              </a:extLst>
            </p:cNvPr>
            <p:cNvCxnSpPr>
              <a:cxnSpLocks/>
            </p:cNvCxnSpPr>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CC1E671-BA54-4B31-9A2E-8F50BC57A260}"/>
                </a:ext>
              </a:extLst>
            </p:cNvPr>
            <p:cNvCxnSpPr>
              <a:cxnSpLocks/>
            </p:cNvCxnSpPr>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836A704-3624-4ABF-9A67-0F52C2F3EFBF}"/>
                </a:ext>
              </a:extLst>
            </p:cNvPr>
            <p:cNvCxnSpPr>
              <a:cxnSpLocks/>
            </p:cNvCxnSpPr>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FDC385D-BA34-481F-A991-A776E0B19301}"/>
                </a:ext>
              </a:extLst>
            </p:cNvPr>
            <p:cNvCxnSpPr>
              <a:cxnSpLocks/>
            </p:cNvCxnSpPr>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1EF033A-D8FB-416B-AE51-4E098A27D68C}"/>
                </a:ext>
              </a:extLst>
            </p:cNvPr>
            <p:cNvCxnSpPr>
              <a:cxnSpLocks/>
            </p:cNvCxnSpPr>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7C17B48-F458-4E9B-9331-56FCDC5B6AB2}"/>
                </a:ext>
              </a:extLst>
            </p:cNvPr>
            <p:cNvCxnSpPr>
              <a:cxnSpLocks/>
            </p:cNvCxnSpPr>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7E44A4B-D453-46F0-A83D-AF0B33D5C59F}"/>
                </a:ext>
              </a:extLst>
            </p:cNvPr>
            <p:cNvCxnSpPr>
              <a:cxnSpLocks/>
            </p:cNvCxnSpPr>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6BEA9F-314B-440D-AE8D-21E1252EC5A0}"/>
                </a:ext>
              </a:extLst>
            </p:cNvPr>
            <p:cNvCxnSpPr>
              <a:cxnSpLocks/>
            </p:cNvCxnSpPr>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15EAFD0-4869-4612-ACDE-ABC703104E88}"/>
                </a:ext>
              </a:extLst>
            </p:cNvPr>
            <p:cNvCxnSpPr>
              <a:cxnSpLocks/>
            </p:cNvCxnSpPr>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F26706-7F23-4FF0-9CAF-F3C4F47C119D}"/>
                </a:ext>
              </a:extLst>
            </p:cNvPr>
            <p:cNvCxnSpPr>
              <a:cxnSpLocks/>
            </p:cNvCxnSpPr>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0195A72-345A-4E88-8D71-14DB3D1B607D}"/>
                </a:ext>
              </a:extLst>
            </p:cNvPr>
            <p:cNvCxnSpPr>
              <a:cxnSpLocks/>
            </p:cNvCxnSpPr>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DBF51A6-A3BC-49FE-BB01-E8992811774E}"/>
                </a:ext>
              </a:extLst>
            </p:cNvPr>
            <p:cNvCxnSpPr>
              <a:cxnSpLocks/>
            </p:cNvCxnSpPr>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78DF911-744C-419B-83DC-39F270BBF41F}"/>
                </a:ext>
              </a:extLst>
            </p:cNvPr>
            <p:cNvCxnSpPr>
              <a:cxnSpLocks/>
            </p:cNvCxnSpPr>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Freeform: Shape 148">
            <a:extLst>
              <a:ext uri="{FF2B5EF4-FFF2-40B4-BE49-F238E27FC236}">
                <a16:creationId xmlns:a16="http://schemas.microsoft.com/office/drawing/2014/main" id="{216BB147-20D5-4D93-BDA5-1BC614D6A4B2}"/>
              </a:ext>
            </a:extLst>
          </p:cNvPr>
          <p:cNvSpPr/>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457200" y="365125"/>
            <a:ext cx="1072293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457200" y="1825625"/>
            <a:ext cx="10722932"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457200" y="6324600"/>
            <a:ext cx="256022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193BAB95-8DA7-460B-B00A-7037C8394FB0}" type="datetime1">
              <a:rPr lang="en-US" smtClean="0"/>
              <a:pPr/>
              <a:t>2/19/2023</a:t>
            </a:fld>
            <a:endParaRPr lang="en-US"/>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200861" y="6319838"/>
            <a:ext cx="3982781"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t>Sample Footer Text</a:t>
            </a:r>
            <a:endParaRPr lang="en-US">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11190806" y="6324600"/>
            <a:ext cx="799078" cy="365125"/>
          </a:xfrm>
          <a:prstGeom prst="rect">
            <a:avLst/>
          </a:prstGeom>
        </p:spPr>
        <p:txBody>
          <a:bodyPr vert="horz" lIns="91440" tIns="45720" rIns="91440" bIns="45720" rtlCol="0" anchor="ctr"/>
          <a:lstStyle>
            <a:lvl1pPr algn="ctr">
              <a:defRPr sz="900" cap="all" spc="150" baseline="0">
                <a:solidFill>
                  <a:srgbClr val="FFFFFF"/>
                </a:solidFill>
              </a:defRPr>
            </a:lvl1pPr>
          </a:lstStyle>
          <a:p>
            <a:fld id="{11A71338-8BA2-4C79-A6C5-5A8E30081D0C}" type="slidenum">
              <a:rPr lang="en-US" smtClean="0"/>
              <a:pPr/>
              <a:t>‹#›</a:t>
            </a:fld>
            <a:endParaRPr lang="en-US"/>
          </a:p>
        </p:txBody>
      </p:sp>
      <p:sp>
        <p:nvSpPr>
          <p:cNvPr id="77" name="Freeform: Shape 76">
            <a:extLst>
              <a:ext uri="{FF2B5EF4-FFF2-40B4-BE49-F238E27FC236}">
                <a16:creationId xmlns:a16="http://schemas.microsoft.com/office/drawing/2014/main" id="{0A253F60-DE40-4508-A37A-61331DF1DD5D}"/>
              </a:ext>
            </a:extLst>
          </p:cNvPr>
          <p:cNvSpPr/>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Tree>
    <p:extLst>
      <p:ext uri="{BB962C8B-B14F-4D97-AF65-F5344CB8AC3E}">
        <p14:creationId xmlns:p14="http://schemas.microsoft.com/office/powerpoint/2010/main" val="1243886852"/>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4400" kern="1200">
          <a:solidFill>
            <a:srgbClr val="FFFFFF"/>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bg1"/>
        </a:buClr>
        <a:buSzPct val="75000"/>
        <a:buFont typeface="Arial" panose="020B0604020202020204" pitchFamily="34" charset="0"/>
        <a:buChar char="•"/>
        <a:defRPr sz="2800" kern="1200">
          <a:solidFill>
            <a:srgbClr val="FFFFFF"/>
          </a:solidFill>
          <a:latin typeface="+mn-lt"/>
          <a:ea typeface="+mn-ea"/>
          <a:cs typeface="+mn-cs"/>
        </a:defRPr>
      </a:lvl1pPr>
      <a:lvl2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400" kern="1200">
          <a:solidFill>
            <a:srgbClr val="FFFFFF"/>
          </a:solidFill>
          <a:latin typeface="+mn-lt"/>
          <a:ea typeface="+mn-ea"/>
          <a:cs typeface="+mn-cs"/>
        </a:defRPr>
      </a:lvl2pPr>
      <a:lvl3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000" kern="1200">
          <a:solidFill>
            <a:srgbClr val="FFFFFF"/>
          </a:solidFill>
          <a:latin typeface="+mn-lt"/>
          <a:ea typeface="+mn-ea"/>
          <a:cs typeface="+mn-cs"/>
        </a:defRPr>
      </a:lvl3pPr>
      <a:lvl4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4pPr>
      <a:lvl5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a:solidFill>
                <a:schemeClr val="tx1"/>
              </a:solidFill>
            </a:endParaRPr>
          </a:p>
        </p:txBody>
      </p:sp>
      <p:pic>
        <p:nvPicPr>
          <p:cNvPr id="4" name="Picture 3">
            <a:extLst>
              <a:ext uri="{FF2B5EF4-FFF2-40B4-BE49-F238E27FC236}">
                <a16:creationId xmlns:a16="http://schemas.microsoft.com/office/drawing/2014/main" id="{CA3B21C0-977B-93BE-E039-47527314A9C7}"/>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50" b="6250"/>
          <a:stretch/>
        </p:blipFill>
        <p:spPr>
          <a:xfrm>
            <a:off x="20" y="10"/>
            <a:ext cx="12191980" cy="6857989"/>
          </a:xfrm>
          <a:prstGeom prst="rect">
            <a:avLst/>
          </a:prstGeom>
        </p:spPr>
      </p:pic>
      <p:grpSp>
        <p:nvGrpSpPr>
          <p:cNvPr id="11" name="Group 10">
            <a:extLst>
              <a:ext uri="{FF2B5EF4-FFF2-40B4-BE49-F238E27FC236}">
                <a16:creationId xmlns:a16="http://schemas.microsoft.com/office/drawing/2014/main" id="{E14ED0B8-5CE6-4AC7-8B17-EA48222717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F29A6D1E-B2C5-4EA5-AE1C-38B013F2F9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9931AB8-CF9B-4AD8-AC1D-4C2601AACD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C2CCADA-1B82-43E3-833B-4060BE7F57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7F08988-F992-4294-949D-DDCE169A3C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85FC3C8-5C9D-43F8-9E30-0803257695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6C109A7-0606-445C-9BD7-D34D2D5631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22D562A-981A-4601-A486-56FF6166F2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3ED2D30-01A5-481E-BC98-230A36B19F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99B6A44-3E5B-4A1B-9F08-91A9AC7D5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CEAA436-3B60-4F4D-969C-F9E59166B8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012AB3E-0EB0-401C-AEB9-1B11EBFA2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12C0EF1-16A8-43D3-BB08-6324EA2B18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10C8DD8-4E78-4609-8B03-3B03707792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BF743F9-1D19-4FF2-8251-F57CA383B0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DB321D0-DFB6-4B6E-906B-9881779450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06D4111-68A3-4087-9A9D-1929BD9359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0306072-4363-499C-81A5-02B06A7F0B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1D919DE-BA6B-4AFE-8C93-FE0D8613BF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AF5B730-8B89-4959-803E-A637FEE302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AD62196-A255-462C-806B-4343D25360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5DB4585-EC2B-48C9-88AD-993DF150E3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98895D7-763A-4933-9336-204257916D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65AD35-513F-4B81-B4DC-6349631911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CC64BBD-6AF9-4976-B460-FFA23615CB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F7C37CF-13E0-4F8F-9C0C-36F8307DFE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5D31D96-DD3E-4B9F-8596-594BFBE8DF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E693F56F-BB6A-475E-9C1D-15F77F3B1D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5552F12-F557-4C88-869D-73EA869783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11692E3-49EE-410A-92E3-C182E8B30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2" name="Freeform: Shape 41">
            <a:extLst>
              <a:ext uri="{FF2B5EF4-FFF2-40B4-BE49-F238E27FC236}">
                <a16:creationId xmlns:a16="http://schemas.microsoft.com/office/drawing/2014/main" id="{0A4744D7-5764-4D74-8DF2-28385F080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14" y="3733815"/>
            <a:ext cx="12208613" cy="3124184"/>
          </a:xfrm>
          <a:custGeom>
            <a:avLst/>
            <a:gdLst>
              <a:gd name="connsiteX0" fmla="*/ 8951169 w 12179808"/>
              <a:gd name="connsiteY0" fmla="*/ 21 h 2933519"/>
              <a:gd name="connsiteX1" fmla="*/ 11653845 w 12179808"/>
              <a:gd name="connsiteY1" fmla="*/ 146056 h 2933519"/>
              <a:gd name="connsiteX2" fmla="*/ 12178450 w 12179808"/>
              <a:gd name="connsiteY2" fmla="*/ 199538 h 2933519"/>
              <a:gd name="connsiteX3" fmla="*/ 12178450 w 12179808"/>
              <a:gd name="connsiteY3" fmla="*/ 1261956 h 2933519"/>
              <a:gd name="connsiteX4" fmla="*/ 12179808 w 12179808"/>
              <a:gd name="connsiteY4" fmla="*/ 1261956 h 2933519"/>
              <a:gd name="connsiteX5" fmla="*/ 12179808 w 12179808"/>
              <a:gd name="connsiteY5" fmla="*/ 2933519 h 2933519"/>
              <a:gd name="connsiteX6" fmla="*/ 0 w 12179808"/>
              <a:gd name="connsiteY6" fmla="*/ 2933519 h 2933519"/>
              <a:gd name="connsiteX7" fmla="*/ 0 w 12179808"/>
              <a:gd name="connsiteY7" fmla="*/ 1392987 h 2933519"/>
              <a:gd name="connsiteX8" fmla="*/ 0 w 12179808"/>
              <a:gd name="connsiteY8" fmla="*/ 1261956 h 2933519"/>
              <a:gd name="connsiteX9" fmla="*/ 0 w 12179808"/>
              <a:gd name="connsiteY9" fmla="*/ 703569 h 2933519"/>
              <a:gd name="connsiteX10" fmla="*/ 8951169 w 12179808"/>
              <a:gd name="connsiteY10" fmla="*/ 21 h 2933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9808" h="2933519">
                <a:moveTo>
                  <a:pt x="8951169" y="21"/>
                </a:moveTo>
                <a:cubicBezTo>
                  <a:pt x="9704520" y="1107"/>
                  <a:pt x="10578586" y="43239"/>
                  <a:pt x="11653845" y="146056"/>
                </a:cubicBezTo>
                <a:lnTo>
                  <a:pt x="12178450" y="199538"/>
                </a:lnTo>
                <a:lnTo>
                  <a:pt x="12178450" y="1261956"/>
                </a:lnTo>
                <a:lnTo>
                  <a:pt x="12179808" y="1261956"/>
                </a:lnTo>
                <a:lnTo>
                  <a:pt x="12179808" y="2933519"/>
                </a:lnTo>
                <a:lnTo>
                  <a:pt x="0" y="2933519"/>
                </a:lnTo>
                <a:lnTo>
                  <a:pt x="0" y="1392987"/>
                </a:lnTo>
                <a:lnTo>
                  <a:pt x="0" y="1261956"/>
                </a:lnTo>
                <a:lnTo>
                  <a:pt x="0" y="703569"/>
                </a:lnTo>
                <a:cubicBezTo>
                  <a:pt x="4768989" y="703569"/>
                  <a:pt x="5812206" y="-4505"/>
                  <a:pt x="8951169" y="21"/>
                </a:cubicBezTo>
                <a:close/>
              </a:path>
            </a:pathLst>
          </a:cu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p:cNvSpPr>
            <a:spLocks noGrp="1"/>
          </p:cNvSpPr>
          <p:nvPr>
            <p:ph type="ctrTitle"/>
          </p:nvPr>
        </p:nvSpPr>
        <p:spPr>
          <a:xfrm>
            <a:off x="1524000" y="3902383"/>
            <a:ext cx="9144000" cy="1600200"/>
          </a:xfrm>
        </p:spPr>
        <p:txBody>
          <a:bodyPr>
            <a:normAutofit/>
          </a:bodyPr>
          <a:lstStyle/>
          <a:p>
            <a:r>
              <a:rPr lang="en-GB">
                <a:cs typeface="Calibri Light"/>
              </a:rPr>
              <a:t>Are digital skills important for studies and work </a:t>
            </a:r>
          </a:p>
        </p:txBody>
      </p:sp>
      <p:sp>
        <p:nvSpPr>
          <p:cNvPr id="3" name="Subtitle 2"/>
          <p:cNvSpPr>
            <a:spLocks noGrp="1"/>
          </p:cNvSpPr>
          <p:nvPr>
            <p:ph type="subTitle" idx="1"/>
          </p:nvPr>
        </p:nvSpPr>
        <p:spPr>
          <a:xfrm>
            <a:off x="1524000" y="5578782"/>
            <a:ext cx="9144000" cy="697889"/>
          </a:xfrm>
        </p:spPr>
        <p:txBody>
          <a:bodyPr vert="horz" lIns="91440" tIns="45720" rIns="91440" bIns="45720" rtlCol="0" anchor="t">
            <a:normAutofit/>
          </a:bodyPr>
          <a:lstStyle/>
          <a:p>
            <a:r>
              <a:rPr lang="en-GB" sz="2200" dirty="0"/>
              <a:t>Antonia, Ria and </a:t>
            </a:r>
            <a:r>
              <a:rPr lang="en-GB" sz="2200" dirty="0" err="1"/>
              <a:t>Anatasha</a:t>
            </a:r>
            <a:endParaRPr lang="en-US" dirty="0" err="1"/>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Rectangle 9">
            <a:extLst>
              <a:ext uri="{FF2B5EF4-FFF2-40B4-BE49-F238E27FC236}">
                <a16:creationId xmlns:a16="http://schemas.microsoft.com/office/drawing/2014/main" id="{181CC2FD-F5D2-4415-8486-46858CC42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ight Triangle 11">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22269" y="-284218"/>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E1063619-981B-4E62-A26E-E345BB3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290211" y="0"/>
            <a:ext cx="4039677" cy="1269438"/>
          </a:xfrm>
          <a:custGeom>
            <a:avLst/>
            <a:gdLst>
              <a:gd name="connsiteX0" fmla="*/ 2019838 w 4039677"/>
              <a:gd name="connsiteY0" fmla="*/ 0 h 1269438"/>
              <a:gd name="connsiteX1" fmla="*/ 3994238 w 4039677"/>
              <a:gd name="connsiteY1" fmla="*/ 1175114 h 1269438"/>
              <a:gd name="connsiteX2" fmla="*/ 4039677 w 4039677"/>
              <a:gd name="connsiteY2" fmla="*/ 1269438 h 1269438"/>
              <a:gd name="connsiteX3" fmla="*/ 3004689 w 4039677"/>
              <a:gd name="connsiteY3" fmla="*/ 1269438 h 1269438"/>
              <a:gd name="connsiteX4" fmla="*/ 3000461 w 4039677"/>
              <a:gd name="connsiteY4" fmla="*/ 1264787 h 1269438"/>
              <a:gd name="connsiteX5" fmla="*/ 2019838 w 4039677"/>
              <a:gd name="connsiteY5" fmla="*/ 858599 h 1269438"/>
              <a:gd name="connsiteX6" fmla="*/ 1039216 w 4039677"/>
              <a:gd name="connsiteY6" fmla="*/ 1264787 h 1269438"/>
              <a:gd name="connsiteX7" fmla="*/ 1034988 w 4039677"/>
              <a:gd name="connsiteY7" fmla="*/ 1269438 h 1269438"/>
              <a:gd name="connsiteX8" fmla="*/ 0 w 4039677"/>
              <a:gd name="connsiteY8" fmla="*/ 1269438 h 1269438"/>
              <a:gd name="connsiteX9" fmla="*/ 45438 w 4039677"/>
              <a:gd name="connsiteY9" fmla="*/ 1175114 h 1269438"/>
              <a:gd name="connsiteX10" fmla="*/ 2019838 w 4039677"/>
              <a:gd name="connsiteY10" fmla="*/ 0 h 1269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39677" h="1269438">
                <a:moveTo>
                  <a:pt x="2019838" y="0"/>
                </a:moveTo>
                <a:cubicBezTo>
                  <a:pt x="2872410" y="0"/>
                  <a:pt x="3614002" y="475164"/>
                  <a:pt x="3994238" y="1175114"/>
                </a:cubicBezTo>
                <a:lnTo>
                  <a:pt x="4039677" y="1269438"/>
                </a:lnTo>
                <a:lnTo>
                  <a:pt x="3004689" y="1269438"/>
                </a:lnTo>
                <a:lnTo>
                  <a:pt x="3000461" y="1264787"/>
                </a:lnTo>
                <a:cubicBezTo>
                  <a:pt x="2749498" y="1013823"/>
                  <a:pt x="2402795" y="858599"/>
                  <a:pt x="2019838" y="858599"/>
                </a:cubicBezTo>
                <a:cubicBezTo>
                  <a:pt x="1636881" y="858599"/>
                  <a:pt x="1290179" y="1013823"/>
                  <a:pt x="1039216" y="1264787"/>
                </a:cubicBezTo>
                <a:lnTo>
                  <a:pt x="1034988" y="1269438"/>
                </a:lnTo>
                <a:lnTo>
                  <a:pt x="0" y="1269438"/>
                </a:lnTo>
                <a:lnTo>
                  <a:pt x="45438" y="1175114"/>
                </a:lnTo>
                <a:cubicBezTo>
                  <a:pt x="425674" y="475164"/>
                  <a:pt x="1167266" y="0"/>
                  <a:pt x="2019838" y="0"/>
                </a:cubicBezTo>
                <a:close/>
              </a:path>
            </a:pathLst>
          </a:cu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21EBFFB-2BB4-9C59-DEFD-A05F2681C2D1}"/>
              </a:ext>
            </a:extLst>
          </p:cNvPr>
          <p:cNvSpPr>
            <a:spLocks noGrp="1"/>
          </p:cNvSpPr>
          <p:nvPr>
            <p:ph type="title"/>
          </p:nvPr>
        </p:nvSpPr>
        <p:spPr>
          <a:xfrm>
            <a:off x="457200" y="728906"/>
            <a:ext cx="10754527" cy="2228755"/>
          </a:xfrm>
        </p:spPr>
        <p:txBody>
          <a:bodyPr anchor="b">
            <a:normAutofit/>
          </a:bodyPr>
          <a:lstStyle/>
          <a:p>
            <a:r>
              <a:rPr lang="en-GB">
                <a:solidFill>
                  <a:schemeClr val="tx2"/>
                </a:solidFill>
                <a:cs typeface="Posterama"/>
              </a:rPr>
              <a:t>What is the most used digital tool used by students at </a:t>
            </a:r>
            <a:r>
              <a:rPr lang="en-GB" err="1">
                <a:solidFill>
                  <a:schemeClr val="tx2"/>
                </a:solidFill>
                <a:cs typeface="Posterama"/>
              </a:rPr>
              <a:t>uwtsd</a:t>
            </a:r>
            <a:r>
              <a:rPr lang="en-GB">
                <a:solidFill>
                  <a:schemeClr val="tx2"/>
                </a:solidFill>
                <a:cs typeface="Posterama"/>
              </a:rPr>
              <a:t>?</a:t>
            </a:r>
            <a:endParaRPr lang="en-GB">
              <a:solidFill>
                <a:schemeClr val="tx2"/>
              </a:solidFill>
            </a:endParaRPr>
          </a:p>
        </p:txBody>
      </p:sp>
      <p:sp>
        <p:nvSpPr>
          <p:cNvPr id="3" name="Content Placeholder 2">
            <a:extLst>
              <a:ext uri="{FF2B5EF4-FFF2-40B4-BE49-F238E27FC236}">
                <a16:creationId xmlns:a16="http://schemas.microsoft.com/office/drawing/2014/main" id="{3AC87EF6-C206-EC50-F4BB-2CA9F67366E9}"/>
              </a:ext>
            </a:extLst>
          </p:cNvPr>
          <p:cNvSpPr>
            <a:spLocks noGrp="1"/>
          </p:cNvSpPr>
          <p:nvPr>
            <p:ph idx="1"/>
          </p:nvPr>
        </p:nvSpPr>
        <p:spPr>
          <a:xfrm>
            <a:off x="457201" y="3257633"/>
            <a:ext cx="9745506" cy="2552886"/>
          </a:xfrm>
        </p:spPr>
        <p:txBody>
          <a:bodyPr anchor="t">
            <a:normAutofit lnSpcReduction="10000"/>
          </a:bodyPr>
          <a:lstStyle/>
          <a:p>
            <a:pPr marL="0" indent="0">
              <a:buNone/>
            </a:pPr>
            <a:r>
              <a:rPr lang="en-GB" sz="1800" dirty="0">
                <a:solidFill>
                  <a:schemeClr val="tx2"/>
                </a:solidFill>
              </a:rPr>
              <a:t>As a group we know that there are many digital tools used within </a:t>
            </a:r>
            <a:r>
              <a:rPr lang="en-GB" sz="1800" dirty="0" err="1">
                <a:solidFill>
                  <a:schemeClr val="tx2"/>
                </a:solidFill>
              </a:rPr>
              <a:t>uwtsd</a:t>
            </a:r>
            <a:r>
              <a:rPr lang="en-GB" sz="1800" dirty="0">
                <a:solidFill>
                  <a:schemeClr val="tx2"/>
                </a:solidFill>
              </a:rPr>
              <a:t>, but in our opinion there is one tool collectively used that is called </a:t>
            </a:r>
            <a:r>
              <a:rPr lang="en-GB" sz="1800" dirty="0" err="1">
                <a:solidFill>
                  <a:schemeClr val="tx2"/>
                </a:solidFill>
              </a:rPr>
              <a:t>moodle</a:t>
            </a:r>
            <a:r>
              <a:rPr lang="en-GB" sz="1800" dirty="0">
                <a:solidFill>
                  <a:schemeClr val="tx2"/>
                </a:solidFill>
              </a:rPr>
              <a:t>.</a:t>
            </a:r>
            <a:endParaRPr lang="en-US" dirty="0">
              <a:solidFill>
                <a:schemeClr val="tx2"/>
              </a:solidFill>
            </a:endParaRPr>
          </a:p>
          <a:p>
            <a:pPr marL="0" indent="0">
              <a:buNone/>
            </a:pPr>
            <a:r>
              <a:rPr lang="en-GB" sz="1800" dirty="0">
                <a:solidFill>
                  <a:schemeClr val="tx2"/>
                </a:solidFill>
              </a:rPr>
              <a:t> Moodle is used by students at </a:t>
            </a:r>
            <a:r>
              <a:rPr lang="en-GB" sz="1800" dirty="0" err="1">
                <a:solidFill>
                  <a:schemeClr val="tx2"/>
                </a:solidFill>
              </a:rPr>
              <a:t>uwtsd</a:t>
            </a:r>
            <a:r>
              <a:rPr lang="en-GB" sz="1800" dirty="0">
                <a:solidFill>
                  <a:schemeClr val="tx2"/>
                </a:solidFill>
              </a:rPr>
              <a:t> to access work, view assignment brief's, overlook     the library, submit assignments, view missed lessons, etc.</a:t>
            </a:r>
          </a:p>
          <a:p>
            <a:pPr marL="0" indent="0">
              <a:buNone/>
            </a:pPr>
            <a:endParaRPr lang="en-GB" sz="1800" dirty="0">
              <a:solidFill>
                <a:schemeClr val="tx2"/>
              </a:solidFill>
            </a:endParaRPr>
          </a:p>
          <a:p>
            <a:pPr marL="0" indent="0">
              <a:buNone/>
            </a:pPr>
            <a:endParaRPr lang="en-GB" sz="1800" dirty="0">
              <a:solidFill>
                <a:schemeClr val="tx2"/>
              </a:solidFill>
            </a:endParaRPr>
          </a:p>
          <a:p>
            <a:pPr marL="0" indent="0">
              <a:buNone/>
            </a:pPr>
            <a:r>
              <a:rPr lang="en-GB" sz="1800" dirty="0">
                <a:solidFill>
                  <a:schemeClr val="tx2"/>
                </a:solidFill>
              </a:rPr>
              <a:t>ria</a:t>
            </a:r>
          </a:p>
        </p:txBody>
      </p:sp>
    </p:spTree>
    <p:extLst>
      <p:ext uri="{BB962C8B-B14F-4D97-AF65-F5344CB8AC3E}">
        <p14:creationId xmlns:p14="http://schemas.microsoft.com/office/powerpoint/2010/main" val="426708770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156B1-140B-2339-0E51-720552FD6825}"/>
              </a:ext>
            </a:extLst>
          </p:cNvPr>
          <p:cNvSpPr>
            <a:spLocks noGrp="1"/>
          </p:cNvSpPr>
          <p:nvPr>
            <p:ph type="title"/>
          </p:nvPr>
        </p:nvSpPr>
        <p:spPr/>
        <p:txBody>
          <a:bodyPr/>
          <a:lstStyle/>
          <a:p>
            <a:r>
              <a:rPr lang="en-GB" dirty="0">
                <a:cs typeface="Posterama"/>
              </a:rPr>
              <a:t>Our research methods</a:t>
            </a:r>
            <a:br>
              <a:rPr lang="en-GB" dirty="0">
                <a:cs typeface="Posterama"/>
              </a:rPr>
            </a:br>
            <a:endParaRPr lang="en-GB"/>
          </a:p>
        </p:txBody>
      </p:sp>
      <p:sp>
        <p:nvSpPr>
          <p:cNvPr id="3" name="Content Placeholder 2">
            <a:extLst>
              <a:ext uri="{FF2B5EF4-FFF2-40B4-BE49-F238E27FC236}">
                <a16:creationId xmlns:a16="http://schemas.microsoft.com/office/drawing/2014/main" id="{5893DAFB-8EB2-C7D2-FAF9-851E3F1A89CC}"/>
              </a:ext>
            </a:extLst>
          </p:cNvPr>
          <p:cNvSpPr>
            <a:spLocks noGrp="1"/>
          </p:cNvSpPr>
          <p:nvPr>
            <p:ph idx="1"/>
          </p:nvPr>
        </p:nvSpPr>
        <p:spPr/>
        <p:txBody>
          <a:bodyPr vert="horz" lIns="91440" tIns="45720" rIns="91440" bIns="45720" rtlCol="0" anchor="t">
            <a:normAutofit/>
          </a:bodyPr>
          <a:lstStyle/>
          <a:p>
            <a:pPr marL="0" indent="0">
              <a:buNone/>
            </a:pPr>
            <a:r>
              <a:rPr lang="en-GB" dirty="0"/>
              <a:t>We as a group have collaborated to produce a questionnaire that asks 5 brief questions in regards to the use of </a:t>
            </a:r>
            <a:r>
              <a:rPr lang="en-GB" dirty="0" err="1"/>
              <a:t>moodle</a:t>
            </a:r>
            <a:r>
              <a:rPr lang="en-GB" dirty="0"/>
              <a:t> by the students at </a:t>
            </a:r>
            <a:r>
              <a:rPr lang="en-GB" dirty="0" err="1"/>
              <a:t>uwtsd</a:t>
            </a:r>
            <a:r>
              <a:rPr lang="en-GB" dirty="0"/>
              <a:t>.</a:t>
            </a:r>
          </a:p>
          <a:p>
            <a:pPr marL="0" indent="0">
              <a:buNone/>
            </a:pPr>
            <a:endParaRPr lang="en-GB" dirty="0"/>
          </a:p>
          <a:p>
            <a:pPr marL="0" indent="0">
              <a:buNone/>
            </a:pPr>
            <a:endParaRPr lang="en-GB" dirty="0"/>
          </a:p>
          <a:p>
            <a:pPr marL="0" indent="0">
              <a:buNone/>
            </a:pPr>
            <a:endParaRPr lang="en-GB" dirty="0"/>
          </a:p>
          <a:p>
            <a:pPr marL="0" indent="0">
              <a:buNone/>
            </a:pPr>
            <a:r>
              <a:rPr lang="en-GB" dirty="0"/>
              <a:t>Ria</a:t>
            </a:r>
          </a:p>
        </p:txBody>
      </p:sp>
      <p:sp>
        <p:nvSpPr>
          <p:cNvPr id="4" name="TextBox 3">
            <a:extLst>
              <a:ext uri="{FF2B5EF4-FFF2-40B4-BE49-F238E27FC236}">
                <a16:creationId xmlns:a16="http://schemas.microsoft.com/office/drawing/2014/main" id="{A8571C11-1E16-5292-43C8-D78408CB6A4F}"/>
              </a:ext>
            </a:extLst>
          </p:cNvPr>
          <p:cNvSpPr txBox="1"/>
          <p:nvPr/>
        </p:nvSpPr>
        <p:spPr>
          <a:xfrm>
            <a:off x="684363" y="4178060"/>
            <a:ext cx="688387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https://forms.office.com/Pages/ShareFormPage.aspx?id=-REPTm4EBUWcuNshUjEeIcAiUQhkbLtJgyrwajgFv_xUMzhTT1ZRWDM3SkRQNk9OVUNVTUhKWDBBVy4u&amp;sharetoken=AZIj51rtxHGwoiIXoQnK</a:t>
            </a:r>
          </a:p>
        </p:txBody>
      </p:sp>
    </p:spTree>
    <p:extLst>
      <p:ext uri="{BB962C8B-B14F-4D97-AF65-F5344CB8AC3E}">
        <p14:creationId xmlns:p14="http://schemas.microsoft.com/office/powerpoint/2010/main" val="7315476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Rectangle 9">
            <a:extLst>
              <a:ext uri="{FF2B5EF4-FFF2-40B4-BE49-F238E27FC236}">
                <a16:creationId xmlns:a16="http://schemas.microsoft.com/office/drawing/2014/main" id="{181CC2FD-F5D2-4415-8486-46858CC42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ight Triangle 11">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22269" y="-284218"/>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E1063619-981B-4E62-A26E-E345BB3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290211" y="0"/>
            <a:ext cx="4039677" cy="1269438"/>
          </a:xfrm>
          <a:custGeom>
            <a:avLst/>
            <a:gdLst>
              <a:gd name="connsiteX0" fmla="*/ 2019838 w 4039677"/>
              <a:gd name="connsiteY0" fmla="*/ 0 h 1269438"/>
              <a:gd name="connsiteX1" fmla="*/ 3994238 w 4039677"/>
              <a:gd name="connsiteY1" fmla="*/ 1175114 h 1269438"/>
              <a:gd name="connsiteX2" fmla="*/ 4039677 w 4039677"/>
              <a:gd name="connsiteY2" fmla="*/ 1269438 h 1269438"/>
              <a:gd name="connsiteX3" fmla="*/ 3004689 w 4039677"/>
              <a:gd name="connsiteY3" fmla="*/ 1269438 h 1269438"/>
              <a:gd name="connsiteX4" fmla="*/ 3000461 w 4039677"/>
              <a:gd name="connsiteY4" fmla="*/ 1264787 h 1269438"/>
              <a:gd name="connsiteX5" fmla="*/ 2019838 w 4039677"/>
              <a:gd name="connsiteY5" fmla="*/ 858599 h 1269438"/>
              <a:gd name="connsiteX6" fmla="*/ 1039216 w 4039677"/>
              <a:gd name="connsiteY6" fmla="*/ 1264787 h 1269438"/>
              <a:gd name="connsiteX7" fmla="*/ 1034988 w 4039677"/>
              <a:gd name="connsiteY7" fmla="*/ 1269438 h 1269438"/>
              <a:gd name="connsiteX8" fmla="*/ 0 w 4039677"/>
              <a:gd name="connsiteY8" fmla="*/ 1269438 h 1269438"/>
              <a:gd name="connsiteX9" fmla="*/ 45438 w 4039677"/>
              <a:gd name="connsiteY9" fmla="*/ 1175114 h 1269438"/>
              <a:gd name="connsiteX10" fmla="*/ 2019838 w 4039677"/>
              <a:gd name="connsiteY10" fmla="*/ 0 h 1269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39677" h="1269438">
                <a:moveTo>
                  <a:pt x="2019838" y="0"/>
                </a:moveTo>
                <a:cubicBezTo>
                  <a:pt x="2872410" y="0"/>
                  <a:pt x="3614002" y="475164"/>
                  <a:pt x="3994238" y="1175114"/>
                </a:cubicBezTo>
                <a:lnTo>
                  <a:pt x="4039677" y="1269438"/>
                </a:lnTo>
                <a:lnTo>
                  <a:pt x="3004689" y="1269438"/>
                </a:lnTo>
                <a:lnTo>
                  <a:pt x="3000461" y="1264787"/>
                </a:lnTo>
                <a:cubicBezTo>
                  <a:pt x="2749498" y="1013823"/>
                  <a:pt x="2402795" y="858599"/>
                  <a:pt x="2019838" y="858599"/>
                </a:cubicBezTo>
                <a:cubicBezTo>
                  <a:pt x="1636881" y="858599"/>
                  <a:pt x="1290179" y="1013823"/>
                  <a:pt x="1039216" y="1264787"/>
                </a:cubicBezTo>
                <a:lnTo>
                  <a:pt x="1034988" y="1269438"/>
                </a:lnTo>
                <a:lnTo>
                  <a:pt x="0" y="1269438"/>
                </a:lnTo>
                <a:lnTo>
                  <a:pt x="45438" y="1175114"/>
                </a:lnTo>
                <a:cubicBezTo>
                  <a:pt x="425674" y="475164"/>
                  <a:pt x="1167266" y="0"/>
                  <a:pt x="2019838" y="0"/>
                </a:cubicBezTo>
                <a:close/>
              </a:path>
            </a:pathLst>
          </a:cu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B21D10C-4240-BE2B-3BDF-10C89298C839}"/>
              </a:ext>
            </a:extLst>
          </p:cNvPr>
          <p:cNvSpPr>
            <a:spLocks noGrp="1"/>
          </p:cNvSpPr>
          <p:nvPr>
            <p:ph type="title"/>
          </p:nvPr>
        </p:nvSpPr>
        <p:spPr>
          <a:xfrm>
            <a:off x="457200" y="728906"/>
            <a:ext cx="10754527" cy="2228755"/>
          </a:xfrm>
        </p:spPr>
        <p:txBody>
          <a:bodyPr anchor="b">
            <a:normAutofit/>
          </a:bodyPr>
          <a:lstStyle/>
          <a:p>
            <a:r>
              <a:rPr lang="en-US" dirty="0">
                <a:solidFill>
                  <a:schemeClr val="tx2"/>
                </a:solidFill>
                <a:cs typeface="Posterama"/>
              </a:rPr>
              <a:t>Rational</a:t>
            </a:r>
          </a:p>
        </p:txBody>
      </p:sp>
      <p:sp>
        <p:nvSpPr>
          <p:cNvPr id="3" name="Content Placeholder 2">
            <a:extLst>
              <a:ext uri="{FF2B5EF4-FFF2-40B4-BE49-F238E27FC236}">
                <a16:creationId xmlns:a16="http://schemas.microsoft.com/office/drawing/2014/main" id="{53437A5E-CDF0-FC22-BB83-46FABD0B8F59}"/>
              </a:ext>
            </a:extLst>
          </p:cNvPr>
          <p:cNvSpPr>
            <a:spLocks noGrp="1"/>
          </p:cNvSpPr>
          <p:nvPr>
            <p:ph idx="1"/>
          </p:nvPr>
        </p:nvSpPr>
        <p:spPr>
          <a:xfrm>
            <a:off x="485423" y="3154151"/>
            <a:ext cx="9745506" cy="2552886"/>
          </a:xfrm>
        </p:spPr>
        <p:txBody>
          <a:bodyPr anchor="t">
            <a:normAutofit fontScale="85000" lnSpcReduction="20000"/>
          </a:bodyPr>
          <a:lstStyle/>
          <a:p>
            <a:r>
              <a:rPr lang="en-US" sz="1800" dirty="0">
                <a:solidFill>
                  <a:schemeClr val="tx2"/>
                </a:solidFill>
              </a:rPr>
              <a:t>We have looked at 3 sources that helped us to identify the use of </a:t>
            </a:r>
            <a:r>
              <a:rPr lang="en-US" sz="1800" dirty="0" err="1">
                <a:solidFill>
                  <a:schemeClr val="tx2"/>
                </a:solidFill>
              </a:rPr>
              <a:t>moodle</a:t>
            </a:r>
            <a:r>
              <a:rPr lang="en-US" sz="1800" dirty="0">
                <a:solidFill>
                  <a:schemeClr val="tx2"/>
                </a:solidFill>
              </a:rPr>
              <a:t> and its's effectiveness. We read an article based on the effectiveness of </a:t>
            </a:r>
            <a:r>
              <a:rPr lang="en-US" sz="1800" dirty="0" err="1">
                <a:solidFill>
                  <a:schemeClr val="tx2"/>
                </a:solidFill>
              </a:rPr>
              <a:t>moodle</a:t>
            </a:r>
            <a:r>
              <a:rPr lang="en-US" sz="1800" dirty="0">
                <a:solidFill>
                  <a:schemeClr val="tx2"/>
                </a:solidFill>
              </a:rPr>
              <a:t> through a student's perception, the article talked about how effective </a:t>
            </a:r>
            <a:r>
              <a:rPr lang="en-US" sz="1800" dirty="0" err="1">
                <a:solidFill>
                  <a:schemeClr val="tx2"/>
                </a:solidFill>
              </a:rPr>
              <a:t>moodle</a:t>
            </a:r>
            <a:r>
              <a:rPr lang="en-US" sz="1800" dirty="0">
                <a:solidFill>
                  <a:schemeClr val="tx2"/>
                </a:solidFill>
              </a:rPr>
              <a:t> was for students in other parts of the world (Taylor and Francis online 2013). "Communicativeness had highest significant impact on performance outcome"(Taylor and Francis online 2013) this states that using </a:t>
            </a:r>
            <a:r>
              <a:rPr lang="en-US" sz="1800" dirty="0" err="1">
                <a:solidFill>
                  <a:schemeClr val="tx2"/>
                </a:solidFill>
              </a:rPr>
              <a:t>moodle</a:t>
            </a:r>
            <a:r>
              <a:rPr lang="en-US" sz="1800" dirty="0">
                <a:solidFill>
                  <a:schemeClr val="tx2"/>
                </a:solidFill>
              </a:rPr>
              <a:t> allowed students to communicate, without any effect to their work performance. </a:t>
            </a:r>
          </a:p>
          <a:p>
            <a:endParaRPr lang="en-US" sz="1800" dirty="0">
              <a:solidFill>
                <a:schemeClr val="tx2"/>
              </a:solidFill>
            </a:endParaRPr>
          </a:p>
          <a:p>
            <a:r>
              <a:rPr lang="en-US" sz="1800" dirty="0">
                <a:solidFill>
                  <a:schemeClr val="tx2"/>
                </a:solidFill>
              </a:rPr>
              <a:t>Moodle is used for E-learning and is more effective and helpful in student studies and education. This is in work or at home. Moodle has become helpful also because of the coming of covid 19.</a:t>
            </a:r>
          </a:p>
          <a:p>
            <a:r>
              <a:rPr lang="en-US" sz="1800" dirty="0">
                <a:solidFill>
                  <a:schemeClr val="tx2"/>
                </a:solidFill>
              </a:rPr>
              <a:t>Antonia</a:t>
            </a:r>
          </a:p>
        </p:txBody>
      </p:sp>
    </p:spTree>
    <p:extLst>
      <p:ext uri="{BB962C8B-B14F-4D97-AF65-F5344CB8AC3E}">
        <p14:creationId xmlns:p14="http://schemas.microsoft.com/office/powerpoint/2010/main" val="217198683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8B5F8-91ED-E24C-9456-8EE749AF0936}"/>
              </a:ext>
            </a:extLst>
          </p:cNvPr>
          <p:cNvSpPr>
            <a:spLocks noGrp="1"/>
          </p:cNvSpPr>
          <p:nvPr>
            <p:ph type="title"/>
          </p:nvPr>
        </p:nvSpPr>
        <p:spPr/>
        <p:txBody>
          <a:bodyPr/>
          <a:lstStyle/>
          <a:p>
            <a:r>
              <a:rPr lang="en-GB" dirty="0">
                <a:cs typeface="Posterama"/>
              </a:rPr>
              <a:t>Ethical consideration</a:t>
            </a:r>
          </a:p>
        </p:txBody>
      </p:sp>
      <p:sp>
        <p:nvSpPr>
          <p:cNvPr id="3" name="Content Placeholder 2">
            <a:extLst>
              <a:ext uri="{FF2B5EF4-FFF2-40B4-BE49-F238E27FC236}">
                <a16:creationId xmlns:a16="http://schemas.microsoft.com/office/drawing/2014/main" id="{083068F4-F284-792D-C342-F22F8D165412}"/>
              </a:ext>
            </a:extLst>
          </p:cNvPr>
          <p:cNvSpPr>
            <a:spLocks noGrp="1"/>
          </p:cNvSpPr>
          <p:nvPr>
            <p:ph idx="1"/>
          </p:nvPr>
        </p:nvSpPr>
        <p:spPr/>
        <p:txBody>
          <a:bodyPr vert="horz" lIns="91440" tIns="45720" rIns="91440" bIns="45720" rtlCol="0" anchor="t">
            <a:normAutofit/>
          </a:bodyPr>
          <a:lstStyle/>
          <a:p>
            <a:pPr marL="0" indent="0">
              <a:buNone/>
            </a:pPr>
            <a:r>
              <a:rPr lang="en-GB" dirty="0"/>
              <a:t>.The research which was conducted was considered based on, its Fairness</a:t>
            </a:r>
            <a:endParaRPr lang="en-US" dirty="0"/>
          </a:p>
          <a:p>
            <a:pPr marL="0" indent="0">
              <a:buNone/>
            </a:pPr>
            <a:r>
              <a:rPr lang="en-GB" dirty="0"/>
              <a:t>.There was no discrimination of age, gender or race.</a:t>
            </a:r>
          </a:p>
          <a:p>
            <a:pPr marL="0" indent="0">
              <a:buNone/>
            </a:pPr>
            <a:r>
              <a:rPr lang="en-GB" dirty="0"/>
              <a:t>.All research was justified for its use.</a:t>
            </a:r>
          </a:p>
          <a:p>
            <a:pPr marL="0" indent="0">
              <a:buNone/>
            </a:pPr>
            <a:r>
              <a:rPr lang="en-GB" dirty="0"/>
              <a:t>Confidentiality and Personal information was kept private.</a:t>
            </a:r>
          </a:p>
          <a:p>
            <a:pPr marL="0" indent="0">
              <a:buNone/>
            </a:pPr>
            <a:endParaRPr lang="en-GB" dirty="0"/>
          </a:p>
          <a:p>
            <a:pPr marL="0" indent="0">
              <a:buNone/>
            </a:pPr>
            <a:r>
              <a:rPr lang="en-GB" dirty="0" err="1"/>
              <a:t>anatasha</a:t>
            </a:r>
            <a:endParaRPr lang="en-GB"/>
          </a:p>
        </p:txBody>
      </p:sp>
    </p:spTree>
    <p:extLst>
      <p:ext uri="{BB962C8B-B14F-4D97-AF65-F5344CB8AC3E}">
        <p14:creationId xmlns:p14="http://schemas.microsoft.com/office/powerpoint/2010/main" val="222065347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0" name="Rectangle 9">
            <a:extLst>
              <a:ext uri="{FF2B5EF4-FFF2-40B4-BE49-F238E27FC236}">
                <a16:creationId xmlns:a16="http://schemas.microsoft.com/office/drawing/2014/main" id="{181CC2FD-F5D2-4415-8486-46858CC42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2" name="Right Triangle 11">
            <a:extLst>
              <a:ext uri="{FF2B5EF4-FFF2-40B4-BE49-F238E27FC236}">
                <a16:creationId xmlns:a16="http://schemas.microsoft.com/office/drawing/2014/main" id="{DA1A4301-6FFC-4C82-A1FA-7634D8CAA8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422269" y="-284218"/>
            <a:ext cx="568289" cy="568289"/>
          </a:xfrm>
          <a:prstGeom prst="rtTriangle">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E1063619-981B-4E62-A26E-E345BB308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290211" y="0"/>
            <a:ext cx="4039677" cy="1269438"/>
          </a:xfrm>
          <a:custGeom>
            <a:avLst/>
            <a:gdLst>
              <a:gd name="connsiteX0" fmla="*/ 2019838 w 4039677"/>
              <a:gd name="connsiteY0" fmla="*/ 0 h 1269438"/>
              <a:gd name="connsiteX1" fmla="*/ 3994238 w 4039677"/>
              <a:gd name="connsiteY1" fmla="*/ 1175114 h 1269438"/>
              <a:gd name="connsiteX2" fmla="*/ 4039677 w 4039677"/>
              <a:gd name="connsiteY2" fmla="*/ 1269438 h 1269438"/>
              <a:gd name="connsiteX3" fmla="*/ 3004689 w 4039677"/>
              <a:gd name="connsiteY3" fmla="*/ 1269438 h 1269438"/>
              <a:gd name="connsiteX4" fmla="*/ 3000461 w 4039677"/>
              <a:gd name="connsiteY4" fmla="*/ 1264787 h 1269438"/>
              <a:gd name="connsiteX5" fmla="*/ 2019838 w 4039677"/>
              <a:gd name="connsiteY5" fmla="*/ 858599 h 1269438"/>
              <a:gd name="connsiteX6" fmla="*/ 1039216 w 4039677"/>
              <a:gd name="connsiteY6" fmla="*/ 1264787 h 1269438"/>
              <a:gd name="connsiteX7" fmla="*/ 1034988 w 4039677"/>
              <a:gd name="connsiteY7" fmla="*/ 1269438 h 1269438"/>
              <a:gd name="connsiteX8" fmla="*/ 0 w 4039677"/>
              <a:gd name="connsiteY8" fmla="*/ 1269438 h 1269438"/>
              <a:gd name="connsiteX9" fmla="*/ 45438 w 4039677"/>
              <a:gd name="connsiteY9" fmla="*/ 1175114 h 1269438"/>
              <a:gd name="connsiteX10" fmla="*/ 2019838 w 4039677"/>
              <a:gd name="connsiteY10" fmla="*/ 0 h 1269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039677" h="1269438">
                <a:moveTo>
                  <a:pt x="2019838" y="0"/>
                </a:moveTo>
                <a:cubicBezTo>
                  <a:pt x="2872410" y="0"/>
                  <a:pt x="3614002" y="475164"/>
                  <a:pt x="3994238" y="1175114"/>
                </a:cubicBezTo>
                <a:lnTo>
                  <a:pt x="4039677" y="1269438"/>
                </a:lnTo>
                <a:lnTo>
                  <a:pt x="3004689" y="1269438"/>
                </a:lnTo>
                <a:lnTo>
                  <a:pt x="3000461" y="1264787"/>
                </a:lnTo>
                <a:cubicBezTo>
                  <a:pt x="2749498" y="1013823"/>
                  <a:pt x="2402795" y="858599"/>
                  <a:pt x="2019838" y="858599"/>
                </a:cubicBezTo>
                <a:cubicBezTo>
                  <a:pt x="1636881" y="858599"/>
                  <a:pt x="1290179" y="1013823"/>
                  <a:pt x="1039216" y="1264787"/>
                </a:cubicBezTo>
                <a:lnTo>
                  <a:pt x="1034988" y="1269438"/>
                </a:lnTo>
                <a:lnTo>
                  <a:pt x="0" y="1269438"/>
                </a:lnTo>
                <a:lnTo>
                  <a:pt x="45438" y="1175114"/>
                </a:lnTo>
                <a:cubicBezTo>
                  <a:pt x="425674" y="475164"/>
                  <a:pt x="1167266" y="0"/>
                  <a:pt x="2019838" y="0"/>
                </a:cubicBezTo>
                <a:close/>
              </a:path>
            </a:pathLst>
          </a:custGeom>
          <a:solidFill>
            <a:schemeClr val="accent3">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16" name="Group 15">
            <a:extLst>
              <a:ext uri="{FF2B5EF4-FFF2-40B4-BE49-F238E27FC236}">
                <a16:creationId xmlns:a16="http://schemas.microsoft.com/office/drawing/2014/main" id="{8323DD1D-77DE-48B2-A0A0-6265801531E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14827" cy="6858000"/>
            <a:chOff x="-6214" y="-1"/>
            <a:chExt cx="12214827" cy="6858000"/>
          </a:xfrm>
        </p:grpSpPr>
        <p:cxnSp>
          <p:nvCxnSpPr>
            <p:cNvPr id="17" name="Straight Connector 16">
              <a:extLst>
                <a:ext uri="{FF2B5EF4-FFF2-40B4-BE49-F238E27FC236}">
                  <a16:creationId xmlns:a16="http://schemas.microsoft.com/office/drawing/2014/main" id="{5C230063-C474-48F9-AD35-F649415C22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251EB77-6139-46FD-BABC-8576465948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8177B72-4955-469C-BAF0-E076263794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09269C7-DB34-4A8C-BAC9-2496A058B8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FA42117-D401-4236-8EAA-EC9095D4C64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746B91E-6053-4974-B374-9D1B8FBD70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D5DA8D3-12FB-4731-BDBC-93B6113D0C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D16B49A-4893-4729-87B8-9A0B8E592D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06D93EE-2329-4706-89C0-BB6C94A39A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3DC3E76F-2DB4-40DA-8C45-943861B17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56318F6-E559-4DA6-95C0-D2BB10BA641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83243B57-CFAA-461A-AE56-A61CF60F3A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6AEACE9-7BE6-4FC5-9686-47F15ABA56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DCAE5B4-5700-44A8-91DA-D8415FB04F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2F9D9C9-D01B-4870-8B33-310D77DF5B3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05DDC7F-2142-41F1-B1E3-A37A0B6FD1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1B19576-1AA2-4552-8D7D-831B137814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504D005-AC5D-4160-8184-5BB45CE004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DA540368-C5A6-4F28-A60E-763362A6E5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67B4722-C810-495C-BB11-45141E367DC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83B1706B-6FE4-44FB-B429-E59AE3B16D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9DD5DAD-1CA2-48BA-94BF-70B1AC2BB58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6A21FA-0159-4468-9737-BDBD342618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870688F-0FB0-4A4A-9F90-7EAE14CAE2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F7D7D25-8970-4DD6-A3D7-0D550BA85C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B480E32-418E-4DE3-B6E7-2F803A2C75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985F833-A609-4B9C-A0D7-6DF88DB7BA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DAA9A587-B078-4028-A924-4A6DDDA2C4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E2E5E8E-3025-4C93-9E63-9C47C5BBA99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A0E7BA5-A49D-4691-2E09-F6A3A548FFAB}"/>
              </a:ext>
            </a:extLst>
          </p:cNvPr>
          <p:cNvSpPr>
            <a:spLocks noGrp="1"/>
          </p:cNvSpPr>
          <p:nvPr>
            <p:ph type="title"/>
          </p:nvPr>
        </p:nvSpPr>
        <p:spPr>
          <a:xfrm>
            <a:off x="457200" y="728906"/>
            <a:ext cx="10754527" cy="2228755"/>
          </a:xfrm>
        </p:spPr>
        <p:txBody>
          <a:bodyPr anchor="b">
            <a:normAutofit/>
          </a:bodyPr>
          <a:lstStyle/>
          <a:p>
            <a:r>
              <a:rPr lang="en-GB">
                <a:solidFill>
                  <a:schemeClr val="tx2"/>
                </a:solidFill>
                <a:cs typeface="Posterama"/>
              </a:rPr>
              <a:t>Hypothesis</a:t>
            </a:r>
            <a:endParaRPr lang="en-GB">
              <a:solidFill>
                <a:schemeClr val="tx2"/>
              </a:solidFill>
            </a:endParaRPr>
          </a:p>
        </p:txBody>
      </p:sp>
      <p:sp>
        <p:nvSpPr>
          <p:cNvPr id="3" name="Content Placeholder 2">
            <a:extLst>
              <a:ext uri="{FF2B5EF4-FFF2-40B4-BE49-F238E27FC236}">
                <a16:creationId xmlns:a16="http://schemas.microsoft.com/office/drawing/2014/main" id="{3529585D-FFC1-EEC9-2B88-5C14F07316D4}"/>
              </a:ext>
            </a:extLst>
          </p:cNvPr>
          <p:cNvSpPr>
            <a:spLocks noGrp="1"/>
          </p:cNvSpPr>
          <p:nvPr>
            <p:ph idx="1"/>
          </p:nvPr>
        </p:nvSpPr>
        <p:spPr>
          <a:xfrm>
            <a:off x="457201" y="3257633"/>
            <a:ext cx="9745506" cy="2552886"/>
          </a:xfrm>
        </p:spPr>
        <p:txBody>
          <a:bodyPr vert="horz" lIns="91440" tIns="45720" rIns="91440" bIns="45720" rtlCol="0" anchor="t">
            <a:normAutofit/>
          </a:bodyPr>
          <a:lstStyle/>
          <a:p>
            <a:r>
              <a:rPr lang="en-GB" sz="1800">
                <a:solidFill>
                  <a:schemeClr val="tx2"/>
                </a:solidFill>
              </a:rPr>
              <a:t>Our hypotheis is UWTSD studies are more confident about their studies with the coming of Moodle. We found that this is because course material is assessable 24 hours. Moodle is used not only used in higher learning institutions but also in the workplace and home.</a:t>
            </a:r>
          </a:p>
          <a:p>
            <a:endParaRPr lang="en-GB" sz="1800">
              <a:solidFill>
                <a:schemeClr val="tx2"/>
              </a:solidFill>
            </a:endParaRPr>
          </a:p>
          <a:p>
            <a:endParaRPr lang="en-GB" sz="1800">
              <a:solidFill>
                <a:schemeClr val="tx2"/>
              </a:solidFill>
            </a:endParaRPr>
          </a:p>
          <a:p>
            <a:pPr marL="0" indent="0">
              <a:buNone/>
            </a:pPr>
            <a:r>
              <a:rPr lang="en-GB" sz="1800">
                <a:solidFill>
                  <a:schemeClr val="tx2"/>
                </a:solidFill>
              </a:rPr>
              <a:t>anatasha</a:t>
            </a:r>
          </a:p>
        </p:txBody>
      </p:sp>
    </p:spTree>
    <p:extLst>
      <p:ext uri="{BB962C8B-B14F-4D97-AF65-F5344CB8AC3E}">
        <p14:creationId xmlns:p14="http://schemas.microsoft.com/office/powerpoint/2010/main" val="12727440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4798C7F-C8CA-4799-BF37-3AB4642C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7162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10" name="Group 9">
            <a:extLst>
              <a:ext uri="{FF2B5EF4-FFF2-40B4-BE49-F238E27FC236}">
                <a16:creationId xmlns:a16="http://schemas.microsoft.com/office/drawing/2014/main" id="{87F0794B-55D3-4D2D-BDE7-4688ED321E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1" name="Straight Connector 10">
              <a:extLst>
                <a:ext uri="{FF2B5EF4-FFF2-40B4-BE49-F238E27FC236}">
                  <a16:creationId xmlns:a16="http://schemas.microsoft.com/office/drawing/2014/main" id="{BE4C795B-1813-4CC6-B03F-8DD130BEAA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E0F4C04D-5CD8-446B-BE3D-257172E6E4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DDC802E-606F-4F39-84B6-90DF0FE54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C5B0C75-0136-4A39-9AB6-0F02C452781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5ED2B52-3D40-46DE-8B54-99A4071578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BCEC75-1B6B-45B2-8041-8D933FCF6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A2FC789-056A-43CC-807E-4262CDC3E0F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8C32FD3-76B0-40E7-89F2-E9C523210AF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82E9447-8362-426C-840A-B6F2231F7BC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F141DC8-83CE-4C21-A5BA-E2FFF3D866E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12A697C-ECBC-40A9-AC69-BF96A34B91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2E988AF-5EFB-43D3-B93F-6E4F41A2C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B312C1B-AAE2-4A6D-ACC7-ABAA75D428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57B96146-61DA-44D6-A9DF-6DB41FCF2D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B33F93D-4439-46EE-97C4-9CECAAFDC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5914B275-A3D7-4BA4-B8CB-E7657100F3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D26EF3B-FBE7-4D57-8E01-553F50734A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CC1E671-BA54-4B31-9A2E-8F50BC57A2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836A704-3624-4ABF-9A67-0F52C2F3E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FDC385D-BA34-481F-A991-A776E0B193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1EF033A-D8FB-416B-AE51-4E098A27D6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7C17B48-F458-4E9B-9331-56FCDC5B6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7E44A4B-D453-46F0-A83D-AF0B33D5C59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46BEA9F-314B-440D-AE8D-21E1252EC5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15EAFD0-4869-4612-ACDE-ABC703104E8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0F26706-7F23-4FF0-9CAF-F3C4F47C11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0195A72-345A-4E88-8D71-14DB3D1B60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0DBF51A6-A3BC-49FE-BB01-E8992811774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A78DF911-744C-419B-83DC-39F270BBF4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1" name="Freeform: Shape 40">
            <a:extLst>
              <a:ext uri="{FF2B5EF4-FFF2-40B4-BE49-F238E27FC236}">
                <a16:creationId xmlns:a16="http://schemas.microsoft.com/office/drawing/2014/main" id="{216BB147-20D5-4D93-BDA5-1BC614D6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3" name="Freeform: Shape 42">
            <a:extLst>
              <a:ext uri="{FF2B5EF4-FFF2-40B4-BE49-F238E27FC236}">
                <a16:creationId xmlns:a16="http://schemas.microsoft.com/office/drawing/2014/main" id="{0A253F60-DE40-4508-A37A-61331DF1D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45" name="Freeform: Shape 44">
            <a:extLst>
              <a:ext uri="{FF2B5EF4-FFF2-40B4-BE49-F238E27FC236}">
                <a16:creationId xmlns:a16="http://schemas.microsoft.com/office/drawing/2014/main" id="{9A0D6220-3DFE-4182-9152-9135493A6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grpSp>
        <p:nvGrpSpPr>
          <p:cNvPr id="47" name="Group 46">
            <a:extLst>
              <a:ext uri="{FF2B5EF4-FFF2-40B4-BE49-F238E27FC236}">
                <a16:creationId xmlns:a16="http://schemas.microsoft.com/office/drawing/2014/main" id="{44C729BC-90F1-4823-A305-F6F124E93A95}"/>
              </a:ext>
              <a:ext uri="{C183D7F6-B498-43B3-948B-1728B52AA6E4}">
                <adec:decorative xmlns:adec="http://schemas.microsoft.com/office/drawing/2017/decorative" val="1"/>
              </a:ext>
            </a:extLst>
          </p:cNvPr>
          <p:cNvGrpSpPr>
            <a:grpSpLocks noGrp="1" noUngrp="1" noRot="1" noChangeAspect="1" noMove="1" noResize="1"/>
          </p:cNvGrpSpPr>
          <p:nvPr userDrawn="1">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8" name="Straight Connector 47">
              <a:extLst>
                <a:ext uri="{FF2B5EF4-FFF2-40B4-BE49-F238E27FC236}">
                  <a16:creationId xmlns:a16="http://schemas.microsoft.com/office/drawing/2014/main" id="{640014BD-8822-4EFD-B887-1E95DBBB42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1E9445DF-509C-4993-834C-4A95C90E30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FDCB110E-203A-4D63-810B-7AB453AB9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F264073E-6737-44FE-BC04-BFEE371334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6DA24A7E-F63B-4B87-ABA5-BDD8F8F65F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CC2C5D2-CEDF-4390-A89D-71DBD7C377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956D0DF-B8DD-44AB-A831-329B2973EE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AB17CF4-098C-43B0-A0E0-235CEB55FB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D3CA7C27-06AF-4DB3-A3B2-F81C41D52B5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8BD2BB17-7774-4215-872F-9CF37633BB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22E1C172-AA18-42F1-B952-4791B50351E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C9D5EBAC-D904-4410-A575-1A2B810D88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8B38425E-0189-47B9-9F42-67DC5386E3B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6584C8E-A8AC-49AB-8E5B-337E14D4F85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E8FCDC21-75B9-4F36-AEB4-186CDD994F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79AAC1FD-FBB6-4E21-A267-E4B9029BB47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0FDEAF3-AB6A-41DF-BF11-24512081800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9F9892F-F26B-4C6F-A949-097D3EBC773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FCCA59EA-5156-402B-82A4-AAE14B2D9A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31E175D8-17F1-46B8-807F-89A75CD4D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5AE169C4-F6B2-44D0-A73C-88C304E8A3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2CE19136-3F8D-4350-A424-8241923BCD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CF937350-E379-4C45-BC56-20808BBED3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E4F6988-3981-46A0-B744-EE972197D4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EDB419A9-FCB9-4B39-8D9E-91CC0B8E77A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7D6861DB-43A8-4624-9ECC-5A96BE3AF1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4AFBD701-C20E-441D-8596-4BBBF49556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3C41C88-00F9-45AF-8D64-37BA70969B6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E6420BDA-21B9-4B17-A82E-A9EB28138A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useBgFill="1">
        <p:nvSpPr>
          <p:cNvPr id="78" name="Rectangle 77">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dirty="0">
              <a:solidFill>
                <a:schemeClr val="tx1"/>
              </a:solidFill>
            </a:endParaRPr>
          </a:p>
        </p:txBody>
      </p:sp>
      <p:pic>
        <p:nvPicPr>
          <p:cNvPr id="4" name="Picture 3" descr="Spinning turntable and bokeh">
            <a:extLst>
              <a:ext uri="{FF2B5EF4-FFF2-40B4-BE49-F238E27FC236}">
                <a16:creationId xmlns:a16="http://schemas.microsoft.com/office/drawing/2014/main" id="{D94AE5AC-7B34-DEF2-C101-26DAA22F2492}"/>
              </a:ext>
            </a:extLst>
          </p:cNvPr>
          <p:cNvPicPr>
            <a:picLocks noChangeAspect="1"/>
          </p:cNvPicPr>
          <p:nvPr/>
        </p:nvPicPr>
        <p:blipFill rotWithShape="1">
          <a:blip r:embed="rId2"/>
          <a:srcRect t="6570" r="-2" b="9033"/>
          <a:stretch/>
        </p:blipFill>
        <p:spPr>
          <a:xfrm>
            <a:off x="20" y="10"/>
            <a:ext cx="12191980" cy="6857989"/>
          </a:xfrm>
          <a:prstGeom prst="rect">
            <a:avLst/>
          </a:prstGeom>
        </p:spPr>
      </p:pic>
      <p:grpSp>
        <p:nvGrpSpPr>
          <p:cNvPr id="80" name="Group 79">
            <a:extLst>
              <a:ext uri="{FF2B5EF4-FFF2-40B4-BE49-F238E27FC236}">
                <a16:creationId xmlns:a16="http://schemas.microsoft.com/office/drawing/2014/main" id="{E14ED0B8-5CE6-4AC7-8B17-EA48222717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81" name="Straight Connector 80">
              <a:extLst>
                <a:ext uri="{FF2B5EF4-FFF2-40B4-BE49-F238E27FC236}">
                  <a16:creationId xmlns:a16="http://schemas.microsoft.com/office/drawing/2014/main" id="{F29A6D1E-B2C5-4EA5-AE1C-38B013F2F98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69931AB8-CF9B-4AD8-AC1D-4C2601AACD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CC2CCADA-1B82-43E3-833B-4060BE7F57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B7F08988-F992-4294-949D-DDCE169A3C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E85FC3C8-5C9D-43F8-9E30-0803257695F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36C109A7-0606-445C-9BD7-D34D2D56311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222D562A-981A-4601-A486-56FF6166F2D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A3ED2D30-01A5-481E-BC98-230A36B19F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699B6A44-3E5B-4A1B-9F08-91A9AC7D5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2CEAA436-3B60-4F4D-969C-F9E59166B81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C012AB3E-0EB0-401C-AEB9-1B11EBFA2DB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612C0EF1-16A8-43D3-BB08-6324EA2B18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110C8DD8-4E78-4609-8B03-3B03707792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1BF743F9-1D19-4FF2-8251-F57CA383B0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BDB321D0-DFB6-4B6E-906B-98817794502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506D4111-68A3-4087-9A9D-1929BD93598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70306072-4363-499C-81A5-02B06A7F0B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71D919DE-BA6B-4AFE-8C93-FE0D8613BF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DAF5B730-8B89-4959-803E-A637FEE302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9AD62196-A255-462C-806B-4343D25360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35DB4585-EC2B-48C9-88AD-993DF150E3E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498895D7-763A-4933-9336-204257916D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6E65AD35-513F-4B81-B4DC-6349631911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8CC64BBD-6AF9-4976-B460-FFA23615CBC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5F7C37CF-13E0-4F8F-9C0C-36F8307DFE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25D31D96-DD3E-4B9F-8596-594BFBE8DF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E693F56F-BB6A-475E-9C1D-15F77F3B1D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65552F12-F557-4C88-869D-73EA8697837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511692E3-49EE-410A-92E3-C182E8B30F9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11" name="Freeform: Shape 110">
            <a:extLst>
              <a:ext uri="{FF2B5EF4-FFF2-40B4-BE49-F238E27FC236}">
                <a16:creationId xmlns:a16="http://schemas.microsoft.com/office/drawing/2014/main" id="{0A4744D7-5764-4D74-8DF2-28385F0800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14" y="3733815"/>
            <a:ext cx="12208613" cy="3124184"/>
          </a:xfrm>
          <a:custGeom>
            <a:avLst/>
            <a:gdLst>
              <a:gd name="connsiteX0" fmla="*/ 8951169 w 12179808"/>
              <a:gd name="connsiteY0" fmla="*/ 21 h 2933519"/>
              <a:gd name="connsiteX1" fmla="*/ 11653845 w 12179808"/>
              <a:gd name="connsiteY1" fmla="*/ 146056 h 2933519"/>
              <a:gd name="connsiteX2" fmla="*/ 12178450 w 12179808"/>
              <a:gd name="connsiteY2" fmla="*/ 199538 h 2933519"/>
              <a:gd name="connsiteX3" fmla="*/ 12178450 w 12179808"/>
              <a:gd name="connsiteY3" fmla="*/ 1261956 h 2933519"/>
              <a:gd name="connsiteX4" fmla="*/ 12179808 w 12179808"/>
              <a:gd name="connsiteY4" fmla="*/ 1261956 h 2933519"/>
              <a:gd name="connsiteX5" fmla="*/ 12179808 w 12179808"/>
              <a:gd name="connsiteY5" fmla="*/ 2933519 h 2933519"/>
              <a:gd name="connsiteX6" fmla="*/ 0 w 12179808"/>
              <a:gd name="connsiteY6" fmla="*/ 2933519 h 2933519"/>
              <a:gd name="connsiteX7" fmla="*/ 0 w 12179808"/>
              <a:gd name="connsiteY7" fmla="*/ 1392987 h 2933519"/>
              <a:gd name="connsiteX8" fmla="*/ 0 w 12179808"/>
              <a:gd name="connsiteY8" fmla="*/ 1261956 h 2933519"/>
              <a:gd name="connsiteX9" fmla="*/ 0 w 12179808"/>
              <a:gd name="connsiteY9" fmla="*/ 703569 h 2933519"/>
              <a:gd name="connsiteX10" fmla="*/ 8951169 w 12179808"/>
              <a:gd name="connsiteY10" fmla="*/ 21 h 2933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9808" h="2933519">
                <a:moveTo>
                  <a:pt x="8951169" y="21"/>
                </a:moveTo>
                <a:cubicBezTo>
                  <a:pt x="9704520" y="1107"/>
                  <a:pt x="10578586" y="43239"/>
                  <a:pt x="11653845" y="146056"/>
                </a:cubicBezTo>
                <a:lnTo>
                  <a:pt x="12178450" y="199538"/>
                </a:lnTo>
                <a:lnTo>
                  <a:pt x="12178450" y="1261956"/>
                </a:lnTo>
                <a:lnTo>
                  <a:pt x="12179808" y="1261956"/>
                </a:lnTo>
                <a:lnTo>
                  <a:pt x="12179808" y="2933519"/>
                </a:lnTo>
                <a:lnTo>
                  <a:pt x="0" y="2933519"/>
                </a:lnTo>
                <a:lnTo>
                  <a:pt x="0" y="1392987"/>
                </a:lnTo>
                <a:lnTo>
                  <a:pt x="0" y="1261956"/>
                </a:lnTo>
                <a:lnTo>
                  <a:pt x="0" y="703569"/>
                </a:lnTo>
                <a:cubicBezTo>
                  <a:pt x="4768989" y="703569"/>
                  <a:pt x="5812206" y="-4505"/>
                  <a:pt x="8951169" y="21"/>
                </a:cubicBezTo>
                <a:close/>
              </a:path>
            </a:pathLst>
          </a:cu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A9702AD7-82F4-A1E0-77EB-E569620D998E}"/>
              </a:ext>
            </a:extLst>
          </p:cNvPr>
          <p:cNvSpPr>
            <a:spLocks noGrp="1"/>
          </p:cNvSpPr>
          <p:nvPr>
            <p:ph type="title"/>
          </p:nvPr>
        </p:nvSpPr>
        <p:spPr>
          <a:xfrm>
            <a:off x="1524000" y="3902383"/>
            <a:ext cx="9144000" cy="1600200"/>
          </a:xfrm>
        </p:spPr>
        <p:txBody>
          <a:bodyPr vert="horz" lIns="91440" tIns="45720" rIns="91440" bIns="45720" rtlCol="0" anchor="b">
            <a:normAutofit/>
          </a:bodyPr>
          <a:lstStyle/>
          <a:p>
            <a:pPr algn="ctr"/>
            <a:r>
              <a:rPr lang="en-US" sz="5400"/>
              <a:t>Thanks for listening!!!</a:t>
            </a:r>
          </a:p>
        </p:txBody>
      </p:sp>
    </p:spTree>
    <p:extLst>
      <p:ext uri="{BB962C8B-B14F-4D97-AF65-F5344CB8AC3E}">
        <p14:creationId xmlns:p14="http://schemas.microsoft.com/office/powerpoint/2010/main" val="339698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SineVTI">
  <a:themeElements>
    <a:clrScheme name="AnalogousFromRegularSeedRightStep">
      <a:dk1>
        <a:srgbClr val="000000"/>
      </a:dk1>
      <a:lt1>
        <a:srgbClr val="FFFFFF"/>
      </a:lt1>
      <a:dk2>
        <a:srgbClr val="3C3122"/>
      </a:dk2>
      <a:lt2>
        <a:srgbClr val="E2E7E8"/>
      </a:lt2>
      <a:accent1>
        <a:srgbClr val="C3614D"/>
      </a:accent1>
      <a:accent2>
        <a:srgbClr val="B1813B"/>
      </a:accent2>
      <a:accent3>
        <a:srgbClr val="A7A842"/>
      </a:accent3>
      <a:accent4>
        <a:srgbClr val="7FB13B"/>
      </a:accent4>
      <a:accent5>
        <a:srgbClr val="59B748"/>
      </a:accent5>
      <a:accent6>
        <a:srgbClr val="3BB159"/>
      </a:accent6>
      <a:hlink>
        <a:srgbClr val="358EA1"/>
      </a:hlink>
      <a:folHlink>
        <a:srgbClr val="7F7F7F"/>
      </a:folHlink>
    </a:clrScheme>
    <a:fontScheme name="Custom 49">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eVTI" id="{8435B2A2-1BD5-4C05-93E5-3C5388B709E3}" vid="{0D704B13-63FE-4848-A298-6B7359B95653}"/>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SineVTI</vt:lpstr>
      <vt:lpstr>Are digital skills important for studies and work </vt:lpstr>
      <vt:lpstr>What is the most used digital tool used by students at uwtsd?</vt:lpstr>
      <vt:lpstr>Our research methods </vt:lpstr>
      <vt:lpstr>Rational</vt:lpstr>
      <vt:lpstr>Ethical consideration</vt:lpstr>
      <vt:lpstr>Hypothesis</vt:lpstr>
      <vt:lpstr>Thanks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330</cp:revision>
  <dcterms:created xsi:type="dcterms:W3CDTF">2023-02-05T23:01:45Z</dcterms:created>
  <dcterms:modified xsi:type="dcterms:W3CDTF">2023-02-20T01:24:53Z</dcterms:modified>
</cp:coreProperties>
</file>