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9" r:id="rId10"/>
    <p:sldId id="263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007296-9E0D-459D-82AB-072CE7E28276}" v="178" dt="2026-02-05T23:26:47.4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1" d="100"/>
          <a:sy n="71" d="100"/>
        </p:scale>
        <p:origin x="603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rren Evans (2517855)" userId="3e3acbc9-7c55-474c-a4c8-a9ad60358650" providerId="ADAL" clId="{EEE0748B-5B26-4F3E-A58E-673870E1CE4A}"/>
    <pc:docChg chg="undo custSel addSld delSld modSld">
      <pc:chgData name="Darren Evans (2517855)" userId="3e3acbc9-7c55-474c-a4c8-a9ad60358650" providerId="ADAL" clId="{EEE0748B-5B26-4F3E-A58E-673870E1CE4A}" dt="2026-02-05T23:27:02.224" v="1371" actId="1076"/>
      <pc:docMkLst>
        <pc:docMk/>
      </pc:docMkLst>
      <pc:sldChg chg="modSp mod">
        <pc:chgData name="Darren Evans (2517855)" userId="3e3acbc9-7c55-474c-a4c8-a9ad60358650" providerId="ADAL" clId="{EEE0748B-5B26-4F3E-A58E-673870E1CE4A}" dt="2026-02-05T23:00:45.907" v="1274" actId="20577"/>
        <pc:sldMkLst>
          <pc:docMk/>
          <pc:sldMk cId="0" sldId="256"/>
        </pc:sldMkLst>
        <pc:spChg chg="mod">
          <ac:chgData name="Darren Evans (2517855)" userId="3e3acbc9-7c55-474c-a4c8-a9ad60358650" providerId="ADAL" clId="{EEE0748B-5B26-4F3E-A58E-673870E1CE4A}" dt="2026-02-03T11:41:12.657" v="60"/>
          <ac:spMkLst>
            <pc:docMk/>
            <pc:sldMk cId="0" sldId="256"/>
            <ac:spMk id="2" creationId="{00000000-0000-0000-0000-000000000000}"/>
          </ac:spMkLst>
        </pc:spChg>
        <pc:spChg chg="mod">
          <ac:chgData name="Darren Evans (2517855)" userId="3e3acbc9-7c55-474c-a4c8-a9ad60358650" providerId="ADAL" clId="{EEE0748B-5B26-4F3E-A58E-673870E1CE4A}" dt="2026-02-05T23:00:45.907" v="1274" actId="20577"/>
          <ac:spMkLst>
            <pc:docMk/>
            <pc:sldMk cId="0" sldId="256"/>
            <ac:spMk id="3" creationId="{00000000-0000-0000-0000-000000000000}"/>
          </ac:spMkLst>
        </pc:spChg>
      </pc:sldChg>
      <pc:sldChg chg="addSp modSp mod setBg modAnim">
        <pc:chgData name="Darren Evans (2517855)" userId="3e3acbc9-7c55-474c-a4c8-a9ad60358650" providerId="ADAL" clId="{EEE0748B-5B26-4F3E-A58E-673870E1CE4A}" dt="2026-02-05T23:05:57.742" v="1275" actId="20577"/>
        <pc:sldMkLst>
          <pc:docMk/>
          <pc:sldMk cId="0" sldId="257"/>
        </pc:sldMkLst>
        <pc:spChg chg="mod">
          <ac:chgData name="Darren Evans (2517855)" userId="3e3acbc9-7c55-474c-a4c8-a9ad60358650" providerId="ADAL" clId="{EEE0748B-5B26-4F3E-A58E-673870E1CE4A}" dt="2026-02-05T19:48:02.294" v="930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Darren Evans (2517855)" userId="3e3acbc9-7c55-474c-a4c8-a9ad60358650" providerId="ADAL" clId="{EEE0748B-5B26-4F3E-A58E-673870E1CE4A}" dt="2026-02-05T23:05:57.742" v="1275" actId="20577"/>
          <ac:spMkLst>
            <pc:docMk/>
            <pc:sldMk cId="0" sldId="257"/>
            <ac:spMk id="3" creationId="{00000000-0000-0000-0000-000000000000}"/>
          </ac:spMkLst>
        </pc:spChg>
        <pc:spChg chg="add">
          <ac:chgData name="Darren Evans (2517855)" userId="3e3acbc9-7c55-474c-a4c8-a9ad60358650" providerId="ADAL" clId="{EEE0748B-5B26-4F3E-A58E-673870E1CE4A}" dt="2026-02-05T19:48:02.294" v="930" actId="26606"/>
          <ac:spMkLst>
            <pc:docMk/>
            <pc:sldMk cId="0" sldId="257"/>
            <ac:spMk id="14" creationId="{3F088236-D655-4F88-B238-E16762358025}"/>
          </ac:spMkLst>
        </pc:spChg>
        <pc:spChg chg="add">
          <ac:chgData name="Darren Evans (2517855)" userId="3e3acbc9-7c55-474c-a4c8-a9ad60358650" providerId="ADAL" clId="{EEE0748B-5B26-4F3E-A58E-673870E1CE4A}" dt="2026-02-05T19:48:02.294" v="930" actId="26606"/>
          <ac:spMkLst>
            <pc:docMk/>
            <pc:sldMk cId="0" sldId="257"/>
            <ac:spMk id="16" creationId="{3DAC0C92-199E-475C-9390-119A9B027276}"/>
          </ac:spMkLst>
        </pc:spChg>
        <pc:spChg chg="add">
          <ac:chgData name="Darren Evans (2517855)" userId="3e3acbc9-7c55-474c-a4c8-a9ad60358650" providerId="ADAL" clId="{EEE0748B-5B26-4F3E-A58E-673870E1CE4A}" dt="2026-02-05T19:48:02.294" v="930" actId="26606"/>
          <ac:spMkLst>
            <pc:docMk/>
            <pc:sldMk cId="0" sldId="257"/>
            <ac:spMk id="18" creationId="{C4CFB339-0ED8-4FE2-9EF1-6D1375B8499B}"/>
          </ac:spMkLst>
        </pc:spChg>
        <pc:spChg chg="add">
          <ac:chgData name="Darren Evans (2517855)" userId="3e3acbc9-7c55-474c-a4c8-a9ad60358650" providerId="ADAL" clId="{EEE0748B-5B26-4F3E-A58E-673870E1CE4A}" dt="2026-02-05T19:48:02.294" v="930" actId="26606"/>
          <ac:spMkLst>
            <pc:docMk/>
            <pc:sldMk cId="0" sldId="257"/>
            <ac:spMk id="20" creationId="{31896C80-2069-4431-9C19-83B913734490}"/>
          </ac:spMkLst>
        </pc:spChg>
        <pc:spChg chg="add">
          <ac:chgData name="Darren Evans (2517855)" userId="3e3acbc9-7c55-474c-a4c8-a9ad60358650" providerId="ADAL" clId="{EEE0748B-5B26-4F3E-A58E-673870E1CE4A}" dt="2026-02-05T19:48:02.294" v="930" actId="26606"/>
          <ac:spMkLst>
            <pc:docMk/>
            <pc:sldMk cId="0" sldId="257"/>
            <ac:spMk id="22" creationId="{BF120A21-0841-4823-B0C4-28AEBCEF9B78}"/>
          </ac:spMkLst>
        </pc:spChg>
        <pc:spChg chg="add">
          <ac:chgData name="Darren Evans (2517855)" userId="3e3acbc9-7c55-474c-a4c8-a9ad60358650" providerId="ADAL" clId="{EEE0748B-5B26-4F3E-A58E-673870E1CE4A}" dt="2026-02-05T19:48:02.294" v="930" actId="26606"/>
          <ac:spMkLst>
            <pc:docMk/>
            <pc:sldMk cId="0" sldId="257"/>
            <ac:spMk id="24" creationId="{DBB05BAE-BBD3-4289-899F-A6851503C6B0}"/>
          </ac:spMkLst>
        </pc:spChg>
        <pc:spChg chg="add">
          <ac:chgData name="Darren Evans (2517855)" userId="3e3acbc9-7c55-474c-a4c8-a9ad60358650" providerId="ADAL" clId="{EEE0748B-5B26-4F3E-A58E-673870E1CE4A}" dt="2026-02-05T19:48:02.294" v="930" actId="26606"/>
          <ac:spMkLst>
            <pc:docMk/>
            <pc:sldMk cId="0" sldId="257"/>
            <ac:spMk id="26" creationId="{9874D11C-36F5-4BBE-A490-019A54E953B0}"/>
          </ac:spMkLst>
        </pc:spChg>
        <pc:picChg chg="add mod ord">
          <ac:chgData name="Darren Evans (2517855)" userId="3e3acbc9-7c55-474c-a4c8-a9ad60358650" providerId="ADAL" clId="{EEE0748B-5B26-4F3E-A58E-673870E1CE4A}" dt="2026-02-05T19:48:02.294" v="930" actId="26606"/>
          <ac:picMkLst>
            <pc:docMk/>
            <pc:sldMk cId="0" sldId="257"/>
            <ac:picMk id="5" creationId="{35216112-B9AA-4C21-C7FC-B5809C8CA472}"/>
          </ac:picMkLst>
        </pc:picChg>
      </pc:sldChg>
      <pc:sldChg chg="addSp delSp modSp mod setBg modAnim">
        <pc:chgData name="Darren Evans (2517855)" userId="3e3acbc9-7c55-474c-a4c8-a9ad60358650" providerId="ADAL" clId="{EEE0748B-5B26-4F3E-A58E-673870E1CE4A}" dt="2026-02-05T21:29:21.933" v="1020"/>
        <pc:sldMkLst>
          <pc:docMk/>
          <pc:sldMk cId="0" sldId="258"/>
        </pc:sldMkLst>
        <pc:spChg chg="mod">
          <ac:chgData name="Darren Evans (2517855)" userId="3e3acbc9-7c55-474c-a4c8-a9ad60358650" providerId="ADAL" clId="{EEE0748B-5B26-4F3E-A58E-673870E1CE4A}" dt="2026-02-05T21:28:25.407" v="1012" actId="20577"/>
          <ac:spMkLst>
            <pc:docMk/>
            <pc:sldMk cId="0" sldId="258"/>
            <ac:spMk id="2" creationId="{00000000-0000-0000-0000-000000000000}"/>
          </ac:spMkLst>
        </pc:spChg>
        <pc:spChg chg="add del mod">
          <ac:chgData name="Darren Evans (2517855)" userId="3e3acbc9-7c55-474c-a4c8-a9ad60358650" providerId="ADAL" clId="{EEE0748B-5B26-4F3E-A58E-673870E1CE4A}" dt="2026-02-05T21:21:13.138" v="994"/>
          <ac:spMkLst>
            <pc:docMk/>
            <pc:sldMk cId="0" sldId="258"/>
            <ac:spMk id="4" creationId="{C59917EF-57AC-EEDF-52D6-EA8CC8F7C5FA}"/>
          </ac:spMkLst>
        </pc:spChg>
        <pc:spChg chg="add mod">
          <ac:chgData name="Darren Evans (2517855)" userId="3e3acbc9-7c55-474c-a4c8-a9ad60358650" providerId="ADAL" clId="{EEE0748B-5B26-4F3E-A58E-673870E1CE4A}" dt="2026-02-05T21:27:40.419" v="1005" actId="20577"/>
          <ac:spMkLst>
            <pc:docMk/>
            <pc:sldMk cId="0" sldId="258"/>
            <ac:spMk id="5" creationId="{B4CE63BB-291E-369E-E21C-5C94805E8425}"/>
          </ac:spMkLst>
        </pc:spChg>
        <pc:spChg chg="add">
          <ac:chgData name="Darren Evans (2517855)" userId="3e3acbc9-7c55-474c-a4c8-a9ad60358650" providerId="ADAL" clId="{EEE0748B-5B26-4F3E-A58E-673870E1CE4A}" dt="2026-02-03T11:45:46.100" v="93" actId="26606"/>
          <ac:spMkLst>
            <pc:docMk/>
            <pc:sldMk cId="0" sldId="258"/>
            <ac:spMk id="14" creationId="{3F088236-D655-4F88-B238-E16762358025}"/>
          </ac:spMkLst>
        </pc:spChg>
        <pc:spChg chg="add">
          <ac:chgData name="Darren Evans (2517855)" userId="3e3acbc9-7c55-474c-a4c8-a9ad60358650" providerId="ADAL" clId="{EEE0748B-5B26-4F3E-A58E-673870E1CE4A}" dt="2026-02-03T11:45:46.100" v="93" actId="26606"/>
          <ac:spMkLst>
            <pc:docMk/>
            <pc:sldMk cId="0" sldId="258"/>
            <ac:spMk id="16" creationId="{3DAC0C92-199E-475C-9390-119A9B027276}"/>
          </ac:spMkLst>
        </pc:spChg>
        <pc:spChg chg="add">
          <ac:chgData name="Darren Evans (2517855)" userId="3e3acbc9-7c55-474c-a4c8-a9ad60358650" providerId="ADAL" clId="{EEE0748B-5B26-4F3E-A58E-673870E1CE4A}" dt="2026-02-03T11:45:46.100" v="93" actId="26606"/>
          <ac:spMkLst>
            <pc:docMk/>
            <pc:sldMk cId="0" sldId="258"/>
            <ac:spMk id="18" creationId="{C4CFB339-0ED8-4FE2-9EF1-6D1375B8499B}"/>
          </ac:spMkLst>
        </pc:spChg>
        <pc:spChg chg="add">
          <ac:chgData name="Darren Evans (2517855)" userId="3e3acbc9-7c55-474c-a4c8-a9ad60358650" providerId="ADAL" clId="{EEE0748B-5B26-4F3E-A58E-673870E1CE4A}" dt="2026-02-03T11:45:46.100" v="93" actId="26606"/>
          <ac:spMkLst>
            <pc:docMk/>
            <pc:sldMk cId="0" sldId="258"/>
            <ac:spMk id="20" creationId="{31896C80-2069-4431-9C19-83B913734490}"/>
          </ac:spMkLst>
        </pc:spChg>
        <pc:spChg chg="add">
          <ac:chgData name="Darren Evans (2517855)" userId="3e3acbc9-7c55-474c-a4c8-a9ad60358650" providerId="ADAL" clId="{EEE0748B-5B26-4F3E-A58E-673870E1CE4A}" dt="2026-02-03T11:45:46.100" v="93" actId="26606"/>
          <ac:spMkLst>
            <pc:docMk/>
            <pc:sldMk cId="0" sldId="258"/>
            <ac:spMk id="22" creationId="{BF120A21-0841-4823-B0C4-28AEBCEF9B78}"/>
          </ac:spMkLst>
        </pc:spChg>
        <pc:spChg chg="add">
          <ac:chgData name="Darren Evans (2517855)" userId="3e3acbc9-7c55-474c-a4c8-a9ad60358650" providerId="ADAL" clId="{EEE0748B-5B26-4F3E-A58E-673870E1CE4A}" dt="2026-02-03T11:45:46.100" v="93" actId="26606"/>
          <ac:spMkLst>
            <pc:docMk/>
            <pc:sldMk cId="0" sldId="258"/>
            <ac:spMk id="24" creationId="{DBB05BAE-BBD3-4289-899F-A6851503C6B0}"/>
          </ac:spMkLst>
        </pc:spChg>
        <pc:spChg chg="add">
          <ac:chgData name="Darren Evans (2517855)" userId="3e3acbc9-7c55-474c-a4c8-a9ad60358650" providerId="ADAL" clId="{EEE0748B-5B26-4F3E-A58E-673870E1CE4A}" dt="2026-02-03T11:45:46.100" v="93" actId="26606"/>
          <ac:spMkLst>
            <pc:docMk/>
            <pc:sldMk cId="0" sldId="258"/>
            <ac:spMk id="26" creationId="{9874D11C-36F5-4BBE-A490-019A54E953B0}"/>
          </ac:spMkLst>
        </pc:spChg>
        <pc:picChg chg="add">
          <ac:chgData name="Darren Evans (2517855)" userId="3e3acbc9-7c55-474c-a4c8-a9ad60358650" providerId="ADAL" clId="{EEE0748B-5B26-4F3E-A58E-673870E1CE4A}" dt="2026-02-03T11:45:46.100" v="93" actId="26606"/>
          <ac:picMkLst>
            <pc:docMk/>
            <pc:sldMk cId="0" sldId="258"/>
            <ac:picMk id="6" creationId="{E59CD244-7B32-C792-0AB5-27C1847DCADC}"/>
          </ac:picMkLst>
        </pc:picChg>
      </pc:sldChg>
      <pc:sldChg chg="addSp delSp modSp mod setBg modAnim">
        <pc:chgData name="Darren Evans (2517855)" userId="3e3acbc9-7c55-474c-a4c8-a9ad60358650" providerId="ADAL" clId="{EEE0748B-5B26-4F3E-A58E-673870E1CE4A}" dt="2026-02-05T21:33:07.995" v="1038"/>
        <pc:sldMkLst>
          <pc:docMk/>
          <pc:sldMk cId="0" sldId="259"/>
        </pc:sldMkLst>
        <pc:spChg chg="mod">
          <ac:chgData name="Darren Evans (2517855)" userId="3e3acbc9-7c55-474c-a4c8-a9ad60358650" providerId="ADAL" clId="{EEE0748B-5B26-4F3E-A58E-673870E1CE4A}" dt="2026-02-05T21:32:29.734" v="1034" actId="20577"/>
          <ac:spMkLst>
            <pc:docMk/>
            <pc:sldMk cId="0" sldId="259"/>
            <ac:spMk id="2" creationId="{00000000-0000-0000-0000-000000000000}"/>
          </ac:spMkLst>
        </pc:spChg>
        <pc:spChg chg="mod">
          <ac:chgData name="Darren Evans (2517855)" userId="3e3acbc9-7c55-474c-a4c8-a9ad60358650" providerId="ADAL" clId="{EEE0748B-5B26-4F3E-A58E-673870E1CE4A}" dt="2026-02-05T21:32:59.717" v="1037" actId="20577"/>
          <ac:spMkLst>
            <pc:docMk/>
            <pc:sldMk cId="0" sldId="259"/>
            <ac:spMk id="3" creationId="{00000000-0000-0000-0000-000000000000}"/>
          </ac:spMkLst>
        </pc:spChg>
        <pc:spChg chg="add">
          <ac:chgData name="Darren Evans (2517855)" userId="3e3acbc9-7c55-474c-a4c8-a9ad60358650" providerId="ADAL" clId="{EEE0748B-5B26-4F3E-A58E-673870E1CE4A}" dt="2026-02-03T11:46:39.218" v="102" actId="26606"/>
          <ac:spMkLst>
            <pc:docMk/>
            <pc:sldMk cId="0" sldId="259"/>
            <ac:spMk id="62" creationId="{D6320AF9-619A-4175-865B-5663E1AEF4C5}"/>
          </ac:spMkLst>
        </pc:spChg>
        <pc:spChg chg="add">
          <ac:chgData name="Darren Evans (2517855)" userId="3e3acbc9-7c55-474c-a4c8-a9ad60358650" providerId="ADAL" clId="{EEE0748B-5B26-4F3E-A58E-673870E1CE4A}" dt="2026-02-03T11:46:39.218" v="102" actId="26606"/>
          <ac:spMkLst>
            <pc:docMk/>
            <pc:sldMk cId="0" sldId="259"/>
            <ac:spMk id="65" creationId="{7E018740-5C2B-4A41-AC1A-7E68D1EC1954}"/>
          </ac:spMkLst>
        </pc:spChg>
        <pc:spChg chg="add">
          <ac:chgData name="Darren Evans (2517855)" userId="3e3acbc9-7c55-474c-a4c8-a9ad60358650" providerId="ADAL" clId="{EEE0748B-5B26-4F3E-A58E-673870E1CE4A}" dt="2026-02-03T11:46:39.218" v="102" actId="26606"/>
          <ac:spMkLst>
            <pc:docMk/>
            <pc:sldMk cId="0" sldId="259"/>
            <ac:spMk id="67" creationId="{A032553A-72E8-4B0D-8405-FF9771C9AF05}"/>
          </ac:spMkLst>
        </pc:spChg>
        <pc:spChg chg="add">
          <ac:chgData name="Darren Evans (2517855)" userId="3e3acbc9-7c55-474c-a4c8-a9ad60358650" providerId="ADAL" clId="{EEE0748B-5B26-4F3E-A58E-673870E1CE4A}" dt="2026-02-03T11:46:39.218" v="102" actId="26606"/>
          <ac:spMkLst>
            <pc:docMk/>
            <pc:sldMk cId="0" sldId="259"/>
            <ac:spMk id="68" creationId="{765800AC-C3B9-498E-87BC-29FAE4C76B21}"/>
          </ac:spMkLst>
        </pc:spChg>
        <pc:spChg chg="add">
          <ac:chgData name="Darren Evans (2517855)" userId="3e3acbc9-7c55-474c-a4c8-a9ad60358650" providerId="ADAL" clId="{EEE0748B-5B26-4F3E-A58E-673870E1CE4A}" dt="2026-02-03T11:46:39.218" v="102" actId="26606"/>
          <ac:spMkLst>
            <pc:docMk/>
            <pc:sldMk cId="0" sldId="259"/>
            <ac:spMk id="69" creationId="{1F9D6ACB-2FF4-49F9-978A-E0D5327FC635}"/>
          </ac:spMkLst>
        </pc:spChg>
        <pc:picChg chg="add mod ord">
          <ac:chgData name="Darren Evans (2517855)" userId="3e3acbc9-7c55-474c-a4c8-a9ad60358650" providerId="ADAL" clId="{EEE0748B-5B26-4F3E-A58E-673870E1CE4A}" dt="2026-02-03T11:46:52.140" v="105" actId="1076"/>
          <ac:picMkLst>
            <pc:docMk/>
            <pc:sldMk cId="0" sldId="259"/>
            <ac:picMk id="5" creationId="{548FF8CF-41A9-58A1-5197-48BBED6C8912}"/>
          </ac:picMkLst>
        </pc:picChg>
      </pc:sldChg>
      <pc:sldChg chg="addSp delSp modSp mod setBg modAnim">
        <pc:chgData name="Darren Evans (2517855)" userId="3e3acbc9-7c55-474c-a4c8-a9ad60358650" providerId="ADAL" clId="{EEE0748B-5B26-4F3E-A58E-673870E1CE4A}" dt="2026-02-05T23:08:53.752" v="1281"/>
        <pc:sldMkLst>
          <pc:docMk/>
          <pc:sldMk cId="0" sldId="260"/>
        </pc:sldMkLst>
        <pc:spChg chg="mod">
          <ac:chgData name="Darren Evans (2517855)" userId="3e3acbc9-7c55-474c-a4c8-a9ad60358650" providerId="ADAL" clId="{EEE0748B-5B26-4F3E-A58E-673870E1CE4A}" dt="2026-02-05T21:37:33.711" v="1052" actId="26606"/>
          <ac:spMkLst>
            <pc:docMk/>
            <pc:sldMk cId="0" sldId="260"/>
            <ac:spMk id="2" creationId="{00000000-0000-0000-0000-000000000000}"/>
          </ac:spMkLst>
        </pc:spChg>
        <pc:spChg chg="del mod">
          <ac:chgData name="Darren Evans (2517855)" userId="3e3acbc9-7c55-474c-a4c8-a9ad60358650" providerId="ADAL" clId="{EEE0748B-5B26-4F3E-A58E-673870E1CE4A}" dt="2026-02-05T20:31:35.090" v="933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Darren Evans (2517855)" userId="3e3acbc9-7c55-474c-a4c8-a9ad60358650" providerId="ADAL" clId="{EEE0748B-5B26-4F3E-A58E-673870E1CE4A}" dt="2026-02-05T23:07:12.263" v="1278" actId="20577"/>
          <ac:spMkLst>
            <pc:docMk/>
            <pc:sldMk cId="0" sldId="260"/>
            <ac:spMk id="5" creationId="{91D1A4E4-54F9-C819-3B7E-A810CDCE6E30}"/>
          </ac:spMkLst>
        </pc:spChg>
        <pc:spChg chg="add del">
          <ac:chgData name="Darren Evans (2517855)" userId="3e3acbc9-7c55-474c-a4c8-a9ad60358650" providerId="ADAL" clId="{EEE0748B-5B26-4F3E-A58E-673870E1CE4A}" dt="2026-02-05T21:37:33.683" v="1051" actId="26606"/>
          <ac:spMkLst>
            <pc:docMk/>
            <pc:sldMk cId="0" sldId="260"/>
            <ac:spMk id="9" creationId="{3BCB5F6A-9EB0-40B0-9D13-3023E9A20508}"/>
          </ac:spMkLst>
        </pc:spChg>
        <pc:spChg chg="add">
          <ac:chgData name="Darren Evans (2517855)" userId="3e3acbc9-7c55-474c-a4c8-a9ad60358650" providerId="ADAL" clId="{EEE0748B-5B26-4F3E-A58E-673870E1CE4A}" dt="2026-02-05T21:37:33.711" v="1052" actId="26606"/>
          <ac:spMkLst>
            <pc:docMk/>
            <pc:sldMk cId="0" sldId="260"/>
            <ac:spMk id="15" creationId="{3F088236-D655-4F88-B238-E16762358025}"/>
          </ac:spMkLst>
        </pc:spChg>
        <pc:spChg chg="add del">
          <ac:chgData name="Darren Evans (2517855)" userId="3e3acbc9-7c55-474c-a4c8-a9ad60358650" providerId="ADAL" clId="{EEE0748B-5B26-4F3E-A58E-673870E1CE4A}" dt="2026-02-05T21:37:06.739" v="1043" actId="26606"/>
          <ac:spMkLst>
            <pc:docMk/>
            <pc:sldMk cId="0" sldId="260"/>
            <ac:spMk id="16" creationId="{3F088236-D655-4F88-B238-E16762358025}"/>
          </ac:spMkLst>
        </pc:spChg>
        <pc:spChg chg="add">
          <ac:chgData name="Darren Evans (2517855)" userId="3e3acbc9-7c55-474c-a4c8-a9ad60358650" providerId="ADAL" clId="{EEE0748B-5B26-4F3E-A58E-673870E1CE4A}" dt="2026-02-05T21:37:33.711" v="1052" actId="26606"/>
          <ac:spMkLst>
            <pc:docMk/>
            <pc:sldMk cId="0" sldId="260"/>
            <ac:spMk id="17" creationId="{3DAC0C92-199E-475C-9390-119A9B027276}"/>
          </ac:spMkLst>
        </pc:spChg>
        <pc:spChg chg="add del">
          <ac:chgData name="Darren Evans (2517855)" userId="3e3acbc9-7c55-474c-a4c8-a9ad60358650" providerId="ADAL" clId="{EEE0748B-5B26-4F3E-A58E-673870E1CE4A}" dt="2026-02-05T21:37:06.739" v="1043" actId="26606"/>
          <ac:spMkLst>
            <pc:docMk/>
            <pc:sldMk cId="0" sldId="260"/>
            <ac:spMk id="18" creationId="{3DAC0C92-199E-475C-9390-119A9B027276}"/>
          </ac:spMkLst>
        </pc:spChg>
        <pc:spChg chg="add">
          <ac:chgData name="Darren Evans (2517855)" userId="3e3acbc9-7c55-474c-a4c8-a9ad60358650" providerId="ADAL" clId="{EEE0748B-5B26-4F3E-A58E-673870E1CE4A}" dt="2026-02-05T21:37:33.711" v="1052" actId="26606"/>
          <ac:spMkLst>
            <pc:docMk/>
            <pc:sldMk cId="0" sldId="260"/>
            <ac:spMk id="19" creationId="{C4CFB339-0ED8-4FE2-9EF1-6D1375B8499B}"/>
          </ac:spMkLst>
        </pc:spChg>
        <pc:spChg chg="add del">
          <ac:chgData name="Darren Evans (2517855)" userId="3e3acbc9-7c55-474c-a4c8-a9ad60358650" providerId="ADAL" clId="{EEE0748B-5B26-4F3E-A58E-673870E1CE4A}" dt="2026-02-05T21:37:06.739" v="1043" actId="26606"/>
          <ac:spMkLst>
            <pc:docMk/>
            <pc:sldMk cId="0" sldId="260"/>
            <ac:spMk id="20" creationId="{C4CFB339-0ED8-4FE2-9EF1-6D1375B8499B}"/>
          </ac:spMkLst>
        </pc:spChg>
        <pc:spChg chg="add">
          <ac:chgData name="Darren Evans (2517855)" userId="3e3acbc9-7c55-474c-a4c8-a9ad60358650" providerId="ADAL" clId="{EEE0748B-5B26-4F3E-A58E-673870E1CE4A}" dt="2026-02-05T21:37:33.711" v="1052" actId="26606"/>
          <ac:spMkLst>
            <pc:docMk/>
            <pc:sldMk cId="0" sldId="260"/>
            <ac:spMk id="21" creationId="{31896C80-2069-4431-9C19-83B913734490}"/>
          </ac:spMkLst>
        </pc:spChg>
        <pc:spChg chg="add del">
          <ac:chgData name="Darren Evans (2517855)" userId="3e3acbc9-7c55-474c-a4c8-a9ad60358650" providerId="ADAL" clId="{EEE0748B-5B26-4F3E-A58E-673870E1CE4A}" dt="2026-02-05T21:37:06.739" v="1043" actId="26606"/>
          <ac:spMkLst>
            <pc:docMk/>
            <pc:sldMk cId="0" sldId="260"/>
            <ac:spMk id="22" creationId="{31896C80-2069-4431-9C19-83B913734490}"/>
          </ac:spMkLst>
        </pc:spChg>
        <pc:spChg chg="add">
          <ac:chgData name="Darren Evans (2517855)" userId="3e3acbc9-7c55-474c-a4c8-a9ad60358650" providerId="ADAL" clId="{EEE0748B-5B26-4F3E-A58E-673870E1CE4A}" dt="2026-02-05T21:37:33.711" v="1052" actId="26606"/>
          <ac:spMkLst>
            <pc:docMk/>
            <pc:sldMk cId="0" sldId="260"/>
            <ac:spMk id="23" creationId="{BF120A21-0841-4823-B0C4-28AEBCEF9B78}"/>
          </ac:spMkLst>
        </pc:spChg>
        <pc:spChg chg="add del">
          <ac:chgData name="Darren Evans (2517855)" userId="3e3acbc9-7c55-474c-a4c8-a9ad60358650" providerId="ADAL" clId="{EEE0748B-5B26-4F3E-A58E-673870E1CE4A}" dt="2026-02-05T21:37:06.739" v="1043" actId="26606"/>
          <ac:spMkLst>
            <pc:docMk/>
            <pc:sldMk cId="0" sldId="260"/>
            <ac:spMk id="24" creationId="{BF120A21-0841-4823-B0C4-28AEBCEF9B78}"/>
          </ac:spMkLst>
        </pc:spChg>
        <pc:spChg chg="add">
          <ac:chgData name="Darren Evans (2517855)" userId="3e3acbc9-7c55-474c-a4c8-a9ad60358650" providerId="ADAL" clId="{EEE0748B-5B26-4F3E-A58E-673870E1CE4A}" dt="2026-02-05T21:37:33.711" v="1052" actId="26606"/>
          <ac:spMkLst>
            <pc:docMk/>
            <pc:sldMk cId="0" sldId="260"/>
            <ac:spMk id="25" creationId="{DBB05BAE-BBD3-4289-899F-A6851503C6B0}"/>
          </ac:spMkLst>
        </pc:spChg>
        <pc:spChg chg="add del">
          <ac:chgData name="Darren Evans (2517855)" userId="3e3acbc9-7c55-474c-a4c8-a9ad60358650" providerId="ADAL" clId="{EEE0748B-5B26-4F3E-A58E-673870E1CE4A}" dt="2026-02-05T21:37:06.739" v="1043" actId="26606"/>
          <ac:spMkLst>
            <pc:docMk/>
            <pc:sldMk cId="0" sldId="260"/>
            <ac:spMk id="26" creationId="{DBB05BAE-BBD3-4289-899F-A6851503C6B0}"/>
          </ac:spMkLst>
        </pc:spChg>
        <pc:spChg chg="add">
          <ac:chgData name="Darren Evans (2517855)" userId="3e3acbc9-7c55-474c-a4c8-a9ad60358650" providerId="ADAL" clId="{EEE0748B-5B26-4F3E-A58E-673870E1CE4A}" dt="2026-02-05T21:37:33.711" v="1052" actId="26606"/>
          <ac:spMkLst>
            <pc:docMk/>
            <pc:sldMk cId="0" sldId="260"/>
            <ac:spMk id="27" creationId="{9874D11C-36F5-4BBE-A490-019A54E953B0}"/>
          </ac:spMkLst>
        </pc:spChg>
        <pc:spChg chg="add del">
          <ac:chgData name="Darren Evans (2517855)" userId="3e3acbc9-7c55-474c-a4c8-a9ad60358650" providerId="ADAL" clId="{EEE0748B-5B26-4F3E-A58E-673870E1CE4A}" dt="2026-02-05T21:37:06.739" v="1043" actId="26606"/>
          <ac:spMkLst>
            <pc:docMk/>
            <pc:sldMk cId="0" sldId="260"/>
            <ac:spMk id="28" creationId="{9874D11C-36F5-4BBE-A490-019A54E953B0}"/>
          </ac:spMkLst>
        </pc:spChg>
        <pc:spChg chg="add del">
          <ac:chgData name="Darren Evans (2517855)" userId="3e3acbc9-7c55-474c-a4c8-a9ad60358650" providerId="ADAL" clId="{EEE0748B-5B26-4F3E-A58E-673870E1CE4A}" dt="2026-02-05T21:37:11.115" v="1045" actId="26606"/>
          <ac:spMkLst>
            <pc:docMk/>
            <pc:sldMk cId="0" sldId="260"/>
            <ac:spMk id="31" creationId="{DD6B6433-CCD9-42F6-83C5-76BCAA8FEE69}"/>
          </ac:spMkLst>
        </pc:spChg>
        <pc:spChg chg="add del">
          <ac:chgData name="Darren Evans (2517855)" userId="3e3acbc9-7c55-474c-a4c8-a9ad60358650" providerId="ADAL" clId="{EEE0748B-5B26-4F3E-A58E-673870E1CE4A}" dt="2026-02-05T21:37:11.115" v="1045" actId="26606"/>
          <ac:spMkLst>
            <pc:docMk/>
            <pc:sldMk cId="0" sldId="260"/>
            <ac:spMk id="32" creationId="{4412B991-9935-45FB-A17E-8F30DD832561}"/>
          </ac:spMkLst>
        </pc:spChg>
        <pc:spChg chg="add del">
          <ac:chgData name="Darren Evans (2517855)" userId="3e3acbc9-7c55-474c-a4c8-a9ad60358650" providerId="ADAL" clId="{EEE0748B-5B26-4F3E-A58E-673870E1CE4A}" dt="2026-02-05T21:37:11.115" v="1045" actId="26606"/>
          <ac:spMkLst>
            <pc:docMk/>
            <pc:sldMk cId="0" sldId="260"/>
            <ac:spMk id="33" creationId="{442B55CB-F27D-4C06-89E5-4EC99A519CBE}"/>
          </ac:spMkLst>
        </pc:spChg>
        <pc:spChg chg="add del">
          <ac:chgData name="Darren Evans (2517855)" userId="3e3acbc9-7c55-474c-a4c8-a9ad60358650" providerId="ADAL" clId="{EEE0748B-5B26-4F3E-A58E-673870E1CE4A}" dt="2026-02-05T21:37:11.115" v="1045" actId="26606"/>
          <ac:spMkLst>
            <pc:docMk/>
            <pc:sldMk cId="0" sldId="260"/>
            <ac:spMk id="36" creationId="{70669A81-0E9B-4B42-AFEA-8F672C6CFBA7}"/>
          </ac:spMkLst>
        </pc:spChg>
        <pc:spChg chg="add del">
          <ac:chgData name="Darren Evans (2517855)" userId="3e3acbc9-7c55-474c-a4c8-a9ad60358650" providerId="ADAL" clId="{EEE0748B-5B26-4F3E-A58E-673870E1CE4A}" dt="2026-02-05T21:37:11.115" v="1045" actId="26606"/>
          <ac:spMkLst>
            <pc:docMk/>
            <pc:sldMk cId="0" sldId="260"/>
            <ac:spMk id="37" creationId="{8C93E0C6-CF08-4771-B5A9-6018CB3AED59}"/>
          </ac:spMkLst>
        </pc:spChg>
        <pc:spChg chg="add del">
          <ac:chgData name="Darren Evans (2517855)" userId="3e3acbc9-7c55-474c-a4c8-a9ad60358650" providerId="ADAL" clId="{EEE0748B-5B26-4F3E-A58E-673870E1CE4A}" dt="2026-02-05T21:37:11.115" v="1045" actId="26606"/>
          <ac:spMkLst>
            <pc:docMk/>
            <pc:sldMk cId="0" sldId="260"/>
            <ac:spMk id="38" creationId="{A011F1B8-62C5-4D08-A621-EAD05C7D6905}"/>
          </ac:spMkLst>
        </pc:spChg>
        <pc:spChg chg="add del">
          <ac:chgData name="Darren Evans (2517855)" userId="3e3acbc9-7c55-474c-a4c8-a9ad60358650" providerId="ADAL" clId="{EEE0748B-5B26-4F3E-A58E-673870E1CE4A}" dt="2026-02-05T21:37:11.115" v="1045" actId="26606"/>
          <ac:spMkLst>
            <pc:docMk/>
            <pc:sldMk cId="0" sldId="260"/>
            <ac:spMk id="39" creationId="{C6A6AECB-428C-4CB4-B65A-359F08B6D8F8}"/>
          </ac:spMkLst>
        </pc:spChg>
        <pc:spChg chg="add del">
          <ac:chgData name="Darren Evans (2517855)" userId="3e3acbc9-7c55-474c-a4c8-a9ad60358650" providerId="ADAL" clId="{EEE0748B-5B26-4F3E-A58E-673870E1CE4A}" dt="2026-02-05T21:37:11.115" v="1045" actId="26606"/>
          <ac:spMkLst>
            <pc:docMk/>
            <pc:sldMk cId="0" sldId="260"/>
            <ac:spMk id="40" creationId="{28D1A6ED-2AB6-46A3-A315-485B8BF936D8}"/>
          </ac:spMkLst>
        </pc:spChg>
        <pc:spChg chg="add del">
          <ac:chgData name="Darren Evans (2517855)" userId="3e3acbc9-7c55-474c-a4c8-a9ad60358650" providerId="ADAL" clId="{EEE0748B-5B26-4F3E-A58E-673870E1CE4A}" dt="2026-02-05T21:37:16.357" v="1047" actId="26606"/>
          <ac:spMkLst>
            <pc:docMk/>
            <pc:sldMk cId="0" sldId="260"/>
            <ac:spMk id="44" creationId="{3F088236-D655-4F88-B238-E16762358025}"/>
          </ac:spMkLst>
        </pc:spChg>
        <pc:spChg chg="add del">
          <ac:chgData name="Darren Evans (2517855)" userId="3e3acbc9-7c55-474c-a4c8-a9ad60358650" providerId="ADAL" clId="{EEE0748B-5B26-4F3E-A58E-673870E1CE4A}" dt="2026-02-05T21:37:16.357" v="1047" actId="26606"/>
          <ac:spMkLst>
            <pc:docMk/>
            <pc:sldMk cId="0" sldId="260"/>
            <ac:spMk id="45" creationId="{3DAC0C92-199E-475C-9390-119A9B027276}"/>
          </ac:spMkLst>
        </pc:spChg>
        <pc:spChg chg="add del">
          <ac:chgData name="Darren Evans (2517855)" userId="3e3acbc9-7c55-474c-a4c8-a9ad60358650" providerId="ADAL" clId="{EEE0748B-5B26-4F3E-A58E-673870E1CE4A}" dt="2026-02-05T21:37:16.357" v="1047" actId="26606"/>
          <ac:spMkLst>
            <pc:docMk/>
            <pc:sldMk cId="0" sldId="260"/>
            <ac:spMk id="46" creationId="{C4CFB339-0ED8-4FE2-9EF1-6D1375B8499B}"/>
          </ac:spMkLst>
        </pc:spChg>
        <pc:spChg chg="add del">
          <ac:chgData name="Darren Evans (2517855)" userId="3e3acbc9-7c55-474c-a4c8-a9ad60358650" providerId="ADAL" clId="{EEE0748B-5B26-4F3E-A58E-673870E1CE4A}" dt="2026-02-05T21:37:16.357" v="1047" actId="26606"/>
          <ac:spMkLst>
            <pc:docMk/>
            <pc:sldMk cId="0" sldId="260"/>
            <ac:spMk id="47" creationId="{31896C80-2069-4431-9C19-83B913734490}"/>
          </ac:spMkLst>
        </pc:spChg>
        <pc:spChg chg="add del">
          <ac:chgData name="Darren Evans (2517855)" userId="3e3acbc9-7c55-474c-a4c8-a9ad60358650" providerId="ADAL" clId="{EEE0748B-5B26-4F3E-A58E-673870E1CE4A}" dt="2026-02-05T21:37:16.357" v="1047" actId="26606"/>
          <ac:spMkLst>
            <pc:docMk/>
            <pc:sldMk cId="0" sldId="260"/>
            <ac:spMk id="48" creationId="{BF120A21-0841-4823-B0C4-28AEBCEF9B78}"/>
          </ac:spMkLst>
        </pc:spChg>
        <pc:spChg chg="add del">
          <ac:chgData name="Darren Evans (2517855)" userId="3e3acbc9-7c55-474c-a4c8-a9ad60358650" providerId="ADAL" clId="{EEE0748B-5B26-4F3E-A58E-673870E1CE4A}" dt="2026-02-05T21:37:16.357" v="1047" actId="26606"/>
          <ac:spMkLst>
            <pc:docMk/>
            <pc:sldMk cId="0" sldId="260"/>
            <ac:spMk id="49" creationId="{DBB05BAE-BBD3-4289-899F-A6851503C6B0}"/>
          </ac:spMkLst>
        </pc:spChg>
        <pc:spChg chg="add del">
          <ac:chgData name="Darren Evans (2517855)" userId="3e3acbc9-7c55-474c-a4c8-a9ad60358650" providerId="ADAL" clId="{EEE0748B-5B26-4F3E-A58E-673870E1CE4A}" dt="2026-02-05T21:37:16.357" v="1047" actId="26606"/>
          <ac:spMkLst>
            <pc:docMk/>
            <pc:sldMk cId="0" sldId="260"/>
            <ac:spMk id="50" creationId="{9874D11C-36F5-4BBE-A490-019A54E953B0}"/>
          </ac:spMkLst>
        </pc:spChg>
        <pc:picChg chg="add mod ord">
          <ac:chgData name="Darren Evans (2517855)" userId="3e3acbc9-7c55-474c-a4c8-a9ad60358650" providerId="ADAL" clId="{EEE0748B-5B26-4F3E-A58E-673870E1CE4A}" dt="2026-02-05T21:37:42.600" v="1053" actId="1076"/>
          <ac:picMkLst>
            <pc:docMk/>
            <pc:sldMk cId="0" sldId="260"/>
            <ac:picMk id="7" creationId="{757AD399-08A6-1DA5-112B-34A228E14765}"/>
          </ac:picMkLst>
        </pc:picChg>
      </pc:sldChg>
      <pc:sldChg chg="addSp delSp modSp mod setBg modAnim setClrOvrMap">
        <pc:chgData name="Darren Evans (2517855)" userId="3e3acbc9-7c55-474c-a4c8-a9ad60358650" providerId="ADAL" clId="{EEE0748B-5B26-4F3E-A58E-673870E1CE4A}" dt="2026-02-05T21:42:03.763" v="1071" actId="14100"/>
        <pc:sldMkLst>
          <pc:docMk/>
          <pc:sldMk cId="0" sldId="261"/>
        </pc:sldMkLst>
        <pc:spChg chg="mod ord">
          <ac:chgData name="Darren Evans (2517855)" userId="3e3acbc9-7c55-474c-a4c8-a9ad60358650" providerId="ADAL" clId="{EEE0748B-5B26-4F3E-A58E-673870E1CE4A}" dt="2026-02-05T14:19:28.971" v="139" actId="26606"/>
          <ac:spMkLst>
            <pc:docMk/>
            <pc:sldMk cId="0" sldId="261"/>
            <ac:spMk id="2" creationId="{00000000-0000-0000-0000-000000000000}"/>
          </ac:spMkLst>
        </pc:spChg>
        <pc:spChg chg="mod ord">
          <ac:chgData name="Darren Evans (2517855)" userId="3e3acbc9-7c55-474c-a4c8-a9ad60358650" providerId="ADAL" clId="{EEE0748B-5B26-4F3E-A58E-673870E1CE4A}" dt="2026-02-05T21:40:19.067" v="1063" actId="122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Darren Evans (2517855)" userId="3e3acbc9-7c55-474c-a4c8-a9ad60358650" providerId="ADAL" clId="{EEE0748B-5B26-4F3E-A58E-673870E1CE4A}" dt="2026-02-05T14:19:28.971" v="139" actId="26606"/>
          <ac:spMkLst>
            <pc:docMk/>
            <pc:sldMk cId="0" sldId="261"/>
            <ac:spMk id="40" creationId="{603AE127-802C-459A-A612-DB85B67F0DC0}"/>
          </ac:spMkLst>
        </pc:spChg>
        <pc:spChg chg="add del">
          <ac:chgData name="Darren Evans (2517855)" userId="3e3acbc9-7c55-474c-a4c8-a9ad60358650" providerId="ADAL" clId="{EEE0748B-5B26-4F3E-A58E-673870E1CE4A}" dt="2026-02-05T14:19:28.971" v="139" actId="26606"/>
          <ac:spMkLst>
            <pc:docMk/>
            <pc:sldMk cId="0" sldId="261"/>
            <ac:spMk id="41" creationId="{9323D83D-50D6-4040-A58B-FCEA340F886A}"/>
          </ac:spMkLst>
        </pc:spChg>
        <pc:spChg chg="add del">
          <ac:chgData name="Darren Evans (2517855)" userId="3e3acbc9-7c55-474c-a4c8-a9ad60358650" providerId="ADAL" clId="{EEE0748B-5B26-4F3E-A58E-673870E1CE4A}" dt="2026-02-05T14:19:28.971" v="139" actId="26606"/>
          <ac:spMkLst>
            <pc:docMk/>
            <pc:sldMk cId="0" sldId="261"/>
            <ac:spMk id="43" creationId="{F10FD715-4DCE-4779-B634-EC78315EA213}"/>
          </ac:spMkLst>
        </pc:spChg>
        <pc:spChg chg="add del">
          <ac:chgData name="Darren Evans (2517855)" userId="3e3acbc9-7c55-474c-a4c8-a9ad60358650" providerId="ADAL" clId="{EEE0748B-5B26-4F3E-A58E-673870E1CE4A}" dt="2026-02-05T14:19:28.958" v="138" actId="26606"/>
          <ac:spMkLst>
            <pc:docMk/>
            <pc:sldMk cId="0" sldId="261"/>
            <ac:spMk id="48" creationId="{4BE9D4C4-9FA3-4885-A769-301639CC7AD4}"/>
          </ac:spMkLst>
        </pc:spChg>
        <pc:spChg chg="add del">
          <ac:chgData name="Darren Evans (2517855)" userId="3e3acbc9-7c55-474c-a4c8-a9ad60358650" providerId="ADAL" clId="{EEE0748B-5B26-4F3E-A58E-673870E1CE4A}" dt="2026-02-05T14:19:28.958" v="138" actId="26606"/>
          <ac:spMkLst>
            <pc:docMk/>
            <pc:sldMk cId="0" sldId="261"/>
            <ac:spMk id="50" creationId="{7EB6695E-BED5-4DA3-8C9B-AD301AEF4776}"/>
          </ac:spMkLst>
        </pc:spChg>
        <pc:spChg chg="add">
          <ac:chgData name="Darren Evans (2517855)" userId="3e3acbc9-7c55-474c-a4c8-a9ad60358650" providerId="ADAL" clId="{EEE0748B-5B26-4F3E-A58E-673870E1CE4A}" dt="2026-02-05T14:19:28.971" v="139" actId="26606"/>
          <ac:spMkLst>
            <pc:docMk/>
            <pc:sldMk cId="0" sldId="261"/>
            <ac:spMk id="53" creationId="{0663EB55-934F-42EF-80DE-098647DE7A01}"/>
          </ac:spMkLst>
        </pc:spChg>
        <pc:picChg chg="add mod">
          <ac:chgData name="Darren Evans (2517855)" userId="3e3acbc9-7c55-474c-a4c8-a9ad60358650" providerId="ADAL" clId="{EEE0748B-5B26-4F3E-A58E-673870E1CE4A}" dt="2026-02-05T21:41:39.258" v="1070" actId="1076"/>
          <ac:picMkLst>
            <pc:docMk/>
            <pc:sldMk cId="0" sldId="261"/>
            <ac:picMk id="5" creationId="{3C60388C-065D-49DD-80A5-9022946266E2}"/>
          </ac:picMkLst>
        </pc:picChg>
        <pc:picChg chg="add mod ord">
          <ac:chgData name="Darren Evans (2517855)" userId="3e3acbc9-7c55-474c-a4c8-a9ad60358650" providerId="ADAL" clId="{EEE0748B-5B26-4F3E-A58E-673870E1CE4A}" dt="2026-02-05T21:42:03.763" v="1071" actId="14100"/>
          <ac:picMkLst>
            <pc:docMk/>
            <pc:sldMk cId="0" sldId="261"/>
            <ac:picMk id="7" creationId="{68A50FCD-577F-8850-53C7-CD3C80020A53}"/>
          </ac:picMkLst>
        </pc:picChg>
        <pc:cxnChg chg="add del">
          <ac:chgData name="Darren Evans (2517855)" userId="3e3acbc9-7c55-474c-a4c8-a9ad60358650" providerId="ADAL" clId="{EEE0748B-5B26-4F3E-A58E-673870E1CE4A}" dt="2026-02-05T14:19:28.971" v="139" actId="26606"/>
          <ac:cxnSpMkLst>
            <pc:docMk/>
            <pc:sldMk cId="0" sldId="261"/>
            <ac:cxnSpMk id="42" creationId="{1A1FE6BB-DFB2-4080-9B5E-076EF5DDE67B}"/>
          </ac:cxnSpMkLst>
        </pc:cxnChg>
        <pc:cxnChg chg="add">
          <ac:chgData name="Darren Evans (2517855)" userId="3e3acbc9-7c55-474c-a4c8-a9ad60358650" providerId="ADAL" clId="{EEE0748B-5B26-4F3E-A58E-673870E1CE4A}" dt="2026-02-05T14:19:28.971" v="139" actId="26606"/>
          <ac:cxnSpMkLst>
            <pc:docMk/>
            <pc:sldMk cId="0" sldId="261"/>
            <ac:cxnSpMk id="52" creationId="{B31FD3CE-CE0A-4FD9-967C-4D340CA3788F}"/>
          </ac:cxnSpMkLst>
        </pc:cxnChg>
      </pc:sldChg>
      <pc:sldChg chg="addSp delSp modSp mod setBg modAnim">
        <pc:chgData name="Darren Evans (2517855)" userId="3e3acbc9-7c55-474c-a4c8-a9ad60358650" providerId="ADAL" clId="{EEE0748B-5B26-4F3E-A58E-673870E1CE4A}" dt="2026-02-05T23:27:02.224" v="1371" actId="1076"/>
        <pc:sldMkLst>
          <pc:docMk/>
          <pc:sldMk cId="0" sldId="262"/>
        </pc:sldMkLst>
        <pc:spChg chg="mod">
          <ac:chgData name="Darren Evans (2517855)" userId="3e3acbc9-7c55-474c-a4c8-a9ad60358650" providerId="ADAL" clId="{EEE0748B-5B26-4F3E-A58E-673870E1CE4A}" dt="2026-02-05T21:53:21.818" v="1109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Darren Evans (2517855)" userId="3e3acbc9-7c55-474c-a4c8-a9ad60358650" providerId="ADAL" clId="{EEE0748B-5B26-4F3E-A58E-673870E1CE4A}" dt="2026-02-05T23:26:54.201" v="1370" actId="14100"/>
          <ac:spMkLst>
            <pc:docMk/>
            <pc:sldMk cId="0" sldId="262"/>
            <ac:spMk id="3" creationId="{00000000-0000-0000-0000-000000000000}"/>
          </ac:spMkLst>
        </pc:spChg>
        <pc:spChg chg="add">
          <ac:chgData name="Darren Evans (2517855)" userId="3e3acbc9-7c55-474c-a4c8-a9ad60358650" providerId="ADAL" clId="{EEE0748B-5B26-4F3E-A58E-673870E1CE4A}" dt="2026-02-05T21:53:21.818" v="1109" actId="26606"/>
          <ac:spMkLst>
            <pc:docMk/>
            <pc:sldMk cId="0" sldId="262"/>
            <ac:spMk id="21" creationId="{3F088236-D655-4F88-B238-E16762358025}"/>
          </ac:spMkLst>
        </pc:spChg>
        <pc:spChg chg="add del">
          <ac:chgData name="Darren Evans (2517855)" userId="3e3acbc9-7c55-474c-a4c8-a9ad60358650" providerId="ADAL" clId="{EEE0748B-5B26-4F3E-A58E-673870E1CE4A}" dt="2026-02-05T21:46:57.112" v="1082" actId="26606"/>
          <ac:spMkLst>
            <pc:docMk/>
            <pc:sldMk cId="0" sldId="262"/>
            <ac:spMk id="22" creationId="{3F088236-D655-4F88-B238-E16762358025}"/>
          </ac:spMkLst>
        </pc:spChg>
        <pc:spChg chg="add">
          <ac:chgData name="Darren Evans (2517855)" userId="3e3acbc9-7c55-474c-a4c8-a9ad60358650" providerId="ADAL" clId="{EEE0748B-5B26-4F3E-A58E-673870E1CE4A}" dt="2026-02-05T21:53:21.818" v="1109" actId="26606"/>
          <ac:spMkLst>
            <pc:docMk/>
            <pc:sldMk cId="0" sldId="262"/>
            <ac:spMk id="23" creationId="{3DAC0C92-199E-475C-9390-119A9B027276}"/>
          </ac:spMkLst>
        </pc:spChg>
        <pc:spChg chg="add">
          <ac:chgData name="Darren Evans (2517855)" userId="3e3acbc9-7c55-474c-a4c8-a9ad60358650" providerId="ADAL" clId="{EEE0748B-5B26-4F3E-A58E-673870E1CE4A}" dt="2026-02-05T21:53:21.818" v="1109" actId="26606"/>
          <ac:spMkLst>
            <pc:docMk/>
            <pc:sldMk cId="0" sldId="262"/>
            <ac:spMk id="25" creationId="{C4CFB339-0ED8-4FE2-9EF1-6D1375B8499B}"/>
          </ac:spMkLst>
        </pc:spChg>
        <pc:spChg chg="add del">
          <ac:chgData name="Darren Evans (2517855)" userId="3e3acbc9-7c55-474c-a4c8-a9ad60358650" providerId="ADAL" clId="{EEE0748B-5B26-4F3E-A58E-673870E1CE4A}" dt="2026-02-05T21:46:57.112" v="1082" actId="26606"/>
          <ac:spMkLst>
            <pc:docMk/>
            <pc:sldMk cId="0" sldId="262"/>
            <ac:spMk id="26" creationId="{C4CFB339-0ED8-4FE2-9EF1-6D1375B8499B}"/>
          </ac:spMkLst>
        </pc:spChg>
        <pc:spChg chg="add">
          <ac:chgData name="Darren Evans (2517855)" userId="3e3acbc9-7c55-474c-a4c8-a9ad60358650" providerId="ADAL" clId="{EEE0748B-5B26-4F3E-A58E-673870E1CE4A}" dt="2026-02-05T21:53:21.818" v="1109" actId="26606"/>
          <ac:spMkLst>
            <pc:docMk/>
            <pc:sldMk cId="0" sldId="262"/>
            <ac:spMk id="27" creationId="{31896C80-2069-4431-9C19-83B913734490}"/>
          </ac:spMkLst>
        </pc:spChg>
        <pc:spChg chg="del">
          <ac:chgData name="Darren Evans (2517855)" userId="3e3acbc9-7c55-474c-a4c8-a9ad60358650" providerId="ADAL" clId="{EEE0748B-5B26-4F3E-A58E-673870E1CE4A}" dt="2026-02-05T21:46:57.112" v="1082" actId="26606"/>
          <ac:spMkLst>
            <pc:docMk/>
            <pc:sldMk cId="0" sldId="262"/>
            <ac:spMk id="28" creationId="{31896C80-2069-4431-9C19-83B913734490}"/>
          </ac:spMkLst>
        </pc:spChg>
        <pc:spChg chg="add">
          <ac:chgData name="Darren Evans (2517855)" userId="3e3acbc9-7c55-474c-a4c8-a9ad60358650" providerId="ADAL" clId="{EEE0748B-5B26-4F3E-A58E-673870E1CE4A}" dt="2026-02-05T21:53:21.818" v="1109" actId="26606"/>
          <ac:spMkLst>
            <pc:docMk/>
            <pc:sldMk cId="0" sldId="262"/>
            <ac:spMk id="29" creationId="{BF120A21-0841-4823-B0C4-28AEBCEF9B78}"/>
          </ac:spMkLst>
        </pc:spChg>
        <pc:spChg chg="add del">
          <ac:chgData name="Darren Evans (2517855)" userId="3e3acbc9-7c55-474c-a4c8-a9ad60358650" providerId="ADAL" clId="{EEE0748B-5B26-4F3E-A58E-673870E1CE4A}" dt="2026-02-05T21:46:57.112" v="1082" actId="26606"/>
          <ac:spMkLst>
            <pc:docMk/>
            <pc:sldMk cId="0" sldId="262"/>
            <ac:spMk id="30" creationId="{BF120A21-0841-4823-B0C4-28AEBCEF9B78}"/>
          </ac:spMkLst>
        </pc:spChg>
        <pc:spChg chg="add">
          <ac:chgData name="Darren Evans (2517855)" userId="3e3acbc9-7c55-474c-a4c8-a9ad60358650" providerId="ADAL" clId="{EEE0748B-5B26-4F3E-A58E-673870E1CE4A}" dt="2026-02-05T21:53:21.818" v="1109" actId="26606"/>
          <ac:spMkLst>
            <pc:docMk/>
            <pc:sldMk cId="0" sldId="262"/>
            <ac:spMk id="31" creationId="{DBB05BAE-BBD3-4289-899F-A6851503C6B0}"/>
          </ac:spMkLst>
        </pc:spChg>
        <pc:spChg chg="add del">
          <ac:chgData name="Darren Evans (2517855)" userId="3e3acbc9-7c55-474c-a4c8-a9ad60358650" providerId="ADAL" clId="{EEE0748B-5B26-4F3E-A58E-673870E1CE4A}" dt="2026-02-05T21:46:57.112" v="1082" actId="26606"/>
          <ac:spMkLst>
            <pc:docMk/>
            <pc:sldMk cId="0" sldId="262"/>
            <ac:spMk id="32" creationId="{DBB05BAE-BBD3-4289-899F-A6851503C6B0}"/>
          </ac:spMkLst>
        </pc:spChg>
        <pc:spChg chg="add del">
          <ac:chgData name="Darren Evans (2517855)" userId="3e3acbc9-7c55-474c-a4c8-a9ad60358650" providerId="ADAL" clId="{EEE0748B-5B26-4F3E-A58E-673870E1CE4A}" dt="2026-02-05T21:46:57.112" v="1082" actId="26606"/>
          <ac:spMkLst>
            <pc:docMk/>
            <pc:sldMk cId="0" sldId="262"/>
            <ac:spMk id="34" creationId="{9874D11C-36F5-4BBE-A490-019A54E953B0}"/>
          </ac:spMkLst>
        </pc:spChg>
        <pc:spChg chg="add">
          <ac:chgData name="Darren Evans (2517855)" userId="3e3acbc9-7c55-474c-a4c8-a9ad60358650" providerId="ADAL" clId="{EEE0748B-5B26-4F3E-A58E-673870E1CE4A}" dt="2026-02-05T21:53:21.818" v="1109" actId="26606"/>
          <ac:spMkLst>
            <pc:docMk/>
            <pc:sldMk cId="0" sldId="262"/>
            <ac:spMk id="36" creationId="{9874D11C-36F5-4BBE-A490-019A54E953B0}"/>
          </ac:spMkLst>
        </pc:spChg>
        <pc:spChg chg="add del">
          <ac:chgData name="Darren Evans (2517855)" userId="3e3acbc9-7c55-474c-a4c8-a9ad60358650" providerId="ADAL" clId="{EEE0748B-5B26-4F3E-A58E-673870E1CE4A}" dt="2026-02-05T21:48:03.600" v="1091" actId="26606"/>
          <ac:spMkLst>
            <pc:docMk/>
            <pc:sldMk cId="0" sldId="262"/>
            <ac:spMk id="43" creationId="{3F088236-D655-4F88-B238-E16762358025}"/>
          </ac:spMkLst>
        </pc:spChg>
        <pc:spChg chg="add del">
          <ac:chgData name="Darren Evans (2517855)" userId="3e3acbc9-7c55-474c-a4c8-a9ad60358650" providerId="ADAL" clId="{EEE0748B-5B26-4F3E-A58E-673870E1CE4A}" dt="2026-02-05T21:48:03.600" v="1091" actId="26606"/>
          <ac:spMkLst>
            <pc:docMk/>
            <pc:sldMk cId="0" sldId="262"/>
            <ac:spMk id="45" creationId="{3DAC0C92-199E-475C-9390-119A9B027276}"/>
          </ac:spMkLst>
        </pc:spChg>
        <pc:spChg chg="add del">
          <ac:chgData name="Darren Evans (2517855)" userId="3e3acbc9-7c55-474c-a4c8-a9ad60358650" providerId="ADAL" clId="{EEE0748B-5B26-4F3E-A58E-673870E1CE4A}" dt="2026-02-05T21:48:03.600" v="1091" actId="26606"/>
          <ac:spMkLst>
            <pc:docMk/>
            <pc:sldMk cId="0" sldId="262"/>
            <ac:spMk id="47" creationId="{C4CFB339-0ED8-4FE2-9EF1-6D1375B8499B}"/>
          </ac:spMkLst>
        </pc:spChg>
        <pc:spChg chg="add del">
          <ac:chgData name="Darren Evans (2517855)" userId="3e3acbc9-7c55-474c-a4c8-a9ad60358650" providerId="ADAL" clId="{EEE0748B-5B26-4F3E-A58E-673870E1CE4A}" dt="2026-02-05T21:48:03.577" v="1090" actId="26606"/>
          <ac:spMkLst>
            <pc:docMk/>
            <pc:sldMk cId="0" sldId="262"/>
            <ac:spMk id="49" creationId="{31896C80-2069-4431-9C19-83B913734490}"/>
          </ac:spMkLst>
        </pc:spChg>
        <pc:spChg chg="add del">
          <ac:chgData name="Darren Evans (2517855)" userId="3e3acbc9-7c55-474c-a4c8-a9ad60358650" providerId="ADAL" clId="{EEE0748B-5B26-4F3E-A58E-673870E1CE4A}" dt="2026-02-05T21:48:03.577" v="1090" actId="26606"/>
          <ac:spMkLst>
            <pc:docMk/>
            <pc:sldMk cId="0" sldId="262"/>
            <ac:spMk id="51" creationId="{BF120A21-0841-4823-B0C4-28AEBCEF9B78}"/>
          </ac:spMkLst>
        </pc:spChg>
        <pc:spChg chg="add del">
          <ac:chgData name="Darren Evans (2517855)" userId="3e3acbc9-7c55-474c-a4c8-a9ad60358650" providerId="ADAL" clId="{EEE0748B-5B26-4F3E-A58E-673870E1CE4A}" dt="2026-02-05T21:48:03.600" v="1091" actId="26606"/>
          <ac:spMkLst>
            <pc:docMk/>
            <pc:sldMk cId="0" sldId="262"/>
            <ac:spMk id="53" creationId="{DBB05BAE-BBD3-4289-899F-A6851503C6B0}"/>
          </ac:spMkLst>
        </pc:spChg>
        <pc:spChg chg="add del">
          <ac:chgData name="Darren Evans (2517855)" userId="3e3acbc9-7c55-474c-a4c8-a9ad60358650" providerId="ADAL" clId="{EEE0748B-5B26-4F3E-A58E-673870E1CE4A}" dt="2026-02-05T21:48:03.577" v="1090" actId="26606"/>
          <ac:spMkLst>
            <pc:docMk/>
            <pc:sldMk cId="0" sldId="262"/>
            <ac:spMk id="55" creationId="{9874D11C-36F5-4BBE-A490-019A54E953B0}"/>
          </ac:spMkLst>
        </pc:spChg>
        <pc:spChg chg="add del">
          <ac:chgData name="Darren Evans (2517855)" userId="3e3acbc9-7c55-474c-a4c8-a9ad60358650" providerId="ADAL" clId="{EEE0748B-5B26-4F3E-A58E-673870E1CE4A}" dt="2026-02-05T21:51:18.263" v="1096" actId="26606"/>
          <ac:spMkLst>
            <pc:docMk/>
            <pc:sldMk cId="0" sldId="262"/>
            <ac:spMk id="64" creationId="{3F088236-D655-4F88-B238-E16762358025}"/>
          </ac:spMkLst>
        </pc:spChg>
        <pc:spChg chg="add del">
          <ac:chgData name="Darren Evans (2517855)" userId="3e3acbc9-7c55-474c-a4c8-a9ad60358650" providerId="ADAL" clId="{EEE0748B-5B26-4F3E-A58E-673870E1CE4A}" dt="2026-02-05T21:51:18.263" v="1096" actId="26606"/>
          <ac:spMkLst>
            <pc:docMk/>
            <pc:sldMk cId="0" sldId="262"/>
            <ac:spMk id="66" creationId="{3DAC0C92-199E-475C-9390-119A9B027276}"/>
          </ac:spMkLst>
        </pc:spChg>
        <pc:spChg chg="add del">
          <ac:chgData name="Darren Evans (2517855)" userId="3e3acbc9-7c55-474c-a4c8-a9ad60358650" providerId="ADAL" clId="{EEE0748B-5B26-4F3E-A58E-673870E1CE4A}" dt="2026-02-05T21:51:18.263" v="1096" actId="26606"/>
          <ac:spMkLst>
            <pc:docMk/>
            <pc:sldMk cId="0" sldId="262"/>
            <ac:spMk id="68" creationId="{C4CFB339-0ED8-4FE2-9EF1-6D1375B8499B}"/>
          </ac:spMkLst>
        </pc:spChg>
        <pc:spChg chg="del">
          <ac:chgData name="Darren Evans (2517855)" userId="3e3acbc9-7c55-474c-a4c8-a9ad60358650" providerId="ADAL" clId="{EEE0748B-5B26-4F3E-A58E-673870E1CE4A}" dt="2026-02-05T21:51:18.263" v="1096" actId="26606"/>
          <ac:spMkLst>
            <pc:docMk/>
            <pc:sldMk cId="0" sldId="262"/>
            <ac:spMk id="70" creationId="{31896C80-2069-4431-9C19-83B913734490}"/>
          </ac:spMkLst>
        </pc:spChg>
        <pc:spChg chg="add del">
          <ac:chgData name="Darren Evans (2517855)" userId="3e3acbc9-7c55-474c-a4c8-a9ad60358650" providerId="ADAL" clId="{EEE0748B-5B26-4F3E-A58E-673870E1CE4A}" dt="2026-02-05T21:51:18.263" v="1096" actId="26606"/>
          <ac:spMkLst>
            <pc:docMk/>
            <pc:sldMk cId="0" sldId="262"/>
            <ac:spMk id="72" creationId="{BF120A21-0841-4823-B0C4-28AEBCEF9B78}"/>
          </ac:spMkLst>
        </pc:spChg>
        <pc:spChg chg="add del">
          <ac:chgData name="Darren Evans (2517855)" userId="3e3acbc9-7c55-474c-a4c8-a9ad60358650" providerId="ADAL" clId="{EEE0748B-5B26-4F3E-A58E-673870E1CE4A}" dt="2026-02-05T21:51:18.263" v="1096" actId="26606"/>
          <ac:spMkLst>
            <pc:docMk/>
            <pc:sldMk cId="0" sldId="262"/>
            <ac:spMk id="74" creationId="{DBB05BAE-BBD3-4289-899F-A6851503C6B0}"/>
          </ac:spMkLst>
        </pc:spChg>
        <pc:spChg chg="add del">
          <ac:chgData name="Darren Evans (2517855)" userId="3e3acbc9-7c55-474c-a4c8-a9ad60358650" providerId="ADAL" clId="{EEE0748B-5B26-4F3E-A58E-673870E1CE4A}" dt="2026-02-05T21:51:18.263" v="1096" actId="26606"/>
          <ac:spMkLst>
            <pc:docMk/>
            <pc:sldMk cId="0" sldId="262"/>
            <ac:spMk id="76" creationId="{9874D11C-36F5-4BBE-A490-019A54E953B0}"/>
          </ac:spMkLst>
        </pc:spChg>
        <pc:picChg chg="add del mod">
          <ac:chgData name="Darren Evans (2517855)" userId="3e3acbc9-7c55-474c-a4c8-a9ad60358650" providerId="ADAL" clId="{EEE0748B-5B26-4F3E-A58E-673870E1CE4A}" dt="2026-02-05T21:47:21" v="1085" actId="478"/>
          <ac:picMkLst>
            <pc:docMk/>
            <pc:sldMk cId="0" sldId="262"/>
            <ac:picMk id="5" creationId="{9DD5ABB4-BC0B-C67C-A87C-836CDF98D08D}"/>
          </ac:picMkLst>
        </pc:picChg>
        <pc:picChg chg="add del mod">
          <ac:chgData name="Darren Evans (2517855)" userId="3e3acbc9-7c55-474c-a4c8-a9ad60358650" providerId="ADAL" clId="{EEE0748B-5B26-4F3E-A58E-673870E1CE4A}" dt="2026-02-05T21:48:21.314" v="1092" actId="478"/>
          <ac:picMkLst>
            <pc:docMk/>
            <pc:sldMk cId="0" sldId="262"/>
            <ac:picMk id="7" creationId="{AE8F7F8A-8E79-DE84-15AF-7AE7094965E7}"/>
          </ac:picMkLst>
        </pc:picChg>
        <pc:picChg chg="add del mod">
          <ac:chgData name="Darren Evans (2517855)" userId="3e3acbc9-7c55-474c-a4c8-a9ad60358650" providerId="ADAL" clId="{EEE0748B-5B26-4F3E-A58E-673870E1CE4A}" dt="2026-02-05T21:52:58.567" v="1105" actId="478"/>
          <ac:picMkLst>
            <pc:docMk/>
            <pc:sldMk cId="0" sldId="262"/>
            <ac:picMk id="11" creationId="{861D4C35-140B-144E-8FAC-3F4757EB8BC0}"/>
          </ac:picMkLst>
        </pc:picChg>
        <pc:picChg chg="del">
          <ac:chgData name="Darren Evans (2517855)" userId="3e3acbc9-7c55-474c-a4c8-a9ad60358650" providerId="ADAL" clId="{EEE0748B-5B26-4F3E-A58E-673870E1CE4A}" dt="2026-02-05T21:46:53.198" v="1081" actId="478"/>
          <ac:picMkLst>
            <pc:docMk/>
            <pc:sldMk cId="0" sldId="262"/>
            <ac:picMk id="14" creationId="{B5AD29E5-B7C8-00B6-C438-37F10C6237B9}"/>
          </ac:picMkLst>
        </pc:picChg>
        <pc:picChg chg="add mod ord">
          <ac:chgData name="Darren Evans (2517855)" userId="3e3acbc9-7c55-474c-a4c8-a9ad60358650" providerId="ADAL" clId="{EEE0748B-5B26-4F3E-A58E-673870E1CE4A}" dt="2026-02-05T21:57:20.997" v="1137" actId="167"/>
          <ac:picMkLst>
            <pc:docMk/>
            <pc:sldMk cId="0" sldId="262"/>
            <ac:picMk id="15" creationId="{DFAF67BF-7EAE-1B31-4683-69194C4C5DC3}"/>
          </ac:picMkLst>
        </pc:picChg>
        <pc:picChg chg="add mod ord modCrop">
          <ac:chgData name="Darren Evans (2517855)" userId="3e3acbc9-7c55-474c-a4c8-a9ad60358650" providerId="ADAL" clId="{EEE0748B-5B26-4F3E-A58E-673870E1CE4A}" dt="2026-02-05T23:27:02.224" v="1371" actId="1076"/>
          <ac:picMkLst>
            <pc:docMk/>
            <pc:sldMk cId="0" sldId="262"/>
            <ac:picMk id="33" creationId="{57EEB8D0-C989-82D6-9985-449B4B037A21}"/>
          </ac:picMkLst>
        </pc:picChg>
      </pc:sldChg>
      <pc:sldChg chg="addSp delSp modSp mod setBg modAnim">
        <pc:chgData name="Darren Evans (2517855)" userId="3e3acbc9-7c55-474c-a4c8-a9ad60358650" providerId="ADAL" clId="{EEE0748B-5B26-4F3E-A58E-673870E1CE4A}" dt="2026-02-05T22:29:00.698" v="1214"/>
        <pc:sldMkLst>
          <pc:docMk/>
          <pc:sldMk cId="0" sldId="263"/>
        </pc:sldMkLst>
        <pc:spChg chg="mod">
          <ac:chgData name="Darren Evans (2517855)" userId="3e3acbc9-7c55-474c-a4c8-a9ad60358650" providerId="ADAL" clId="{EEE0748B-5B26-4F3E-A58E-673870E1CE4A}" dt="2026-02-05T19:13:40.223" v="790" actId="20577"/>
          <ac:spMkLst>
            <pc:docMk/>
            <pc:sldMk cId="0" sldId="263"/>
            <ac:spMk id="2" creationId="{00000000-0000-0000-0000-000000000000}"/>
          </ac:spMkLst>
        </pc:spChg>
        <pc:spChg chg="mod">
          <ac:chgData name="Darren Evans (2517855)" userId="3e3acbc9-7c55-474c-a4c8-a9ad60358650" providerId="ADAL" clId="{EEE0748B-5B26-4F3E-A58E-673870E1CE4A}" dt="2026-02-05T19:18:43.363" v="878" actId="20577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Darren Evans (2517855)" userId="3e3acbc9-7c55-474c-a4c8-a9ad60358650" providerId="ADAL" clId="{EEE0748B-5B26-4F3E-A58E-673870E1CE4A}" dt="2026-02-05T19:07:43.129" v="780" actId="26606"/>
          <ac:spMkLst>
            <pc:docMk/>
            <pc:sldMk cId="0" sldId="263"/>
            <ac:spMk id="8" creationId="{603AE127-802C-459A-A612-DB85B67F0DC0}"/>
          </ac:spMkLst>
        </pc:spChg>
        <pc:spChg chg="add del">
          <ac:chgData name="Darren Evans (2517855)" userId="3e3acbc9-7c55-474c-a4c8-a9ad60358650" providerId="ADAL" clId="{EEE0748B-5B26-4F3E-A58E-673870E1CE4A}" dt="2026-02-05T19:07:43.129" v="780" actId="26606"/>
          <ac:spMkLst>
            <pc:docMk/>
            <pc:sldMk cId="0" sldId="263"/>
            <ac:spMk id="10" creationId="{9323D83D-50D6-4040-A58B-FCEA340F886A}"/>
          </ac:spMkLst>
        </pc:spChg>
        <pc:spChg chg="add del">
          <ac:chgData name="Darren Evans (2517855)" userId="3e3acbc9-7c55-474c-a4c8-a9ad60358650" providerId="ADAL" clId="{EEE0748B-5B26-4F3E-A58E-673870E1CE4A}" dt="2026-02-05T19:10:22.614" v="788" actId="26606"/>
          <ac:spMkLst>
            <pc:docMk/>
            <pc:sldMk cId="0" sldId="263"/>
            <ac:spMk id="23" creationId="{3F088236-D655-4F88-B238-E16762358025}"/>
          </ac:spMkLst>
        </pc:spChg>
        <pc:spChg chg="add del">
          <ac:chgData name="Darren Evans (2517855)" userId="3e3acbc9-7c55-474c-a4c8-a9ad60358650" providerId="ADAL" clId="{EEE0748B-5B26-4F3E-A58E-673870E1CE4A}" dt="2026-02-05T19:10:22.614" v="788" actId="26606"/>
          <ac:spMkLst>
            <pc:docMk/>
            <pc:sldMk cId="0" sldId="263"/>
            <ac:spMk id="25" creationId="{3DAC0C92-199E-475C-9390-119A9B027276}"/>
          </ac:spMkLst>
        </pc:spChg>
        <pc:spChg chg="add del">
          <ac:chgData name="Darren Evans (2517855)" userId="3e3acbc9-7c55-474c-a4c8-a9ad60358650" providerId="ADAL" clId="{EEE0748B-5B26-4F3E-A58E-673870E1CE4A}" dt="2026-02-05T19:10:22.614" v="788" actId="26606"/>
          <ac:spMkLst>
            <pc:docMk/>
            <pc:sldMk cId="0" sldId="263"/>
            <ac:spMk id="27" creationId="{C4CFB339-0ED8-4FE2-9EF1-6D1375B8499B}"/>
          </ac:spMkLst>
        </pc:spChg>
        <pc:spChg chg="add del">
          <ac:chgData name="Darren Evans (2517855)" userId="3e3acbc9-7c55-474c-a4c8-a9ad60358650" providerId="ADAL" clId="{EEE0748B-5B26-4F3E-A58E-673870E1CE4A}" dt="2026-02-05T19:10:22.614" v="788" actId="26606"/>
          <ac:spMkLst>
            <pc:docMk/>
            <pc:sldMk cId="0" sldId="263"/>
            <ac:spMk id="29" creationId="{31896C80-2069-4431-9C19-83B913734490}"/>
          </ac:spMkLst>
        </pc:spChg>
        <pc:spChg chg="add del">
          <ac:chgData name="Darren Evans (2517855)" userId="3e3acbc9-7c55-474c-a4c8-a9ad60358650" providerId="ADAL" clId="{EEE0748B-5B26-4F3E-A58E-673870E1CE4A}" dt="2026-02-05T19:10:22.600" v="787" actId="26606"/>
          <ac:spMkLst>
            <pc:docMk/>
            <pc:sldMk cId="0" sldId="263"/>
            <ac:spMk id="31" creationId="{BF120A21-0841-4823-B0C4-28AEBCEF9B78}"/>
          </ac:spMkLst>
        </pc:spChg>
        <pc:spChg chg="add del">
          <ac:chgData name="Darren Evans (2517855)" userId="3e3acbc9-7c55-474c-a4c8-a9ad60358650" providerId="ADAL" clId="{EEE0748B-5B26-4F3E-A58E-673870E1CE4A}" dt="2026-02-05T19:10:22.614" v="788" actId="26606"/>
          <ac:spMkLst>
            <pc:docMk/>
            <pc:sldMk cId="0" sldId="263"/>
            <ac:spMk id="33" creationId="{DBB05BAE-BBD3-4289-899F-A6851503C6B0}"/>
          </ac:spMkLst>
        </pc:spChg>
        <pc:spChg chg="add del">
          <ac:chgData name="Darren Evans (2517855)" userId="3e3acbc9-7c55-474c-a4c8-a9ad60358650" providerId="ADAL" clId="{EEE0748B-5B26-4F3E-A58E-673870E1CE4A}" dt="2026-02-05T19:10:22.614" v="788" actId="26606"/>
          <ac:spMkLst>
            <pc:docMk/>
            <pc:sldMk cId="0" sldId="263"/>
            <ac:spMk id="35" creationId="{9874D11C-36F5-4BBE-A490-019A54E953B0}"/>
          </ac:spMkLst>
        </pc:spChg>
        <pc:spChg chg="add del">
          <ac:chgData name="Darren Evans (2517855)" userId="3e3acbc9-7c55-474c-a4c8-a9ad60358650" providerId="ADAL" clId="{EEE0748B-5B26-4F3E-A58E-673870E1CE4A}" dt="2026-02-05T19:10:22.600" v="787" actId="26606"/>
          <ac:spMkLst>
            <pc:docMk/>
            <pc:sldMk cId="0" sldId="263"/>
            <ac:spMk id="40" creationId="{8267EEE4-6354-4F1C-9484-951F0EB92F1B}"/>
          </ac:spMkLst>
        </pc:spChg>
        <pc:spChg chg="add del">
          <ac:chgData name="Darren Evans (2517855)" userId="3e3acbc9-7c55-474c-a4c8-a9ad60358650" providerId="ADAL" clId="{EEE0748B-5B26-4F3E-A58E-673870E1CE4A}" dt="2026-02-05T19:10:22.600" v="787" actId="26606"/>
          <ac:spMkLst>
            <pc:docMk/>
            <pc:sldMk cId="0" sldId="263"/>
            <ac:spMk id="42" creationId="{0E5A83F9-E6B8-40BD-9C0D-9A6F15650742}"/>
          </ac:spMkLst>
        </pc:spChg>
        <pc:spChg chg="add">
          <ac:chgData name="Darren Evans (2517855)" userId="3e3acbc9-7c55-474c-a4c8-a9ad60358650" providerId="ADAL" clId="{EEE0748B-5B26-4F3E-A58E-673870E1CE4A}" dt="2026-02-05T19:10:22.614" v="788" actId="26606"/>
          <ac:spMkLst>
            <pc:docMk/>
            <pc:sldMk cId="0" sldId="263"/>
            <ac:spMk id="44" creationId="{4BE9D4C4-9FA3-4885-A769-301639CC7AD4}"/>
          </ac:spMkLst>
        </pc:spChg>
        <pc:spChg chg="add">
          <ac:chgData name="Darren Evans (2517855)" userId="3e3acbc9-7c55-474c-a4c8-a9ad60358650" providerId="ADAL" clId="{EEE0748B-5B26-4F3E-A58E-673870E1CE4A}" dt="2026-02-05T19:10:22.614" v="788" actId="26606"/>
          <ac:spMkLst>
            <pc:docMk/>
            <pc:sldMk cId="0" sldId="263"/>
            <ac:spMk id="45" creationId="{7EB6695E-BED5-4DA3-8C9B-AD301AEF4776}"/>
          </ac:spMkLst>
        </pc:spChg>
        <pc:picChg chg="add mod">
          <ac:chgData name="Darren Evans (2517855)" userId="3e3acbc9-7c55-474c-a4c8-a9ad60358650" providerId="ADAL" clId="{EEE0748B-5B26-4F3E-A58E-673870E1CE4A}" dt="2026-02-05T19:10:37.917" v="789" actId="1076"/>
          <ac:picMkLst>
            <pc:docMk/>
            <pc:sldMk cId="0" sldId="263"/>
            <ac:picMk id="5" creationId="{BA8E4CDB-18AB-EB16-1320-FFD8F64D119F}"/>
          </ac:picMkLst>
        </pc:picChg>
        <pc:picChg chg="add mod">
          <ac:chgData name="Darren Evans (2517855)" userId="3e3acbc9-7c55-474c-a4c8-a9ad60358650" providerId="ADAL" clId="{EEE0748B-5B26-4F3E-A58E-673870E1CE4A}" dt="2026-02-05T19:10:17.383" v="785" actId="962"/>
          <ac:picMkLst>
            <pc:docMk/>
            <pc:sldMk cId="0" sldId="263"/>
            <ac:picMk id="7" creationId="{F0CAA2DC-73ED-4CAF-0B2F-DF814E56DA90}"/>
          </ac:picMkLst>
        </pc:picChg>
      </pc:sldChg>
      <pc:sldChg chg="modSp del mod">
        <pc:chgData name="Darren Evans (2517855)" userId="3e3acbc9-7c55-474c-a4c8-a9ad60358650" providerId="ADAL" clId="{EEE0748B-5B26-4F3E-A58E-673870E1CE4A}" dt="2026-02-05T19:21:59.363" v="879" actId="2696"/>
        <pc:sldMkLst>
          <pc:docMk/>
          <pc:sldMk cId="0" sldId="264"/>
        </pc:sldMkLst>
      </pc:sldChg>
      <pc:sldChg chg="addSp delSp modSp mod setBg modAnim setClrOvrMap">
        <pc:chgData name="Darren Evans (2517855)" userId="3e3acbc9-7c55-474c-a4c8-a9ad60358650" providerId="ADAL" clId="{EEE0748B-5B26-4F3E-A58E-673870E1CE4A}" dt="2026-02-05T23:12:11.875" v="1302" actId="5793"/>
        <pc:sldMkLst>
          <pc:docMk/>
          <pc:sldMk cId="0" sldId="265"/>
        </pc:sldMkLst>
        <pc:spChg chg="mod">
          <ac:chgData name="Darren Evans (2517855)" userId="3e3acbc9-7c55-474c-a4c8-a9ad60358650" providerId="ADAL" clId="{EEE0748B-5B26-4F3E-A58E-673870E1CE4A}" dt="2026-02-05T22:40:36.776" v="1250" actId="26606"/>
          <ac:spMkLst>
            <pc:docMk/>
            <pc:sldMk cId="0" sldId="265"/>
            <ac:spMk id="2" creationId="{00000000-0000-0000-0000-000000000000}"/>
          </ac:spMkLst>
        </pc:spChg>
        <pc:spChg chg="mod ord">
          <ac:chgData name="Darren Evans (2517855)" userId="3e3acbc9-7c55-474c-a4c8-a9ad60358650" providerId="ADAL" clId="{EEE0748B-5B26-4F3E-A58E-673870E1CE4A}" dt="2026-02-05T23:12:11.875" v="1302" actId="5793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Darren Evans (2517855)" userId="3e3acbc9-7c55-474c-a4c8-a9ad60358650" providerId="ADAL" clId="{EEE0748B-5B26-4F3E-A58E-673870E1CE4A}" dt="2026-02-05T22:40:27.043" v="1245" actId="26606"/>
          <ac:spMkLst>
            <pc:docMk/>
            <pc:sldMk cId="0" sldId="265"/>
            <ac:spMk id="11" creationId="{3BCB5F6A-9EB0-40B0-9D13-3023E9A20508}"/>
          </ac:spMkLst>
        </pc:spChg>
        <pc:spChg chg="add del">
          <ac:chgData name="Darren Evans (2517855)" userId="3e3acbc9-7c55-474c-a4c8-a9ad60358650" providerId="ADAL" clId="{EEE0748B-5B26-4F3E-A58E-673870E1CE4A}" dt="2026-02-05T22:40:33.346" v="1247" actId="26606"/>
          <ac:spMkLst>
            <pc:docMk/>
            <pc:sldMk cId="0" sldId="265"/>
            <ac:spMk id="13" creationId="{3BCB5F6A-9EB0-40B0-9D13-3023E9A20508}"/>
          </ac:spMkLst>
        </pc:spChg>
        <pc:spChg chg="add del">
          <ac:chgData name="Darren Evans (2517855)" userId="3e3acbc9-7c55-474c-a4c8-a9ad60358650" providerId="ADAL" clId="{EEE0748B-5B26-4F3E-A58E-673870E1CE4A}" dt="2026-02-05T22:35:43.713" v="1229" actId="26606"/>
          <ac:spMkLst>
            <pc:docMk/>
            <pc:sldMk cId="0" sldId="265"/>
            <ac:spMk id="14" creationId="{3F088236-D655-4F88-B238-E16762358025}"/>
          </ac:spMkLst>
        </pc:spChg>
        <pc:spChg chg="add del">
          <ac:chgData name="Darren Evans (2517855)" userId="3e3acbc9-7c55-474c-a4c8-a9ad60358650" providerId="ADAL" clId="{EEE0748B-5B26-4F3E-A58E-673870E1CE4A}" dt="2026-02-05T22:35:43.713" v="1229" actId="26606"/>
          <ac:spMkLst>
            <pc:docMk/>
            <pc:sldMk cId="0" sldId="265"/>
            <ac:spMk id="16" creationId="{3DAC0C92-199E-475C-9390-119A9B027276}"/>
          </ac:spMkLst>
        </pc:spChg>
        <pc:spChg chg="add del">
          <ac:chgData name="Darren Evans (2517855)" userId="3e3acbc9-7c55-474c-a4c8-a9ad60358650" providerId="ADAL" clId="{EEE0748B-5B26-4F3E-A58E-673870E1CE4A}" dt="2026-02-05T22:35:43.713" v="1229" actId="26606"/>
          <ac:spMkLst>
            <pc:docMk/>
            <pc:sldMk cId="0" sldId="265"/>
            <ac:spMk id="18" creationId="{C4CFB339-0ED8-4FE2-9EF1-6D1375B8499B}"/>
          </ac:spMkLst>
        </pc:spChg>
        <pc:spChg chg="add del">
          <ac:chgData name="Darren Evans (2517855)" userId="3e3acbc9-7c55-474c-a4c8-a9ad60358650" providerId="ADAL" clId="{EEE0748B-5B26-4F3E-A58E-673870E1CE4A}" dt="2026-02-05T22:40:36.766" v="1249" actId="26606"/>
          <ac:spMkLst>
            <pc:docMk/>
            <pc:sldMk cId="0" sldId="265"/>
            <ac:spMk id="19" creationId="{3F088236-D655-4F88-B238-E16762358025}"/>
          </ac:spMkLst>
        </pc:spChg>
        <pc:spChg chg="add del">
          <ac:chgData name="Darren Evans (2517855)" userId="3e3acbc9-7c55-474c-a4c8-a9ad60358650" providerId="ADAL" clId="{EEE0748B-5B26-4F3E-A58E-673870E1CE4A}" dt="2026-02-05T22:35:43.713" v="1229" actId="26606"/>
          <ac:spMkLst>
            <pc:docMk/>
            <pc:sldMk cId="0" sldId="265"/>
            <ac:spMk id="20" creationId="{31896C80-2069-4431-9C19-83B913734490}"/>
          </ac:spMkLst>
        </pc:spChg>
        <pc:spChg chg="add del">
          <ac:chgData name="Darren Evans (2517855)" userId="3e3acbc9-7c55-474c-a4c8-a9ad60358650" providerId="ADAL" clId="{EEE0748B-5B26-4F3E-A58E-673870E1CE4A}" dt="2026-02-05T22:40:36.766" v="1249" actId="26606"/>
          <ac:spMkLst>
            <pc:docMk/>
            <pc:sldMk cId="0" sldId="265"/>
            <ac:spMk id="21" creationId="{3DAC0C92-199E-475C-9390-119A9B027276}"/>
          </ac:spMkLst>
        </pc:spChg>
        <pc:spChg chg="add del">
          <ac:chgData name="Darren Evans (2517855)" userId="3e3acbc9-7c55-474c-a4c8-a9ad60358650" providerId="ADAL" clId="{EEE0748B-5B26-4F3E-A58E-673870E1CE4A}" dt="2026-02-05T22:35:43.713" v="1229" actId="26606"/>
          <ac:spMkLst>
            <pc:docMk/>
            <pc:sldMk cId="0" sldId="265"/>
            <ac:spMk id="22" creationId="{BF120A21-0841-4823-B0C4-28AEBCEF9B78}"/>
          </ac:spMkLst>
        </pc:spChg>
        <pc:spChg chg="add del">
          <ac:chgData name="Darren Evans (2517855)" userId="3e3acbc9-7c55-474c-a4c8-a9ad60358650" providerId="ADAL" clId="{EEE0748B-5B26-4F3E-A58E-673870E1CE4A}" dt="2026-02-05T22:40:36.766" v="1249" actId="26606"/>
          <ac:spMkLst>
            <pc:docMk/>
            <pc:sldMk cId="0" sldId="265"/>
            <ac:spMk id="23" creationId="{C4CFB339-0ED8-4FE2-9EF1-6D1375B8499B}"/>
          </ac:spMkLst>
        </pc:spChg>
        <pc:spChg chg="add del">
          <ac:chgData name="Darren Evans (2517855)" userId="3e3acbc9-7c55-474c-a4c8-a9ad60358650" providerId="ADAL" clId="{EEE0748B-5B26-4F3E-A58E-673870E1CE4A}" dt="2026-02-05T22:35:43.713" v="1229" actId="26606"/>
          <ac:spMkLst>
            <pc:docMk/>
            <pc:sldMk cId="0" sldId="265"/>
            <ac:spMk id="24" creationId="{DBB05BAE-BBD3-4289-899F-A6851503C6B0}"/>
          </ac:spMkLst>
        </pc:spChg>
        <pc:spChg chg="add del">
          <ac:chgData name="Darren Evans (2517855)" userId="3e3acbc9-7c55-474c-a4c8-a9ad60358650" providerId="ADAL" clId="{EEE0748B-5B26-4F3E-A58E-673870E1CE4A}" dt="2026-02-05T22:40:36.766" v="1249" actId="26606"/>
          <ac:spMkLst>
            <pc:docMk/>
            <pc:sldMk cId="0" sldId="265"/>
            <ac:spMk id="25" creationId="{31896C80-2069-4431-9C19-83B913734490}"/>
          </ac:spMkLst>
        </pc:spChg>
        <pc:spChg chg="add del">
          <ac:chgData name="Darren Evans (2517855)" userId="3e3acbc9-7c55-474c-a4c8-a9ad60358650" providerId="ADAL" clId="{EEE0748B-5B26-4F3E-A58E-673870E1CE4A}" dt="2026-02-05T22:35:43.713" v="1229" actId="26606"/>
          <ac:spMkLst>
            <pc:docMk/>
            <pc:sldMk cId="0" sldId="265"/>
            <ac:spMk id="26" creationId="{9874D11C-36F5-4BBE-A490-019A54E953B0}"/>
          </ac:spMkLst>
        </pc:spChg>
        <pc:spChg chg="add del">
          <ac:chgData name="Darren Evans (2517855)" userId="3e3acbc9-7c55-474c-a4c8-a9ad60358650" providerId="ADAL" clId="{EEE0748B-5B26-4F3E-A58E-673870E1CE4A}" dt="2026-02-05T22:40:36.766" v="1249" actId="26606"/>
          <ac:spMkLst>
            <pc:docMk/>
            <pc:sldMk cId="0" sldId="265"/>
            <ac:spMk id="27" creationId="{BF120A21-0841-4823-B0C4-28AEBCEF9B78}"/>
          </ac:spMkLst>
        </pc:spChg>
        <pc:spChg chg="add del">
          <ac:chgData name="Darren Evans (2517855)" userId="3e3acbc9-7c55-474c-a4c8-a9ad60358650" providerId="ADAL" clId="{EEE0748B-5B26-4F3E-A58E-673870E1CE4A}" dt="2026-02-05T22:40:36.766" v="1249" actId="26606"/>
          <ac:spMkLst>
            <pc:docMk/>
            <pc:sldMk cId="0" sldId="265"/>
            <ac:spMk id="28" creationId="{DBB05BAE-BBD3-4289-899F-A6851503C6B0}"/>
          </ac:spMkLst>
        </pc:spChg>
        <pc:spChg chg="add del">
          <ac:chgData name="Darren Evans (2517855)" userId="3e3acbc9-7c55-474c-a4c8-a9ad60358650" providerId="ADAL" clId="{EEE0748B-5B26-4F3E-A58E-673870E1CE4A}" dt="2026-02-05T22:40:36.766" v="1249" actId="26606"/>
          <ac:spMkLst>
            <pc:docMk/>
            <pc:sldMk cId="0" sldId="265"/>
            <ac:spMk id="30" creationId="{9874D11C-36F5-4BBE-A490-019A54E953B0}"/>
          </ac:spMkLst>
        </pc:spChg>
        <pc:spChg chg="add">
          <ac:chgData name="Darren Evans (2517855)" userId="3e3acbc9-7c55-474c-a4c8-a9ad60358650" providerId="ADAL" clId="{EEE0748B-5B26-4F3E-A58E-673870E1CE4A}" dt="2026-02-05T22:40:36.776" v="1250" actId="26606"/>
          <ac:spMkLst>
            <pc:docMk/>
            <pc:sldMk cId="0" sldId="265"/>
            <ac:spMk id="32" creationId="{A5EC319D-0FEA-4B95-A3EA-01E35672C95B}"/>
          </ac:spMkLst>
        </pc:spChg>
        <pc:spChg chg="add">
          <ac:chgData name="Darren Evans (2517855)" userId="3e3acbc9-7c55-474c-a4c8-a9ad60358650" providerId="ADAL" clId="{EEE0748B-5B26-4F3E-A58E-673870E1CE4A}" dt="2026-02-05T22:40:36.776" v="1250" actId="26606"/>
          <ac:spMkLst>
            <pc:docMk/>
            <pc:sldMk cId="0" sldId="265"/>
            <ac:spMk id="33" creationId="{A65AC7D1-EAA9-48F5-B509-60A7F50BF703}"/>
          </ac:spMkLst>
        </pc:spChg>
        <pc:spChg chg="add">
          <ac:chgData name="Darren Evans (2517855)" userId="3e3acbc9-7c55-474c-a4c8-a9ad60358650" providerId="ADAL" clId="{EEE0748B-5B26-4F3E-A58E-673870E1CE4A}" dt="2026-02-05T22:40:36.776" v="1250" actId="26606"/>
          <ac:spMkLst>
            <pc:docMk/>
            <pc:sldMk cId="0" sldId="265"/>
            <ac:spMk id="34" creationId="{D6320AF9-619A-4175-865B-5663E1AEF4C5}"/>
          </ac:spMkLst>
        </pc:spChg>
        <pc:spChg chg="add">
          <ac:chgData name="Darren Evans (2517855)" userId="3e3acbc9-7c55-474c-a4c8-a9ad60358650" providerId="ADAL" clId="{EEE0748B-5B26-4F3E-A58E-673870E1CE4A}" dt="2026-02-05T22:40:36.776" v="1250" actId="26606"/>
          <ac:spMkLst>
            <pc:docMk/>
            <pc:sldMk cId="0" sldId="265"/>
            <ac:spMk id="37" creationId="{7E018740-5C2B-4A41-AC1A-7E68D1EC1954}"/>
          </ac:spMkLst>
        </pc:spChg>
        <pc:spChg chg="add">
          <ac:chgData name="Darren Evans (2517855)" userId="3e3acbc9-7c55-474c-a4c8-a9ad60358650" providerId="ADAL" clId="{EEE0748B-5B26-4F3E-A58E-673870E1CE4A}" dt="2026-02-05T22:40:36.776" v="1250" actId="26606"/>
          <ac:spMkLst>
            <pc:docMk/>
            <pc:sldMk cId="0" sldId="265"/>
            <ac:spMk id="38" creationId="{166F75A4-C475-4941-8EE2-B80A06A2C1BB}"/>
          </ac:spMkLst>
        </pc:spChg>
        <pc:spChg chg="add">
          <ac:chgData name="Darren Evans (2517855)" userId="3e3acbc9-7c55-474c-a4c8-a9ad60358650" providerId="ADAL" clId="{EEE0748B-5B26-4F3E-A58E-673870E1CE4A}" dt="2026-02-05T22:40:36.776" v="1250" actId="26606"/>
          <ac:spMkLst>
            <pc:docMk/>
            <pc:sldMk cId="0" sldId="265"/>
            <ac:spMk id="39" creationId="{A032553A-72E8-4B0D-8405-FF9771C9AF05}"/>
          </ac:spMkLst>
        </pc:spChg>
        <pc:spChg chg="add">
          <ac:chgData name="Darren Evans (2517855)" userId="3e3acbc9-7c55-474c-a4c8-a9ad60358650" providerId="ADAL" clId="{EEE0748B-5B26-4F3E-A58E-673870E1CE4A}" dt="2026-02-05T22:40:36.776" v="1250" actId="26606"/>
          <ac:spMkLst>
            <pc:docMk/>
            <pc:sldMk cId="0" sldId="265"/>
            <ac:spMk id="40" creationId="{765800AC-C3B9-498E-87BC-29FAE4C76B21}"/>
          </ac:spMkLst>
        </pc:spChg>
        <pc:spChg chg="add">
          <ac:chgData name="Darren Evans (2517855)" userId="3e3acbc9-7c55-474c-a4c8-a9ad60358650" providerId="ADAL" clId="{EEE0748B-5B26-4F3E-A58E-673870E1CE4A}" dt="2026-02-05T22:40:36.776" v="1250" actId="26606"/>
          <ac:spMkLst>
            <pc:docMk/>
            <pc:sldMk cId="0" sldId="265"/>
            <ac:spMk id="41" creationId="{1F9D6ACB-2FF4-49F9-978A-E0D5327FC635}"/>
          </ac:spMkLst>
        </pc:spChg>
        <pc:picChg chg="add del mod ord">
          <ac:chgData name="Darren Evans (2517855)" userId="3e3acbc9-7c55-474c-a4c8-a9ad60358650" providerId="ADAL" clId="{EEE0748B-5B26-4F3E-A58E-673870E1CE4A}" dt="2026-02-05T22:36:36.494" v="1234" actId="478"/>
          <ac:picMkLst>
            <pc:docMk/>
            <pc:sldMk cId="0" sldId="265"/>
            <ac:picMk id="5" creationId="{F69838B0-A4D3-500A-9744-5377E9EE976E}"/>
          </ac:picMkLst>
        </pc:picChg>
        <pc:picChg chg="add del mod">
          <ac:chgData name="Darren Evans (2517855)" userId="3e3acbc9-7c55-474c-a4c8-a9ad60358650" providerId="ADAL" clId="{EEE0748B-5B26-4F3E-A58E-673870E1CE4A}" dt="2026-02-05T22:39:02.574" v="1239" actId="478"/>
          <ac:picMkLst>
            <pc:docMk/>
            <pc:sldMk cId="0" sldId="265"/>
            <ac:picMk id="7" creationId="{AD21330D-C598-2F45-F643-3145253869A5}"/>
          </ac:picMkLst>
        </pc:picChg>
        <pc:picChg chg="add mod ord">
          <ac:chgData name="Darren Evans (2517855)" userId="3e3acbc9-7c55-474c-a4c8-a9ad60358650" providerId="ADAL" clId="{EEE0748B-5B26-4F3E-A58E-673870E1CE4A}" dt="2026-02-05T22:41:18.358" v="1256" actId="1076"/>
          <ac:picMkLst>
            <pc:docMk/>
            <pc:sldMk cId="0" sldId="265"/>
            <ac:picMk id="9" creationId="{DFA69CC2-3917-B435-2DBD-ABE884841546}"/>
          </ac:picMkLst>
        </pc:picChg>
      </pc:sldChg>
      <pc:sldChg chg="addSp modSp mod setBg addAnim modAnim">
        <pc:chgData name="Darren Evans (2517855)" userId="3e3acbc9-7c55-474c-a4c8-a9ad60358650" providerId="ADAL" clId="{EEE0748B-5B26-4F3E-A58E-673870E1CE4A}" dt="2026-02-05T23:15:27.386" v="1353"/>
        <pc:sldMkLst>
          <pc:docMk/>
          <pc:sldMk cId="0" sldId="266"/>
        </pc:sldMkLst>
        <pc:spChg chg="mod">
          <ac:chgData name="Darren Evans (2517855)" userId="3e3acbc9-7c55-474c-a4c8-a9ad60358650" providerId="ADAL" clId="{EEE0748B-5B26-4F3E-A58E-673870E1CE4A}" dt="2026-02-05T23:14:21.071" v="1344" actId="1076"/>
          <ac:spMkLst>
            <pc:docMk/>
            <pc:sldMk cId="0" sldId="266"/>
            <ac:spMk id="2" creationId="{00000000-0000-0000-0000-000000000000}"/>
          </ac:spMkLst>
        </pc:spChg>
        <pc:spChg chg="mod">
          <ac:chgData name="Darren Evans (2517855)" userId="3e3acbc9-7c55-474c-a4c8-a9ad60358650" providerId="ADAL" clId="{EEE0748B-5B26-4F3E-A58E-673870E1CE4A}" dt="2026-02-05T23:14:49.569" v="1349" actId="14100"/>
          <ac:spMkLst>
            <pc:docMk/>
            <pc:sldMk cId="0" sldId="266"/>
            <ac:spMk id="3" creationId="{00000000-0000-0000-0000-000000000000}"/>
          </ac:spMkLst>
        </pc:spChg>
        <pc:spChg chg="add">
          <ac:chgData name="Darren Evans (2517855)" userId="3e3acbc9-7c55-474c-a4c8-a9ad60358650" providerId="ADAL" clId="{EEE0748B-5B26-4F3E-A58E-673870E1CE4A}" dt="2026-02-05T19:43:46.496" v="920" actId="26606"/>
          <ac:spMkLst>
            <pc:docMk/>
            <pc:sldMk cId="0" sldId="266"/>
            <ac:spMk id="26" creationId="{66D61E08-70C3-48D8-BEA0-787111DC30DA}"/>
          </ac:spMkLst>
        </pc:spChg>
        <pc:spChg chg="add">
          <ac:chgData name="Darren Evans (2517855)" userId="3e3acbc9-7c55-474c-a4c8-a9ad60358650" providerId="ADAL" clId="{EEE0748B-5B26-4F3E-A58E-673870E1CE4A}" dt="2026-02-05T19:43:46.496" v="920" actId="26606"/>
          <ac:spMkLst>
            <pc:docMk/>
            <pc:sldMk cId="0" sldId="266"/>
            <ac:spMk id="28" creationId="{FC55298F-0AE5-478E-AD2B-03C2614C5833}"/>
          </ac:spMkLst>
        </pc:spChg>
        <pc:spChg chg="add">
          <ac:chgData name="Darren Evans (2517855)" userId="3e3acbc9-7c55-474c-a4c8-a9ad60358650" providerId="ADAL" clId="{EEE0748B-5B26-4F3E-A58E-673870E1CE4A}" dt="2026-02-05T19:43:46.496" v="920" actId="26606"/>
          <ac:spMkLst>
            <pc:docMk/>
            <pc:sldMk cId="0" sldId="266"/>
            <ac:spMk id="30" creationId="{C180E4EA-0B63-4779-A895-7E90E71088F3}"/>
          </ac:spMkLst>
        </pc:spChg>
        <pc:spChg chg="add">
          <ac:chgData name="Darren Evans (2517855)" userId="3e3acbc9-7c55-474c-a4c8-a9ad60358650" providerId="ADAL" clId="{EEE0748B-5B26-4F3E-A58E-673870E1CE4A}" dt="2026-02-05T19:43:46.496" v="920" actId="26606"/>
          <ac:spMkLst>
            <pc:docMk/>
            <pc:sldMk cId="0" sldId="266"/>
            <ac:spMk id="32" creationId="{CEE01D9D-3DE8-4EED-B0D3-8F3C79CC7673}"/>
          </ac:spMkLst>
        </pc:spChg>
        <pc:spChg chg="add">
          <ac:chgData name="Darren Evans (2517855)" userId="3e3acbc9-7c55-474c-a4c8-a9ad60358650" providerId="ADAL" clId="{EEE0748B-5B26-4F3E-A58E-673870E1CE4A}" dt="2026-02-05T19:43:46.496" v="920" actId="26606"/>
          <ac:spMkLst>
            <pc:docMk/>
            <pc:sldMk cId="0" sldId="266"/>
            <ac:spMk id="34" creationId="{89AF5CE9-607F-43F4-8983-DCD6DA4051FD}"/>
          </ac:spMkLst>
        </pc:spChg>
        <pc:spChg chg="add">
          <ac:chgData name="Darren Evans (2517855)" userId="3e3acbc9-7c55-474c-a4c8-a9ad60358650" providerId="ADAL" clId="{EEE0748B-5B26-4F3E-A58E-673870E1CE4A}" dt="2026-02-05T19:43:46.496" v="920" actId="26606"/>
          <ac:spMkLst>
            <pc:docMk/>
            <pc:sldMk cId="0" sldId="266"/>
            <ac:spMk id="36" creationId="{6EEA2DBD-9E1E-4521-8C01-F32AD18A89E3}"/>
          </ac:spMkLst>
        </pc:spChg>
        <pc:spChg chg="add">
          <ac:chgData name="Darren Evans (2517855)" userId="3e3acbc9-7c55-474c-a4c8-a9ad60358650" providerId="ADAL" clId="{EEE0748B-5B26-4F3E-A58E-673870E1CE4A}" dt="2026-02-05T19:43:46.496" v="920" actId="26606"/>
          <ac:spMkLst>
            <pc:docMk/>
            <pc:sldMk cId="0" sldId="266"/>
            <ac:spMk id="38" creationId="{15BBD2C1-BA9B-46A9-A27A-33498B169272}"/>
          </ac:spMkLst>
        </pc:spChg>
        <pc:picChg chg="add mod ord">
          <ac:chgData name="Darren Evans (2517855)" userId="3e3acbc9-7c55-474c-a4c8-a9ad60358650" providerId="ADAL" clId="{EEE0748B-5B26-4F3E-A58E-673870E1CE4A}" dt="2026-02-05T19:43:46.496" v="920" actId="26606"/>
          <ac:picMkLst>
            <pc:docMk/>
            <pc:sldMk cId="0" sldId="266"/>
            <ac:picMk id="5" creationId="{FD8B87E3-FD3E-1D74-8589-75D57114AC65}"/>
          </ac:picMkLst>
        </pc:picChg>
        <pc:picChg chg="add mod">
          <ac:chgData name="Darren Evans (2517855)" userId="3e3acbc9-7c55-474c-a4c8-a9ad60358650" providerId="ADAL" clId="{EEE0748B-5B26-4F3E-A58E-673870E1CE4A}" dt="2026-02-05T19:45:07.732" v="926" actId="1076"/>
          <ac:picMkLst>
            <pc:docMk/>
            <pc:sldMk cId="0" sldId="266"/>
            <ac:picMk id="7" creationId="{2C689BD9-EBC6-5F12-D295-CE7A808B1BA0}"/>
          </ac:picMkLst>
        </pc:picChg>
      </pc:sldChg>
      <pc:sldChg chg="modSp new mod">
        <pc:chgData name="Darren Evans (2517855)" userId="3e3acbc9-7c55-474c-a4c8-a9ad60358650" providerId="ADAL" clId="{EEE0748B-5B26-4F3E-A58E-673870E1CE4A}" dt="2026-02-03T11:41:13.338" v="64" actId="27636"/>
        <pc:sldMkLst>
          <pc:docMk/>
          <pc:sldMk cId="477430308" sldId="267"/>
        </pc:sldMkLst>
        <pc:spChg chg="mod">
          <ac:chgData name="Darren Evans (2517855)" userId="3e3acbc9-7c55-474c-a4c8-a9ad60358650" providerId="ADAL" clId="{EEE0748B-5B26-4F3E-A58E-673870E1CE4A}" dt="2026-02-03T11:41:12.657" v="60"/>
          <ac:spMkLst>
            <pc:docMk/>
            <pc:sldMk cId="477430308" sldId="267"/>
            <ac:spMk id="2" creationId="{961A0028-9729-3386-5728-E437B4D8A567}"/>
          </ac:spMkLst>
        </pc:spChg>
        <pc:spChg chg="mod">
          <ac:chgData name="Darren Evans (2517855)" userId="3e3acbc9-7c55-474c-a4c8-a9ad60358650" providerId="ADAL" clId="{EEE0748B-5B26-4F3E-A58E-673870E1CE4A}" dt="2026-02-03T11:41:13.338" v="64" actId="27636"/>
          <ac:spMkLst>
            <pc:docMk/>
            <pc:sldMk cId="477430308" sldId="267"/>
            <ac:spMk id="3" creationId="{FCF9D49D-A903-B7FD-5703-B0201B747DE3}"/>
          </ac:spMkLst>
        </pc:spChg>
      </pc:sldChg>
      <pc:sldChg chg="addSp modSp new mod setBg modAnim">
        <pc:chgData name="Darren Evans (2517855)" userId="3e3acbc9-7c55-474c-a4c8-a9ad60358650" providerId="ADAL" clId="{EEE0748B-5B26-4F3E-A58E-673870E1CE4A}" dt="2026-02-05T22:17:30.431" v="1200"/>
        <pc:sldMkLst>
          <pc:docMk/>
          <pc:sldMk cId="1086962471" sldId="268"/>
        </pc:sldMkLst>
        <pc:spChg chg="mod">
          <ac:chgData name="Darren Evans (2517855)" userId="3e3acbc9-7c55-474c-a4c8-a9ad60358650" providerId="ADAL" clId="{EEE0748B-5B26-4F3E-A58E-673870E1CE4A}" dt="2026-02-05T22:02:57.216" v="1162" actId="26606"/>
          <ac:spMkLst>
            <pc:docMk/>
            <pc:sldMk cId="1086962471" sldId="268"/>
            <ac:spMk id="2" creationId="{019A209F-B07B-A994-4249-C1227894F802}"/>
          </ac:spMkLst>
        </pc:spChg>
        <pc:spChg chg="mod">
          <ac:chgData name="Darren Evans (2517855)" userId="3e3acbc9-7c55-474c-a4c8-a9ad60358650" providerId="ADAL" clId="{EEE0748B-5B26-4F3E-A58E-673870E1CE4A}" dt="2026-02-05T22:02:57.216" v="1162" actId="26606"/>
          <ac:spMkLst>
            <pc:docMk/>
            <pc:sldMk cId="1086962471" sldId="268"/>
            <ac:spMk id="3" creationId="{59441D8E-5316-8A96-C323-B0E5429AD353}"/>
          </ac:spMkLst>
        </pc:spChg>
        <pc:picChg chg="add mod ord modCrop">
          <ac:chgData name="Darren Evans (2517855)" userId="3e3acbc9-7c55-474c-a4c8-a9ad60358650" providerId="ADAL" clId="{EEE0748B-5B26-4F3E-A58E-673870E1CE4A}" dt="2026-02-05T22:05:04.359" v="1178" actId="1076"/>
          <ac:picMkLst>
            <pc:docMk/>
            <pc:sldMk cId="1086962471" sldId="268"/>
            <ac:picMk id="5" creationId="{B93BE477-5E61-5BC1-4967-B7DBDD3C7BDA}"/>
          </ac:picMkLst>
        </pc:picChg>
        <pc:picChg chg="add mod ord">
          <ac:chgData name="Darren Evans (2517855)" userId="3e3acbc9-7c55-474c-a4c8-a9ad60358650" providerId="ADAL" clId="{EEE0748B-5B26-4F3E-A58E-673870E1CE4A}" dt="2026-02-05T22:03:33.640" v="1168" actId="171"/>
          <ac:picMkLst>
            <pc:docMk/>
            <pc:sldMk cId="1086962471" sldId="268"/>
            <ac:picMk id="7" creationId="{43194E90-44C8-C55F-7091-F62D9CA47498}"/>
          </ac:picMkLst>
        </pc:picChg>
      </pc:sldChg>
      <pc:sldChg chg="addSp delSp modSp new mod setBg delAnim modAnim">
        <pc:chgData name="Darren Evans (2517855)" userId="3e3acbc9-7c55-474c-a4c8-a9ad60358650" providerId="ADAL" clId="{EEE0748B-5B26-4F3E-A58E-673870E1CE4A}" dt="2026-02-05T23:22:12.282" v="1362" actId="14100"/>
        <pc:sldMkLst>
          <pc:docMk/>
          <pc:sldMk cId="2090401169" sldId="269"/>
        </pc:sldMkLst>
        <pc:spChg chg="mod">
          <ac:chgData name="Darren Evans (2517855)" userId="3e3acbc9-7c55-474c-a4c8-a9ad60358650" providerId="ADAL" clId="{EEE0748B-5B26-4F3E-A58E-673870E1CE4A}" dt="2026-02-05T22:19:34.877" v="1204" actId="26606"/>
          <ac:spMkLst>
            <pc:docMk/>
            <pc:sldMk cId="2090401169" sldId="269"/>
            <ac:spMk id="2" creationId="{E6762F28-521B-9F82-0358-D9CBD68CCF06}"/>
          </ac:spMkLst>
        </pc:spChg>
        <pc:spChg chg="del mod">
          <ac:chgData name="Darren Evans (2517855)" userId="3e3acbc9-7c55-474c-a4c8-a9ad60358650" providerId="ADAL" clId="{EEE0748B-5B26-4F3E-A58E-673870E1CE4A}" dt="2026-02-05T14:30:02.947" v="495" actId="34307"/>
          <ac:spMkLst>
            <pc:docMk/>
            <pc:sldMk cId="2090401169" sldId="269"/>
            <ac:spMk id="3" creationId="{1776EC73-8584-F5F2-A428-C54B35D7FC75}"/>
          </ac:spMkLst>
        </pc:spChg>
        <pc:spChg chg="add del mod">
          <ac:chgData name="Darren Evans (2517855)" userId="3e3acbc9-7c55-474c-a4c8-a9ad60358650" providerId="ADAL" clId="{EEE0748B-5B26-4F3E-A58E-673870E1CE4A}" dt="2026-02-05T14:29:02.721" v="439"/>
          <ac:spMkLst>
            <pc:docMk/>
            <pc:sldMk cId="2090401169" sldId="269"/>
            <ac:spMk id="4" creationId="{2AD0EBA3-FE73-0CE1-2F14-55ECA59EB86F}"/>
          </ac:spMkLst>
        </pc:spChg>
        <pc:spChg chg="add del mod">
          <ac:chgData name="Darren Evans (2517855)" userId="3e3acbc9-7c55-474c-a4c8-a9ad60358650" providerId="ADAL" clId="{EEE0748B-5B26-4F3E-A58E-673870E1CE4A}" dt="2026-02-05T14:33:53.577" v="649" actId="478"/>
          <ac:spMkLst>
            <pc:docMk/>
            <pc:sldMk cId="2090401169" sldId="269"/>
            <ac:spMk id="5" creationId="{A6B96106-41C3-1FE5-9EB7-12D5B536E83A}"/>
          </ac:spMkLst>
        </pc:spChg>
        <pc:spChg chg="add del mod">
          <ac:chgData name="Darren Evans (2517855)" userId="3e3acbc9-7c55-474c-a4c8-a9ad60358650" providerId="ADAL" clId="{EEE0748B-5B26-4F3E-A58E-673870E1CE4A}" dt="2026-02-05T14:30:43.995" v="524" actId="478"/>
          <ac:spMkLst>
            <pc:docMk/>
            <pc:sldMk cId="2090401169" sldId="269"/>
            <ac:spMk id="8" creationId="{A9ED60C3-44FA-0B34-8A1E-6D346072DEAB}"/>
          </ac:spMkLst>
        </pc:spChg>
        <pc:spChg chg="add mod">
          <ac:chgData name="Darren Evans (2517855)" userId="3e3acbc9-7c55-474c-a4c8-a9ad60358650" providerId="ADAL" clId="{EEE0748B-5B26-4F3E-A58E-673870E1CE4A}" dt="2026-02-05T14:30:32.560" v="499" actId="20578"/>
          <ac:spMkLst>
            <pc:docMk/>
            <pc:sldMk cId="2090401169" sldId="269"/>
            <ac:spMk id="9" creationId="{64549839-44B6-0630-C7F2-8FFD65A105B6}"/>
          </ac:spMkLst>
        </pc:spChg>
        <pc:spChg chg="add del mod">
          <ac:chgData name="Darren Evans (2517855)" userId="3e3acbc9-7c55-474c-a4c8-a9ad60358650" providerId="ADAL" clId="{EEE0748B-5B26-4F3E-A58E-673870E1CE4A}" dt="2026-02-05T14:31:50.061" v="528" actId="1032"/>
          <ac:spMkLst>
            <pc:docMk/>
            <pc:sldMk cId="2090401169" sldId="269"/>
            <ac:spMk id="11" creationId="{3AB91CAC-1BEB-6AE8-2B1C-35F89E7205B3}"/>
          </ac:spMkLst>
        </pc:spChg>
        <pc:spChg chg="add mod">
          <ac:chgData name="Darren Evans (2517855)" userId="3e3acbc9-7c55-474c-a4c8-a9ad60358650" providerId="ADAL" clId="{EEE0748B-5B26-4F3E-A58E-673870E1CE4A}" dt="2026-02-05T22:12:28.255" v="1182" actId="14100"/>
          <ac:spMkLst>
            <pc:docMk/>
            <pc:sldMk cId="2090401169" sldId="269"/>
            <ac:spMk id="15" creationId="{52BA271E-881B-43AD-8B41-8270D2F030AD}"/>
          </ac:spMkLst>
        </pc:spChg>
        <pc:spChg chg="add del">
          <ac:chgData name="Darren Evans (2517855)" userId="3e3acbc9-7c55-474c-a4c8-a9ad60358650" providerId="ADAL" clId="{EEE0748B-5B26-4F3E-A58E-673870E1CE4A}" dt="2026-02-05T14:43:31.930" v="664" actId="26606"/>
          <ac:spMkLst>
            <pc:docMk/>
            <pc:sldMk cId="2090401169" sldId="269"/>
            <ac:spMk id="19" creationId="{BBFBD429-C7AA-4D85-BEBF-26ECE2DBAF84}"/>
          </ac:spMkLst>
        </pc:spChg>
        <pc:spChg chg="add del">
          <ac:chgData name="Darren Evans (2517855)" userId="3e3acbc9-7c55-474c-a4c8-a9ad60358650" providerId="ADAL" clId="{EEE0748B-5B26-4F3E-A58E-673870E1CE4A}" dt="2026-02-05T14:43:31.930" v="664" actId="26606"/>
          <ac:spMkLst>
            <pc:docMk/>
            <pc:sldMk cId="2090401169" sldId="269"/>
            <ac:spMk id="21" creationId="{7A9CEEF0-7547-4FA2-93BD-0B8C799DD226}"/>
          </ac:spMkLst>
        </pc:spChg>
        <pc:spChg chg="add">
          <ac:chgData name="Darren Evans (2517855)" userId="3e3acbc9-7c55-474c-a4c8-a9ad60358650" providerId="ADAL" clId="{EEE0748B-5B26-4F3E-A58E-673870E1CE4A}" dt="2026-02-05T22:19:34.877" v="1204" actId="26606"/>
          <ac:spMkLst>
            <pc:docMk/>
            <pc:sldMk cId="2090401169" sldId="269"/>
            <ac:spMk id="26" creationId="{8267EEE4-6354-4F1C-9484-951F0EB92F1B}"/>
          </ac:spMkLst>
        </pc:spChg>
        <pc:spChg chg="add del">
          <ac:chgData name="Darren Evans (2517855)" userId="3e3acbc9-7c55-474c-a4c8-a9ad60358650" providerId="ADAL" clId="{EEE0748B-5B26-4F3E-A58E-673870E1CE4A}" dt="2026-02-05T14:43:31.930" v="664" actId="26606"/>
          <ac:spMkLst>
            <pc:docMk/>
            <pc:sldMk cId="2090401169" sldId="269"/>
            <ac:spMk id="27" creationId="{87ED294B-4D40-44B4-86E7-F23C04688200}"/>
          </ac:spMkLst>
        </pc:spChg>
        <pc:spChg chg="add">
          <ac:chgData name="Darren Evans (2517855)" userId="3e3acbc9-7c55-474c-a4c8-a9ad60358650" providerId="ADAL" clId="{EEE0748B-5B26-4F3E-A58E-673870E1CE4A}" dt="2026-02-05T22:19:34.877" v="1204" actId="26606"/>
          <ac:spMkLst>
            <pc:docMk/>
            <pc:sldMk cId="2090401169" sldId="269"/>
            <ac:spMk id="28" creationId="{0E5A83F9-E6B8-40BD-9C0D-9A6F15650742}"/>
          </ac:spMkLst>
        </pc:spChg>
        <pc:spChg chg="add del">
          <ac:chgData name="Darren Evans (2517855)" userId="3e3acbc9-7c55-474c-a4c8-a9ad60358650" providerId="ADAL" clId="{EEE0748B-5B26-4F3E-A58E-673870E1CE4A}" dt="2026-02-05T14:43:31.890" v="663" actId="26606"/>
          <ac:spMkLst>
            <pc:docMk/>
            <pc:sldMk cId="2090401169" sldId="269"/>
            <ac:spMk id="29" creationId="{55D78701-1D8D-45A3-9B44-A94C334622CF}"/>
          </ac:spMkLst>
        </pc:spChg>
        <pc:spChg chg="add">
          <ac:chgData name="Darren Evans (2517855)" userId="3e3acbc9-7c55-474c-a4c8-a9ad60358650" providerId="ADAL" clId="{EEE0748B-5B26-4F3E-A58E-673870E1CE4A}" dt="2026-02-05T14:42:29.020" v="655" actId="26606"/>
          <ac:spMkLst>
            <pc:docMk/>
            <pc:sldMk cId="2090401169" sldId="269"/>
            <ac:spMk id="31" creationId="{B8C595DB-254F-4E8B-9C0D-648B3FF1B083}"/>
          </ac:spMkLst>
        </pc:spChg>
        <pc:spChg chg="add">
          <ac:chgData name="Darren Evans (2517855)" userId="3e3acbc9-7c55-474c-a4c8-a9ad60358650" providerId="ADAL" clId="{EEE0748B-5B26-4F3E-A58E-673870E1CE4A}" dt="2026-02-05T14:42:29.020" v="655" actId="26606"/>
          <ac:spMkLst>
            <pc:docMk/>
            <pc:sldMk cId="2090401169" sldId="269"/>
            <ac:spMk id="33" creationId="{2E000235-D5DF-4D2F-AECA-3814821B5C83}"/>
          </ac:spMkLst>
        </pc:spChg>
        <pc:spChg chg="add del">
          <ac:chgData name="Darren Evans (2517855)" userId="3e3acbc9-7c55-474c-a4c8-a9ad60358650" providerId="ADAL" clId="{EEE0748B-5B26-4F3E-A58E-673870E1CE4A}" dt="2026-02-05T14:43:31.930" v="664" actId="26606"/>
          <ac:spMkLst>
            <pc:docMk/>
            <pc:sldMk cId="2090401169" sldId="269"/>
            <ac:spMk id="35" creationId="{D7CE0E87-2C2C-4907-BBE3-D24D86C42AE9}"/>
          </ac:spMkLst>
        </pc:spChg>
        <pc:spChg chg="add del">
          <ac:chgData name="Darren Evans (2517855)" userId="3e3acbc9-7c55-474c-a4c8-a9ad60358650" providerId="ADAL" clId="{EEE0748B-5B26-4F3E-A58E-673870E1CE4A}" dt="2026-02-05T14:43:31.890" v="663" actId="26606"/>
          <ac:spMkLst>
            <pc:docMk/>
            <pc:sldMk cId="2090401169" sldId="269"/>
            <ac:spMk id="37" creationId="{8FF0BC47-4F6D-4430-8C11-E1566CBF6319}"/>
          </ac:spMkLst>
        </pc:spChg>
        <pc:spChg chg="add del">
          <ac:chgData name="Darren Evans (2517855)" userId="3e3acbc9-7c55-474c-a4c8-a9ad60358650" providerId="ADAL" clId="{EEE0748B-5B26-4F3E-A58E-673870E1CE4A}" dt="2026-02-05T14:43:31.930" v="664" actId="26606"/>
          <ac:spMkLst>
            <pc:docMk/>
            <pc:sldMk cId="2090401169" sldId="269"/>
            <ac:spMk id="39" creationId="{5B73C5C4-3778-4E76-9467-8B46C9F91FEE}"/>
          </ac:spMkLst>
        </pc:spChg>
        <pc:spChg chg="add del">
          <ac:chgData name="Darren Evans (2517855)" userId="3e3acbc9-7c55-474c-a4c8-a9ad60358650" providerId="ADAL" clId="{EEE0748B-5B26-4F3E-A58E-673870E1CE4A}" dt="2026-02-05T14:43:31.890" v="663" actId="26606"/>
          <ac:spMkLst>
            <pc:docMk/>
            <pc:sldMk cId="2090401169" sldId="269"/>
            <ac:spMk id="46" creationId="{7A9CEEF0-7547-4FA2-93BD-0B8C799DD226}"/>
          </ac:spMkLst>
        </pc:spChg>
        <pc:spChg chg="add del">
          <ac:chgData name="Darren Evans (2517855)" userId="3e3acbc9-7c55-474c-a4c8-a9ad60358650" providerId="ADAL" clId="{EEE0748B-5B26-4F3E-A58E-673870E1CE4A}" dt="2026-02-05T14:43:31.890" v="663" actId="26606"/>
          <ac:spMkLst>
            <pc:docMk/>
            <pc:sldMk cId="2090401169" sldId="269"/>
            <ac:spMk id="52" creationId="{87ED294B-4D40-44B4-86E7-F23C04688200}"/>
          </ac:spMkLst>
        </pc:spChg>
        <pc:spChg chg="add del">
          <ac:chgData name="Darren Evans (2517855)" userId="3e3acbc9-7c55-474c-a4c8-a9ad60358650" providerId="ADAL" clId="{EEE0748B-5B26-4F3E-A58E-673870E1CE4A}" dt="2026-02-05T14:43:31.890" v="663" actId="26606"/>
          <ac:spMkLst>
            <pc:docMk/>
            <pc:sldMk cId="2090401169" sldId="269"/>
            <ac:spMk id="54" creationId="{55D78701-1D8D-45A3-9B44-A94C334622CF}"/>
          </ac:spMkLst>
        </pc:spChg>
        <pc:spChg chg="add del">
          <ac:chgData name="Darren Evans (2517855)" userId="3e3acbc9-7c55-474c-a4c8-a9ad60358650" providerId="ADAL" clId="{EEE0748B-5B26-4F3E-A58E-673870E1CE4A}" dt="2026-02-05T14:43:31.890" v="663" actId="26606"/>
          <ac:spMkLst>
            <pc:docMk/>
            <pc:sldMk cId="2090401169" sldId="269"/>
            <ac:spMk id="62" creationId="{8FF0BC47-4F6D-4430-8C11-E1566CBF6319}"/>
          </ac:spMkLst>
        </pc:spChg>
        <pc:spChg chg="add del">
          <ac:chgData name="Darren Evans (2517855)" userId="3e3acbc9-7c55-474c-a4c8-a9ad60358650" providerId="ADAL" clId="{EEE0748B-5B26-4F3E-A58E-673870E1CE4A}" dt="2026-02-05T14:43:31.890" v="663" actId="26606"/>
          <ac:spMkLst>
            <pc:docMk/>
            <pc:sldMk cId="2090401169" sldId="269"/>
            <ac:spMk id="64" creationId="{5B73C5C4-3778-4E76-9467-8B46C9F91FEE}"/>
          </ac:spMkLst>
        </pc:spChg>
        <pc:spChg chg="add del">
          <ac:chgData name="Darren Evans (2517855)" userId="3e3acbc9-7c55-474c-a4c8-a9ad60358650" providerId="ADAL" clId="{EEE0748B-5B26-4F3E-A58E-673870E1CE4A}" dt="2026-02-05T14:43:57.669" v="669" actId="26606"/>
          <ac:spMkLst>
            <pc:docMk/>
            <pc:sldMk cId="2090401169" sldId="269"/>
            <ac:spMk id="67" creationId="{442B55CB-F27D-4C06-89E5-4EC99A519CBE}"/>
          </ac:spMkLst>
        </pc:spChg>
        <pc:spChg chg="del">
          <ac:chgData name="Darren Evans (2517855)" userId="3e3acbc9-7c55-474c-a4c8-a9ad60358650" providerId="ADAL" clId="{EEE0748B-5B26-4F3E-A58E-673870E1CE4A}" dt="2026-02-05T14:43:57.669" v="669" actId="26606"/>
          <ac:spMkLst>
            <pc:docMk/>
            <pc:sldMk cId="2090401169" sldId="269"/>
            <ac:spMk id="70" creationId="{70669A81-0E9B-4B42-AFEA-8F672C6CFBA7}"/>
          </ac:spMkLst>
        </pc:spChg>
        <pc:spChg chg="add">
          <ac:chgData name="Darren Evans (2517855)" userId="3e3acbc9-7c55-474c-a4c8-a9ad60358650" providerId="ADAL" clId="{EEE0748B-5B26-4F3E-A58E-673870E1CE4A}" dt="2026-02-05T14:43:31.930" v="664" actId="26606"/>
          <ac:spMkLst>
            <pc:docMk/>
            <pc:sldMk cId="2090401169" sldId="269"/>
            <ac:spMk id="71" creationId="{8C93E0C6-CF08-4771-B5A9-6018CB3AED59}"/>
          </ac:spMkLst>
        </pc:spChg>
        <pc:spChg chg="del">
          <ac:chgData name="Darren Evans (2517855)" userId="3e3acbc9-7c55-474c-a4c8-a9ad60358650" providerId="ADAL" clId="{EEE0748B-5B26-4F3E-A58E-673870E1CE4A}" dt="2026-02-05T14:43:57.669" v="669" actId="26606"/>
          <ac:spMkLst>
            <pc:docMk/>
            <pc:sldMk cId="2090401169" sldId="269"/>
            <ac:spMk id="72" creationId="{A011F1B8-62C5-4D08-A621-EAD05C7D6905}"/>
          </ac:spMkLst>
        </pc:spChg>
        <pc:spChg chg="add del">
          <ac:chgData name="Darren Evans (2517855)" userId="3e3acbc9-7c55-474c-a4c8-a9ad60358650" providerId="ADAL" clId="{EEE0748B-5B26-4F3E-A58E-673870E1CE4A}" dt="2026-02-05T14:43:57.669" v="669" actId="26606"/>
          <ac:spMkLst>
            <pc:docMk/>
            <pc:sldMk cId="2090401169" sldId="269"/>
            <ac:spMk id="73" creationId="{C6A6AECB-428C-4CB4-B65A-359F08B6D8F8}"/>
          </ac:spMkLst>
        </pc:spChg>
        <pc:spChg chg="del">
          <ac:chgData name="Darren Evans (2517855)" userId="3e3acbc9-7c55-474c-a4c8-a9ad60358650" providerId="ADAL" clId="{EEE0748B-5B26-4F3E-A58E-673870E1CE4A}" dt="2026-02-05T14:43:57.669" v="669" actId="26606"/>
          <ac:spMkLst>
            <pc:docMk/>
            <pc:sldMk cId="2090401169" sldId="269"/>
            <ac:spMk id="74" creationId="{28D1A6ED-2AB6-46A3-A315-485B8BF936D8}"/>
          </ac:spMkLst>
        </pc:spChg>
        <pc:spChg chg="add del">
          <ac:chgData name="Darren Evans (2517855)" userId="3e3acbc9-7c55-474c-a4c8-a9ad60358650" providerId="ADAL" clId="{EEE0748B-5B26-4F3E-A58E-673870E1CE4A}" dt="2026-02-05T14:43:57.669" v="669" actId="26606"/>
          <ac:spMkLst>
            <pc:docMk/>
            <pc:sldMk cId="2090401169" sldId="269"/>
            <ac:spMk id="75" creationId="{B61CE46B-8525-46A8-AB7B-DCBCC1B65F9A}"/>
          </ac:spMkLst>
        </pc:spChg>
        <pc:spChg chg="add">
          <ac:chgData name="Darren Evans (2517855)" userId="3e3acbc9-7c55-474c-a4c8-a9ad60358650" providerId="ADAL" clId="{EEE0748B-5B26-4F3E-A58E-673870E1CE4A}" dt="2026-02-05T14:43:31.930" v="664" actId="26606"/>
          <ac:spMkLst>
            <pc:docMk/>
            <pc:sldMk cId="2090401169" sldId="269"/>
            <ac:spMk id="76" creationId="{4412B991-9935-45FB-A17E-8F30DD832561}"/>
          </ac:spMkLst>
        </pc:spChg>
        <pc:spChg chg="add">
          <ac:chgData name="Darren Evans (2517855)" userId="3e3acbc9-7c55-474c-a4c8-a9ad60358650" providerId="ADAL" clId="{EEE0748B-5B26-4F3E-A58E-673870E1CE4A}" dt="2026-02-05T14:43:57.669" v="669" actId="26606"/>
          <ac:spMkLst>
            <pc:docMk/>
            <pc:sldMk cId="2090401169" sldId="269"/>
            <ac:spMk id="81" creationId="{DD6B6433-CCD9-42F6-83C5-76BCAA8FEE69}"/>
          </ac:spMkLst>
        </pc:spChg>
        <pc:spChg chg="add del">
          <ac:chgData name="Darren Evans (2517855)" userId="3e3acbc9-7c55-474c-a4c8-a9ad60358650" providerId="ADAL" clId="{EEE0748B-5B26-4F3E-A58E-673870E1CE4A}" dt="2026-02-05T14:44:29.858" v="671" actId="26606"/>
          <ac:spMkLst>
            <pc:docMk/>
            <pc:sldMk cId="2090401169" sldId="269"/>
            <ac:spMk id="83" creationId="{442B55CB-F27D-4C06-89E5-4EC99A519CBE}"/>
          </ac:spMkLst>
        </pc:spChg>
        <pc:spChg chg="add del">
          <ac:chgData name="Darren Evans (2517855)" userId="3e3acbc9-7c55-474c-a4c8-a9ad60358650" providerId="ADAL" clId="{EEE0748B-5B26-4F3E-A58E-673870E1CE4A}" dt="2026-02-05T14:44:29.858" v="671" actId="26606"/>
          <ac:spMkLst>
            <pc:docMk/>
            <pc:sldMk cId="2090401169" sldId="269"/>
            <ac:spMk id="89" creationId="{70669A81-0E9B-4B42-AFEA-8F672C6CFBA7}"/>
          </ac:spMkLst>
        </pc:spChg>
        <pc:spChg chg="add del">
          <ac:chgData name="Darren Evans (2517855)" userId="3e3acbc9-7c55-474c-a4c8-a9ad60358650" providerId="ADAL" clId="{EEE0748B-5B26-4F3E-A58E-673870E1CE4A}" dt="2026-02-05T14:44:29.858" v="671" actId="26606"/>
          <ac:spMkLst>
            <pc:docMk/>
            <pc:sldMk cId="2090401169" sldId="269"/>
            <ac:spMk id="91" creationId="{8C93E0C6-CF08-4771-B5A9-6018CB3AED59}"/>
          </ac:spMkLst>
        </pc:spChg>
        <pc:spChg chg="del">
          <ac:chgData name="Darren Evans (2517855)" userId="3e3acbc9-7c55-474c-a4c8-a9ad60358650" providerId="ADAL" clId="{EEE0748B-5B26-4F3E-A58E-673870E1CE4A}" dt="2026-02-05T14:44:29.858" v="671" actId="26606"/>
          <ac:spMkLst>
            <pc:docMk/>
            <pc:sldMk cId="2090401169" sldId="269"/>
            <ac:spMk id="97" creationId="{28D1A6ED-2AB6-46A3-A315-485B8BF936D8}"/>
          </ac:spMkLst>
        </pc:spChg>
        <pc:spChg chg="del">
          <ac:chgData name="Darren Evans (2517855)" userId="3e3acbc9-7c55-474c-a4c8-a9ad60358650" providerId="ADAL" clId="{EEE0748B-5B26-4F3E-A58E-673870E1CE4A}" dt="2026-02-05T14:45:22.643" v="673" actId="26606"/>
          <ac:spMkLst>
            <pc:docMk/>
            <pc:sldMk cId="2090401169" sldId="269"/>
            <ac:spMk id="106" creationId="{DD6B6433-CCD9-42F6-83C5-76BCAA8FEE69}"/>
          </ac:spMkLst>
        </pc:spChg>
        <pc:spChg chg="add del">
          <ac:chgData name="Darren Evans (2517855)" userId="3e3acbc9-7c55-474c-a4c8-a9ad60358650" providerId="ADAL" clId="{EEE0748B-5B26-4F3E-A58E-673870E1CE4A}" dt="2026-02-05T14:45:22.643" v="673" actId="26606"/>
          <ac:spMkLst>
            <pc:docMk/>
            <pc:sldMk cId="2090401169" sldId="269"/>
            <ac:spMk id="108" creationId="{442B55CB-F27D-4C06-89E5-4EC99A519CBE}"/>
          </ac:spMkLst>
        </pc:spChg>
        <pc:spChg chg="add del">
          <ac:chgData name="Darren Evans (2517855)" userId="3e3acbc9-7c55-474c-a4c8-a9ad60358650" providerId="ADAL" clId="{EEE0748B-5B26-4F3E-A58E-673870E1CE4A}" dt="2026-02-05T14:45:22.643" v="673" actId="26606"/>
          <ac:spMkLst>
            <pc:docMk/>
            <pc:sldMk cId="2090401169" sldId="269"/>
            <ac:spMk id="114" creationId="{70669A81-0E9B-4B42-AFEA-8F672C6CFBA7}"/>
          </ac:spMkLst>
        </pc:spChg>
        <pc:spChg chg="del">
          <ac:chgData name="Darren Evans (2517855)" userId="3e3acbc9-7c55-474c-a4c8-a9ad60358650" providerId="ADAL" clId="{EEE0748B-5B26-4F3E-A58E-673870E1CE4A}" dt="2026-02-05T14:45:22.643" v="673" actId="26606"/>
          <ac:spMkLst>
            <pc:docMk/>
            <pc:sldMk cId="2090401169" sldId="269"/>
            <ac:spMk id="116" creationId="{8C93E0C6-CF08-4771-B5A9-6018CB3AED59}"/>
          </ac:spMkLst>
        </pc:spChg>
        <pc:spChg chg="del">
          <ac:chgData name="Darren Evans (2517855)" userId="3e3acbc9-7c55-474c-a4c8-a9ad60358650" providerId="ADAL" clId="{EEE0748B-5B26-4F3E-A58E-673870E1CE4A}" dt="2026-02-05T14:45:22.643" v="673" actId="26606"/>
          <ac:spMkLst>
            <pc:docMk/>
            <pc:sldMk cId="2090401169" sldId="269"/>
            <ac:spMk id="118" creationId="{A011F1B8-62C5-4D08-A621-EAD05C7D6905}"/>
          </ac:spMkLst>
        </pc:spChg>
        <pc:spChg chg="add del">
          <ac:chgData name="Darren Evans (2517855)" userId="3e3acbc9-7c55-474c-a4c8-a9ad60358650" providerId="ADAL" clId="{EEE0748B-5B26-4F3E-A58E-673870E1CE4A}" dt="2026-02-05T14:45:22.643" v="673" actId="26606"/>
          <ac:spMkLst>
            <pc:docMk/>
            <pc:sldMk cId="2090401169" sldId="269"/>
            <ac:spMk id="120" creationId="{C6A6AECB-428C-4CB4-B65A-359F08B6D8F8}"/>
          </ac:spMkLst>
        </pc:spChg>
        <pc:spChg chg="add del">
          <ac:chgData name="Darren Evans (2517855)" userId="3e3acbc9-7c55-474c-a4c8-a9ad60358650" providerId="ADAL" clId="{EEE0748B-5B26-4F3E-A58E-673870E1CE4A}" dt="2026-02-05T14:45:22.643" v="673" actId="26606"/>
          <ac:spMkLst>
            <pc:docMk/>
            <pc:sldMk cId="2090401169" sldId="269"/>
            <ac:spMk id="122" creationId="{28D1A6ED-2AB6-46A3-A315-485B8BF936D8}"/>
          </ac:spMkLst>
        </pc:spChg>
        <pc:spChg chg="add del">
          <ac:chgData name="Darren Evans (2517855)" userId="3e3acbc9-7c55-474c-a4c8-a9ad60358650" providerId="ADAL" clId="{EEE0748B-5B26-4F3E-A58E-673870E1CE4A}" dt="2026-02-05T14:45:22.643" v="673" actId="26606"/>
          <ac:spMkLst>
            <pc:docMk/>
            <pc:sldMk cId="2090401169" sldId="269"/>
            <ac:spMk id="124" creationId="{B61CE46B-8525-46A8-AB7B-DCBCC1B65F9A}"/>
          </ac:spMkLst>
        </pc:spChg>
        <pc:spChg chg="add del">
          <ac:chgData name="Darren Evans (2517855)" userId="3e3acbc9-7c55-474c-a4c8-a9ad60358650" providerId="ADAL" clId="{EEE0748B-5B26-4F3E-A58E-673870E1CE4A}" dt="2026-02-05T14:45:22.643" v="673" actId="26606"/>
          <ac:spMkLst>
            <pc:docMk/>
            <pc:sldMk cId="2090401169" sldId="269"/>
            <ac:spMk id="126" creationId="{4412B991-9935-45FB-A17E-8F30DD832561}"/>
          </ac:spMkLst>
        </pc:spChg>
        <pc:graphicFrameChg chg="add mod ord modGraphic">
          <ac:chgData name="Darren Evans (2517855)" userId="3e3acbc9-7c55-474c-a4c8-a9ad60358650" providerId="ADAL" clId="{EEE0748B-5B26-4F3E-A58E-673870E1CE4A}" dt="2026-02-05T22:19:34.877" v="1204" actId="26606"/>
          <ac:graphicFrameMkLst>
            <pc:docMk/>
            <pc:sldMk cId="2090401169" sldId="269"/>
            <ac:graphicFrameMk id="12" creationId="{D0C3F2AE-7BB8-656B-D669-E0BC7ECE1553}"/>
          </ac:graphicFrameMkLst>
        </pc:graphicFrameChg>
        <pc:picChg chg="add del mod ord">
          <ac:chgData name="Darren Evans (2517855)" userId="3e3acbc9-7c55-474c-a4c8-a9ad60358650" providerId="ADAL" clId="{EEE0748B-5B26-4F3E-A58E-673870E1CE4A}" dt="2026-02-05T14:30:11.589" v="496" actId="478"/>
          <ac:picMkLst>
            <pc:docMk/>
            <pc:sldMk cId="2090401169" sldId="269"/>
            <ac:picMk id="6" creationId="{8F03EB5B-D503-71F5-7BD7-B4ABBF59026C}"/>
          </ac:picMkLst>
        </pc:picChg>
        <pc:picChg chg="add del mod ord">
          <ac:chgData name="Darren Evans (2517855)" userId="3e3acbc9-7c55-474c-a4c8-a9ad60358650" providerId="ADAL" clId="{EEE0748B-5B26-4F3E-A58E-673870E1CE4A}" dt="2026-02-05T22:10:50.608" v="1180" actId="478"/>
          <ac:picMkLst>
            <pc:docMk/>
            <pc:sldMk cId="2090401169" sldId="269"/>
            <ac:picMk id="14" creationId="{70150903-560E-DC5C-C1AF-43C07767CABF}"/>
          </ac:picMkLst>
        </pc:picChg>
        <pc:picChg chg="add mod ord">
          <ac:chgData name="Darren Evans (2517855)" userId="3e3acbc9-7c55-474c-a4c8-a9ad60358650" providerId="ADAL" clId="{EEE0748B-5B26-4F3E-A58E-673870E1CE4A}" dt="2026-02-05T23:22:12.282" v="1362" actId="14100"/>
          <ac:picMkLst>
            <pc:docMk/>
            <pc:sldMk cId="2090401169" sldId="269"/>
            <ac:picMk id="17" creationId="{1F406CEC-2E02-D580-A685-16A1C5EF3B71}"/>
          </ac:picMkLst>
        </pc:picChg>
        <pc:picChg chg="add del mod ord">
          <ac:chgData name="Darren Evans (2517855)" userId="3e3acbc9-7c55-474c-a4c8-a9ad60358650" providerId="ADAL" clId="{EEE0748B-5B26-4F3E-A58E-673870E1CE4A}" dt="2026-02-05T23:20:39.957" v="1354" actId="478"/>
          <ac:picMkLst>
            <pc:docMk/>
            <pc:sldMk cId="2090401169" sldId="269"/>
            <ac:picMk id="24" creationId="{45EC9BC7-A6D5-BFAE-F7FF-B5290874B2ED}"/>
          </ac:picMkLst>
        </pc:picChg>
        <pc:picChg chg="add mod">
          <ac:chgData name="Darren Evans (2517855)" userId="3e3acbc9-7c55-474c-a4c8-a9ad60358650" providerId="ADAL" clId="{EEE0748B-5B26-4F3E-A58E-673870E1CE4A}" dt="2026-02-05T23:21:59.299" v="1361" actId="14100"/>
          <ac:picMkLst>
            <pc:docMk/>
            <pc:sldMk cId="2090401169" sldId="269"/>
            <ac:picMk id="32" creationId="{79ED5EAB-95D6-61BC-6198-E51061FB2639}"/>
          </ac:picMkLst>
        </pc:picChg>
        <pc:inkChg chg="add del">
          <ac:chgData name="Darren Evans (2517855)" userId="3e3acbc9-7c55-474c-a4c8-a9ad60358650" providerId="ADAL" clId="{EEE0748B-5B26-4F3E-A58E-673870E1CE4A}" dt="2026-02-05T22:14:38.709" v="1189" actId="9405"/>
          <ac:inkMkLst>
            <pc:docMk/>
            <pc:sldMk cId="2090401169" sldId="269"/>
            <ac:inkMk id="18" creationId="{79F539F5-80B6-3F5F-E22F-307A10FA291B}"/>
          </ac:inkMkLst>
        </pc:inkChg>
        <pc:inkChg chg="add del">
          <ac:chgData name="Darren Evans (2517855)" userId="3e3acbc9-7c55-474c-a4c8-a9ad60358650" providerId="ADAL" clId="{EEE0748B-5B26-4F3E-A58E-673870E1CE4A}" dt="2026-02-05T22:14:41.622" v="1191" actId="9405"/>
          <ac:inkMkLst>
            <pc:docMk/>
            <pc:sldMk cId="2090401169" sldId="269"/>
            <ac:inkMk id="20" creationId="{1D8D5D40-22F7-740A-9F0C-BE310F70CAA3}"/>
          </ac:inkMkLst>
        </pc:ink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267845-AE90-49AA-95D1-E3196800D4C1}" type="doc">
      <dgm:prSet loTypeId="urn:microsoft.com/office/officeart/2008/layout/LinedList" loCatId="list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1DDC635B-A6AE-45DC-A40B-BFD675FBC5CE}">
      <dgm:prSet phldrT="[Text]" phldr="0"/>
      <dgm:spPr/>
      <dgm:t>
        <a:bodyPr/>
        <a:lstStyle/>
        <a:p>
          <a:r>
            <a:rPr lang="en-GB" dirty="0"/>
            <a:t>“It meant the world”</a:t>
          </a:r>
        </a:p>
      </dgm:t>
    </dgm:pt>
    <dgm:pt modelId="{127CA516-7BC7-4D77-A4A8-CB8848A996AC}" type="parTrans" cxnId="{E986EE34-5CDF-4B73-AE6D-F2F6D7EE6D0F}">
      <dgm:prSet/>
      <dgm:spPr/>
      <dgm:t>
        <a:bodyPr/>
        <a:lstStyle/>
        <a:p>
          <a:endParaRPr lang="en-GB"/>
        </a:p>
      </dgm:t>
    </dgm:pt>
    <dgm:pt modelId="{E9B7F807-BC56-47A4-981F-973194C966AE}" type="sibTrans" cxnId="{E986EE34-5CDF-4B73-AE6D-F2F6D7EE6D0F}">
      <dgm:prSet/>
      <dgm:spPr/>
      <dgm:t>
        <a:bodyPr/>
        <a:lstStyle/>
        <a:p>
          <a:endParaRPr lang="en-GB"/>
        </a:p>
      </dgm:t>
    </dgm:pt>
    <dgm:pt modelId="{1AB4723E-0DF6-4B2C-A558-544599E34BDA}">
      <dgm:prSet phldrT="[Text]" phldr="0"/>
      <dgm:spPr/>
      <dgm:t>
        <a:bodyPr/>
        <a:lstStyle/>
        <a:p>
          <a:r>
            <a:rPr lang="en-GB" dirty="0"/>
            <a:t>“Making new memories”</a:t>
          </a:r>
        </a:p>
      </dgm:t>
    </dgm:pt>
    <dgm:pt modelId="{75A7065D-FF71-401A-9785-D8837165509D}" type="parTrans" cxnId="{F9C9D2A5-F547-4055-BDEF-C14C5C33F65A}">
      <dgm:prSet/>
      <dgm:spPr/>
      <dgm:t>
        <a:bodyPr/>
        <a:lstStyle/>
        <a:p>
          <a:endParaRPr lang="en-GB"/>
        </a:p>
      </dgm:t>
    </dgm:pt>
    <dgm:pt modelId="{AB5D5474-436B-42E4-BFFB-4777C81EBB2E}" type="sibTrans" cxnId="{F9C9D2A5-F547-4055-BDEF-C14C5C33F65A}">
      <dgm:prSet/>
      <dgm:spPr/>
      <dgm:t>
        <a:bodyPr/>
        <a:lstStyle/>
        <a:p>
          <a:endParaRPr lang="en-GB"/>
        </a:p>
      </dgm:t>
    </dgm:pt>
    <dgm:pt modelId="{ADCB5297-E0AB-4D60-ADA1-EB32AC72CCEA}">
      <dgm:prSet phldrT="[Text]" phldr="0"/>
      <dgm:spPr/>
      <dgm:t>
        <a:bodyPr/>
        <a:lstStyle/>
        <a:p>
          <a:r>
            <a:rPr lang="en-GB" dirty="0"/>
            <a:t>“Things can feel normal again”</a:t>
          </a:r>
        </a:p>
      </dgm:t>
    </dgm:pt>
    <dgm:pt modelId="{40CEF392-B71C-4C07-8F71-97B8AFA81B8F}" type="parTrans" cxnId="{B5BC1491-ED73-4F1C-B2AD-780AF657B8F7}">
      <dgm:prSet/>
      <dgm:spPr/>
      <dgm:t>
        <a:bodyPr/>
        <a:lstStyle/>
        <a:p>
          <a:endParaRPr lang="en-GB"/>
        </a:p>
      </dgm:t>
    </dgm:pt>
    <dgm:pt modelId="{9A845A42-D81C-4784-A114-CC2EB2138919}" type="sibTrans" cxnId="{B5BC1491-ED73-4F1C-B2AD-780AF657B8F7}">
      <dgm:prSet/>
      <dgm:spPr/>
      <dgm:t>
        <a:bodyPr/>
        <a:lstStyle/>
        <a:p>
          <a:endParaRPr lang="en-GB"/>
        </a:p>
      </dgm:t>
    </dgm:pt>
    <dgm:pt modelId="{D9C8A3F8-3F26-44C5-949E-B75207363360}" type="pres">
      <dgm:prSet presAssocID="{F6267845-AE90-49AA-95D1-E3196800D4C1}" presName="vert0" presStyleCnt="0">
        <dgm:presLayoutVars>
          <dgm:dir/>
          <dgm:animOne val="branch"/>
          <dgm:animLvl val="lvl"/>
        </dgm:presLayoutVars>
      </dgm:prSet>
      <dgm:spPr/>
    </dgm:pt>
    <dgm:pt modelId="{2233A18E-B846-4070-AF32-8B7A511912D5}" type="pres">
      <dgm:prSet presAssocID="{1DDC635B-A6AE-45DC-A40B-BFD675FBC5CE}" presName="thickLine" presStyleLbl="alignNode1" presStyleIdx="0" presStyleCnt="3"/>
      <dgm:spPr/>
    </dgm:pt>
    <dgm:pt modelId="{6856D2B5-6B5D-4344-8A64-8946C418D1F1}" type="pres">
      <dgm:prSet presAssocID="{1DDC635B-A6AE-45DC-A40B-BFD675FBC5CE}" presName="horz1" presStyleCnt="0"/>
      <dgm:spPr/>
    </dgm:pt>
    <dgm:pt modelId="{06D6B9A4-539F-4852-B01B-6E5214C468CF}" type="pres">
      <dgm:prSet presAssocID="{1DDC635B-A6AE-45DC-A40B-BFD675FBC5CE}" presName="tx1" presStyleLbl="revTx" presStyleIdx="0" presStyleCnt="3"/>
      <dgm:spPr/>
    </dgm:pt>
    <dgm:pt modelId="{896CEA07-1E00-4852-B013-CFD9BA4E4C5A}" type="pres">
      <dgm:prSet presAssocID="{1DDC635B-A6AE-45DC-A40B-BFD675FBC5CE}" presName="vert1" presStyleCnt="0"/>
      <dgm:spPr/>
    </dgm:pt>
    <dgm:pt modelId="{74D9FF24-067E-4FBA-8A9F-986AA0C8226B}" type="pres">
      <dgm:prSet presAssocID="{1AB4723E-0DF6-4B2C-A558-544599E34BDA}" presName="thickLine" presStyleLbl="alignNode1" presStyleIdx="1" presStyleCnt="3"/>
      <dgm:spPr/>
    </dgm:pt>
    <dgm:pt modelId="{95C0A8D3-10BC-4C27-B49B-FC68179A713A}" type="pres">
      <dgm:prSet presAssocID="{1AB4723E-0DF6-4B2C-A558-544599E34BDA}" presName="horz1" presStyleCnt="0"/>
      <dgm:spPr/>
    </dgm:pt>
    <dgm:pt modelId="{2AE62935-DACE-430C-8606-558BB2D36471}" type="pres">
      <dgm:prSet presAssocID="{1AB4723E-0DF6-4B2C-A558-544599E34BDA}" presName="tx1" presStyleLbl="revTx" presStyleIdx="1" presStyleCnt="3"/>
      <dgm:spPr/>
    </dgm:pt>
    <dgm:pt modelId="{C5DE26E4-1658-4C7B-A5BB-3BEF65FE9CF7}" type="pres">
      <dgm:prSet presAssocID="{1AB4723E-0DF6-4B2C-A558-544599E34BDA}" presName="vert1" presStyleCnt="0"/>
      <dgm:spPr/>
    </dgm:pt>
    <dgm:pt modelId="{B14112F2-F6A9-426A-A325-2D5D5277D71E}" type="pres">
      <dgm:prSet presAssocID="{ADCB5297-E0AB-4D60-ADA1-EB32AC72CCEA}" presName="thickLine" presStyleLbl="alignNode1" presStyleIdx="2" presStyleCnt="3"/>
      <dgm:spPr/>
    </dgm:pt>
    <dgm:pt modelId="{A9DCEC06-9015-4830-B09B-5953F5A2C832}" type="pres">
      <dgm:prSet presAssocID="{ADCB5297-E0AB-4D60-ADA1-EB32AC72CCEA}" presName="horz1" presStyleCnt="0"/>
      <dgm:spPr/>
    </dgm:pt>
    <dgm:pt modelId="{D5DF2613-DC1E-4357-AE9E-CBFB032892C5}" type="pres">
      <dgm:prSet presAssocID="{ADCB5297-E0AB-4D60-ADA1-EB32AC72CCEA}" presName="tx1" presStyleLbl="revTx" presStyleIdx="2" presStyleCnt="3"/>
      <dgm:spPr/>
    </dgm:pt>
    <dgm:pt modelId="{7F746C7F-CD10-4F87-B130-2B86DDADBC6E}" type="pres">
      <dgm:prSet presAssocID="{ADCB5297-E0AB-4D60-ADA1-EB32AC72CCEA}" presName="vert1" presStyleCnt="0"/>
      <dgm:spPr/>
    </dgm:pt>
  </dgm:ptLst>
  <dgm:cxnLst>
    <dgm:cxn modelId="{54325C22-C9B3-4205-9485-861F36142E81}" type="presOf" srcId="{1AB4723E-0DF6-4B2C-A558-544599E34BDA}" destId="{2AE62935-DACE-430C-8606-558BB2D36471}" srcOrd="0" destOrd="0" presId="urn:microsoft.com/office/officeart/2008/layout/LinedList"/>
    <dgm:cxn modelId="{17BDFC32-99F9-4306-90D1-C8002DF39116}" type="presOf" srcId="{1DDC635B-A6AE-45DC-A40B-BFD675FBC5CE}" destId="{06D6B9A4-539F-4852-B01B-6E5214C468CF}" srcOrd="0" destOrd="0" presId="urn:microsoft.com/office/officeart/2008/layout/LinedList"/>
    <dgm:cxn modelId="{E986EE34-5CDF-4B73-AE6D-F2F6D7EE6D0F}" srcId="{F6267845-AE90-49AA-95D1-E3196800D4C1}" destId="{1DDC635B-A6AE-45DC-A40B-BFD675FBC5CE}" srcOrd="0" destOrd="0" parTransId="{127CA516-7BC7-4D77-A4A8-CB8848A996AC}" sibTransId="{E9B7F807-BC56-47A4-981F-973194C966AE}"/>
    <dgm:cxn modelId="{B5BC1491-ED73-4F1C-B2AD-780AF657B8F7}" srcId="{F6267845-AE90-49AA-95D1-E3196800D4C1}" destId="{ADCB5297-E0AB-4D60-ADA1-EB32AC72CCEA}" srcOrd="2" destOrd="0" parTransId="{40CEF392-B71C-4C07-8F71-97B8AFA81B8F}" sibTransId="{9A845A42-D81C-4784-A114-CC2EB2138919}"/>
    <dgm:cxn modelId="{FFDDAE98-D6C5-4E40-BCC3-85170F7A885C}" type="presOf" srcId="{ADCB5297-E0AB-4D60-ADA1-EB32AC72CCEA}" destId="{D5DF2613-DC1E-4357-AE9E-CBFB032892C5}" srcOrd="0" destOrd="0" presId="urn:microsoft.com/office/officeart/2008/layout/LinedList"/>
    <dgm:cxn modelId="{F9C9D2A5-F547-4055-BDEF-C14C5C33F65A}" srcId="{F6267845-AE90-49AA-95D1-E3196800D4C1}" destId="{1AB4723E-0DF6-4B2C-A558-544599E34BDA}" srcOrd="1" destOrd="0" parTransId="{75A7065D-FF71-401A-9785-D8837165509D}" sibTransId="{AB5D5474-436B-42E4-BFFB-4777C81EBB2E}"/>
    <dgm:cxn modelId="{406CCDFE-7A6A-4685-99F8-48634AD25D56}" type="presOf" srcId="{F6267845-AE90-49AA-95D1-E3196800D4C1}" destId="{D9C8A3F8-3F26-44C5-949E-B75207363360}" srcOrd="0" destOrd="0" presId="urn:microsoft.com/office/officeart/2008/layout/LinedList"/>
    <dgm:cxn modelId="{9976AD14-6CC0-468E-9AD0-63C84F8674A4}" type="presParOf" srcId="{D9C8A3F8-3F26-44C5-949E-B75207363360}" destId="{2233A18E-B846-4070-AF32-8B7A511912D5}" srcOrd="0" destOrd="0" presId="urn:microsoft.com/office/officeart/2008/layout/LinedList"/>
    <dgm:cxn modelId="{4781CDCD-8D60-4B93-AD83-787DC0BD0ADE}" type="presParOf" srcId="{D9C8A3F8-3F26-44C5-949E-B75207363360}" destId="{6856D2B5-6B5D-4344-8A64-8946C418D1F1}" srcOrd="1" destOrd="0" presId="urn:microsoft.com/office/officeart/2008/layout/LinedList"/>
    <dgm:cxn modelId="{FCA6DE8A-B6D3-4056-95A8-C65AD12EF2A3}" type="presParOf" srcId="{6856D2B5-6B5D-4344-8A64-8946C418D1F1}" destId="{06D6B9A4-539F-4852-B01B-6E5214C468CF}" srcOrd="0" destOrd="0" presId="urn:microsoft.com/office/officeart/2008/layout/LinedList"/>
    <dgm:cxn modelId="{5DE9275B-5D6E-48F9-B9CD-718E6EB39E2A}" type="presParOf" srcId="{6856D2B5-6B5D-4344-8A64-8946C418D1F1}" destId="{896CEA07-1E00-4852-B013-CFD9BA4E4C5A}" srcOrd="1" destOrd="0" presId="urn:microsoft.com/office/officeart/2008/layout/LinedList"/>
    <dgm:cxn modelId="{75777490-DC27-43FA-A52D-36A47F885826}" type="presParOf" srcId="{D9C8A3F8-3F26-44C5-949E-B75207363360}" destId="{74D9FF24-067E-4FBA-8A9F-986AA0C8226B}" srcOrd="2" destOrd="0" presId="urn:microsoft.com/office/officeart/2008/layout/LinedList"/>
    <dgm:cxn modelId="{202D29CB-E7DE-4DFA-8D47-8314B120D90C}" type="presParOf" srcId="{D9C8A3F8-3F26-44C5-949E-B75207363360}" destId="{95C0A8D3-10BC-4C27-B49B-FC68179A713A}" srcOrd="3" destOrd="0" presId="urn:microsoft.com/office/officeart/2008/layout/LinedList"/>
    <dgm:cxn modelId="{310FA7AD-CFD0-4145-95C9-AA89F31250B6}" type="presParOf" srcId="{95C0A8D3-10BC-4C27-B49B-FC68179A713A}" destId="{2AE62935-DACE-430C-8606-558BB2D36471}" srcOrd="0" destOrd="0" presId="urn:microsoft.com/office/officeart/2008/layout/LinedList"/>
    <dgm:cxn modelId="{C49A0059-0F11-4825-880B-26089AE9A018}" type="presParOf" srcId="{95C0A8D3-10BC-4C27-B49B-FC68179A713A}" destId="{C5DE26E4-1658-4C7B-A5BB-3BEF65FE9CF7}" srcOrd="1" destOrd="0" presId="urn:microsoft.com/office/officeart/2008/layout/LinedList"/>
    <dgm:cxn modelId="{99FF755E-BF15-4D23-9CAF-E9A13186A269}" type="presParOf" srcId="{D9C8A3F8-3F26-44C5-949E-B75207363360}" destId="{B14112F2-F6A9-426A-A325-2D5D5277D71E}" srcOrd="4" destOrd="0" presId="urn:microsoft.com/office/officeart/2008/layout/LinedList"/>
    <dgm:cxn modelId="{E59EF441-24C3-4824-94EB-E6A4C784B800}" type="presParOf" srcId="{D9C8A3F8-3F26-44C5-949E-B75207363360}" destId="{A9DCEC06-9015-4830-B09B-5953F5A2C832}" srcOrd="5" destOrd="0" presId="urn:microsoft.com/office/officeart/2008/layout/LinedList"/>
    <dgm:cxn modelId="{2D204FB2-7718-496C-B163-B809B3E31A5C}" type="presParOf" srcId="{A9DCEC06-9015-4830-B09B-5953F5A2C832}" destId="{D5DF2613-DC1E-4357-AE9E-CBFB032892C5}" srcOrd="0" destOrd="0" presId="urn:microsoft.com/office/officeart/2008/layout/LinedList"/>
    <dgm:cxn modelId="{69655651-BDE7-40A3-A411-E71068FB7E03}" type="presParOf" srcId="{A9DCEC06-9015-4830-B09B-5953F5A2C832}" destId="{7F746C7F-CD10-4F87-B130-2B86DDADBC6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3A18E-B846-4070-AF32-8B7A511912D5}">
      <dsp:nvSpPr>
        <dsp:cNvPr id="0" name=""/>
        <dsp:cNvSpPr/>
      </dsp:nvSpPr>
      <dsp:spPr>
        <a:xfrm>
          <a:off x="0" y="1894"/>
          <a:ext cx="416229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6B9A4-539F-4852-B01B-6E5214C468CF}">
      <dsp:nvSpPr>
        <dsp:cNvPr id="0" name=""/>
        <dsp:cNvSpPr/>
      </dsp:nvSpPr>
      <dsp:spPr>
        <a:xfrm>
          <a:off x="0" y="1894"/>
          <a:ext cx="4162299" cy="1292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“It meant the world”</a:t>
          </a:r>
        </a:p>
      </dsp:txBody>
      <dsp:txXfrm>
        <a:off x="0" y="1894"/>
        <a:ext cx="4162299" cy="1292327"/>
      </dsp:txXfrm>
    </dsp:sp>
    <dsp:sp modelId="{74D9FF24-067E-4FBA-8A9F-986AA0C8226B}">
      <dsp:nvSpPr>
        <dsp:cNvPr id="0" name=""/>
        <dsp:cNvSpPr/>
      </dsp:nvSpPr>
      <dsp:spPr>
        <a:xfrm>
          <a:off x="0" y="1294222"/>
          <a:ext cx="416229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E62935-DACE-430C-8606-558BB2D36471}">
      <dsp:nvSpPr>
        <dsp:cNvPr id="0" name=""/>
        <dsp:cNvSpPr/>
      </dsp:nvSpPr>
      <dsp:spPr>
        <a:xfrm>
          <a:off x="0" y="1294222"/>
          <a:ext cx="4162299" cy="1292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“Making new memories”</a:t>
          </a:r>
        </a:p>
      </dsp:txBody>
      <dsp:txXfrm>
        <a:off x="0" y="1294222"/>
        <a:ext cx="4162299" cy="1292327"/>
      </dsp:txXfrm>
    </dsp:sp>
    <dsp:sp modelId="{B14112F2-F6A9-426A-A325-2D5D5277D71E}">
      <dsp:nvSpPr>
        <dsp:cNvPr id="0" name=""/>
        <dsp:cNvSpPr/>
      </dsp:nvSpPr>
      <dsp:spPr>
        <a:xfrm>
          <a:off x="0" y="2586550"/>
          <a:ext cx="416229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F2613-DC1E-4357-AE9E-CBFB032892C5}">
      <dsp:nvSpPr>
        <dsp:cNvPr id="0" name=""/>
        <dsp:cNvSpPr/>
      </dsp:nvSpPr>
      <dsp:spPr>
        <a:xfrm>
          <a:off x="0" y="2586550"/>
          <a:ext cx="4162299" cy="12923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“Things can feel normal again”</a:t>
          </a:r>
        </a:p>
      </dsp:txBody>
      <dsp:txXfrm>
        <a:off x="0" y="2586550"/>
        <a:ext cx="4162299" cy="1292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532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134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780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306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568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726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021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71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1799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9221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72266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0282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71076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7633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1340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07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933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Family-Inclusive Hydrotherapy Sessions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dirty="0"/>
              <a:t>A PDSA Quality Improvement</a:t>
            </a:r>
            <a:r>
              <a:rPr lang="en-GB" dirty="0"/>
              <a:t> </a:t>
            </a:r>
            <a:r>
              <a:rPr dirty="0"/>
              <a:t>Project</a:t>
            </a:r>
            <a:endParaRPr lang="en-GB" dirty="0"/>
          </a:p>
          <a:p>
            <a:r>
              <a:rPr lang="en-GB" dirty="0"/>
              <a:t>By Darren Evans 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wimming pool inside a building&#10;&#10;AI-generated content may be incorrect.">
            <a:extLst>
              <a:ext uri="{FF2B5EF4-FFF2-40B4-BE49-F238E27FC236}">
                <a16:creationId xmlns:a16="http://schemas.microsoft.com/office/drawing/2014/main" id="{35216112-B9AA-4C21-C7FC-B5809C8CA4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713" r="32673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rPr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2888342" cy="38807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✔ Small quality improvement project using a PDSA cycle</a:t>
            </a:r>
          </a:p>
          <a:p>
            <a:r>
              <a:rPr lang="en-GB" dirty="0"/>
              <a:t>✔ Focus on family involvement within hydrotherapy rehabilitation</a:t>
            </a:r>
          </a:p>
          <a:p>
            <a:r>
              <a:rPr lang="en-GB" dirty="0"/>
              <a:t>✔ Aimed to improve patient experience, engagement and confidence</a:t>
            </a:r>
          </a:p>
          <a:p>
            <a:r>
              <a:rPr lang="en-GB" dirty="0"/>
              <a:t>✔ Tested on a small scale within the clinical setting</a:t>
            </a:r>
          </a:p>
          <a:p>
            <a:endParaRPr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wo people holding each other's hands">
            <a:extLst>
              <a:ext uri="{FF2B5EF4-FFF2-40B4-BE49-F238E27FC236}">
                <a16:creationId xmlns:a16="http://schemas.microsoft.com/office/drawing/2014/main" id="{E59CD244-7B32-C792-0AB5-27C1847DCA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31" r="24138" b="-2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024" y="233082"/>
            <a:ext cx="288834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Rationale for Project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4CE63BB-291E-369E-E21C-5C94805E842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8000" y="1232344"/>
            <a:ext cx="3351306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family involvement in hydrotherapy rehabilitation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Families often have little understanding of what happens in sessions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Family presence linked to increased motivation and reassurance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Aligns with person-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compassionate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GB" dirty="0"/>
              <a:t>Supports NHS Wales quality standards and partnership working </a:t>
            </a:r>
            <a:r>
              <a:rPr lang="en-GB" b="1" dirty="0"/>
              <a:t>(NHS Wales, 2023)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33484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468234" y="3681413"/>
            <a:ext cx="357266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5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61926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6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400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7" name="Isosceles Triangle 6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068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694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9" name="Isosceles Triangle 68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4568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0" name="Freeform: Shape 4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223" y="-8467"/>
            <a:ext cx="4495777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6292" y="609600"/>
            <a:ext cx="3384742" cy="22277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PDSA </a:t>
            </a:r>
          </a:p>
        </p:txBody>
      </p:sp>
      <p:pic>
        <p:nvPicPr>
          <p:cNvPr id="5" name="Picture 4" descr="A diagram of a diagram&#10;&#10;AI-generated content may be incorrect.">
            <a:extLst>
              <a:ext uri="{FF2B5EF4-FFF2-40B4-BE49-F238E27FC236}">
                <a16:creationId xmlns:a16="http://schemas.microsoft.com/office/drawing/2014/main" id="{548FF8CF-41A9-58A1-5197-48BBED6C89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11" r="21957" b="-2"/>
          <a:stretch>
            <a:fillRect/>
          </a:stretch>
        </p:blipFill>
        <p:spPr>
          <a:xfrm>
            <a:off x="567938" y="1385324"/>
            <a:ext cx="3441876" cy="397048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6293" y="2837329"/>
            <a:ext cx="3384741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Plan – Identify change and predict outcomes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Do – Test change on a small scale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Study – Analyse feedback and outcomes</a:t>
            </a:r>
          </a:p>
          <a:p>
            <a:pPr lvl="1"/>
            <a:r>
              <a:rPr lang="en-GB" sz="1800" dirty="0">
                <a:solidFill>
                  <a:srgbClr val="FFFFFF"/>
                </a:solidFill>
              </a:rPr>
              <a:t>Act – Decide next steps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-up of a gold gear&#10;&#10;AI-generated content may be incorrect.">
            <a:extLst>
              <a:ext uri="{FF2B5EF4-FFF2-40B4-BE49-F238E27FC236}">
                <a16:creationId xmlns:a16="http://schemas.microsoft.com/office/drawing/2014/main" id="{757AD399-08A6-1DA5-112B-34A228E147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210" r="42056"/>
          <a:stretch>
            <a:fillRect/>
          </a:stretch>
        </p:blipFill>
        <p:spPr>
          <a:xfrm>
            <a:off x="2540761" y="-1852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rPr dirty="0"/>
              <a:t>PLAN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1D1A4E4-54F9-C819-3B7E-A810CDCE6E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08000" y="2160589"/>
            <a:ext cx="2888342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✔ </a:t>
            </a:r>
            <a:r>
              <a:rPr lang="en-GB" sz="1400" b="1" dirty="0"/>
              <a:t>Introduce family-inclusive hydrotherapy sessions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✔ </a:t>
            </a:r>
            <a:r>
              <a:rPr lang="en-GB" sz="1400" b="1" dirty="0"/>
              <a:t>Test the change through a small weekend pilot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✔ </a:t>
            </a:r>
            <a:r>
              <a:rPr lang="en-GB" sz="1400" b="1" dirty="0"/>
              <a:t>Anticipated improved engagement with family involvement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✔ </a:t>
            </a:r>
            <a:r>
              <a:rPr lang="en-GB" sz="1400" b="1" dirty="0"/>
              <a:t>Focus on safety, feasibility and staff support</a:t>
            </a:r>
            <a:endParaRPr lang="en-GB" sz="1400" dirty="0"/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in a pool&#10;&#10;AI-generated content may be incorrect.">
            <a:extLst>
              <a:ext uri="{FF2B5EF4-FFF2-40B4-BE49-F238E27FC236}">
                <a16:creationId xmlns:a16="http://schemas.microsoft.com/office/drawing/2014/main" id="{68A50FCD-577F-8850-53C7-CD3C80020A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660" r="-2" b="-2"/>
          <a:stretch>
            <a:fillRect/>
          </a:stretch>
        </p:blipFill>
        <p:spPr>
          <a:xfrm>
            <a:off x="182257" y="-53788"/>
            <a:ext cx="3838414" cy="3482787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9418" y="609600"/>
            <a:ext cx="3836082" cy="1320800"/>
          </a:xfrm>
        </p:spPr>
        <p:txBody>
          <a:bodyPr>
            <a:normAutofit/>
          </a:bodyPr>
          <a:lstStyle/>
          <a:p>
            <a:r>
              <a:rPr lang="en-GB" dirty="0"/>
              <a:t>DO</a:t>
            </a:r>
          </a:p>
        </p:txBody>
      </p:sp>
      <p:pic>
        <p:nvPicPr>
          <p:cNvPr id="5" name="Picture 4" descr="A group of people in a swimming pool&#10;&#10;AI-generated content may be incorrect.">
            <a:extLst>
              <a:ext uri="{FF2B5EF4-FFF2-40B4-BE49-F238E27FC236}">
                <a16:creationId xmlns:a16="http://schemas.microsoft.com/office/drawing/2014/main" id="{3C60388C-065D-49DD-80A5-9022946266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2430"/>
          <a:stretch>
            <a:fillRect/>
          </a:stretch>
        </p:blipFill>
        <p:spPr>
          <a:xfrm>
            <a:off x="-122274" y="3428999"/>
            <a:ext cx="3611786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B31FD3CE-CE0A-4FD9-967C-4D340CA37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9009" y="3428999"/>
            <a:ext cx="243837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Isosceles Triangle 30">
            <a:extLst>
              <a:ext uri="{FF2B5EF4-FFF2-40B4-BE49-F238E27FC236}">
                <a16:creationId xmlns:a16="http://schemas.microsoft.com/office/drawing/2014/main" id="{0663EB55-934F-42EF-80DE-098647DE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9418" y="2160589"/>
            <a:ext cx="3836082" cy="3880773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One test session delivered</a:t>
            </a:r>
          </a:p>
          <a:p>
            <a:pPr lvl="1" algn="ctr"/>
            <a:r>
              <a:rPr lang="en-GB" sz="2000" dirty="0"/>
              <a:t>Family members joined patients in hydrotherapy</a:t>
            </a:r>
          </a:p>
          <a:p>
            <a:pPr lvl="1" algn="ctr"/>
            <a:r>
              <a:rPr lang="en-GB" sz="2000" dirty="0"/>
              <a:t>Staff supervised throughout</a:t>
            </a:r>
          </a:p>
          <a:p>
            <a:pPr lvl="1" algn="ctr"/>
            <a:r>
              <a:rPr lang="en-GB" sz="2000" dirty="0"/>
              <a:t>Session followed planned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logo of a microsoft forms">
            <a:extLst>
              <a:ext uri="{FF2B5EF4-FFF2-40B4-BE49-F238E27FC236}">
                <a16:creationId xmlns:a16="http://schemas.microsoft.com/office/drawing/2014/main" id="{DFAF67BF-7EAE-1B31-4683-69194C4C5D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5" r="30167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7999" y="609600"/>
            <a:ext cx="2888343" cy="1320800"/>
          </a:xfrm>
        </p:spPr>
        <p:txBody>
          <a:bodyPr>
            <a:normAutofit/>
          </a:bodyPr>
          <a:lstStyle/>
          <a:p>
            <a:r>
              <a:rPr dirty="0"/>
              <a:t>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160589"/>
            <a:ext cx="3001682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Feedback questionnaires from patients and families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Ratings on organisation, facilities, staff support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Open-ended questions on emotional impact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Results to be reviewed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(Welsh Government,2022)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3" name="Picture 32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57EEB8D0-C989-82D6-9985-449B4B037A2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46" r="5292" b="4707"/>
          <a:stretch>
            <a:fillRect/>
          </a:stretch>
        </p:blipFill>
        <p:spPr>
          <a:xfrm>
            <a:off x="2008841" y="354544"/>
            <a:ext cx="2253911" cy="20884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aph of a graph&#10;&#10;AI-generated content may be incorrect.">
            <a:extLst>
              <a:ext uri="{FF2B5EF4-FFF2-40B4-BE49-F238E27FC236}">
                <a16:creationId xmlns:a16="http://schemas.microsoft.com/office/drawing/2014/main" id="{B93BE477-5E61-5BC1-4967-B7DBDD3C7B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51" r="15070" b="-2"/>
          <a:stretch>
            <a:fillRect/>
          </a:stretch>
        </p:blipFill>
        <p:spPr>
          <a:xfrm>
            <a:off x="3024137" y="3148534"/>
            <a:ext cx="4855839" cy="351459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A close-up of a paper with text&#10;&#10;AI-generated content may be incorrect.">
            <a:extLst>
              <a:ext uri="{FF2B5EF4-FFF2-40B4-BE49-F238E27FC236}">
                <a16:creationId xmlns:a16="http://schemas.microsoft.com/office/drawing/2014/main" id="{43194E90-44C8-C55F-7091-F62D9CA474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74814" y="0"/>
            <a:ext cx="4716904" cy="31485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9A209F-B07B-A994-4249-C1227894F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298" y="609600"/>
            <a:ext cx="2197889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Feedback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41D8E-5316-8A96-C323-B0E5429AD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520" y="2160589"/>
            <a:ext cx="2197888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100% rated communication and organisation as excellent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100% reported facilities and staff support met their needs 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100% rated overall experience as excellent </a:t>
            </a:r>
          </a:p>
          <a:p>
            <a:pPr>
              <a:lnSpc>
                <a:spcPct val="90000"/>
              </a:lnSpc>
            </a:pPr>
            <a:r>
              <a:rPr lang="en-GB" sz="1500"/>
              <a:t>83% reported feeling very confident accessing community pools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08696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267EEE4-6354-4F1C-9484-951F0EB92F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82" y="0"/>
            <a:ext cx="91392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762F28-521B-9F82-0358-D9CBD68CC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326" y="609600"/>
            <a:ext cx="4123770" cy="1320800"/>
          </a:xfrm>
        </p:spPr>
        <p:txBody>
          <a:bodyPr anchor="ctr">
            <a:normAutofit/>
          </a:bodyPr>
          <a:lstStyle/>
          <a:p>
            <a:r>
              <a:rPr lang="en-GB" dirty="0"/>
              <a:t>Emotional impact </a:t>
            </a:r>
          </a:p>
        </p:txBody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0E5A83F9-E6B8-40BD-9C0D-9A6F15650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 descr="A blue circle with text&#10;&#10;AI-generated content may be incorrect.">
            <a:extLst>
              <a:ext uri="{FF2B5EF4-FFF2-40B4-BE49-F238E27FC236}">
                <a16:creationId xmlns:a16="http://schemas.microsoft.com/office/drawing/2014/main" id="{1F406CEC-2E02-D580-A685-16A1C5EF3B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25" r="12362" b="-2"/>
          <a:stretch>
            <a:fillRect/>
          </a:stretch>
        </p:blipFill>
        <p:spPr>
          <a:xfrm>
            <a:off x="5069541" y="3437472"/>
            <a:ext cx="4069696" cy="342899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4549839-44B6-0630-C7F2-8FFD65A105B6}"/>
              </a:ext>
            </a:extLst>
          </p:cNvPr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5" name="AutoShape 2" descr="Output image">
            <a:extLst>
              <a:ext uri="{FF2B5EF4-FFF2-40B4-BE49-F238E27FC236}">
                <a16:creationId xmlns:a16="http://schemas.microsoft.com/office/drawing/2014/main" id="{52BA271E-881B-43AD-8B41-8270D2F030A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84294" y="3276600"/>
            <a:ext cx="2640106" cy="2640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D0C3F2AE-7BB8-656B-D669-E0BC7ECE15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0498527"/>
              </p:ext>
            </p:extLst>
          </p:nvPr>
        </p:nvGraphicFramePr>
        <p:xfrm>
          <a:off x="742327" y="2160589"/>
          <a:ext cx="4162299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2" name="Picture 31" descr="A group of people in a gym&#10;&#10;AI-generated content may be incorrect.">
            <a:extLst>
              <a:ext uri="{FF2B5EF4-FFF2-40B4-BE49-F238E27FC236}">
                <a16:creationId xmlns:a16="http://schemas.microsoft.com/office/drawing/2014/main" id="{79ED5EAB-95D6-61BC-6198-E51061FB263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69540" y="0"/>
            <a:ext cx="4069696" cy="3437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401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5" name="Picture 4" descr="A person using a tablet&#10;&#10;AI-generated content may be incorrect.">
            <a:extLst>
              <a:ext uri="{FF2B5EF4-FFF2-40B4-BE49-F238E27FC236}">
                <a16:creationId xmlns:a16="http://schemas.microsoft.com/office/drawing/2014/main" id="{BA8E4CDB-18AB-EB16-1320-FFD8F64D11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55" r="10774"/>
          <a:stretch>
            <a:fillRect/>
          </a:stretch>
        </p:blipFill>
        <p:spPr>
          <a:xfrm>
            <a:off x="3222650" y="-8"/>
            <a:ext cx="3623720" cy="4520011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7" name="Picture 6" descr="A calendar with a pen and a marker on it&#10;&#10;AI-generated content may be incorrect.">
            <a:extLst>
              <a:ext uri="{FF2B5EF4-FFF2-40B4-BE49-F238E27FC236}">
                <a16:creationId xmlns:a16="http://schemas.microsoft.com/office/drawing/2014/main" id="{F0CAA2DC-73ED-4CAF-0B2F-DF814E56DA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767" r="19816" b="-2"/>
          <a:stretch>
            <a:fillRect/>
          </a:stretch>
        </p:blipFill>
        <p:spPr>
          <a:xfrm>
            <a:off x="3031495" y="-4"/>
            <a:ext cx="6104530" cy="685800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76489"/>
            <a:ext cx="2811796" cy="1508469"/>
          </a:xfrm>
        </p:spPr>
        <p:txBody>
          <a:bodyPr anchor="ctr">
            <a:normAutofit/>
          </a:bodyPr>
          <a:lstStyle/>
          <a:p>
            <a:r>
              <a:rPr lang="en-GB" sz="2800" dirty="0"/>
              <a:t>ACT</a:t>
            </a:r>
          </a:p>
        </p:txBody>
      </p:sp>
      <p:sp>
        <p:nvSpPr>
          <p:cNvPr id="45" name="Isosceles Triangle 44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2795618"/>
            <a:ext cx="2811796" cy="3005289"/>
          </a:xfrm>
        </p:spPr>
        <p:txBody>
          <a:bodyPr>
            <a:normAutofit lnSpcReduction="10000"/>
          </a:bodyPr>
          <a:lstStyle/>
          <a:p>
            <a:r>
              <a:rPr lang="en-GB" sz="1400" b="1" dirty="0"/>
              <a:t>✔ Continue monthly family hydrotherapy sessions</a:t>
            </a:r>
          </a:p>
          <a:p>
            <a:r>
              <a:rPr lang="en-GB" sz="1400" b="1" dirty="0"/>
              <a:t>✔ Introduce pre-session family information guidance</a:t>
            </a:r>
          </a:p>
          <a:p>
            <a:r>
              <a:rPr lang="en-GB" sz="1400" b="1" dirty="0"/>
              <a:t>✔ Monitor safety and ensure sessions remain sustainable long term </a:t>
            </a:r>
          </a:p>
          <a:p>
            <a:r>
              <a:rPr lang="en-GB" sz="1400" b="1" dirty="0"/>
              <a:t>✔ Plan further PDSA cycles to explore supporting patients with more complex needs</a:t>
            </a:r>
          </a:p>
          <a:p>
            <a:pPr marL="0" indent="0">
              <a:buNone/>
            </a:pP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33484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468234" y="3681413"/>
            <a:ext cx="357266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61926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400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068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694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4568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223" y="-8467"/>
            <a:ext cx="4495777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6292" y="609600"/>
            <a:ext cx="3384742" cy="2227730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Benefits, Challenges and Reflection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9" name="Picture 8" descr="A collage of a mountain road&#10;&#10;AI-generated content may be incorrect.">
            <a:extLst>
              <a:ext uri="{FF2B5EF4-FFF2-40B4-BE49-F238E27FC236}">
                <a16:creationId xmlns:a16="http://schemas.microsoft.com/office/drawing/2014/main" id="{DFA69CC2-3917-B435-2DBD-ABE884841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410" y="-91640"/>
            <a:ext cx="3610957" cy="703281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5779" y="2548218"/>
            <a:ext cx="4803306" cy="3970525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</a:rPr>
              <a:t>Benefits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✔ Increased patient motivation and engagement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✔ Improved family confidence and understanding of rehabilitation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✔ Strengthened therapeutic relationships</a:t>
            </a: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</a:rPr>
              <a:t>Challenges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✔ Staffing and weekend scheduling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✔ Ensuring safe supervision for all participants</a:t>
            </a:r>
          </a:p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</a:rPr>
              <a:t>Reflection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bg1"/>
                </a:solidFill>
              </a:rPr>
              <a:t>✔ Increased confidence in leading small improvements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✔ Improved communication and teamwork with staff and families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5" name="Picture 4" descr="A person in a wheelchair with two children&#10;&#10;AI-generated content may be incorrect.">
            <a:extLst>
              <a:ext uri="{FF2B5EF4-FFF2-40B4-BE49-F238E27FC236}">
                <a16:creationId xmlns:a16="http://schemas.microsoft.com/office/drawing/2014/main" id="{FD8B87E3-FD3E-1D74-8589-75D57114AC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62" r="20965" b="9091"/>
          <a:stretch>
            <a:fillRect/>
          </a:stretch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650" y="2013598"/>
            <a:ext cx="3066142" cy="7935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200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1" y="2891118"/>
            <a:ext cx="3059791" cy="277503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r">
              <a:buNone/>
            </a:pPr>
            <a:r>
              <a:rPr lang="en-GB" sz="1600" dirty="0"/>
              <a:t>✔ Family involvement added real value to rehabilitation</a:t>
            </a:r>
          </a:p>
          <a:p>
            <a:pPr marL="0" indent="0" algn="r">
              <a:buNone/>
            </a:pPr>
            <a:br>
              <a:rPr lang="en-GB" sz="1600" dirty="0"/>
            </a:br>
            <a:r>
              <a:rPr lang="en-GB" sz="1600" dirty="0"/>
              <a:t>✔ Small changes can make a meaningful difference</a:t>
            </a:r>
          </a:p>
          <a:p>
            <a:pPr marL="0" indent="0" algn="r">
              <a:buNone/>
            </a:pPr>
            <a:br>
              <a:rPr lang="en-GB" sz="1600" dirty="0"/>
            </a:br>
            <a:r>
              <a:rPr lang="en-GB" sz="1600" dirty="0"/>
              <a:t>✔ PDSA supported safe testing and future development</a:t>
            </a:r>
            <a:endParaRPr lang="en-US" sz="16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 descr="A group of people with children&#10;&#10;AI-generated content may be incorrect.">
            <a:extLst>
              <a:ext uri="{FF2B5EF4-FFF2-40B4-BE49-F238E27FC236}">
                <a16:creationId xmlns:a16="http://schemas.microsoft.com/office/drawing/2014/main" id="{2C689BD9-EBC6-5F12-D295-CE7A808B1B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761" y="318477"/>
            <a:ext cx="2815031" cy="1528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A0028-9729-3386-5728-E437B4D8A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9D49D-A903-B7FD-5703-B0201B747D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NHS Wales</a:t>
            </a:r>
            <a:r>
              <a:rPr lang="en-GB" dirty="0"/>
              <a:t> (2023) </a:t>
            </a:r>
            <a:r>
              <a:rPr lang="en-GB" i="1" dirty="0"/>
              <a:t>Health and Care Quality Standards</a:t>
            </a:r>
            <a:r>
              <a:rPr lang="en-GB" dirty="0"/>
              <a:t>. Available at:</a:t>
            </a:r>
            <a:br>
              <a:rPr lang="en-GB" dirty="0"/>
            </a:br>
            <a:r>
              <a:rPr lang="en-GB" dirty="0"/>
              <a:t>https://performanceandimprovement.nhs.wales/health-and-care-quality-standards/</a:t>
            </a:r>
            <a:br>
              <a:rPr lang="en-GB" dirty="0"/>
            </a:br>
            <a:r>
              <a:rPr lang="en-GB" dirty="0"/>
              <a:t>(Accessed: 3 February 2026)</a:t>
            </a:r>
          </a:p>
          <a:p>
            <a:r>
              <a:rPr lang="en-GB" b="1" dirty="0"/>
              <a:t>Welsh Government</a:t>
            </a:r>
            <a:r>
              <a:rPr lang="en-GB" dirty="0"/>
              <a:t> (2022) </a:t>
            </a:r>
            <a:r>
              <a:rPr lang="en-GB" i="1" dirty="0"/>
              <a:t>Using the People’s Experience Framework: Guidance for NHS Wales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Available at: https://www.gov.wales/using-peoples-experience-framework-guidance-nhs-wales</a:t>
            </a:r>
            <a:br>
              <a:rPr lang="en-GB" dirty="0"/>
            </a:br>
            <a:r>
              <a:rPr lang="en-GB" dirty="0"/>
              <a:t>(Accessed: 3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47743030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3653</TotalTime>
  <Words>450</Words>
  <Application>Microsoft Office PowerPoint</Application>
  <PresentationFormat>On-screen Show (4:3)</PresentationFormat>
  <Paragraphs>70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Family-Inclusive Hydrotherapy Sessions</vt:lpstr>
      <vt:lpstr>Introduction</vt:lpstr>
      <vt:lpstr>Rationale for Project</vt:lpstr>
      <vt:lpstr>PDSA </vt:lpstr>
      <vt:lpstr>PLAN</vt:lpstr>
      <vt:lpstr>DO</vt:lpstr>
      <vt:lpstr>STUDY</vt:lpstr>
      <vt:lpstr>Feedback outcomes </vt:lpstr>
      <vt:lpstr>Emotional impact </vt:lpstr>
      <vt:lpstr>ACT</vt:lpstr>
      <vt:lpstr>Benefits, Challenges and Reflection</vt:lpstr>
      <vt:lpstr>Conclusion</vt:lpstr>
      <vt:lpstr>References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Darren Evans (2517855)</cp:lastModifiedBy>
  <cp:revision>1</cp:revision>
  <dcterms:created xsi:type="dcterms:W3CDTF">2013-01-27T09:14:16Z</dcterms:created>
  <dcterms:modified xsi:type="dcterms:W3CDTF">2026-02-05T23:27:03Z</dcterms:modified>
  <cp:category/>
</cp:coreProperties>
</file>