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8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357A5-DAA7-C307-1D20-3F6B0F0EDC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19A4EE-ADD3-79F3-6DF3-7D19C6EC31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72F9FD-71D5-5896-FD4E-FCD424045315}"/>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E027B384-620E-EC91-9C38-5DE445F25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E3FB4D-257E-4106-357C-0A872C1B6E90}"/>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194553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0F2E-3357-E4AD-F825-5EA5F7965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9E4796-7D11-99BC-38C8-1E739CA94C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268F90-B9BC-F729-C053-20E68A8D8070}"/>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506DBF17-A22D-EE5C-6B2E-322C0BCF60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F716B-FFD5-7DE1-CDC6-A99C6E8AF74E}"/>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253654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3B0D9-B40B-8C19-8DD2-463D1220B9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5A6525-9049-3858-0BC3-42355FF211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F6D9EB-392D-2DB0-3D3E-517FA1B70D99}"/>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1B799846-43F9-5F2D-3FE1-E45AC2794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341B4-296E-325F-EE45-F380A4A0C93A}"/>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527307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0F0BC-BA96-1E7D-EC66-52F7400DF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EBB555-93EA-B4F4-48CA-2801E1EE26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3D1C36-2241-4088-4F9E-5EFC93702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FD629B-9B4E-8981-3968-5CF022833633}"/>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6" name="Footer Placeholder 5">
            <a:extLst>
              <a:ext uri="{FF2B5EF4-FFF2-40B4-BE49-F238E27FC236}">
                <a16:creationId xmlns:a16="http://schemas.microsoft.com/office/drawing/2014/main" id="{73D916C2-7255-46F4-E4BB-6187DFA58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5A33C1-7620-A435-567D-1D9936AB192F}"/>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12157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DFD-1D91-586F-975F-EB3412DF88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7C05BC-B14D-E7BE-DBE6-38D768AB0B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83ABD2-ED16-6B21-9E31-6CA3C3D86C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9A78EB-EBB3-4721-0B0F-E4818612A9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3C9DF1-3D94-0EBC-AD61-83BCF5405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3359CB-0D52-9D85-D9EC-CBC892A0C986}"/>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8" name="Footer Placeholder 7">
            <a:extLst>
              <a:ext uri="{FF2B5EF4-FFF2-40B4-BE49-F238E27FC236}">
                <a16:creationId xmlns:a16="http://schemas.microsoft.com/office/drawing/2014/main" id="{4BEB37BF-7A3A-CB29-5A73-8FD900E084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6748B9-0687-CD19-2E16-ABCEADA040B1}"/>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104266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9471-9587-00D7-2AA4-0B9398984A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063935-48DE-5374-2E01-7BD34D5CA35E}"/>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4" name="Footer Placeholder 3">
            <a:extLst>
              <a:ext uri="{FF2B5EF4-FFF2-40B4-BE49-F238E27FC236}">
                <a16:creationId xmlns:a16="http://schemas.microsoft.com/office/drawing/2014/main" id="{510A2DD7-940B-4512-E57F-489856B4C2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37924A-B4F4-162D-75A9-43C87DBAA833}"/>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1997043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D47E4-684B-B943-5991-B23FE89C9ABE}"/>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3" name="Footer Placeholder 2">
            <a:extLst>
              <a:ext uri="{FF2B5EF4-FFF2-40B4-BE49-F238E27FC236}">
                <a16:creationId xmlns:a16="http://schemas.microsoft.com/office/drawing/2014/main" id="{B7FF9A21-EBE0-589F-DA57-664FB6C459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4D74E7-05A4-BD50-F918-A993C1483386}"/>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436762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7077-6436-63DB-1500-4ACAF353D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D59DAE-65DF-0699-7878-81A6A5A8B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51FFC6-12C1-FBF4-C1B7-88C41F9FA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D54A4D-ADC9-85E8-3C88-6CC2D09C1B64}"/>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6" name="Footer Placeholder 5">
            <a:extLst>
              <a:ext uri="{FF2B5EF4-FFF2-40B4-BE49-F238E27FC236}">
                <a16:creationId xmlns:a16="http://schemas.microsoft.com/office/drawing/2014/main" id="{3FFA4CEA-C2E4-F33F-0546-F50FFE0AF4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0A20C2-513E-73CC-E2D0-09CC5D29DC81}"/>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203098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265C7-397D-8518-D1EE-12EDB584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D5D26D-F99C-4DD8-2785-C469005D07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DB79D1-44E8-28B5-322A-5D4109762C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B08A0B-BCC2-BAC3-98D8-87B3D7A26DDC}"/>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6" name="Footer Placeholder 5">
            <a:extLst>
              <a:ext uri="{FF2B5EF4-FFF2-40B4-BE49-F238E27FC236}">
                <a16:creationId xmlns:a16="http://schemas.microsoft.com/office/drawing/2014/main" id="{A79B08F6-F49B-14CB-E12A-7BF9940973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2FDE1C-D806-DEF4-B919-6D1281940A6E}"/>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1280617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A85B-F6A9-39AD-C3A0-C6AB3606AF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848CBC-94A5-7713-6C27-9A27D9781B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C04C61-F9F6-A3E6-D1B8-C683D38B31E9}"/>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D9162238-75A4-268A-5F6C-4341AC811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7C219-43F3-0DA9-E698-20BCA5D3619F}"/>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2736070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36CD5E-4CB8-D011-08AD-F9FA7871B4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13397B-735A-ABC1-01A4-E64462D5B2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24D6D-9005-1270-7362-4F7E0A96FEEF}"/>
              </a:ext>
            </a:extLst>
          </p:cNvPr>
          <p:cNvSpPr>
            <a:spLocks noGrp="1"/>
          </p:cNvSpPr>
          <p:nvPr>
            <p:ph type="dt" sz="half" idx="10"/>
          </p:nvPr>
        </p:nvSpPr>
        <p:spPr/>
        <p:txBody>
          <a:body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35F8F83B-220C-5A75-8751-4DFA53189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98E2DD-6CEE-68D8-A46D-C033BF9BFDAB}"/>
              </a:ext>
            </a:extLst>
          </p:cNvPr>
          <p:cNvSpPr>
            <a:spLocks noGrp="1"/>
          </p:cNvSpPr>
          <p:nvPr>
            <p:ph type="sldNum" sz="quarter" idx="12"/>
          </p:nvPr>
        </p:nvSpPr>
        <p:spPr/>
        <p:txBody>
          <a:bodyPr/>
          <a:lstStyle/>
          <a:p>
            <a:fld id="{7A9D18BE-8372-475F-97A2-73A773A8463B}" type="slidenum">
              <a:rPr lang="en-GB" smtClean="0"/>
              <a:t>‹#›</a:t>
            </a:fld>
            <a:endParaRPr lang="en-GB"/>
          </a:p>
        </p:txBody>
      </p:sp>
    </p:spTree>
    <p:extLst>
      <p:ext uri="{BB962C8B-B14F-4D97-AF65-F5344CB8AC3E}">
        <p14:creationId xmlns:p14="http://schemas.microsoft.com/office/powerpoint/2010/main" val="3788586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19A50A-05C5-84BE-17EE-8F6BD5CE2C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3EDA2B-E460-13AC-6B00-88F20E3EE1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C3061-D15B-1686-46D4-C40162CC7E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4B0AA2-B170-45F3-BCCA-8310F07E7C5B}" type="datetimeFigureOut">
              <a:rPr lang="en-GB" smtClean="0"/>
              <a:t>02/08/2026</a:t>
            </a:fld>
            <a:endParaRPr lang="en-GB"/>
          </a:p>
        </p:txBody>
      </p:sp>
      <p:sp>
        <p:nvSpPr>
          <p:cNvPr id="5" name="Footer Placeholder 4">
            <a:extLst>
              <a:ext uri="{FF2B5EF4-FFF2-40B4-BE49-F238E27FC236}">
                <a16:creationId xmlns:a16="http://schemas.microsoft.com/office/drawing/2014/main" id="{61185E5F-4950-519D-0412-B8DDA4E708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5510C8-A9B7-2C13-0172-009C1203DA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9D18BE-8372-475F-97A2-73A773A8463B}" type="slidenum">
              <a:rPr lang="en-GB" smtClean="0"/>
              <a:t>‹#›</a:t>
            </a:fld>
            <a:endParaRPr lang="en-GB"/>
          </a:p>
        </p:txBody>
      </p:sp>
    </p:spTree>
    <p:extLst>
      <p:ext uri="{BB962C8B-B14F-4D97-AF65-F5344CB8AC3E}">
        <p14:creationId xmlns:p14="http://schemas.microsoft.com/office/powerpoint/2010/main" val="2108945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tmp"/><Relationship Id="rId1" Type="http://schemas.openxmlformats.org/officeDocument/2006/relationships/slideLayout" Target="../slideLayouts/slideLayout2.xml"/><Relationship Id="rId4" Type="http://schemas.openxmlformats.org/officeDocument/2006/relationships/image" Target="../media/image3.tm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61BB-7E9C-E2C4-6253-D8F40F141449}"/>
              </a:ext>
            </a:extLst>
          </p:cNvPr>
          <p:cNvSpPr>
            <a:spLocks noGrp="1"/>
          </p:cNvSpPr>
          <p:nvPr>
            <p:ph type="ctrTitle"/>
          </p:nvPr>
        </p:nvSpPr>
        <p:spPr/>
        <p:txBody>
          <a:bodyPr/>
          <a:lstStyle/>
          <a:p>
            <a:r>
              <a:rPr lang="en-GB" dirty="0"/>
              <a:t>Digital Portfolio &amp; Reflection </a:t>
            </a:r>
          </a:p>
        </p:txBody>
      </p:sp>
      <p:sp>
        <p:nvSpPr>
          <p:cNvPr id="3" name="Subtitle 2">
            <a:extLst>
              <a:ext uri="{FF2B5EF4-FFF2-40B4-BE49-F238E27FC236}">
                <a16:creationId xmlns:a16="http://schemas.microsoft.com/office/drawing/2014/main" id="{B53A4E44-09C5-1CDB-ADEF-D18FA29339FE}"/>
              </a:ext>
            </a:extLst>
          </p:cNvPr>
          <p:cNvSpPr>
            <a:spLocks noGrp="1"/>
          </p:cNvSpPr>
          <p:nvPr>
            <p:ph type="subTitle" idx="1"/>
          </p:nvPr>
        </p:nvSpPr>
        <p:spPr/>
        <p:txBody>
          <a:bodyPr/>
          <a:lstStyle/>
          <a:p>
            <a:r>
              <a:rPr lang="en-GB" dirty="0"/>
              <a:t>Assignment 03</a:t>
            </a:r>
          </a:p>
          <a:p>
            <a:r>
              <a:rPr lang="en-GB" dirty="0"/>
              <a:t>George Turner </a:t>
            </a:r>
          </a:p>
          <a:p>
            <a:r>
              <a:rPr lang="en-GB" dirty="0"/>
              <a:t>2545917</a:t>
            </a:r>
          </a:p>
          <a:p>
            <a:endParaRPr lang="en-GB" dirty="0"/>
          </a:p>
          <a:p>
            <a:endParaRPr lang="en-GB" dirty="0"/>
          </a:p>
        </p:txBody>
      </p:sp>
    </p:spTree>
    <p:extLst>
      <p:ext uri="{BB962C8B-B14F-4D97-AF65-F5344CB8AC3E}">
        <p14:creationId xmlns:p14="http://schemas.microsoft.com/office/powerpoint/2010/main" val="459249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B8B5-A4DE-747D-5DDA-2CF2610DB8E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A35F007-8889-30D4-EDC0-2F7B1A50A684}"/>
              </a:ext>
            </a:extLst>
          </p:cNvPr>
          <p:cNvSpPr>
            <a:spLocks noGrp="1"/>
          </p:cNvSpPr>
          <p:nvPr>
            <p:ph idx="1"/>
          </p:nvPr>
        </p:nvSpPr>
        <p:spPr/>
        <p:txBody>
          <a:bodyPr/>
          <a:lstStyle/>
          <a:p>
            <a:pPr marL="0" indent="0">
              <a:buNone/>
            </a:pPr>
            <a:r>
              <a:rPr lang="en-GB" dirty="0"/>
              <a:t>My portfolio includes</a:t>
            </a:r>
          </a:p>
          <a:p>
            <a:r>
              <a:rPr lang="en-GB" dirty="0"/>
              <a:t>Various types of tasks completed in relation to the usage of Digital tools </a:t>
            </a:r>
          </a:p>
          <a:p>
            <a:r>
              <a:rPr lang="en-GB" dirty="0"/>
              <a:t>I have included screenshots as evidence</a:t>
            </a:r>
          </a:p>
          <a:p>
            <a:pPr marL="0" indent="0">
              <a:buNone/>
            </a:pPr>
            <a:endParaRPr lang="en-GB" dirty="0"/>
          </a:p>
          <a:p>
            <a:pPr marL="0" indent="0">
              <a:buNone/>
            </a:pPr>
            <a:r>
              <a:rPr lang="en-GB" dirty="0"/>
              <a:t> I have chosen these examples to show how I have improved my digital skills</a:t>
            </a:r>
          </a:p>
          <a:p>
            <a:endParaRPr lang="en-GB" dirty="0"/>
          </a:p>
          <a:p>
            <a:endParaRPr lang="en-GB" dirty="0"/>
          </a:p>
        </p:txBody>
      </p:sp>
    </p:spTree>
    <p:extLst>
      <p:ext uri="{BB962C8B-B14F-4D97-AF65-F5344CB8AC3E}">
        <p14:creationId xmlns:p14="http://schemas.microsoft.com/office/powerpoint/2010/main" val="589329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0B4F-4660-7F13-F7B1-23997A119CB7}"/>
              </a:ext>
            </a:extLst>
          </p:cNvPr>
          <p:cNvSpPr>
            <a:spLocks noGrp="1"/>
          </p:cNvSpPr>
          <p:nvPr>
            <p:ph type="title"/>
          </p:nvPr>
        </p:nvSpPr>
        <p:spPr>
          <a:xfrm>
            <a:off x="526700" y="365126"/>
            <a:ext cx="10515600" cy="740194"/>
          </a:xfrm>
        </p:spPr>
        <p:txBody>
          <a:bodyPr>
            <a:normAutofit fontScale="90000"/>
          </a:bodyPr>
          <a:lstStyle/>
          <a:p>
            <a:br>
              <a:rPr lang="en-GB" dirty="0"/>
            </a:br>
            <a:r>
              <a:rPr lang="en-GB" dirty="0"/>
              <a:t>Evidence of my work </a:t>
            </a:r>
            <a:br>
              <a:rPr lang="en-GB" dirty="0"/>
            </a:br>
            <a:endParaRPr lang="en-GB" dirty="0"/>
          </a:p>
        </p:txBody>
      </p:sp>
      <p:pic>
        <p:nvPicPr>
          <p:cNvPr id="5" name="Content Placeholder 4">
            <a:extLst>
              <a:ext uri="{FF2B5EF4-FFF2-40B4-BE49-F238E27FC236}">
                <a16:creationId xmlns:a16="http://schemas.microsoft.com/office/drawing/2014/main" id="{1935FE27-53DC-1718-49D1-BE4FA2158B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6700" y="1159981"/>
            <a:ext cx="4923691" cy="2378686"/>
          </a:xfrm>
          <a:prstGeom prst="rect">
            <a:avLst/>
          </a:prstGeom>
        </p:spPr>
      </p:pic>
      <p:pic>
        <p:nvPicPr>
          <p:cNvPr id="7" name="Picture 6">
            <a:extLst>
              <a:ext uri="{FF2B5EF4-FFF2-40B4-BE49-F238E27FC236}">
                <a16:creationId xmlns:a16="http://schemas.microsoft.com/office/drawing/2014/main" id="{9BC94374-DD73-6FFE-A5D2-ABC86EB1D1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8720" y="1017858"/>
            <a:ext cx="4987385" cy="2411142"/>
          </a:xfrm>
          <a:prstGeom prst="rect">
            <a:avLst/>
          </a:prstGeom>
        </p:spPr>
      </p:pic>
      <p:pic>
        <p:nvPicPr>
          <p:cNvPr id="9" name="Picture 8">
            <a:extLst>
              <a:ext uri="{FF2B5EF4-FFF2-40B4-BE49-F238E27FC236}">
                <a16:creationId xmlns:a16="http://schemas.microsoft.com/office/drawing/2014/main" id="{C6799A22-3353-89EC-4C5B-11EE919581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701" y="3593328"/>
            <a:ext cx="4923692" cy="2983736"/>
          </a:xfrm>
          <a:prstGeom prst="rect">
            <a:avLst/>
          </a:prstGeom>
        </p:spPr>
      </p:pic>
      <p:sp>
        <p:nvSpPr>
          <p:cNvPr id="11" name="TextBox 10">
            <a:extLst>
              <a:ext uri="{FF2B5EF4-FFF2-40B4-BE49-F238E27FC236}">
                <a16:creationId xmlns:a16="http://schemas.microsoft.com/office/drawing/2014/main" id="{4F392355-0749-DFFD-F67D-3F2EC6670B14}"/>
              </a:ext>
            </a:extLst>
          </p:cNvPr>
          <p:cNvSpPr txBox="1"/>
          <p:nvPr/>
        </p:nvSpPr>
        <p:spPr>
          <a:xfrm>
            <a:off x="6096000" y="4085816"/>
            <a:ext cx="5549462" cy="2308324"/>
          </a:xfrm>
          <a:prstGeom prst="rect">
            <a:avLst/>
          </a:prstGeom>
          <a:noFill/>
        </p:spPr>
        <p:txBody>
          <a:bodyPr wrap="square" rtlCol="0">
            <a:spAutoFit/>
          </a:bodyPr>
          <a:lstStyle/>
          <a:p>
            <a:r>
              <a:rPr lang="en-GB" dirty="0"/>
              <a:t>I used various formatting editing tools on MS word and learned how improve clarity on layouts such as adding headings, space fixing, using bullet points, bold and underlining. Other tools I learned and find more accessible are Alt text, heading styles, font sizes, and contrast checking. </a:t>
            </a:r>
          </a:p>
          <a:p>
            <a:r>
              <a:rPr lang="en-GB" dirty="0"/>
              <a:t>I find I can use most of these well enough now improve my spelling and grammar especially Alt text.</a:t>
            </a:r>
          </a:p>
        </p:txBody>
      </p:sp>
    </p:spTree>
    <p:extLst>
      <p:ext uri="{BB962C8B-B14F-4D97-AF65-F5344CB8AC3E}">
        <p14:creationId xmlns:p14="http://schemas.microsoft.com/office/powerpoint/2010/main" val="418806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6841A-2AC7-5493-9C97-35DB6B37A4E0}"/>
              </a:ext>
            </a:extLst>
          </p:cNvPr>
          <p:cNvSpPr>
            <a:spLocks noGrp="1"/>
          </p:cNvSpPr>
          <p:nvPr>
            <p:ph type="title"/>
          </p:nvPr>
        </p:nvSpPr>
        <p:spPr/>
        <p:txBody>
          <a:bodyPr/>
          <a:lstStyle/>
          <a:p>
            <a:r>
              <a:rPr lang="en-GB" dirty="0"/>
              <a:t>Evidence of my work</a:t>
            </a:r>
          </a:p>
        </p:txBody>
      </p:sp>
      <p:pic>
        <p:nvPicPr>
          <p:cNvPr id="9" name="Content Placeholder 8">
            <a:extLst>
              <a:ext uri="{FF2B5EF4-FFF2-40B4-BE49-F238E27FC236}">
                <a16:creationId xmlns:a16="http://schemas.microsoft.com/office/drawing/2014/main" id="{BC811C53-BDEF-04AB-385B-AD3D6D17722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2317" y="1389185"/>
            <a:ext cx="5285407" cy="2916096"/>
          </a:xfrm>
          <a:prstGeom prst="rect">
            <a:avLst/>
          </a:prstGeom>
        </p:spPr>
      </p:pic>
      <p:pic>
        <p:nvPicPr>
          <p:cNvPr id="13" name="Picture 12">
            <a:extLst>
              <a:ext uri="{FF2B5EF4-FFF2-40B4-BE49-F238E27FC236}">
                <a16:creationId xmlns:a16="http://schemas.microsoft.com/office/drawing/2014/main" id="{A0BB200C-C96F-8E32-63A2-256677A800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9914" y="1416818"/>
            <a:ext cx="4201774" cy="2652631"/>
          </a:xfrm>
          <a:prstGeom prst="rect">
            <a:avLst/>
          </a:prstGeom>
        </p:spPr>
      </p:pic>
      <p:pic>
        <p:nvPicPr>
          <p:cNvPr id="15" name="Picture 14">
            <a:extLst>
              <a:ext uri="{FF2B5EF4-FFF2-40B4-BE49-F238E27FC236}">
                <a16:creationId xmlns:a16="http://schemas.microsoft.com/office/drawing/2014/main" id="{A96D99C7-D7E4-E46F-6CD1-27BDD25FEB9A}"/>
              </a:ext>
            </a:extLst>
          </p:cNvPr>
          <p:cNvPicPr>
            <a:picLocks noChangeAspect="1"/>
          </p:cNvPicPr>
          <p:nvPr/>
        </p:nvPicPr>
        <p:blipFill>
          <a:blip r:embed="rId4"/>
          <a:stretch>
            <a:fillRect/>
          </a:stretch>
        </p:blipFill>
        <p:spPr>
          <a:xfrm>
            <a:off x="562317" y="4360919"/>
            <a:ext cx="5285407" cy="2215792"/>
          </a:xfrm>
          <a:prstGeom prst="rect">
            <a:avLst/>
          </a:prstGeom>
        </p:spPr>
      </p:pic>
      <p:sp>
        <p:nvSpPr>
          <p:cNvPr id="20" name="TextBox 19">
            <a:extLst>
              <a:ext uri="{FF2B5EF4-FFF2-40B4-BE49-F238E27FC236}">
                <a16:creationId xmlns:a16="http://schemas.microsoft.com/office/drawing/2014/main" id="{71DA5A59-1E79-5EEF-EB0D-310D89931EF9}"/>
              </a:ext>
            </a:extLst>
          </p:cNvPr>
          <p:cNvSpPr txBox="1"/>
          <p:nvPr/>
        </p:nvSpPr>
        <p:spPr>
          <a:xfrm>
            <a:off x="6644640" y="4305281"/>
            <a:ext cx="4439920" cy="1754326"/>
          </a:xfrm>
          <a:prstGeom prst="rect">
            <a:avLst/>
          </a:prstGeom>
          <a:noFill/>
        </p:spPr>
        <p:txBody>
          <a:bodyPr wrap="square" rtlCol="0">
            <a:spAutoFit/>
          </a:bodyPr>
          <a:lstStyle/>
          <a:p>
            <a:r>
              <a:rPr lang="en-GB" dirty="0"/>
              <a:t>Using MS excel I learnt how to apply formulas, bar charts, and data tables using  conditional formatting to change colour scales which helped provide more clarity on these fields which I find I can now use this much netter now.</a:t>
            </a:r>
          </a:p>
        </p:txBody>
      </p:sp>
    </p:spTree>
    <p:extLst>
      <p:ext uri="{BB962C8B-B14F-4D97-AF65-F5344CB8AC3E}">
        <p14:creationId xmlns:p14="http://schemas.microsoft.com/office/powerpoint/2010/main" val="4181265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0DCFA-64A1-4B1B-7137-81D9D8835D58}"/>
              </a:ext>
            </a:extLst>
          </p:cNvPr>
          <p:cNvSpPr>
            <a:spLocks noGrp="1"/>
          </p:cNvSpPr>
          <p:nvPr>
            <p:ph type="title"/>
          </p:nvPr>
        </p:nvSpPr>
        <p:spPr/>
        <p:txBody>
          <a:bodyPr/>
          <a:lstStyle/>
          <a:p>
            <a:r>
              <a:rPr lang="en-GB" dirty="0"/>
              <a:t>Evidence of my work </a:t>
            </a:r>
          </a:p>
        </p:txBody>
      </p:sp>
      <p:pic>
        <p:nvPicPr>
          <p:cNvPr id="5" name="Content Placeholder 4">
            <a:extLst>
              <a:ext uri="{FF2B5EF4-FFF2-40B4-BE49-F238E27FC236}">
                <a16:creationId xmlns:a16="http://schemas.microsoft.com/office/drawing/2014/main" id="{A6A2F866-4553-1590-426A-CEF3C0138982}"/>
              </a:ext>
            </a:extLst>
          </p:cNvPr>
          <p:cNvPicPr>
            <a:picLocks noGrp="1" noChangeAspect="1"/>
          </p:cNvPicPr>
          <p:nvPr>
            <p:ph idx="1"/>
          </p:nvPr>
        </p:nvPicPr>
        <p:blipFill>
          <a:blip r:embed="rId2"/>
          <a:stretch>
            <a:fillRect/>
          </a:stretch>
        </p:blipFill>
        <p:spPr>
          <a:xfrm>
            <a:off x="524758" y="1533033"/>
            <a:ext cx="3626828" cy="2518411"/>
          </a:xfrm>
          <a:prstGeom prst="rect">
            <a:avLst/>
          </a:prstGeom>
        </p:spPr>
      </p:pic>
      <p:pic>
        <p:nvPicPr>
          <p:cNvPr id="7" name="Picture 6">
            <a:extLst>
              <a:ext uri="{FF2B5EF4-FFF2-40B4-BE49-F238E27FC236}">
                <a16:creationId xmlns:a16="http://schemas.microsoft.com/office/drawing/2014/main" id="{3B1326A1-9D6F-99C1-C517-C9EEC7EF0F90}"/>
              </a:ext>
            </a:extLst>
          </p:cNvPr>
          <p:cNvPicPr>
            <a:picLocks noChangeAspect="1"/>
          </p:cNvPicPr>
          <p:nvPr/>
        </p:nvPicPr>
        <p:blipFill>
          <a:blip r:embed="rId3"/>
          <a:stretch>
            <a:fillRect/>
          </a:stretch>
        </p:blipFill>
        <p:spPr>
          <a:xfrm>
            <a:off x="5864772" y="1343699"/>
            <a:ext cx="4340773" cy="2502559"/>
          </a:xfrm>
          <a:prstGeom prst="rect">
            <a:avLst/>
          </a:prstGeom>
        </p:spPr>
      </p:pic>
      <p:pic>
        <p:nvPicPr>
          <p:cNvPr id="9" name="Picture 8">
            <a:extLst>
              <a:ext uri="{FF2B5EF4-FFF2-40B4-BE49-F238E27FC236}">
                <a16:creationId xmlns:a16="http://schemas.microsoft.com/office/drawing/2014/main" id="{E5FB820E-5A85-1F1C-3C0B-5EC3E985E914}"/>
              </a:ext>
            </a:extLst>
          </p:cNvPr>
          <p:cNvPicPr>
            <a:picLocks noChangeAspect="1"/>
          </p:cNvPicPr>
          <p:nvPr/>
        </p:nvPicPr>
        <p:blipFill>
          <a:blip r:embed="rId4"/>
          <a:stretch>
            <a:fillRect/>
          </a:stretch>
        </p:blipFill>
        <p:spPr>
          <a:xfrm>
            <a:off x="474205" y="4157446"/>
            <a:ext cx="3727934" cy="2335429"/>
          </a:xfrm>
          <a:prstGeom prst="rect">
            <a:avLst/>
          </a:prstGeom>
        </p:spPr>
      </p:pic>
      <p:sp>
        <p:nvSpPr>
          <p:cNvPr id="11" name="TextBox 10">
            <a:extLst>
              <a:ext uri="{FF2B5EF4-FFF2-40B4-BE49-F238E27FC236}">
                <a16:creationId xmlns:a16="http://schemas.microsoft.com/office/drawing/2014/main" id="{D38EE165-71D3-F49A-B85F-75313E8F9D41}"/>
              </a:ext>
            </a:extLst>
          </p:cNvPr>
          <p:cNvSpPr txBox="1"/>
          <p:nvPr/>
        </p:nvSpPr>
        <p:spPr>
          <a:xfrm>
            <a:off x="5638800" y="4287520"/>
            <a:ext cx="5588000" cy="1477328"/>
          </a:xfrm>
          <a:prstGeom prst="rect">
            <a:avLst/>
          </a:prstGeom>
          <a:noFill/>
        </p:spPr>
        <p:txBody>
          <a:bodyPr wrap="square" rtlCol="0">
            <a:spAutoFit/>
          </a:bodyPr>
          <a:lstStyle/>
          <a:p>
            <a:r>
              <a:rPr lang="en-GB" dirty="0"/>
              <a:t>Using </a:t>
            </a:r>
            <a:r>
              <a:rPr lang="en-GB" dirty="0" err="1"/>
              <a:t>Onedrive</a:t>
            </a:r>
            <a:r>
              <a:rPr lang="en-GB" dirty="0"/>
              <a:t> I learnt how to create sub folders to organise my files more clearly to make them easier to locate in their relevant place to save the confusion of finding them which I can use well enough to separate my work </a:t>
            </a:r>
            <a:r>
              <a:rPr lang="en-GB" dirty="0" err="1"/>
              <a:t>coordinately</a:t>
            </a:r>
            <a:r>
              <a:rPr lang="en-GB" dirty="0"/>
              <a:t>. </a:t>
            </a:r>
          </a:p>
        </p:txBody>
      </p:sp>
    </p:spTree>
    <p:extLst>
      <p:ext uri="{BB962C8B-B14F-4D97-AF65-F5344CB8AC3E}">
        <p14:creationId xmlns:p14="http://schemas.microsoft.com/office/powerpoint/2010/main" val="529315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F28C-73E6-F645-66AA-F0B91F3F195C}"/>
              </a:ext>
            </a:extLst>
          </p:cNvPr>
          <p:cNvSpPr>
            <a:spLocks noGrp="1"/>
          </p:cNvSpPr>
          <p:nvPr>
            <p:ph type="title"/>
          </p:nvPr>
        </p:nvSpPr>
        <p:spPr/>
        <p:txBody>
          <a:bodyPr/>
          <a:lstStyle/>
          <a:p>
            <a:r>
              <a:rPr lang="en-GB" dirty="0"/>
              <a:t>My development </a:t>
            </a:r>
            <a:br>
              <a:rPr lang="en-GB" dirty="0"/>
            </a:br>
            <a:endParaRPr lang="en-GB" dirty="0"/>
          </a:p>
        </p:txBody>
      </p:sp>
      <p:sp>
        <p:nvSpPr>
          <p:cNvPr id="3" name="Content Placeholder 2">
            <a:extLst>
              <a:ext uri="{FF2B5EF4-FFF2-40B4-BE49-F238E27FC236}">
                <a16:creationId xmlns:a16="http://schemas.microsoft.com/office/drawing/2014/main" id="{86F0B1CB-017A-1C38-ECC3-EAA5A3FE221C}"/>
              </a:ext>
            </a:extLst>
          </p:cNvPr>
          <p:cNvSpPr>
            <a:spLocks noGrp="1"/>
          </p:cNvSpPr>
          <p:nvPr>
            <p:ph idx="1"/>
          </p:nvPr>
        </p:nvSpPr>
        <p:spPr/>
        <p:txBody>
          <a:bodyPr/>
          <a:lstStyle/>
          <a:p>
            <a:pPr marL="0" indent="0">
              <a:buNone/>
            </a:pPr>
            <a:r>
              <a:rPr lang="en-GB" dirty="0"/>
              <a:t>At the start of this term I had no knowledge on how to use MS Excel and now I find that I know somewhat of an understanding on how the programme works from the limited time using it.</a:t>
            </a:r>
          </a:p>
          <a:p>
            <a:pPr marL="0" indent="0">
              <a:buNone/>
            </a:pPr>
            <a:r>
              <a:rPr lang="en-GB" dirty="0"/>
              <a:t>I have now improved how to:</a:t>
            </a:r>
          </a:p>
          <a:p>
            <a:r>
              <a:rPr lang="en-GB" dirty="0"/>
              <a:t>Create a data table</a:t>
            </a:r>
          </a:p>
          <a:p>
            <a:r>
              <a:rPr lang="en-GB" dirty="0"/>
              <a:t>Create a chart </a:t>
            </a:r>
          </a:p>
          <a:p>
            <a:r>
              <a:rPr lang="en-GB" dirty="0"/>
              <a:t>How to apply formulas</a:t>
            </a:r>
          </a:p>
          <a:p>
            <a:r>
              <a:rPr lang="en-GB" dirty="0"/>
              <a:t>Using conditional formatting for these above</a:t>
            </a:r>
          </a:p>
          <a:p>
            <a:pPr marL="0" indent="0">
              <a:buNone/>
            </a:pPr>
            <a:endParaRPr lang="en-GB" dirty="0"/>
          </a:p>
        </p:txBody>
      </p:sp>
    </p:spTree>
    <p:extLst>
      <p:ext uri="{BB962C8B-B14F-4D97-AF65-F5344CB8AC3E}">
        <p14:creationId xmlns:p14="http://schemas.microsoft.com/office/powerpoint/2010/main" val="1801866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4999-7424-64CF-A40F-A7E38B97F4EE}"/>
              </a:ext>
            </a:extLst>
          </p:cNvPr>
          <p:cNvSpPr>
            <a:spLocks noGrp="1"/>
          </p:cNvSpPr>
          <p:nvPr>
            <p:ph type="title"/>
          </p:nvPr>
        </p:nvSpPr>
        <p:spPr/>
        <p:txBody>
          <a:bodyPr/>
          <a:lstStyle/>
          <a:p>
            <a:r>
              <a:rPr lang="en-GB" dirty="0"/>
              <a:t>Reflection</a:t>
            </a:r>
            <a:br>
              <a:rPr lang="en-GB" dirty="0"/>
            </a:br>
            <a:endParaRPr lang="en-GB" dirty="0"/>
          </a:p>
        </p:txBody>
      </p:sp>
      <p:sp>
        <p:nvSpPr>
          <p:cNvPr id="3" name="Content Placeholder 2">
            <a:extLst>
              <a:ext uri="{FF2B5EF4-FFF2-40B4-BE49-F238E27FC236}">
                <a16:creationId xmlns:a16="http://schemas.microsoft.com/office/drawing/2014/main" id="{116786EC-F265-3361-9294-1F9872560803}"/>
              </a:ext>
            </a:extLst>
          </p:cNvPr>
          <p:cNvSpPr>
            <a:spLocks noGrp="1"/>
          </p:cNvSpPr>
          <p:nvPr>
            <p:ph idx="1"/>
          </p:nvPr>
        </p:nvSpPr>
        <p:spPr/>
        <p:txBody>
          <a:bodyPr/>
          <a:lstStyle/>
          <a:p>
            <a:r>
              <a:rPr lang="en-GB" dirty="0"/>
              <a:t>I have learnt how to further improve my knowledge of MS Word using tools that were new to me such as Alt text that will help me do better with spelling and grammar going forwards.</a:t>
            </a:r>
          </a:p>
          <a:p>
            <a:r>
              <a:rPr lang="en-GB" dirty="0"/>
              <a:t>I have learnt know how to use the basics of MS Excel creating formulas and charts which will help me improve on data entry</a:t>
            </a:r>
          </a:p>
          <a:p>
            <a:r>
              <a:rPr lang="en-GB" dirty="0"/>
              <a:t>I have also learnt how to organise my files and documents on One drive which will help me improve collating my work in separate folders and be more organised </a:t>
            </a:r>
          </a:p>
        </p:txBody>
      </p:sp>
    </p:spTree>
    <p:extLst>
      <p:ext uri="{BB962C8B-B14F-4D97-AF65-F5344CB8AC3E}">
        <p14:creationId xmlns:p14="http://schemas.microsoft.com/office/powerpoint/2010/main" val="467135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A1F8-4D02-8625-27DA-C2FA9206F25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EC2C8B40-BBF5-A32C-5726-BE12D0102396}"/>
              </a:ext>
            </a:extLst>
          </p:cNvPr>
          <p:cNvSpPr>
            <a:spLocks noGrp="1"/>
          </p:cNvSpPr>
          <p:nvPr>
            <p:ph idx="1"/>
          </p:nvPr>
        </p:nvSpPr>
        <p:spPr/>
        <p:txBody>
          <a:bodyPr/>
          <a:lstStyle/>
          <a:p>
            <a:pPr marL="0" indent="0">
              <a:buNone/>
            </a:pPr>
            <a:r>
              <a:rPr lang="en-GB" dirty="0"/>
              <a:t>All of the skills that I have gained from these programmes that will help me in my daily life are:</a:t>
            </a:r>
          </a:p>
          <a:p>
            <a:r>
              <a:rPr lang="en-GB" dirty="0"/>
              <a:t>Provide better word documents with the tools I have learned.</a:t>
            </a:r>
          </a:p>
          <a:p>
            <a:r>
              <a:rPr lang="en-GB" dirty="0"/>
              <a:t>Help with data entry using formulas</a:t>
            </a:r>
          </a:p>
          <a:p>
            <a:r>
              <a:rPr lang="en-GB" dirty="0"/>
              <a:t>To be organised going forwards when saving documents.</a:t>
            </a:r>
          </a:p>
        </p:txBody>
      </p:sp>
    </p:spTree>
    <p:extLst>
      <p:ext uri="{BB962C8B-B14F-4D97-AF65-F5344CB8AC3E}">
        <p14:creationId xmlns:p14="http://schemas.microsoft.com/office/powerpoint/2010/main" val="1087219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20063</TotalTime>
  <Words>427</Words>
  <Application>Microsoft Office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Digital Portfolio &amp; Reflection </vt:lpstr>
      <vt:lpstr>Introduction</vt:lpstr>
      <vt:lpstr> Evidence of my work  </vt:lpstr>
      <vt:lpstr>Evidence of my work</vt:lpstr>
      <vt:lpstr>Evidence of my work </vt:lpstr>
      <vt:lpstr>My development  </vt:lpstr>
      <vt:lpstr>Reflection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Albert Turner (2545917)</dc:creator>
  <cp:lastModifiedBy>George Albert Turner (2545917)</cp:lastModifiedBy>
  <cp:revision>8</cp:revision>
  <dcterms:created xsi:type="dcterms:W3CDTF">2026-08-02T15:43:08Z</dcterms:created>
  <dcterms:modified xsi:type="dcterms:W3CDTF">2026-08-16T14:06:48Z</dcterms:modified>
</cp:coreProperties>
</file>