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7" r:id="rId7"/>
    <p:sldId id="260" r:id="rId8"/>
    <p:sldId id="266" r:id="rId9"/>
    <p:sldId id="262" r:id="rId10"/>
    <p:sldId id="263" r:id="rId11"/>
    <p:sldId id="265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054505-77AC-462C-9DC2-5410C3C1A50D}" v="63" dt="2026-07-08T11:30:51.694"/>
  </p1510:revLst>
</p1510:revInfo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244" autoAdjust="0"/>
  </p:normalViewPr>
  <p:slideViewPr>
    <p:cSldViewPr snapToGrid="0" snapToObjects="1">
      <p:cViewPr varScale="1">
        <p:scale>
          <a:sx n="86" d="100"/>
          <a:sy n="86" d="100"/>
        </p:scale>
        <p:origin x="1613" y="62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geni Manov" userId="aed5c0abc6a1aa6b" providerId="LiveId" clId="{02FFC218-E153-4223-A527-505A1937E6F0}"/>
    <pc:docChg chg="undo redo custSel addSld delSld modSld sldOrd">
      <pc:chgData name="Evgeni Manov" userId="aed5c0abc6a1aa6b" providerId="LiveId" clId="{02FFC218-E153-4223-A527-505A1937E6F0}" dt="2026-07-08T11:35:58.402" v="666" actId="20577"/>
      <pc:docMkLst>
        <pc:docMk/>
      </pc:docMkLst>
      <pc:sldChg chg="modSp">
        <pc:chgData name="Evgeni Manov" userId="aed5c0abc6a1aa6b" providerId="LiveId" clId="{02FFC218-E153-4223-A527-505A1937E6F0}" dt="2026-07-08T11:01:48.452" v="401" actId="20577"/>
        <pc:sldMkLst>
          <pc:docMk/>
          <pc:sldMk cId="0" sldId="256"/>
        </pc:sldMkLst>
        <pc:spChg chg="mod">
          <ac:chgData name="Evgeni Manov" userId="aed5c0abc6a1aa6b" providerId="LiveId" clId="{02FFC218-E153-4223-A527-505A1937E6F0}" dt="2026-07-08T11:01:48.452" v="401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Evgeni Manov" userId="aed5c0abc6a1aa6b" providerId="LiveId" clId="{02FFC218-E153-4223-A527-505A1937E6F0}" dt="2026-07-08T11:33:20.178" v="661" actId="20577"/>
        <pc:sldMkLst>
          <pc:docMk/>
          <pc:sldMk cId="0" sldId="257"/>
        </pc:sldMkLst>
        <pc:spChg chg="mod">
          <ac:chgData name="Evgeni Manov" userId="aed5c0abc6a1aa6b" providerId="LiveId" clId="{02FFC218-E153-4223-A527-505A1937E6F0}" dt="2026-07-08T11:33:20.178" v="661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Evgeni Manov" userId="aed5c0abc6a1aa6b" providerId="LiveId" clId="{02FFC218-E153-4223-A527-505A1937E6F0}" dt="2026-07-08T11:16:54.573" v="414" actId="27636"/>
        <pc:sldMkLst>
          <pc:docMk/>
          <pc:sldMk cId="0" sldId="258"/>
        </pc:sldMkLst>
        <pc:spChg chg="mod">
          <ac:chgData name="Evgeni Manov" userId="aed5c0abc6a1aa6b" providerId="LiveId" clId="{02FFC218-E153-4223-A527-505A1937E6F0}" dt="2026-07-08T11:16:54.573" v="414" actId="27636"/>
          <ac:spMkLst>
            <pc:docMk/>
            <pc:sldMk cId="0" sldId="258"/>
            <ac:spMk id="3" creationId="{00000000-0000-0000-0000-000000000000}"/>
          </ac:spMkLst>
        </pc:spChg>
      </pc:sldChg>
      <pc:sldChg chg="addSp delSp modSp mod">
        <pc:chgData name="Evgeni Manov" userId="aed5c0abc6a1aa6b" providerId="LiveId" clId="{02FFC218-E153-4223-A527-505A1937E6F0}" dt="2026-07-08T11:33:59.901" v="665" actId="20577"/>
        <pc:sldMkLst>
          <pc:docMk/>
          <pc:sldMk cId="0" sldId="259"/>
        </pc:sldMkLst>
        <pc:spChg chg="mod">
          <ac:chgData name="Evgeni Manov" userId="aed5c0abc6a1aa6b" providerId="LiveId" clId="{02FFC218-E153-4223-A527-505A1937E6F0}" dt="2026-07-08T10:04:59.732" v="182" actId="26606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8" creationId="{1B15ED52-F352-441B-82BF-E0EA34836D08}"/>
          </ac:spMkLst>
        </pc:spChg>
        <pc:spChg chg="add del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10" creationId="{3B2E3793-BFE6-45A2-9B7B-E18844431C99}"/>
          </ac:spMkLst>
        </pc:spChg>
        <pc:spChg chg="add del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12" creationId="{BC4C4868-CB8F-4AF9-9CDB-8108F2C19B67}"/>
          </ac:spMkLst>
        </pc:spChg>
        <pc:spChg chg="add del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14" creationId="{375E0459-6403-40CD-989D-56A4407CA12E}"/>
          </ac:spMkLst>
        </pc:spChg>
        <pc:spChg chg="add del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16" creationId="{53E5B1A8-3AC9-4BD1-9BBC-78CA94F2D1BA}"/>
          </ac:spMkLst>
        </pc:spChg>
        <pc:spChg chg="add del">
          <ac:chgData name="Evgeni Manov" userId="aed5c0abc6a1aa6b" providerId="LiveId" clId="{02FFC218-E153-4223-A527-505A1937E6F0}" dt="2026-07-08T10:04:31.694" v="176" actId="26606"/>
          <ac:spMkLst>
            <pc:docMk/>
            <pc:sldMk cId="0" sldId="259"/>
            <ac:spMk id="23" creationId="{E51BA4DF-2BD4-4EC2-B1DB-B27C8AC71864}"/>
          </ac:spMkLst>
        </pc:spChg>
        <pc:spChg chg="add del">
          <ac:chgData name="Evgeni Manov" userId="aed5c0abc6a1aa6b" providerId="LiveId" clId="{02FFC218-E153-4223-A527-505A1937E6F0}" dt="2026-07-08T10:04:41.549" v="178" actId="26606"/>
          <ac:spMkLst>
            <pc:docMk/>
            <pc:sldMk cId="0" sldId="259"/>
            <ac:spMk id="25" creationId="{CD9FE4EF-C4D8-49A0-B2FF-81D8DB7D8A24}"/>
          </ac:spMkLst>
        </pc:spChg>
        <pc:spChg chg="add del">
          <ac:chgData name="Evgeni Manov" userId="aed5c0abc6a1aa6b" providerId="LiveId" clId="{02FFC218-E153-4223-A527-505A1937E6F0}" dt="2026-07-08T10:04:41.549" v="178" actId="26606"/>
          <ac:spMkLst>
            <pc:docMk/>
            <pc:sldMk cId="0" sldId="259"/>
            <ac:spMk id="26" creationId="{C4285719-470E-454C-AF62-8323075F1F5B}"/>
          </ac:spMkLst>
        </pc:spChg>
        <pc:spChg chg="add del">
          <ac:chgData name="Evgeni Manov" userId="aed5c0abc6a1aa6b" providerId="LiveId" clId="{02FFC218-E153-4223-A527-505A1937E6F0}" dt="2026-07-08T10:04:41.549" v="178" actId="26606"/>
          <ac:spMkLst>
            <pc:docMk/>
            <pc:sldMk cId="0" sldId="259"/>
            <ac:spMk id="27" creationId="{4300840D-0A0B-4512-BACA-B439D5B9C57C}"/>
          </ac:spMkLst>
        </pc:spChg>
        <pc:spChg chg="add del">
          <ac:chgData name="Evgeni Manov" userId="aed5c0abc6a1aa6b" providerId="LiveId" clId="{02FFC218-E153-4223-A527-505A1937E6F0}" dt="2026-07-08T10:04:41.549" v="178" actId="26606"/>
          <ac:spMkLst>
            <pc:docMk/>
            <pc:sldMk cId="0" sldId="259"/>
            <ac:spMk id="28" creationId="{00000000-0000-0000-0000-000000000000}"/>
          </ac:spMkLst>
        </pc:spChg>
        <pc:spChg chg="add del">
          <ac:chgData name="Evgeni Manov" userId="aed5c0abc6a1aa6b" providerId="LiveId" clId="{02FFC218-E153-4223-A527-505A1937E6F0}" dt="2026-07-08T10:04:41.549" v="178" actId="26606"/>
          <ac:spMkLst>
            <pc:docMk/>
            <pc:sldMk cId="0" sldId="259"/>
            <ac:spMk id="29" creationId="{D2B78728-A580-49A7-84F9-6EF6F583ADE0}"/>
          </ac:spMkLst>
        </pc:spChg>
        <pc:spChg chg="add del">
          <ac:chgData name="Evgeni Manov" userId="aed5c0abc6a1aa6b" providerId="LiveId" clId="{02FFC218-E153-4223-A527-505A1937E6F0}" dt="2026-07-08T10:04:41.549" v="178" actId="26606"/>
          <ac:spMkLst>
            <pc:docMk/>
            <pc:sldMk cId="0" sldId="259"/>
            <ac:spMk id="33" creationId="{8D71EDA1-87BF-4D5D-AB79-F346FD19278A}"/>
          </ac:spMkLst>
        </pc:spChg>
        <pc:spChg chg="add del">
          <ac:chgData name="Evgeni Manov" userId="aed5c0abc6a1aa6b" providerId="LiveId" clId="{02FFC218-E153-4223-A527-505A1937E6F0}" dt="2026-07-08T10:04:54.510" v="180" actId="26606"/>
          <ac:spMkLst>
            <pc:docMk/>
            <pc:sldMk cId="0" sldId="259"/>
            <ac:spMk id="35" creationId="{100EDD19-6802-4EC3-95CE-CFFAB042CFD6}"/>
          </ac:spMkLst>
        </pc:spChg>
        <pc:spChg chg="add del">
          <ac:chgData name="Evgeni Manov" userId="aed5c0abc6a1aa6b" providerId="LiveId" clId="{02FFC218-E153-4223-A527-505A1937E6F0}" dt="2026-07-08T10:04:54.510" v="180" actId="26606"/>
          <ac:spMkLst>
            <pc:docMk/>
            <pc:sldMk cId="0" sldId="259"/>
            <ac:spMk id="36" creationId="{DB17E863-922E-4C26-BD64-E8FD41D28661}"/>
          </ac:spMkLst>
        </pc:spChg>
        <pc:spChg chg="add del">
          <ac:chgData name="Evgeni Manov" userId="aed5c0abc6a1aa6b" providerId="LiveId" clId="{02FFC218-E153-4223-A527-505A1937E6F0}" dt="2026-07-08T10:04:54.510" v="180" actId="26606"/>
          <ac:spMkLst>
            <pc:docMk/>
            <pc:sldMk cId="0" sldId="259"/>
            <ac:spMk id="37" creationId="{00000000-0000-0000-0000-000000000000}"/>
          </ac:spMkLst>
        </pc:spChg>
        <pc:spChg chg="add del">
          <ac:chgData name="Evgeni Manov" userId="aed5c0abc6a1aa6b" providerId="LiveId" clId="{02FFC218-E153-4223-A527-505A1937E6F0}" dt="2026-07-08T10:04:59.732" v="182" actId="26606"/>
          <ac:spMkLst>
            <pc:docMk/>
            <pc:sldMk cId="0" sldId="259"/>
            <ac:spMk id="40" creationId="{5298780A-33B9-4EA2-8F67-DE68AD62841B}"/>
          </ac:spMkLst>
        </pc:spChg>
        <pc:spChg chg="add del">
          <ac:chgData name="Evgeni Manov" userId="aed5c0abc6a1aa6b" providerId="LiveId" clId="{02FFC218-E153-4223-A527-505A1937E6F0}" dt="2026-07-08T10:04:59.732" v="182" actId="26606"/>
          <ac:spMkLst>
            <pc:docMk/>
            <pc:sldMk cId="0" sldId="259"/>
            <ac:spMk id="41" creationId="{7F488E8B-4E1E-4402-8935-D4E6C02615C7}"/>
          </ac:spMkLst>
        </pc:spChg>
        <pc:spChg chg="add del">
          <ac:chgData name="Evgeni Manov" userId="aed5c0abc6a1aa6b" providerId="LiveId" clId="{02FFC218-E153-4223-A527-505A1937E6F0}" dt="2026-07-08T10:04:59.732" v="182" actId="26606"/>
          <ac:spMkLst>
            <pc:docMk/>
            <pc:sldMk cId="0" sldId="259"/>
            <ac:spMk id="42" creationId="{00000000-0000-0000-0000-000000000000}"/>
          </ac:spMkLst>
        </pc:spChg>
        <pc:spChg chg="add del">
          <ac:chgData name="Evgeni Manov" userId="aed5c0abc6a1aa6b" providerId="LiveId" clId="{02FFC218-E153-4223-A527-505A1937E6F0}" dt="2026-07-08T10:05:12.379" v="184" actId="26606"/>
          <ac:spMkLst>
            <pc:docMk/>
            <pc:sldMk cId="0" sldId="259"/>
            <ac:spMk id="44" creationId="{1B15ED52-F352-441B-82BF-E0EA34836D08}"/>
          </ac:spMkLst>
        </pc:spChg>
        <pc:spChg chg="add del">
          <ac:chgData name="Evgeni Manov" userId="aed5c0abc6a1aa6b" providerId="LiveId" clId="{02FFC218-E153-4223-A527-505A1937E6F0}" dt="2026-07-08T10:05:12.379" v="184" actId="26606"/>
          <ac:spMkLst>
            <pc:docMk/>
            <pc:sldMk cId="0" sldId="259"/>
            <ac:spMk id="45" creationId="{3B2E3793-BFE6-45A2-9B7B-E18844431C99}"/>
          </ac:spMkLst>
        </pc:spChg>
        <pc:spChg chg="add del">
          <ac:chgData name="Evgeni Manov" userId="aed5c0abc6a1aa6b" providerId="LiveId" clId="{02FFC218-E153-4223-A527-505A1937E6F0}" dt="2026-07-08T10:05:12.379" v="184" actId="26606"/>
          <ac:spMkLst>
            <pc:docMk/>
            <pc:sldMk cId="0" sldId="259"/>
            <ac:spMk id="47" creationId="{375E0459-6403-40CD-989D-56A4407CA12E}"/>
          </ac:spMkLst>
        </pc:spChg>
        <pc:spChg chg="add del">
          <ac:chgData name="Evgeni Manov" userId="aed5c0abc6a1aa6b" providerId="LiveId" clId="{02FFC218-E153-4223-A527-505A1937E6F0}" dt="2026-07-08T10:05:12.379" v="184" actId="26606"/>
          <ac:spMkLst>
            <pc:docMk/>
            <pc:sldMk cId="0" sldId="259"/>
            <ac:spMk id="48" creationId="{53E5B1A8-3AC9-4BD1-9BBC-78CA94F2D1BA}"/>
          </ac:spMkLst>
        </pc:spChg>
        <pc:spChg chg="add del">
          <ac:chgData name="Evgeni Manov" userId="aed5c0abc6a1aa6b" providerId="LiveId" clId="{02FFC218-E153-4223-A527-505A1937E6F0}" dt="2026-07-08T10:05:13.908" v="186" actId="26606"/>
          <ac:spMkLst>
            <pc:docMk/>
            <pc:sldMk cId="0" sldId="259"/>
            <ac:spMk id="51" creationId="{1B15ED52-F352-441B-82BF-E0EA34836D08}"/>
          </ac:spMkLst>
        </pc:spChg>
        <pc:spChg chg="add del">
          <ac:chgData name="Evgeni Manov" userId="aed5c0abc6a1aa6b" providerId="LiveId" clId="{02FFC218-E153-4223-A527-505A1937E6F0}" dt="2026-07-08T10:05:13.908" v="186" actId="26606"/>
          <ac:spMkLst>
            <pc:docMk/>
            <pc:sldMk cId="0" sldId="259"/>
            <ac:spMk id="52" creationId="{3B2E3793-BFE6-45A2-9B7B-E18844431C99}"/>
          </ac:spMkLst>
        </pc:spChg>
        <pc:spChg chg="add">
          <ac:chgData name="Evgeni Manov" userId="aed5c0abc6a1aa6b" providerId="LiveId" clId="{02FFC218-E153-4223-A527-505A1937E6F0}" dt="2026-07-08T10:05:12.398" v="185" actId="26606"/>
          <ac:spMkLst>
            <pc:docMk/>
            <pc:sldMk cId="0" sldId="259"/>
            <ac:spMk id="53" creationId="{BC4C4868-CB8F-4AF9-9CDB-8108F2C19B67}"/>
          </ac:spMkLst>
        </pc:spChg>
        <pc:spChg chg="add del">
          <ac:chgData name="Evgeni Manov" userId="aed5c0abc6a1aa6b" providerId="LiveId" clId="{02FFC218-E153-4223-A527-505A1937E6F0}" dt="2026-07-08T10:05:13.908" v="186" actId="26606"/>
          <ac:spMkLst>
            <pc:docMk/>
            <pc:sldMk cId="0" sldId="259"/>
            <ac:spMk id="54" creationId="{375E0459-6403-40CD-989D-56A4407CA12E}"/>
          </ac:spMkLst>
        </pc:spChg>
        <pc:spChg chg="del">
          <ac:chgData name="Evgeni Manov" userId="aed5c0abc6a1aa6b" providerId="LiveId" clId="{02FFC218-E153-4223-A527-505A1937E6F0}" dt="2026-07-08T10:05:13.908" v="186" actId="26606"/>
          <ac:spMkLst>
            <pc:docMk/>
            <pc:sldMk cId="0" sldId="259"/>
            <ac:spMk id="55" creationId="{53E5B1A8-3AC9-4BD1-9BBC-78CA94F2D1BA}"/>
          </ac:spMkLst>
        </pc:spChg>
        <pc:spChg chg="add del">
          <ac:chgData name="Evgeni Manov" userId="aed5c0abc6a1aa6b" providerId="LiveId" clId="{02FFC218-E153-4223-A527-505A1937E6F0}" dt="2026-07-08T10:05:17.925" v="188" actId="26606"/>
          <ac:spMkLst>
            <pc:docMk/>
            <pc:sldMk cId="0" sldId="259"/>
            <ac:spMk id="58" creationId="{1B15ED52-F352-441B-82BF-E0EA34836D08}"/>
          </ac:spMkLst>
        </pc:spChg>
        <pc:spChg chg="add del">
          <ac:chgData name="Evgeni Manov" userId="aed5c0abc6a1aa6b" providerId="LiveId" clId="{02FFC218-E153-4223-A527-505A1937E6F0}" dt="2026-07-08T10:05:17.925" v="188" actId="26606"/>
          <ac:spMkLst>
            <pc:docMk/>
            <pc:sldMk cId="0" sldId="259"/>
            <ac:spMk id="59" creationId="{3B2E3793-BFE6-45A2-9B7B-E18844431C99}"/>
          </ac:spMkLst>
        </pc:spChg>
        <pc:spChg chg="add del">
          <ac:chgData name="Evgeni Manov" userId="aed5c0abc6a1aa6b" providerId="LiveId" clId="{02FFC218-E153-4223-A527-505A1937E6F0}" dt="2026-07-08T10:05:17.925" v="188" actId="26606"/>
          <ac:spMkLst>
            <pc:docMk/>
            <pc:sldMk cId="0" sldId="259"/>
            <ac:spMk id="60" creationId="{BC4C4868-CB8F-4AF9-9CDB-8108F2C19B67}"/>
          </ac:spMkLst>
        </pc:spChg>
        <pc:spChg chg="add del">
          <ac:chgData name="Evgeni Manov" userId="aed5c0abc6a1aa6b" providerId="LiveId" clId="{02FFC218-E153-4223-A527-505A1937E6F0}" dt="2026-07-08T10:05:17.925" v="188" actId="26606"/>
          <ac:spMkLst>
            <pc:docMk/>
            <pc:sldMk cId="0" sldId="259"/>
            <ac:spMk id="62" creationId="{53E5B1A8-3AC9-4BD1-9BBC-78CA94F2D1BA}"/>
          </ac:spMkLst>
        </pc:spChg>
        <pc:spChg chg="add del">
          <ac:chgData name="Evgeni Manov" userId="aed5c0abc6a1aa6b" providerId="LiveId" clId="{02FFC218-E153-4223-A527-505A1937E6F0}" dt="2026-07-08T10:05:35.093" v="190" actId="26606"/>
          <ac:spMkLst>
            <pc:docMk/>
            <pc:sldMk cId="0" sldId="259"/>
            <ac:spMk id="65" creationId="{1B15ED52-F352-441B-82BF-E0EA34836D08}"/>
          </ac:spMkLst>
        </pc:spChg>
        <pc:spChg chg="add del">
          <ac:chgData name="Evgeni Manov" userId="aed5c0abc6a1aa6b" providerId="LiveId" clId="{02FFC218-E153-4223-A527-505A1937E6F0}" dt="2026-07-08T10:05:35.093" v="190" actId="26606"/>
          <ac:spMkLst>
            <pc:docMk/>
            <pc:sldMk cId="0" sldId="259"/>
            <ac:spMk id="66" creationId="{3B2E3793-BFE6-45A2-9B7B-E18844431C99}"/>
          </ac:spMkLst>
        </pc:spChg>
        <pc:spChg chg="add del">
          <ac:chgData name="Evgeni Manov" userId="aed5c0abc6a1aa6b" providerId="LiveId" clId="{02FFC218-E153-4223-A527-505A1937E6F0}" dt="2026-07-08T10:05:35.093" v="190" actId="26606"/>
          <ac:spMkLst>
            <pc:docMk/>
            <pc:sldMk cId="0" sldId="259"/>
            <ac:spMk id="68" creationId="{375E0459-6403-40CD-989D-56A4407CA12E}"/>
          </ac:spMkLst>
        </pc:spChg>
        <pc:spChg chg="add del">
          <ac:chgData name="Evgeni Manov" userId="aed5c0abc6a1aa6b" providerId="LiveId" clId="{02FFC218-E153-4223-A527-505A1937E6F0}" dt="2026-07-08T10:05:35.093" v="190" actId="26606"/>
          <ac:spMkLst>
            <pc:docMk/>
            <pc:sldMk cId="0" sldId="259"/>
            <ac:spMk id="69" creationId="{53E5B1A8-3AC9-4BD1-9BBC-78CA94F2D1BA}"/>
          </ac:spMkLst>
        </pc:spChg>
        <pc:spChg chg="add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72" creationId="{1B15ED52-F352-441B-82BF-E0EA34836D08}"/>
          </ac:spMkLst>
        </pc:spChg>
        <pc:spChg chg="add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73" creationId="{3B2E3793-BFE6-45A2-9B7B-E18844431C99}"/>
          </ac:spMkLst>
        </pc:spChg>
        <pc:spChg chg="add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75" creationId="{375E0459-6403-40CD-989D-56A4407CA12E}"/>
          </ac:spMkLst>
        </pc:spChg>
        <pc:spChg chg="add">
          <ac:chgData name="Evgeni Manov" userId="aed5c0abc6a1aa6b" providerId="LiveId" clId="{02FFC218-E153-4223-A527-505A1937E6F0}" dt="2026-07-08T10:05:35.116" v="191" actId="26606"/>
          <ac:spMkLst>
            <pc:docMk/>
            <pc:sldMk cId="0" sldId="259"/>
            <ac:spMk id="76" creationId="{53E5B1A8-3AC9-4BD1-9BBC-78CA94F2D1BA}"/>
          </ac:spMkLst>
        </pc:spChg>
        <pc:graphicFrameChg chg="add del">
          <ac:chgData name="Evgeni Manov" userId="aed5c0abc6a1aa6b" providerId="LiveId" clId="{02FFC218-E153-4223-A527-505A1937E6F0}" dt="2026-07-08T10:04:31.694" v="176" actId="26606"/>
          <ac:graphicFrameMkLst>
            <pc:docMk/>
            <pc:sldMk cId="0" sldId="259"/>
            <ac:graphicFrameMk id="18" creationId="{BEA54406-3F23-A482-48D9-2C3CD0D91245}"/>
          </ac:graphicFrameMkLst>
        </pc:graphicFrameChg>
        <pc:graphicFrameChg chg="modGraphic">
          <ac:chgData name="Evgeni Manov" userId="aed5c0abc6a1aa6b" providerId="LiveId" clId="{02FFC218-E153-4223-A527-505A1937E6F0}" dt="2026-07-08T11:33:59.901" v="665" actId="20577"/>
          <ac:graphicFrameMkLst>
            <pc:docMk/>
            <pc:sldMk cId="0" sldId="259"/>
            <ac:graphicFrameMk id="77" creationId="{CBAD6561-0260-D595-2EB9-C92472708FA8}"/>
          </ac:graphicFrameMkLst>
        </pc:graphicFrameChg>
        <pc:picChg chg="add del">
          <ac:chgData name="Evgeni Manov" userId="aed5c0abc6a1aa6b" providerId="LiveId" clId="{02FFC218-E153-4223-A527-505A1937E6F0}" dt="2026-07-08T10:04:31.694" v="176" actId="26606"/>
          <ac:picMkLst>
            <pc:docMk/>
            <pc:sldMk cId="0" sldId="259"/>
            <ac:picMk id="19" creationId="{A923CFFF-EE73-1D51-442A-0CCED233D4C5}"/>
          </ac:picMkLst>
        </pc:picChg>
      </pc:sldChg>
      <pc:sldChg chg="addSp delSp modSp mod">
        <pc:chgData name="Evgeni Manov" userId="aed5c0abc6a1aa6b" providerId="LiveId" clId="{02FFC218-E153-4223-A527-505A1937E6F0}" dt="2026-07-08T10:59:41.771" v="382" actId="20577"/>
        <pc:sldMkLst>
          <pc:docMk/>
          <pc:sldMk cId="0" sldId="260"/>
        </pc:sldMkLst>
        <pc:spChg chg="mod">
          <ac:chgData name="Evgeni Manov" userId="aed5c0abc6a1aa6b" providerId="LiveId" clId="{02FFC218-E153-4223-A527-505A1937E6F0}" dt="2026-07-08T10:29:05.677" v="241" actId="26606"/>
          <ac:spMkLst>
            <pc:docMk/>
            <pc:sldMk cId="0" sldId="260"/>
            <ac:spMk id="2" creationId="{00000000-0000-0000-0000-000000000000}"/>
          </ac:spMkLst>
        </pc:spChg>
        <pc:spChg chg="add del mod ord">
          <ac:chgData name="Evgeni Manov" userId="aed5c0abc6a1aa6b" providerId="LiveId" clId="{02FFC218-E153-4223-A527-505A1937E6F0}" dt="2026-07-08T10:29:08.612" v="244" actId="26606"/>
          <ac:spMkLst>
            <pc:docMk/>
            <pc:sldMk cId="0" sldId="260"/>
            <ac:spMk id="3" creationId="{00000000-0000-0000-0000-000000000000}"/>
          </ac:spMkLst>
        </pc:spChg>
        <pc:spChg chg="del">
          <ac:chgData name="Evgeni Manov" userId="aed5c0abc6a1aa6b" providerId="LiveId" clId="{02FFC218-E153-4223-A527-505A1937E6F0}" dt="2026-07-08T10:22:28.368" v="219" actId="26606"/>
          <ac:spMkLst>
            <pc:docMk/>
            <pc:sldMk cId="0" sldId="260"/>
            <ac:spMk id="152" creationId="{61293230-B0F6-45B1-96D1-13D18E242995}"/>
          </ac:spMkLst>
        </pc:spChg>
        <pc:spChg chg="del">
          <ac:chgData name="Evgeni Manov" userId="aed5c0abc6a1aa6b" providerId="LiveId" clId="{02FFC218-E153-4223-A527-505A1937E6F0}" dt="2026-07-08T10:22:28.368" v="219" actId="26606"/>
          <ac:spMkLst>
            <pc:docMk/>
            <pc:sldMk cId="0" sldId="260"/>
            <ac:spMk id="153" creationId="{F1E8018D-D29A-4B9D-BF9C-9F4D7BA12343}"/>
          </ac:spMkLst>
        </pc:spChg>
        <pc:spChg chg="add del">
          <ac:chgData name="Evgeni Manov" userId="aed5c0abc6a1aa6b" providerId="LiveId" clId="{02FFC218-E153-4223-A527-505A1937E6F0}" dt="2026-07-08T10:28:37.777" v="235" actId="26606"/>
          <ac:spMkLst>
            <pc:docMk/>
            <pc:sldMk cId="0" sldId="260"/>
            <ac:spMk id="165" creationId="{743AA782-23D1-4521-8CAD-47662984AA08}"/>
          </ac:spMkLst>
        </pc:spChg>
        <pc:spChg chg="add del">
          <ac:chgData name="Evgeni Manov" userId="aed5c0abc6a1aa6b" providerId="LiveId" clId="{02FFC218-E153-4223-A527-505A1937E6F0}" dt="2026-07-08T10:28:37.777" v="235" actId="26606"/>
          <ac:spMkLst>
            <pc:docMk/>
            <pc:sldMk cId="0" sldId="260"/>
            <ac:spMk id="167" creationId="{71877DBC-BB60-40F0-AC93-2ACDBAAE60CE}"/>
          </ac:spMkLst>
        </pc:spChg>
        <pc:spChg chg="add del">
          <ac:chgData name="Evgeni Manov" userId="aed5c0abc6a1aa6b" providerId="LiveId" clId="{02FFC218-E153-4223-A527-505A1937E6F0}" dt="2026-07-08T10:28:45.214" v="237" actId="26606"/>
          <ac:spMkLst>
            <pc:docMk/>
            <pc:sldMk cId="0" sldId="260"/>
            <ac:spMk id="169" creationId="{55222F96-971A-4F90-B841-6BAB416C7AC1}"/>
          </ac:spMkLst>
        </pc:spChg>
        <pc:spChg chg="add del">
          <ac:chgData name="Evgeni Manov" userId="aed5c0abc6a1aa6b" providerId="LiveId" clId="{02FFC218-E153-4223-A527-505A1937E6F0}" dt="2026-07-08T10:28:45.214" v="237" actId="26606"/>
          <ac:spMkLst>
            <pc:docMk/>
            <pc:sldMk cId="0" sldId="260"/>
            <ac:spMk id="170" creationId="{DBC6133C-0615-4CE4-9132-37E609A9BDFA}"/>
          </ac:spMkLst>
        </pc:spChg>
        <pc:spChg chg="add del">
          <ac:chgData name="Evgeni Manov" userId="aed5c0abc6a1aa6b" providerId="LiveId" clId="{02FFC218-E153-4223-A527-505A1937E6F0}" dt="2026-07-08T10:28:45.214" v="237" actId="26606"/>
          <ac:spMkLst>
            <pc:docMk/>
            <pc:sldMk cId="0" sldId="260"/>
            <ac:spMk id="171" creationId="{08980754-6F4B-43C9-B9BE-127B6BED6586}"/>
          </ac:spMkLst>
        </pc:spChg>
        <pc:spChg chg="add del">
          <ac:chgData name="Evgeni Manov" userId="aed5c0abc6a1aa6b" providerId="LiveId" clId="{02FFC218-E153-4223-A527-505A1937E6F0}" dt="2026-07-08T10:28:45.214" v="237" actId="26606"/>
          <ac:spMkLst>
            <pc:docMk/>
            <pc:sldMk cId="0" sldId="260"/>
            <ac:spMk id="172" creationId="{169CC832-2974-4E8D-90ED-3E2941BA7336}"/>
          </ac:spMkLst>
        </pc:spChg>
        <pc:spChg chg="add del">
          <ac:chgData name="Evgeni Manov" userId="aed5c0abc6a1aa6b" providerId="LiveId" clId="{02FFC218-E153-4223-A527-505A1937E6F0}" dt="2026-07-08T10:28:45.214" v="237" actId="26606"/>
          <ac:spMkLst>
            <pc:docMk/>
            <pc:sldMk cId="0" sldId="260"/>
            <ac:spMk id="173" creationId="{2C1BBA94-3F40-40AA-8BB9-E69E25E537C1}"/>
          </ac:spMkLst>
        </pc:spChg>
        <pc:spChg chg="add del">
          <ac:chgData name="Evgeni Manov" userId="aed5c0abc6a1aa6b" providerId="LiveId" clId="{02FFC218-E153-4223-A527-505A1937E6F0}" dt="2026-07-08T10:28:50.296" v="239" actId="26606"/>
          <ac:spMkLst>
            <pc:docMk/>
            <pc:sldMk cId="0" sldId="260"/>
            <ac:spMk id="175" creationId="{45D37F4E-DDB4-456B-97E0-9937730A039F}"/>
          </ac:spMkLst>
        </pc:spChg>
        <pc:spChg chg="add del">
          <ac:chgData name="Evgeni Manov" userId="aed5c0abc6a1aa6b" providerId="LiveId" clId="{02FFC218-E153-4223-A527-505A1937E6F0}" dt="2026-07-08T10:28:50.296" v="239" actId="26606"/>
          <ac:spMkLst>
            <pc:docMk/>
            <pc:sldMk cId="0" sldId="260"/>
            <ac:spMk id="176" creationId="{B2DD41CD-8F47-4F56-AD12-4E2FF7696987}"/>
          </ac:spMkLst>
        </pc:spChg>
        <pc:spChg chg="add del">
          <ac:chgData name="Evgeni Manov" userId="aed5c0abc6a1aa6b" providerId="LiveId" clId="{02FFC218-E153-4223-A527-505A1937E6F0}" dt="2026-07-08T10:29:05.677" v="241" actId="26606"/>
          <ac:spMkLst>
            <pc:docMk/>
            <pc:sldMk cId="0" sldId="260"/>
            <ac:spMk id="178" creationId="{FFB60E8C-7224-44A4-87A0-46A1711DD2ED}"/>
          </ac:spMkLst>
        </pc:spChg>
        <pc:spChg chg="add del">
          <ac:chgData name="Evgeni Manov" userId="aed5c0abc6a1aa6b" providerId="LiveId" clId="{02FFC218-E153-4223-A527-505A1937E6F0}" dt="2026-07-08T10:29:05.677" v="241" actId="26606"/>
          <ac:spMkLst>
            <pc:docMk/>
            <pc:sldMk cId="0" sldId="260"/>
            <ac:spMk id="179" creationId="{5DA32751-37A2-45C0-BE94-63D375E27003}"/>
          </ac:spMkLst>
        </pc:spChg>
        <pc:spChg chg="add del">
          <ac:chgData name="Evgeni Manov" userId="aed5c0abc6a1aa6b" providerId="LiveId" clId="{02FFC218-E153-4223-A527-505A1937E6F0}" dt="2026-07-08T10:29:05.677" v="241" actId="26606"/>
          <ac:spMkLst>
            <pc:docMk/>
            <pc:sldMk cId="0" sldId="260"/>
            <ac:spMk id="180" creationId="{E659831F-0D9A-4C63-9EBB-8435B85A440F}"/>
          </ac:spMkLst>
        </pc:spChg>
        <pc:spChg chg="add del">
          <ac:chgData name="Evgeni Manov" userId="aed5c0abc6a1aa6b" providerId="LiveId" clId="{02FFC218-E153-4223-A527-505A1937E6F0}" dt="2026-07-08T10:29:05.677" v="241" actId="26606"/>
          <ac:spMkLst>
            <pc:docMk/>
            <pc:sldMk cId="0" sldId="260"/>
            <ac:spMk id="181" creationId="{5A55FBCD-CD42-40F5-8A1B-3203F9CAEEAA}"/>
          </ac:spMkLst>
        </pc:spChg>
        <pc:grpChg chg="add del">
          <ac:chgData name="Evgeni Manov" userId="aed5c0abc6a1aa6b" providerId="LiveId" clId="{02FFC218-E153-4223-A527-505A1937E6F0}" dt="2026-07-08T10:29:08.612" v="244" actId="26606"/>
          <ac:grpSpMkLst>
            <pc:docMk/>
            <pc:sldMk cId="0" sldId="260"/>
            <ac:grpSpMk id="158" creationId="{6258F736-B256-8039-9DC6-F4E49A5C5AD5}"/>
          </ac:grpSpMkLst>
        </pc:grpChg>
        <pc:grpChg chg="add del">
          <ac:chgData name="Evgeni Manov" userId="aed5c0abc6a1aa6b" providerId="LiveId" clId="{02FFC218-E153-4223-A527-505A1937E6F0}" dt="2026-07-08T10:29:08.599" v="243" actId="26606"/>
          <ac:grpSpMkLst>
            <pc:docMk/>
            <pc:sldMk cId="0" sldId="260"/>
            <ac:grpSpMk id="183" creationId="{6258F736-B256-8039-9DC6-F4E49A5C5AD5}"/>
          </ac:grpSpMkLst>
        </pc:grpChg>
        <pc:grpChg chg="add">
          <ac:chgData name="Evgeni Manov" userId="aed5c0abc6a1aa6b" providerId="LiveId" clId="{02FFC218-E153-4223-A527-505A1937E6F0}" dt="2026-07-08T10:29:08.612" v="244" actId="26606"/>
          <ac:grpSpMkLst>
            <pc:docMk/>
            <pc:sldMk cId="0" sldId="260"/>
            <ac:grpSpMk id="188" creationId="{6258F736-B256-8039-9DC6-F4E49A5C5AD5}"/>
          </ac:grpSpMkLst>
        </pc:grpChg>
        <pc:graphicFrameChg chg="add del">
          <ac:chgData name="Evgeni Manov" userId="aed5c0abc6a1aa6b" providerId="LiveId" clId="{02FFC218-E153-4223-A527-505A1937E6F0}" dt="2026-07-08T10:29:08.599" v="243" actId="26606"/>
          <ac:graphicFrameMkLst>
            <pc:docMk/>
            <pc:sldMk cId="0" sldId="260"/>
            <ac:graphicFrameMk id="162" creationId="{1B06D212-CB29-B60D-D89E-BED8B066E1F7}"/>
          </ac:graphicFrameMkLst>
        </pc:graphicFrameChg>
        <pc:graphicFrameChg chg="add mod modGraphic">
          <ac:chgData name="Evgeni Manov" userId="aed5c0abc6a1aa6b" providerId="LiveId" clId="{02FFC218-E153-4223-A527-505A1937E6F0}" dt="2026-07-08T10:59:41.771" v="382" actId="20577"/>
          <ac:graphicFrameMkLst>
            <pc:docMk/>
            <pc:sldMk cId="0" sldId="260"/>
            <ac:graphicFrameMk id="187" creationId="{324FA955-A843-9A48-28B8-41631BC60C53}"/>
          </ac:graphicFrameMkLst>
        </pc:graphicFrameChg>
        <pc:picChg chg="add del mod ord">
          <ac:chgData name="Evgeni Manov" userId="aed5c0abc6a1aa6b" providerId="LiveId" clId="{02FFC218-E153-4223-A527-505A1937E6F0}" dt="2026-07-08T09:37:57.352" v="126" actId="478"/>
          <ac:picMkLst>
            <pc:docMk/>
            <pc:sldMk cId="0" sldId="260"/>
            <ac:picMk id="5" creationId="{40C3E1FE-A395-B089-3C2A-5CEE13B59805}"/>
          </ac:picMkLst>
        </pc:picChg>
        <pc:picChg chg="add del mod ord">
          <ac:chgData name="Evgeni Manov" userId="aed5c0abc6a1aa6b" providerId="LiveId" clId="{02FFC218-E153-4223-A527-505A1937E6F0}" dt="2026-07-08T09:37:55.988" v="125" actId="478"/>
          <ac:picMkLst>
            <pc:docMk/>
            <pc:sldMk cId="0" sldId="260"/>
            <ac:picMk id="7" creationId="{39ED78BF-44C7-4897-84DD-34F9A505471E}"/>
          </ac:picMkLst>
        </pc:picChg>
        <pc:picChg chg="add mod ord">
          <ac:chgData name="Evgeni Manov" userId="aed5c0abc6a1aa6b" providerId="LiveId" clId="{02FFC218-E153-4223-A527-505A1937E6F0}" dt="2026-07-08T10:29:05.677" v="241" actId="26606"/>
          <ac:picMkLst>
            <pc:docMk/>
            <pc:sldMk cId="0" sldId="260"/>
            <ac:picMk id="9" creationId="{6C6D698A-72F9-ECCE-D0C4-149EEDC68B82}"/>
          </ac:picMkLst>
        </pc:picChg>
      </pc:sldChg>
      <pc:sldChg chg="del">
        <pc:chgData name="Evgeni Manov" userId="aed5c0abc6a1aa6b" providerId="LiveId" clId="{02FFC218-E153-4223-A527-505A1937E6F0}" dt="2026-07-08T09:39:39.958" v="131" actId="47"/>
        <pc:sldMkLst>
          <pc:docMk/>
          <pc:sldMk cId="0" sldId="261"/>
        </pc:sldMkLst>
      </pc:sldChg>
      <pc:sldChg chg="addSp delSp modSp mod">
        <pc:chgData name="Evgeni Manov" userId="aed5c0abc6a1aa6b" providerId="LiveId" clId="{02FFC218-E153-4223-A527-505A1937E6F0}" dt="2026-07-08T10:57:31.749" v="380" actId="20577"/>
        <pc:sldMkLst>
          <pc:docMk/>
          <pc:sldMk cId="0" sldId="262"/>
        </pc:sldMkLst>
        <pc:spChg chg="mod">
          <ac:chgData name="Evgeni Manov" userId="aed5c0abc6a1aa6b" providerId="LiveId" clId="{02FFC218-E153-4223-A527-505A1937E6F0}" dt="2026-07-08T10:35:29" v="267" actId="26606"/>
          <ac:spMkLst>
            <pc:docMk/>
            <pc:sldMk cId="0" sldId="262"/>
            <ac:spMk id="2" creationId="{00000000-0000-0000-0000-000000000000}"/>
          </ac:spMkLst>
        </pc:spChg>
        <pc:spChg chg="add del mod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42" creationId="{0288C6B4-AFC3-407F-A595-EFFD38D4CCAF}"/>
          </ac:spMkLst>
        </pc:spChg>
        <pc:spChg chg="add del">
          <ac:chgData name="Evgeni Manov" userId="aed5c0abc6a1aa6b" providerId="LiveId" clId="{02FFC218-E153-4223-A527-505A1937E6F0}" dt="2026-07-08T10:35:40.628" v="271" actId="26606"/>
          <ac:spMkLst>
            <pc:docMk/>
            <pc:sldMk cId="0" sldId="262"/>
            <ac:spMk id="44" creationId="{CF236821-17FE-429B-8D2C-08E13A64EA40}"/>
          </ac:spMkLst>
        </pc:spChg>
        <pc:spChg chg="add del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46" creationId="{C0BDBCD2-E081-43AB-9119-C55465E59757}"/>
          </ac:spMkLst>
        </pc:spChg>
        <pc:spChg chg="add del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48" creationId="{98E79BE4-34FE-485A-98A5-92CE8F7C4743}"/>
          </ac:spMkLst>
        </pc:spChg>
        <pc:spChg chg="add del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50" creationId="{7A5F0580-5EE9-419F-96EE-B6529EF6E7D0}"/>
          </ac:spMkLst>
        </pc:spChg>
        <pc:spChg chg="add">
          <ac:chgData name="Evgeni Manov" userId="aed5c0abc6a1aa6b" providerId="LiveId" clId="{02FFC218-E153-4223-A527-505A1937E6F0}" dt="2026-07-08T10:34:59.659" v="258" actId="26606"/>
          <ac:spMkLst>
            <pc:docMk/>
            <pc:sldMk cId="0" sldId="262"/>
            <ac:spMk id="55" creationId="{12609869-9E80-471B-A487-A53288E0E791}"/>
          </ac:spMkLst>
        </pc:spChg>
        <pc:spChg chg="add del">
          <ac:chgData name="Evgeni Manov" userId="aed5c0abc6a1aa6b" providerId="LiveId" clId="{02FFC218-E153-4223-A527-505A1937E6F0}" dt="2026-07-08T10:35:05.638" v="259" actId="26606"/>
          <ac:spMkLst>
            <pc:docMk/>
            <pc:sldMk cId="0" sldId="262"/>
            <ac:spMk id="57" creationId="{7004738A-9D34-43E8-97D2-CA0EED4F8BE0}"/>
          </ac:spMkLst>
        </pc:spChg>
        <pc:spChg chg="add del">
          <ac:chgData name="Evgeni Manov" userId="aed5c0abc6a1aa6b" providerId="LiveId" clId="{02FFC218-E153-4223-A527-505A1937E6F0}" dt="2026-07-08T10:35:05.638" v="259" actId="26606"/>
          <ac:spMkLst>
            <pc:docMk/>
            <pc:sldMk cId="0" sldId="262"/>
            <ac:spMk id="59" creationId="{B8B8D07F-F13E-443E-BA68-2D26672D76B9}"/>
          </ac:spMkLst>
        </pc:spChg>
        <pc:spChg chg="del">
          <ac:chgData name="Evgeni Manov" userId="aed5c0abc6a1aa6b" providerId="LiveId" clId="{02FFC218-E153-4223-A527-505A1937E6F0}" dt="2026-07-08T10:35:05.638" v="259" actId="26606"/>
          <ac:spMkLst>
            <pc:docMk/>
            <pc:sldMk cId="0" sldId="262"/>
            <ac:spMk id="63" creationId="{C3944F27-CA70-4E84-A51A-E6BF89558979}"/>
          </ac:spMkLst>
        </pc:spChg>
        <pc:spChg chg="add del">
          <ac:chgData name="Evgeni Manov" userId="aed5c0abc6a1aa6b" providerId="LiveId" clId="{02FFC218-E153-4223-A527-505A1937E6F0}" dt="2026-07-08T10:35:11.704" v="261" actId="26606"/>
          <ac:spMkLst>
            <pc:docMk/>
            <pc:sldMk cId="0" sldId="262"/>
            <ac:spMk id="65" creationId="{979E27D9-03C7-44E2-9FF8-15D0C8506AF7}"/>
          </ac:spMkLst>
        </pc:spChg>
        <pc:spChg chg="add del">
          <ac:chgData name="Evgeni Manov" userId="aed5c0abc6a1aa6b" providerId="LiveId" clId="{02FFC218-E153-4223-A527-505A1937E6F0}" dt="2026-07-08T10:35:11.704" v="261" actId="26606"/>
          <ac:spMkLst>
            <pc:docMk/>
            <pc:sldMk cId="0" sldId="262"/>
            <ac:spMk id="66" creationId="{EEBF1590-3B36-48EE-A89D-3B6F3CB256AB}"/>
          </ac:spMkLst>
        </pc:spChg>
        <pc:spChg chg="add del">
          <ac:chgData name="Evgeni Manov" userId="aed5c0abc6a1aa6b" providerId="LiveId" clId="{02FFC218-E153-4223-A527-505A1937E6F0}" dt="2026-07-08T10:35:11.704" v="261" actId="26606"/>
          <ac:spMkLst>
            <pc:docMk/>
            <pc:sldMk cId="0" sldId="262"/>
            <ac:spMk id="67" creationId="{AC8F6C8C-AB5A-4548-942D-E3FD40ACBC49}"/>
          </ac:spMkLst>
        </pc:spChg>
        <pc:spChg chg="add del">
          <ac:chgData name="Evgeni Manov" userId="aed5c0abc6a1aa6b" providerId="LiveId" clId="{02FFC218-E153-4223-A527-505A1937E6F0}" dt="2026-07-08T10:35:17.853" v="263" actId="26606"/>
          <ac:spMkLst>
            <pc:docMk/>
            <pc:sldMk cId="0" sldId="262"/>
            <ac:spMk id="69" creationId="{45D37F4E-DDB4-456B-97E0-9937730A039F}"/>
          </ac:spMkLst>
        </pc:spChg>
        <pc:spChg chg="add del">
          <ac:chgData name="Evgeni Manov" userId="aed5c0abc6a1aa6b" providerId="LiveId" clId="{02FFC218-E153-4223-A527-505A1937E6F0}" dt="2026-07-08T10:35:17.853" v="263" actId="26606"/>
          <ac:spMkLst>
            <pc:docMk/>
            <pc:sldMk cId="0" sldId="262"/>
            <ac:spMk id="70" creationId="{B2DD41CD-8F47-4F56-AD12-4E2FF7696987}"/>
          </ac:spMkLst>
        </pc:spChg>
        <pc:spChg chg="add del">
          <ac:chgData name="Evgeni Manov" userId="aed5c0abc6a1aa6b" providerId="LiveId" clId="{02FFC218-E153-4223-A527-505A1937E6F0}" dt="2026-07-08T10:35:23.199" v="265" actId="26606"/>
          <ac:spMkLst>
            <pc:docMk/>
            <pc:sldMk cId="0" sldId="262"/>
            <ac:spMk id="72" creationId="{9F7D5CDA-D291-4307-BF55-1381FED29634}"/>
          </ac:spMkLst>
        </pc:spChg>
        <pc:spChg chg="add del">
          <ac:chgData name="Evgeni Manov" userId="aed5c0abc6a1aa6b" providerId="LiveId" clId="{02FFC218-E153-4223-A527-505A1937E6F0}" dt="2026-07-08T10:35:29" v="267" actId="26606"/>
          <ac:spMkLst>
            <pc:docMk/>
            <pc:sldMk cId="0" sldId="262"/>
            <ac:spMk id="75" creationId="{CD9FE4EF-C4D8-49A0-B2FF-81D8DB7D8A24}"/>
          </ac:spMkLst>
        </pc:spChg>
        <pc:spChg chg="add del">
          <ac:chgData name="Evgeni Manov" userId="aed5c0abc6a1aa6b" providerId="LiveId" clId="{02FFC218-E153-4223-A527-505A1937E6F0}" dt="2026-07-08T10:35:29" v="267" actId="26606"/>
          <ac:spMkLst>
            <pc:docMk/>
            <pc:sldMk cId="0" sldId="262"/>
            <ac:spMk id="76" creationId="{4300840D-0A0B-4512-BACA-B439D5B9C57C}"/>
          </ac:spMkLst>
        </pc:spChg>
        <pc:spChg chg="add del">
          <ac:chgData name="Evgeni Manov" userId="aed5c0abc6a1aa6b" providerId="LiveId" clId="{02FFC218-E153-4223-A527-505A1937E6F0}" dt="2026-07-08T10:35:29" v="267" actId="26606"/>
          <ac:spMkLst>
            <pc:docMk/>
            <pc:sldMk cId="0" sldId="262"/>
            <ac:spMk id="78" creationId="{38FAA1A1-D861-433F-88FA-1E9D6FD31D11}"/>
          </ac:spMkLst>
        </pc:spChg>
        <pc:spChg chg="add del">
          <ac:chgData name="Evgeni Manov" userId="aed5c0abc6a1aa6b" providerId="LiveId" clId="{02FFC218-E153-4223-A527-505A1937E6F0}" dt="2026-07-08T10:35:29" v="267" actId="26606"/>
          <ac:spMkLst>
            <pc:docMk/>
            <pc:sldMk cId="0" sldId="262"/>
            <ac:spMk id="79" creationId="{8D71EDA1-87BF-4D5D-AB79-F346FD19278A}"/>
          </ac:spMkLst>
        </pc:spChg>
        <pc:spChg chg="add del">
          <ac:chgData name="Evgeni Manov" userId="aed5c0abc6a1aa6b" providerId="LiveId" clId="{02FFC218-E153-4223-A527-505A1937E6F0}" dt="2026-07-08T10:35:33.582" v="269" actId="26606"/>
          <ac:spMkLst>
            <pc:docMk/>
            <pc:sldMk cId="0" sldId="262"/>
            <ac:spMk id="81" creationId="{0288C6B4-AFC3-407F-A595-EFFD38D4CCAF}"/>
          </ac:spMkLst>
        </pc:spChg>
        <pc:spChg chg="add del">
          <ac:chgData name="Evgeni Manov" userId="aed5c0abc6a1aa6b" providerId="LiveId" clId="{02FFC218-E153-4223-A527-505A1937E6F0}" dt="2026-07-08T10:35:33.582" v="269" actId="26606"/>
          <ac:spMkLst>
            <pc:docMk/>
            <pc:sldMk cId="0" sldId="262"/>
            <ac:spMk id="82" creationId="{CF236821-17FE-429B-8D2C-08E13A64EA40}"/>
          </ac:spMkLst>
        </pc:spChg>
        <pc:spChg chg="add del">
          <ac:chgData name="Evgeni Manov" userId="aed5c0abc6a1aa6b" providerId="LiveId" clId="{02FFC218-E153-4223-A527-505A1937E6F0}" dt="2026-07-08T10:35:33.582" v="269" actId="26606"/>
          <ac:spMkLst>
            <pc:docMk/>
            <pc:sldMk cId="0" sldId="262"/>
            <ac:spMk id="83" creationId="{C0BDBCD2-E081-43AB-9119-C55465E59757}"/>
          </ac:spMkLst>
        </pc:spChg>
        <pc:spChg chg="add del">
          <ac:chgData name="Evgeni Manov" userId="aed5c0abc6a1aa6b" providerId="LiveId" clId="{02FFC218-E153-4223-A527-505A1937E6F0}" dt="2026-07-08T10:35:33.582" v="269" actId="26606"/>
          <ac:spMkLst>
            <pc:docMk/>
            <pc:sldMk cId="0" sldId="262"/>
            <ac:spMk id="84" creationId="{98E79BE4-34FE-485A-98A5-92CE8F7C4743}"/>
          </ac:spMkLst>
        </pc:spChg>
        <pc:spChg chg="add del">
          <ac:chgData name="Evgeni Manov" userId="aed5c0abc6a1aa6b" providerId="LiveId" clId="{02FFC218-E153-4223-A527-505A1937E6F0}" dt="2026-07-08T10:35:33.582" v="269" actId="26606"/>
          <ac:spMkLst>
            <pc:docMk/>
            <pc:sldMk cId="0" sldId="262"/>
            <ac:spMk id="85" creationId="{7A5F0580-5EE9-419F-96EE-B6529EF6E7D0}"/>
          </ac:spMkLst>
        </pc:spChg>
        <pc:spChg chg="add del">
          <ac:chgData name="Evgeni Manov" userId="aed5c0abc6a1aa6b" providerId="LiveId" clId="{02FFC218-E153-4223-A527-505A1937E6F0}" dt="2026-07-08T10:35:40.628" v="271" actId="26606"/>
          <ac:spMkLst>
            <pc:docMk/>
            <pc:sldMk cId="0" sldId="262"/>
            <ac:spMk id="87" creationId="{0288C6B4-AFC3-407F-A595-EFFD38D4CCAF}"/>
          </ac:spMkLst>
        </pc:spChg>
        <pc:spChg chg="add del">
          <ac:chgData name="Evgeni Manov" userId="aed5c0abc6a1aa6b" providerId="LiveId" clId="{02FFC218-E153-4223-A527-505A1937E6F0}" dt="2026-07-08T10:35:40.628" v="271" actId="26606"/>
          <ac:spMkLst>
            <pc:docMk/>
            <pc:sldMk cId="0" sldId="262"/>
            <ac:spMk id="88" creationId="{CF236821-17FE-429B-8D2C-08E13A64EA40}"/>
          </ac:spMkLst>
        </pc:spChg>
        <pc:spChg chg="add del">
          <ac:chgData name="Evgeni Manov" userId="aed5c0abc6a1aa6b" providerId="LiveId" clId="{02FFC218-E153-4223-A527-505A1937E6F0}" dt="2026-07-08T10:35:40.628" v="271" actId="26606"/>
          <ac:spMkLst>
            <pc:docMk/>
            <pc:sldMk cId="0" sldId="262"/>
            <ac:spMk id="89" creationId="{C0BDBCD2-E081-43AB-9119-C55465E59757}"/>
          </ac:spMkLst>
        </pc:spChg>
        <pc:spChg chg="add del">
          <ac:chgData name="Evgeni Manov" userId="aed5c0abc6a1aa6b" providerId="LiveId" clId="{02FFC218-E153-4223-A527-505A1937E6F0}" dt="2026-07-08T10:35:40.628" v="271" actId="26606"/>
          <ac:spMkLst>
            <pc:docMk/>
            <pc:sldMk cId="0" sldId="262"/>
            <ac:spMk id="90" creationId="{98E79BE4-34FE-485A-98A5-92CE8F7C4743}"/>
          </ac:spMkLst>
        </pc:spChg>
        <pc:spChg chg="add del">
          <ac:chgData name="Evgeni Manov" userId="aed5c0abc6a1aa6b" providerId="LiveId" clId="{02FFC218-E153-4223-A527-505A1937E6F0}" dt="2026-07-08T10:35:40.628" v="271" actId="26606"/>
          <ac:spMkLst>
            <pc:docMk/>
            <pc:sldMk cId="0" sldId="262"/>
            <ac:spMk id="91" creationId="{7A5F0580-5EE9-419F-96EE-B6529EF6E7D0}"/>
          </ac:spMkLst>
        </pc:spChg>
        <pc:spChg chg="add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94" creationId="{0288C6B4-AFC3-407F-A595-EFFD38D4CCAF}"/>
          </ac:spMkLst>
        </pc:spChg>
        <pc:spChg chg="add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95" creationId="{CF236821-17FE-429B-8D2C-08E13A64EA40}"/>
          </ac:spMkLst>
        </pc:spChg>
        <pc:spChg chg="add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96" creationId="{C0BDBCD2-E081-43AB-9119-C55465E59757}"/>
          </ac:spMkLst>
        </pc:spChg>
        <pc:spChg chg="add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97" creationId="{98E79BE4-34FE-485A-98A5-92CE8F7C4743}"/>
          </ac:spMkLst>
        </pc:spChg>
        <pc:spChg chg="add">
          <ac:chgData name="Evgeni Manov" userId="aed5c0abc6a1aa6b" providerId="LiveId" clId="{02FFC218-E153-4223-A527-505A1937E6F0}" dt="2026-07-08T10:35:40.649" v="272" actId="26606"/>
          <ac:spMkLst>
            <pc:docMk/>
            <pc:sldMk cId="0" sldId="262"/>
            <ac:spMk id="98" creationId="{7A5F0580-5EE9-419F-96EE-B6529EF6E7D0}"/>
          </ac:spMkLst>
        </pc:spChg>
        <pc:graphicFrameChg chg="modGraphic">
          <ac:chgData name="Evgeni Manov" userId="aed5c0abc6a1aa6b" providerId="LiveId" clId="{02FFC218-E153-4223-A527-505A1937E6F0}" dt="2026-07-08T10:57:31.749" v="380" actId="20577"/>
          <ac:graphicFrameMkLst>
            <pc:docMk/>
            <pc:sldMk cId="0" sldId="262"/>
            <ac:graphicFrameMk id="99" creationId="{2D5A2322-B00D-A024-DA1E-35FBB56F8C69}"/>
          </ac:graphicFrameMkLst>
        </pc:graphicFrameChg>
        <pc:picChg chg="mod">
          <ac:chgData name="Evgeni Manov" userId="aed5c0abc6a1aa6b" providerId="LiveId" clId="{02FFC218-E153-4223-A527-505A1937E6F0}" dt="2026-07-08T10:35:23.199" v="265" actId="26606"/>
          <ac:picMkLst>
            <pc:docMk/>
            <pc:sldMk cId="0" sldId="262"/>
            <ac:picMk id="5" creationId="{CE3FDB73-7306-58A5-AAFC-4F1C7F110414}"/>
          </ac:picMkLst>
        </pc:picChg>
      </pc:sldChg>
      <pc:sldChg chg="modSp mod">
        <pc:chgData name="Evgeni Manov" userId="aed5c0abc6a1aa6b" providerId="LiveId" clId="{02FFC218-E153-4223-A527-505A1937E6F0}" dt="2026-07-08T11:17:20.080" v="415" actId="20577"/>
        <pc:sldMkLst>
          <pc:docMk/>
          <pc:sldMk cId="0" sldId="263"/>
        </pc:sldMkLst>
        <pc:spChg chg="mod">
          <ac:chgData name="Evgeni Manov" userId="aed5c0abc6a1aa6b" providerId="LiveId" clId="{02FFC218-E153-4223-A527-505A1937E6F0}" dt="2026-07-08T11:17:20.080" v="415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Evgeni Manov" userId="aed5c0abc6a1aa6b" providerId="LiveId" clId="{02FFC218-E153-4223-A527-505A1937E6F0}" dt="2026-07-08T11:35:58.402" v="666" actId="20577"/>
        <pc:sldMkLst>
          <pc:docMk/>
          <pc:sldMk cId="4249559642" sldId="264"/>
        </pc:sldMkLst>
        <pc:graphicFrameChg chg="mod modGraphic">
          <ac:chgData name="Evgeni Manov" userId="aed5c0abc6a1aa6b" providerId="LiveId" clId="{02FFC218-E153-4223-A527-505A1937E6F0}" dt="2026-07-08T11:35:58.402" v="666" actId="20577"/>
          <ac:graphicFrameMkLst>
            <pc:docMk/>
            <pc:sldMk cId="4249559642" sldId="264"/>
            <ac:graphicFrameMk id="5" creationId="{753E32B1-9F13-B1B3-22BF-5FD2C92E8DBE}"/>
          </ac:graphicFrameMkLst>
        </pc:graphicFrameChg>
      </pc:sldChg>
      <pc:sldChg chg="addSp delSp modSp mod">
        <pc:chgData name="Evgeni Manov" userId="aed5c0abc6a1aa6b" providerId="LiveId" clId="{02FFC218-E153-4223-A527-505A1937E6F0}" dt="2026-07-08T10:37:07.762" v="273" actId="26606"/>
        <pc:sldMkLst>
          <pc:docMk/>
          <pc:sldMk cId="4220831573" sldId="266"/>
        </pc:sldMkLst>
        <pc:spChg chg="mod">
          <ac:chgData name="Evgeni Manov" userId="aed5c0abc6a1aa6b" providerId="LiveId" clId="{02FFC218-E153-4223-A527-505A1937E6F0}" dt="2026-07-08T10:37:07.762" v="273" actId="26606"/>
          <ac:spMkLst>
            <pc:docMk/>
            <pc:sldMk cId="4220831573" sldId="266"/>
            <ac:spMk id="2" creationId="{EBD184E1-EACC-B5B1-ABC2-BC11907BD06C}"/>
          </ac:spMkLst>
        </pc:spChg>
        <pc:spChg chg="mod">
          <ac:chgData name="Evgeni Manov" userId="aed5c0abc6a1aa6b" providerId="LiveId" clId="{02FFC218-E153-4223-A527-505A1937E6F0}" dt="2026-07-08T10:37:07.762" v="273" actId="26606"/>
          <ac:spMkLst>
            <pc:docMk/>
            <pc:sldMk cId="4220831573" sldId="266"/>
            <ac:spMk id="3" creationId="{A6F7C378-E705-39FC-A16D-99F04EA7C7D8}"/>
          </ac:spMkLst>
        </pc:spChg>
        <pc:spChg chg="del">
          <ac:chgData name="Evgeni Manov" userId="aed5c0abc6a1aa6b" providerId="LiveId" clId="{02FFC218-E153-4223-A527-505A1937E6F0}" dt="2026-07-08T10:37:07.762" v="273" actId="26606"/>
          <ac:spMkLst>
            <pc:docMk/>
            <pc:sldMk cId="4220831573" sldId="266"/>
            <ac:spMk id="10" creationId="{32AEEBC8-9D30-42EF-95F2-386C2653FBF0}"/>
          </ac:spMkLst>
        </pc:spChg>
        <pc:spChg chg="del">
          <ac:chgData name="Evgeni Manov" userId="aed5c0abc6a1aa6b" providerId="LiveId" clId="{02FFC218-E153-4223-A527-505A1937E6F0}" dt="2026-07-08T10:37:07.762" v="273" actId="26606"/>
          <ac:spMkLst>
            <pc:docMk/>
            <pc:sldMk cId="4220831573" sldId="266"/>
            <ac:spMk id="12" creationId="{2E92FA66-67D7-4CB4-94D3-E643A9AD4757}"/>
          </ac:spMkLst>
        </pc:spChg>
        <pc:spChg chg="add">
          <ac:chgData name="Evgeni Manov" userId="aed5c0abc6a1aa6b" providerId="LiveId" clId="{02FFC218-E153-4223-A527-505A1937E6F0}" dt="2026-07-08T10:37:07.762" v="273" actId="26606"/>
          <ac:spMkLst>
            <pc:docMk/>
            <pc:sldMk cId="4220831573" sldId="266"/>
            <ac:spMk id="17" creationId="{32AEEBC8-9D30-42EF-95F2-386C2653FBF0}"/>
          </ac:spMkLst>
        </pc:spChg>
        <pc:spChg chg="add">
          <ac:chgData name="Evgeni Manov" userId="aed5c0abc6a1aa6b" providerId="LiveId" clId="{02FFC218-E153-4223-A527-505A1937E6F0}" dt="2026-07-08T10:37:07.762" v="273" actId="26606"/>
          <ac:spMkLst>
            <pc:docMk/>
            <pc:sldMk cId="4220831573" sldId="266"/>
            <ac:spMk id="19" creationId="{3529E97A-97C3-40EA-8A04-5C02398D568F}"/>
          </ac:spMkLst>
        </pc:spChg>
        <pc:spChg chg="add">
          <ac:chgData name="Evgeni Manov" userId="aed5c0abc6a1aa6b" providerId="LiveId" clId="{02FFC218-E153-4223-A527-505A1937E6F0}" dt="2026-07-08T10:37:07.762" v="273" actId="26606"/>
          <ac:spMkLst>
            <pc:docMk/>
            <pc:sldMk cId="4220831573" sldId="266"/>
            <ac:spMk id="21" creationId="{59FA8C2E-A5A7-4490-927A-7CD58343EDBB}"/>
          </ac:spMkLst>
        </pc:spChg>
        <pc:picChg chg="mod">
          <ac:chgData name="Evgeni Manov" userId="aed5c0abc6a1aa6b" providerId="LiveId" clId="{02FFC218-E153-4223-A527-505A1937E6F0}" dt="2026-07-08T10:37:07.762" v="273" actId="26606"/>
          <ac:picMkLst>
            <pc:docMk/>
            <pc:sldMk cId="4220831573" sldId="266"/>
            <ac:picMk id="5" creationId="{3D36C587-1F17-D60E-C797-9ABE60BB2073}"/>
          </ac:picMkLst>
        </pc:picChg>
      </pc:sldChg>
      <pc:sldChg chg="addSp delSp modSp mod">
        <pc:chgData name="Evgeni Manov" userId="aed5c0abc6a1aa6b" providerId="LiveId" clId="{02FFC218-E153-4223-A527-505A1937E6F0}" dt="2026-07-08T10:17:10.172" v="214"/>
        <pc:sldMkLst>
          <pc:docMk/>
          <pc:sldMk cId="2769218009" sldId="267"/>
        </pc:sldMkLst>
        <pc:spChg chg="mod">
          <ac:chgData name="Evgeni Manov" userId="aed5c0abc6a1aa6b" providerId="LiveId" clId="{02FFC218-E153-4223-A527-505A1937E6F0}" dt="2026-07-08T10:15:14.998" v="209" actId="26606"/>
          <ac:spMkLst>
            <pc:docMk/>
            <pc:sldMk cId="2769218009" sldId="267"/>
            <ac:spMk id="2" creationId="{66B4EB6B-D047-52C2-1E32-C474C98E1F9D}"/>
          </ac:spMkLst>
        </pc:spChg>
        <pc:spChg chg="add del mod">
          <ac:chgData name="Evgeni Manov" userId="aed5c0abc6a1aa6b" providerId="LiveId" clId="{02FFC218-E153-4223-A527-505A1937E6F0}" dt="2026-07-08T10:12:45.662" v="193" actId="3680"/>
          <ac:spMkLst>
            <pc:docMk/>
            <pc:sldMk cId="2769218009" sldId="267"/>
            <ac:spMk id="5" creationId="{8C67EF3B-5BFA-D0AC-692C-FB6140A1DC98}"/>
          </ac:spMkLst>
        </pc:spChg>
        <pc:spChg chg="add mod">
          <ac:chgData name="Evgeni Manov" userId="aed5c0abc6a1aa6b" providerId="LiveId" clId="{02FFC218-E153-4223-A527-505A1937E6F0}" dt="2026-07-08T10:17:10.172" v="214"/>
          <ac:spMkLst>
            <pc:docMk/>
            <pc:sldMk cId="2769218009" sldId="267"/>
            <ac:spMk id="7" creationId="{B7C602DE-F2DA-671D-6836-EBA016C499AA}"/>
          </ac:spMkLst>
        </pc:spChg>
        <pc:spChg chg="add del">
          <ac:chgData name="Evgeni Manov" userId="aed5c0abc6a1aa6b" providerId="LiveId" clId="{02FFC218-E153-4223-A527-505A1937E6F0}" dt="2026-07-08T10:13:45.969" v="201" actId="26606"/>
          <ac:spMkLst>
            <pc:docMk/>
            <pc:sldMk cId="2769218009" sldId="267"/>
            <ac:spMk id="9" creationId="{665DBBEF-238B-476B-96AB-8AAC3224ECEA}"/>
          </ac:spMkLst>
        </pc:spChg>
        <pc:spChg chg="add del">
          <ac:chgData name="Evgeni Manov" userId="aed5c0abc6a1aa6b" providerId="LiveId" clId="{02FFC218-E153-4223-A527-505A1937E6F0}" dt="2026-07-08T10:13:45.969" v="201" actId="26606"/>
          <ac:spMkLst>
            <pc:docMk/>
            <pc:sldMk cId="2769218009" sldId="267"/>
            <ac:spMk id="11" creationId="{3FCFB1DE-0B7E-48CC-BA90-B2AB0889F9D6}"/>
          </ac:spMkLst>
        </pc:spChg>
        <pc:spChg chg="add del">
          <ac:chgData name="Evgeni Manov" userId="aed5c0abc6a1aa6b" providerId="LiveId" clId="{02FFC218-E153-4223-A527-505A1937E6F0}" dt="2026-07-08T10:13:45.946" v="200" actId="26606"/>
          <ac:spMkLst>
            <pc:docMk/>
            <pc:sldMk cId="2769218009" sldId="267"/>
            <ac:spMk id="16" creationId="{02472DE8-E58B-4D56-BA61-C69C601DC760}"/>
          </ac:spMkLst>
        </pc:spChg>
        <pc:spChg chg="add del">
          <ac:chgData name="Evgeni Manov" userId="aed5c0abc6a1aa6b" providerId="LiveId" clId="{02FFC218-E153-4223-A527-505A1937E6F0}" dt="2026-07-08T10:13:45.946" v="200" actId="26606"/>
          <ac:spMkLst>
            <pc:docMk/>
            <pc:sldMk cId="2769218009" sldId="267"/>
            <ac:spMk id="18" creationId="{0183ACFC-B25E-402F-BBD8-E42034CDD49A}"/>
          </ac:spMkLst>
        </pc:spChg>
        <pc:spChg chg="add del">
          <ac:chgData name="Evgeni Manov" userId="aed5c0abc6a1aa6b" providerId="LiveId" clId="{02FFC218-E153-4223-A527-505A1937E6F0}" dt="2026-07-08T10:13:45.946" v="200" actId="26606"/>
          <ac:spMkLst>
            <pc:docMk/>
            <pc:sldMk cId="2769218009" sldId="267"/>
            <ac:spMk id="20" creationId="{3501A971-CEBD-4E4B-8529-3BB4F4100CD6}"/>
          </ac:spMkLst>
        </pc:spChg>
        <pc:spChg chg="add del">
          <ac:chgData name="Evgeni Manov" userId="aed5c0abc6a1aa6b" providerId="LiveId" clId="{02FFC218-E153-4223-A527-505A1937E6F0}" dt="2026-07-08T10:15:15.022" v="210" actId="26606"/>
          <ac:spMkLst>
            <pc:docMk/>
            <pc:sldMk cId="2769218009" sldId="267"/>
            <ac:spMk id="22" creationId="{063BBA22-50EA-4C4D-BE05-F1CE4E63AA56}"/>
          </ac:spMkLst>
        </pc:spChg>
        <pc:spChg chg="add del">
          <ac:chgData name="Evgeni Manov" userId="aed5c0abc6a1aa6b" providerId="LiveId" clId="{02FFC218-E153-4223-A527-505A1937E6F0}" dt="2026-07-08T10:15:15.022" v="210" actId="26606"/>
          <ac:spMkLst>
            <pc:docMk/>
            <pc:sldMk cId="2769218009" sldId="267"/>
            <ac:spMk id="23" creationId="{BACC6370-2D7E-4714-9D71-7542949D7D5D}"/>
          </ac:spMkLst>
        </pc:spChg>
        <pc:spChg chg="add del">
          <ac:chgData name="Evgeni Manov" userId="aed5c0abc6a1aa6b" providerId="LiveId" clId="{02FFC218-E153-4223-A527-505A1937E6F0}" dt="2026-07-08T10:15:15.022" v="210" actId="26606"/>
          <ac:spMkLst>
            <pc:docMk/>
            <pc:sldMk cId="2769218009" sldId="267"/>
            <ac:spMk id="24" creationId="{F68B3F68-107C-434F-AA38-110D5EA91B85}"/>
          </ac:spMkLst>
        </pc:spChg>
        <pc:spChg chg="add del">
          <ac:chgData name="Evgeni Manov" userId="aed5c0abc6a1aa6b" providerId="LiveId" clId="{02FFC218-E153-4223-A527-505A1937E6F0}" dt="2026-07-08T10:15:15.022" v="210" actId="26606"/>
          <ac:spMkLst>
            <pc:docMk/>
            <pc:sldMk cId="2769218009" sldId="267"/>
            <ac:spMk id="25" creationId="{AAD0DBB9-1A4B-4391-81D4-CB19F9AB918A}"/>
          </ac:spMkLst>
        </pc:spChg>
        <pc:spChg chg="add">
          <ac:chgData name="Evgeni Manov" userId="aed5c0abc6a1aa6b" providerId="LiveId" clId="{02FFC218-E153-4223-A527-505A1937E6F0}" dt="2026-07-08T10:15:15.022" v="210" actId="26606"/>
          <ac:spMkLst>
            <pc:docMk/>
            <pc:sldMk cId="2769218009" sldId="267"/>
            <ac:spMk id="27" creationId="{BACC6370-2D7E-4714-9D71-7542949D7D5D}"/>
          </ac:spMkLst>
        </pc:spChg>
        <pc:spChg chg="add">
          <ac:chgData name="Evgeni Manov" userId="aed5c0abc6a1aa6b" providerId="LiveId" clId="{02FFC218-E153-4223-A527-505A1937E6F0}" dt="2026-07-08T10:15:15.022" v="210" actId="26606"/>
          <ac:spMkLst>
            <pc:docMk/>
            <pc:sldMk cId="2769218009" sldId="267"/>
            <ac:spMk id="28" creationId="{F68B3F68-107C-434F-AA38-110D5EA91B85}"/>
          </ac:spMkLst>
        </pc:spChg>
        <pc:spChg chg="add">
          <ac:chgData name="Evgeni Manov" userId="aed5c0abc6a1aa6b" providerId="LiveId" clId="{02FFC218-E153-4223-A527-505A1937E6F0}" dt="2026-07-08T10:15:15.022" v="210" actId="26606"/>
          <ac:spMkLst>
            <pc:docMk/>
            <pc:sldMk cId="2769218009" sldId="267"/>
            <ac:spMk id="29" creationId="{AAD0DBB9-1A4B-4391-81D4-CB19F9AB918A}"/>
          </ac:spMkLst>
        </pc:spChg>
        <pc:spChg chg="add del">
          <ac:chgData name="Evgeni Manov" userId="aed5c0abc6a1aa6b" providerId="LiveId" clId="{02FFC218-E153-4223-A527-505A1937E6F0}" dt="2026-07-08T10:14:59.517" v="203" actId="26606"/>
          <ac:spMkLst>
            <pc:docMk/>
            <pc:sldMk cId="2769218009" sldId="267"/>
            <ac:spMk id="30" creationId="{BACC6370-2D7E-4714-9D71-7542949D7D5D}"/>
          </ac:spMkLst>
        </pc:spChg>
        <pc:spChg chg="add">
          <ac:chgData name="Evgeni Manov" userId="aed5c0abc6a1aa6b" providerId="LiveId" clId="{02FFC218-E153-4223-A527-505A1937E6F0}" dt="2026-07-08T10:15:15.022" v="210" actId="26606"/>
          <ac:spMkLst>
            <pc:docMk/>
            <pc:sldMk cId="2769218009" sldId="267"/>
            <ac:spMk id="31" creationId="{063BBA22-50EA-4C4D-BE05-F1CE4E63AA56}"/>
          </ac:spMkLst>
        </pc:spChg>
        <pc:spChg chg="add del">
          <ac:chgData name="Evgeni Manov" userId="aed5c0abc6a1aa6b" providerId="LiveId" clId="{02FFC218-E153-4223-A527-505A1937E6F0}" dt="2026-07-08T10:14:59.517" v="203" actId="26606"/>
          <ac:spMkLst>
            <pc:docMk/>
            <pc:sldMk cId="2769218009" sldId="267"/>
            <ac:spMk id="32" creationId="{F68B3F68-107C-434F-AA38-110D5EA91B85}"/>
          </ac:spMkLst>
        </pc:spChg>
        <pc:spChg chg="add del">
          <ac:chgData name="Evgeni Manov" userId="aed5c0abc6a1aa6b" providerId="LiveId" clId="{02FFC218-E153-4223-A527-505A1937E6F0}" dt="2026-07-08T10:14:59.517" v="203" actId="26606"/>
          <ac:spMkLst>
            <pc:docMk/>
            <pc:sldMk cId="2769218009" sldId="267"/>
            <ac:spMk id="34" creationId="{AAD0DBB9-1A4B-4391-81D4-CB19F9AB918A}"/>
          </ac:spMkLst>
        </pc:spChg>
        <pc:spChg chg="add del">
          <ac:chgData name="Evgeni Manov" userId="aed5c0abc6a1aa6b" providerId="LiveId" clId="{02FFC218-E153-4223-A527-505A1937E6F0}" dt="2026-07-08T10:14:59.517" v="203" actId="26606"/>
          <ac:spMkLst>
            <pc:docMk/>
            <pc:sldMk cId="2769218009" sldId="267"/>
            <ac:spMk id="36" creationId="{063BBA22-50EA-4C4D-BE05-F1CE4E63AA56}"/>
          </ac:spMkLst>
        </pc:spChg>
        <pc:spChg chg="add del">
          <ac:chgData name="Evgeni Manov" userId="aed5c0abc6a1aa6b" providerId="LiveId" clId="{02FFC218-E153-4223-A527-505A1937E6F0}" dt="2026-07-08T10:15:03.721" v="205" actId="26606"/>
          <ac:spMkLst>
            <pc:docMk/>
            <pc:sldMk cId="2769218009" sldId="267"/>
            <ac:spMk id="38" creationId="{BACC6370-2D7E-4714-9D71-7542949D7D5D}"/>
          </ac:spMkLst>
        </pc:spChg>
        <pc:spChg chg="add del">
          <ac:chgData name="Evgeni Manov" userId="aed5c0abc6a1aa6b" providerId="LiveId" clId="{02FFC218-E153-4223-A527-505A1937E6F0}" dt="2026-07-08T10:15:03.721" v="205" actId="26606"/>
          <ac:spMkLst>
            <pc:docMk/>
            <pc:sldMk cId="2769218009" sldId="267"/>
            <ac:spMk id="39" creationId="{F68B3F68-107C-434F-AA38-110D5EA91B85}"/>
          </ac:spMkLst>
        </pc:spChg>
        <pc:spChg chg="add del">
          <ac:chgData name="Evgeni Manov" userId="aed5c0abc6a1aa6b" providerId="LiveId" clId="{02FFC218-E153-4223-A527-505A1937E6F0}" dt="2026-07-08T10:15:03.721" v="205" actId="26606"/>
          <ac:spMkLst>
            <pc:docMk/>
            <pc:sldMk cId="2769218009" sldId="267"/>
            <ac:spMk id="40" creationId="{AAD0DBB9-1A4B-4391-81D4-CB19F9AB918A}"/>
          </ac:spMkLst>
        </pc:spChg>
        <pc:spChg chg="add del">
          <ac:chgData name="Evgeni Manov" userId="aed5c0abc6a1aa6b" providerId="LiveId" clId="{02FFC218-E153-4223-A527-505A1937E6F0}" dt="2026-07-08T10:15:03.721" v="205" actId="26606"/>
          <ac:spMkLst>
            <pc:docMk/>
            <pc:sldMk cId="2769218009" sldId="267"/>
            <ac:spMk id="41" creationId="{063BBA22-50EA-4C4D-BE05-F1CE4E63AA56}"/>
          </ac:spMkLst>
        </pc:spChg>
        <pc:spChg chg="add del">
          <ac:chgData name="Evgeni Manov" userId="aed5c0abc6a1aa6b" providerId="LiveId" clId="{02FFC218-E153-4223-A527-505A1937E6F0}" dt="2026-07-08T10:15:07.479" v="207" actId="26606"/>
          <ac:spMkLst>
            <pc:docMk/>
            <pc:sldMk cId="2769218009" sldId="267"/>
            <ac:spMk id="43" creationId="{963038BC-9FCB-466B-8EE5-7B0DC8F25C95}"/>
          </ac:spMkLst>
        </pc:spChg>
        <pc:spChg chg="add del">
          <ac:chgData name="Evgeni Manov" userId="aed5c0abc6a1aa6b" providerId="LiveId" clId="{02FFC218-E153-4223-A527-505A1937E6F0}" dt="2026-07-08T10:15:07.479" v="207" actId="26606"/>
          <ac:spMkLst>
            <pc:docMk/>
            <pc:sldMk cId="2769218009" sldId="267"/>
            <ac:spMk id="44" creationId="{058F4797-C77D-4821-B8FF-057D7524C62D}"/>
          </ac:spMkLst>
        </pc:spChg>
        <pc:spChg chg="add del">
          <ac:chgData name="Evgeni Manov" userId="aed5c0abc6a1aa6b" providerId="LiveId" clId="{02FFC218-E153-4223-A527-505A1937E6F0}" dt="2026-07-08T10:15:07.479" v="207" actId="26606"/>
          <ac:spMkLst>
            <pc:docMk/>
            <pc:sldMk cId="2769218009" sldId="267"/>
            <ac:spMk id="45" creationId="{290CB3DB-B42E-47BF-A595-527CB329A21A}"/>
          </ac:spMkLst>
        </pc:spChg>
        <pc:graphicFrameChg chg="del">
          <ac:chgData name="Evgeni Manov" userId="aed5c0abc6a1aa6b" providerId="LiveId" clId="{02FFC218-E153-4223-A527-505A1937E6F0}" dt="2026-07-08T10:12:06.228" v="192" actId="478"/>
          <ac:graphicFrameMkLst>
            <pc:docMk/>
            <pc:sldMk cId="2769218009" sldId="267"/>
            <ac:graphicFrameMk id="4" creationId="{F5657F6F-D2C7-94C1-D856-09141465219A}"/>
          </ac:graphicFrameMkLst>
        </pc:graphicFrameChg>
        <pc:graphicFrameChg chg="add mod ord modGraphic">
          <ac:chgData name="Evgeni Manov" userId="aed5c0abc6a1aa6b" providerId="LiveId" clId="{02FFC218-E153-4223-A527-505A1937E6F0}" dt="2026-07-08T10:16:00.796" v="212" actId="1076"/>
          <ac:graphicFrameMkLst>
            <pc:docMk/>
            <pc:sldMk cId="2769218009" sldId="267"/>
            <ac:graphicFrameMk id="6" creationId="{1545C5B7-EB95-13A9-4D30-0DB04D12AF85}"/>
          </ac:graphicFrameMkLst>
        </pc:graphicFrameChg>
      </pc:sldChg>
      <pc:sldChg chg="addSp delSp modSp new mod ord setBg">
        <pc:chgData name="Evgeni Manov" userId="aed5c0abc6a1aa6b" providerId="LiveId" clId="{02FFC218-E153-4223-A527-505A1937E6F0}" dt="2026-07-08T09:47:12.165" v="156"/>
        <pc:sldMkLst>
          <pc:docMk/>
          <pc:sldMk cId="3259303962" sldId="268"/>
        </pc:sldMkLst>
        <pc:spChg chg="mod ord">
          <ac:chgData name="Evgeni Manov" userId="aed5c0abc6a1aa6b" providerId="LiveId" clId="{02FFC218-E153-4223-A527-505A1937E6F0}" dt="2026-07-08T09:46:34.412" v="154" actId="26606"/>
          <ac:spMkLst>
            <pc:docMk/>
            <pc:sldMk cId="3259303962" sldId="268"/>
            <ac:spMk id="2" creationId="{EC0BD517-5333-EAC9-6330-407F2AE56233}"/>
          </ac:spMkLst>
        </pc:spChg>
        <pc:spChg chg="del">
          <ac:chgData name="Evgeni Manov" userId="aed5c0abc6a1aa6b" providerId="LiveId" clId="{02FFC218-E153-4223-A527-505A1937E6F0}" dt="2026-07-08T09:45:34.417" v="147"/>
          <ac:spMkLst>
            <pc:docMk/>
            <pc:sldMk cId="3259303962" sldId="268"/>
            <ac:spMk id="3" creationId="{3C0DD289-2B1E-8F57-F82D-3E7CF0E299E5}"/>
          </ac:spMkLst>
        </pc:spChg>
        <pc:spChg chg="add del">
          <ac:chgData name="Evgeni Manov" userId="aed5c0abc6a1aa6b" providerId="LiveId" clId="{02FFC218-E153-4223-A527-505A1937E6F0}" dt="2026-07-08T09:46:10.515" v="149" actId="26606"/>
          <ac:spMkLst>
            <pc:docMk/>
            <pc:sldMk cId="3259303962" sldId="268"/>
            <ac:spMk id="10" creationId="{D4771268-CB57-404A-9271-370EB28F6090}"/>
          </ac:spMkLst>
        </pc:spChg>
        <pc:spChg chg="add del">
          <ac:chgData name="Evgeni Manov" userId="aed5c0abc6a1aa6b" providerId="LiveId" clId="{02FFC218-E153-4223-A527-505A1937E6F0}" dt="2026-07-08T09:46:25.540" v="151" actId="26606"/>
          <ac:spMkLst>
            <pc:docMk/>
            <pc:sldMk cId="3259303962" sldId="268"/>
            <ac:spMk id="12" creationId="{A4AC5506-6312-4701-8D3C-40187889A947}"/>
          </ac:spMkLst>
        </pc:spChg>
        <pc:spChg chg="add del">
          <ac:chgData name="Evgeni Manov" userId="aed5c0abc6a1aa6b" providerId="LiveId" clId="{02FFC218-E153-4223-A527-505A1937E6F0}" dt="2026-07-08T09:46:34.409" v="153" actId="26606"/>
          <ac:spMkLst>
            <pc:docMk/>
            <pc:sldMk cId="3259303962" sldId="268"/>
            <ac:spMk id="14" creationId="{7D602432-D774-4CF5-94E8-7D52D01059D2}"/>
          </ac:spMkLst>
        </pc:spChg>
        <pc:spChg chg="add del">
          <ac:chgData name="Evgeni Manov" userId="aed5c0abc6a1aa6b" providerId="LiveId" clId="{02FFC218-E153-4223-A527-505A1937E6F0}" dt="2026-07-08T09:46:34.409" v="153" actId="26606"/>
          <ac:spMkLst>
            <pc:docMk/>
            <pc:sldMk cId="3259303962" sldId="268"/>
            <ac:spMk id="15" creationId="{A34066D6-1B59-4642-A86D-39464CEE971B}"/>
          </ac:spMkLst>
        </pc:spChg>
        <pc:spChg chg="add del">
          <ac:chgData name="Evgeni Manov" userId="aed5c0abc6a1aa6b" providerId="LiveId" clId="{02FFC218-E153-4223-A527-505A1937E6F0}" dt="2026-07-08T09:46:34.409" v="153" actId="26606"/>
          <ac:spMkLst>
            <pc:docMk/>
            <pc:sldMk cId="3259303962" sldId="268"/>
            <ac:spMk id="16" creationId="{CBF9EBB4-5078-47B2-AAA0-DF4A88D8182A}"/>
          </ac:spMkLst>
        </pc:spChg>
        <pc:spChg chg="add del">
          <ac:chgData name="Evgeni Manov" userId="aed5c0abc6a1aa6b" providerId="LiveId" clId="{02FFC218-E153-4223-A527-505A1937E6F0}" dt="2026-07-08T09:46:34.409" v="153" actId="26606"/>
          <ac:spMkLst>
            <pc:docMk/>
            <pc:sldMk cId="3259303962" sldId="268"/>
            <ac:spMk id="17" creationId="{18E928D9-3091-4385-B979-265D55AD02CE}"/>
          </ac:spMkLst>
        </pc:spChg>
        <pc:spChg chg="add">
          <ac:chgData name="Evgeni Manov" userId="aed5c0abc6a1aa6b" providerId="LiveId" clId="{02FFC218-E153-4223-A527-505A1937E6F0}" dt="2026-07-08T09:46:34.412" v="154" actId="26606"/>
          <ac:spMkLst>
            <pc:docMk/>
            <pc:sldMk cId="3259303962" sldId="268"/>
            <ac:spMk id="19" creationId="{A4AC5506-6312-4701-8D3C-40187889A947}"/>
          </ac:spMkLst>
        </pc:spChg>
        <pc:picChg chg="add mod ord">
          <ac:chgData name="Evgeni Manov" userId="aed5c0abc6a1aa6b" providerId="LiveId" clId="{02FFC218-E153-4223-A527-505A1937E6F0}" dt="2026-07-08T09:46:34.412" v="154" actId="26606"/>
          <ac:picMkLst>
            <pc:docMk/>
            <pc:sldMk cId="3259303962" sldId="268"/>
            <ac:picMk id="5" creationId="{62EA7597-6CCE-61E6-2FD0-AD442388B3D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Relationship Id="rId9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Relationship Id="rId9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F3FDC1-D174-4E08-9E64-C59DE0C75B8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F53D92-3A3A-49AC-87AD-5DFF466CF0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Project Overview</a:t>
          </a:r>
          <a:endParaRPr lang="en-US"/>
        </a:p>
      </dgm:t>
    </dgm:pt>
    <dgm:pt modelId="{F4E9913E-EA07-436B-B62C-2F0E9BD97BA4}" type="parTrans" cxnId="{79A76F68-6DA1-4ACB-836A-1CC0727F9649}">
      <dgm:prSet/>
      <dgm:spPr/>
      <dgm:t>
        <a:bodyPr/>
        <a:lstStyle/>
        <a:p>
          <a:endParaRPr lang="en-US"/>
        </a:p>
      </dgm:t>
    </dgm:pt>
    <dgm:pt modelId="{CF4849B3-F131-4EBE-94C4-B5F4925EECA9}" type="sibTrans" cxnId="{79A76F68-6DA1-4ACB-836A-1CC0727F964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E97894-DABB-4A88-B9E7-6127B96E2E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Literature Review</a:t>
          </a:r>
          <a:endParaRPr lang="en-US"/>
        </a:p>
      </dgm:t>
    </dgm:pt>
    <dgm:pt modelId="{B9A1A912-A862-4933-9C90-851EE88EC74D}" type="parTrans" cxnId="{98FBDE40-AFA5-4A39-8C04-719F5DDBC407}">
      <dgm:prSet/>
      <dgm:spPr/>
      <dgm:t>
        <a:bodyPr/>
        <a:lstStyle/>
        <a:p>
          <a:endParaRPr lang="en-US"/>
        </a:p>
      </dgm:t>
    </dgm:pt>
    <dgm:pt modelId="{9C905003-D86B-4157-9FD6-61AA228B9676}" type="sibTrans" cxnId="{98FBDE40-AFA5-4A39-8C04-719F5DDBC4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3D8AB6-E766-4F24-B515-5854E02AC4E1}">
      <dgm:prSet/>
      <dgm:spPr/>
      <dgm:t>
        <a:bodyPr/>
        <a:lstStyle/>
        <a:p>
          <a:pPr>
            <a:lnSpc>
              <a:spcPct val="100000"/>
            </a:lnSpc>
          </a:pPr>
          <a:r>
            <a:rPr lang="bg-BG" dirty="0">
              <a:solidFill>
                <a:schemeClr val="tx1"/>
              </a:solidFill>
            </a:rPr>
            <a:t>Development Methodology (Agile SDLC)</a:t>
          </a:r>
          <a:endParaRPr lang="en-GB" dirty="0">
            <a:solidFill>
              <a:schemeClr val="tx1"/>
            </a:solidFill>
          </a:endParaRPr>
        </a:p>
      </dgm:t>
    </dgm:pt>
    <dgm:pt modelId="{DB35129A-F4E0-41D0-A330-1D2EF59B8321}" type="parTrans" cxnId="{87573E9D-B632-4743-8EE0-2BD8BEEB5936}">
      <dgm:prSet/>
      <dgm:spPr/>
      <dgm:t>
        <a:bodyPr/>
        <a:lstStyle/>
        <a:p>
          <a:endParaRPr lang="en-US"/>
        </a:p>
      </dgm:t>
    </dgm:pt>
    <dgm:pt modelId="{C32A8DB0-9AEE-4CD0-9FD8-AED38CCCC3FE}" type="sibTrans" cxnId="{87573E9D-B632-4743-8EE0-2BD8BEEB59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889723-ADD5-4AFC-9E1F-3A29113A2D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System Design Overview</a:t>
          </a:r>
          <a:endParaRPr lang="en-US" dirty="0"/>
        </a:p>
      </dgm:t>
    </dgm:pt>
    <dgm:pt modelId="{EF4A4CB2-B55F-4E49-98CB-4315FAFCED60}" type="parTrans" cxnId="{C2103F48-298D-4C31-945C-F8AED158340E}">
      <dgm:prSet/>
      <dgm:spPr/>
      <dgm:t>
        <a:bodyPr/>
        <a:lstStyle/>
        <a:p>
          <a:endParaRPr lang="en-US"/>
        </a:p>
      </dgm:t>
    </dgm:pt>
    <dgm:pt modelId="{2808B02E-5A74-4DB3-B320-111C2E4B9A24}" type="sibTrans" cxnId="{C2103F48-298D-4C31-945C-F8AED15834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79A6A6F-60B8-446D-83B3-1ADD0AF24D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Conclusion</a:t>
          </a:r>
          <a:endParaRPr lang="en-US"/>
        </a:p>
      </dgm:t>
    </dgm:pt>
    <dgm:pt modelId="{BEA21200-3359-4ACE-9C57-B2BD00CC5F92}" type="parTrans" cxnId="{CAF08918-FC0D-4CF7-BDCA-A62620A38BA0}">
      <dgm:prSet/>
      <dgm:spPr/>
      <dgm:t>
        <a:bodyPr/>
        <a:lstStyle/>
        <a:p>
          <a:endParaRPr lang="en-US"/>
        </a:p>
      </dgm:t>
    </dgm:pt>
    <dgm:pt modelId="{BDABF701-B9C4-4FFC-ADCD-012D74DEA9CC}" type="sibTrans" cxnId="{CAF08918-FC0D-4CF7-BDCA-A62620A38B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3A58E3-947E-41DD-BD6E-82B44BB6F8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References</a:t>
          </a:r>
          <a:endParaRPr lang="en-US"/>
        </a:p>
      </dgm:t>
    </dgm:pt>
    <dgm:pt modelId="{B529FA11-0A61-40FE-AE12-F2FF670A393C}" type="parTrans" cxnId="{41D2EF65-1388-4949-9D99-39ED2A1AAD81}">
      <dgm:prSet/>
      <dgm:spPr/>
      <dgm:t>
        <a:bodyPr/>
        <a:lstStyle/>
        <a:p>
          <a:endParaRPr lang="en-US"/>
        </a:p>
      </dgm:t>
    </dgm:pt>
    <dgm:pt modelId="{97B2B8DC-9061-4C58-A0CE-F32D604F148F}" type="sibTrans" cxnId="{41D2EF65-1388-4949-9D99-39ED2A1AAD8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1423D9-6CDF-43A9-977C-79ED4C4408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Demonstration</a:t>
          </a:r>
          <a:endParaRPr lang="en-US" dirty="0"/>
        </a:p>
      </dgm:t>
    </dgm:pt>
    <dgm:pt modelId="{7B2E7257-5DD5-4CF9-AB65-C467927EB1AB}" type="sibTrans" cxnId="{4974CCD1-E47E-4CC3-B720-3EA2B31E8164}">
      <dgm:prSet/>
      <dgm:spPr/>
      <dgm:t>
        <a:bodyPr/>
        <a:lstStyle/>
        <a:p>
          <a:endParaRPr lang="en-US"/>
        </a:p>
      </dgm:t>
    </dgm:pt>
    <dgm:pt modelId="{C1F08C48-68E2-4120-814C-64346F4767AE}" type="parTrans" cxnId="{4974CCD1-E47E-4CC3-B720-3EA2B31E8164}">
      <dgm:prSet/>
      <dgm:spPr/>
      <dgm:t>
        <a:bodyPr/>
        <a:lstStyle/>
        <a:p>
          <a:endParaRPr lang="en-US"/>
        </a:p>
      </dgm:t>
    </dgm:pt>
    <dgm:pt modelId="{C417D13F-A946-4309-8518-314D76C0DDE1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Testing and Results</a:t>
          </a:r>
          <a:endParaRPr lang="bg-BG" dirty="0"/>
        </a:p>
      </dgm:t>
    </dgm:pt>
    <dgm:pt modelId="{9DB41853-24D9-4BC6-A81D-51D07E7E10E4}" type="parTrans" cxnId="{5EE9D144-3971-4CFF-B070-826971176FEB}">
      <dgm:prSet/>
      <dgm:spPr/>
      <dgm:t>
        <a:bodyPr/>
        <a:lstStyle/>
        <a:p>
          <a:endParaRPr lang="bg-BG"/>
        </a:p>
      </dgm:t>
    </dgm:pt>
    <dgm:pt modelId="{233ADE14-FABB-49FB-AE21-A7D55658DE7F}" type="sibTrans" cxnId="{5EE9D144-3971-4CFF-B070-826971176FEB}">
      <dgm:prSet/>
      <dgm:spPr/>
      <dgm:t>
        <a:bodyPr/>
        <a:lstStyle/>
        <a:p>
          <a:pPr>
            <a:lnSpc>
              <a:spcPct val="100000"/>
            </a:lnSpc>
          </a:pPr>
          <a:endParaRPr lang="bg-BG"/>
        </a:p>
      </dgm:t>
    </dgm:pt>
    <dgm:pt modelId="{50C284E9-A04F-4A28-9845-06FBC9E23F05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Challenges</a:t>
          </a:r>
          <a:endParaRPr lang="bg-BG" dirty="0"/>
        </a:p>
      </dgm:t>
    </dgm:pt>
    <dgm:pt modelId="{15397D8B-9B51-4F16-BCFB-4BD1008F5973}" type="parTrans" cxnId="{D7D9CF9A-1661-4215-A729-FFF095B4E567}">
      <dgm:prSet/>
      <dgm:spPr/>
      <dgm:t>
        <a:bodyPr/>
        <a:lstStyle/>
        <a:p>
          <a:endParaRPr lang="bg-BG"/>
        </a:p>
      </dgm:t>
    </dgm:pt>
    <dgm:pt modelId="{2302F18D-E1C3-4462-A0F7-AA2A7F18C78B}" type="sibTrans" cxnId="{D7D9CF9A-1661-4215-A729-FFF095B4E567}">
      <dgm:prSet/>
      <dgm:spPr/>
      <dgm:t>
        <a:bodyPr/>
        <a:lstStyle/>
        <a:p>
          <a:pPr>
            <a:lnSpc>
              <a:spcPct val="100000"/>
            </a:lnSpc>
          </a:pPr>
          <a:endParaRPr lang="bg-BG"/>
        </a:p>
      </dgm:t>
    </dgm:pt>
    <dgm:pt modelId="{03C33A3F-4900-4F6E-A396-B5D9A8779D81}" type="pres">
      <dgm:prSet presAssocID="{56F3FDC1-D174-4E08-9E64-C59DE0C75B80}" presName="root" presStyleCnt="0">
        <dgm:presLayoutVars>
          <dgm:dir/>
          <dgm:resizeHandles val="exact"/>
        </dgm:presLayoutVars>
      </dgm:prSet>
      <dgm:spPr/>
    </dgm:pt>
    <dgm:pt modelId="{0E4F79EF-B726-409D-A400-A2EF35CC5D61}" type="pres">
      <dgm:prSet presAssocID="{56F3FDC1-D174-4E08-9E64-C59DE0C75B80}" presName="container" presStyleCnt="0">
        <dgm:presLayoutVars>
          <dgm:dir/>
          <dgm:resizeHandles val="exact"/>
        </dgm:presLayoutVars>
      </dgm:prSet>
      <dgm:spPr/>
    </dgm:pt>
    <dgm:pt modelId="{000F5F8C-90F7-4C39-B230-AC58E006176E}" type="pres">
      <dgm:prSet presAssocID="{73F53D92-3A3A-49AC-87AD-5DFF466CF06E}" presName="compNode" presStyleCnt="0"/>
      <dgm:spPr/>
    </dgm:pt>
    <dgm:pt modelId="{08C6B4F9-CFB7-49AC-9DE0-5C0E2985C2E6}" type="pres">
      <dgm:prSet presAssocID="{73F53D92-3A3A-49AC-87AD-5DFF466CF06E}" presName="iconBgRect" presStyleLbl="bgShp" presStyleIdx="0" presStyleCnt="9"/>
      <dgm:spPr/>
    </dgm:pt>
    <dgm:pt modelId="{D2F3D176-0B10-46A0-B96B-D780256B376E}" type="pres">
      <dgm:prSet presAssocID="{73F53D92-3A3A-49AC-87AD-5DFF466CF06E}" presName="iconRect" presStyleLbl="node1" presStyleIdx="0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 Team Project"/>
        </a:ext>
      </dgm:extLst>
    </dgm:pt>
    <dgm:pt modelId="{744444BE-CDE3-473B-A331-2E297B4605B8}" type="pres">
      <dgm:prSet presAssocID="{73F53D92-3A3A-49AC-87AD-5DFF466CF06E}" presName="spaceRect" presStyleCnt="0"/>
      <dgm:spPr/>
    </dgm:pt>
    <dgm:pt modelId="{870E296B-1F12-4335-AB73-5D954FC6F9EF}" type="pres">
      <dgm:prSet presAssocID="{73F53D92-3A3A-49AC-87AD-5DFF466CF06E}" presName="textRect" presStyleLbl="revTx" presStyleIdx="0" presStyleCnt="9">
        <dgm:presLayoutVars>
          <dgm:chMax val="1"/>
          <dgm:chPref val="1"/>
        </dgm:presLayoutVars>
      </dgm:prSet>
      <dgm:spPr/>
    </dgm:pt>
    <dgm:pt modelId="{8F550959-47E0-4311-8B02-7A57A6890E32}" type="pres">
      <dgm:prSet presAssocID="{CF4849B3-F131-4EBE-94C4-B5F4925EECA9}" presName="sibTrans" presStyleLbl="sibTrans2D1" presStyleIdx="0" presStyleCnt="0"/>
      <dgm:spPr/>
    </dgm:pt>
    <dgm:pt modelId="{E3A9A1D4-DDF1-4D2E-9F65-E35CCC3F4539}" type="pres">
      <dgm:prSet presAssocID="{E2E97894-DABB-4A88-B9E7-6127B96E2E7B}" presName="compNode" presStyleCnt="0"/>
      <dgm:spPr/>
    </dgm:pt>
    <dgm:pt modelId="{A42C3967-6B87-4B43-B723-E425ACBBBDCD}" type="pres">
      <dgm:prSet presAssocID="{E2E97894-DABB-4A88-B9E7-6127B96E2E7B}" presName="iconBgRect" presStyleLbl="bgShp" presStyleIdx="1" presStyleCnt="9"/>
      <dgm:spPr/>
    </dgm:pt>
    <dgm:pt modelId="{4D4F74F3-9756-4824-9612-DB06CDC14376}" type="pres">
      <dgm:prSet presAssocID="{E2E97894-DABB-4A88-B9E7-6127B96E2E7B}" presName="iconRect" presStyleLbl="node1" presStyleIdx="1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FC0AAE9B-230D-4C00-A1BA-C7E86677C8E0}" type="pres">
      <dgm:prSet presAssocID="{E2E97894-DABB-4A88-B9E7-6127B96E2E7B}" presName="spaceRect" presStyleCnt="0"/>
      <dgm:spPr/>
    </dgm:pt>
    <dgm:pt modelId="{F97C57CC-9758-4170-BB16-AEBBA000C292}" type="pres">
      <dgm:prSet presAssocID="{E2E97894-DABB-4A88-B9E7-6127B96E2E7B}" presName="textRect" presStyleLbl="revTx" presStyleIdx="1" presStyleCnt="9">
        <dgm:presLayoutVars>
          <dgm:chMax val="1"/>
          <dgm:chPref val="1"/>
        </dgm:presLayoutVars>
      </dgm:prSet>
      <dgm:spPr/>
    </dgm:pt>
    <dgm:pt modelId="{87AD495C-B639-4B37-9796-0DBDDE5BC160}" type="pres">
      <dgm:prSet presAssocID="{9C905003-D86B-4157-9FD6-61AA228B9676}" presName="sibTrans" presStyleLbl="sibTrans2D1" presStyleIdx="0" presStyleCnt="0"/>
      <dgm:spPr/>
    </dgm:pt>
    <dgm:pt modelId="{5FEB0191-4C9B-49FF-AC64-E395FEAFC3AE}" type="pres">
      <dgm:prSet presAssocID="{D53D8AB6-E766-4F24-B515-5854E02AC4E1}" presName="compNode" presStyleCnt="0"/>
      <dgm:spPr/>
    </dgm:pt>
    <dgm:pt modelId="{B389AB67-8829-4DC1-BC12-ABB5AC4C9FF6}" type="pres">
      <dgm:prSet presAssocID="{D53D8AB6-E766-4F24-B515-5854E02AC4E1}" presName="iconBgRect" presStyleLbl="bgShp" presStyleIdx="2" presStyleCnt="9"/>
      <dgm:spPr/>
    </dgm:pt>
    <dgm:pt modelId="{95FA4054-ED1E-4CCF-A757-043C5E6FE5D6}" type="pres">
      <dgm:prSet presAssocID="{D53D8AB6-E766-4F24-B515-5854E02AC4E1}" presName="iconRect" presStyleLbl="node1" presStyleIdx="2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rollment"/>
        </a:ext>
      </dgm:extLst>
    </dgm:pt>
    <dgm:pt modelId="{1A970D82-B4F2-4117-A162-8127E9B8F5FF}" type="pres">
      <dgm:prSet presAssocID="{D53D8AB6-E766-4F24-B515-5854E02AC4E1}" presName="spaceRect" presStyleCnt="0"/>
      <dgm:spPr/>
    </dgm:pt>
    <dgm:pt modelId="{E3C02630-AE9C-4BA0-A5CE-C72B85F04384}" type="pres">
      <dgm:prSet presAssocID="{D53D8AB6-E766-4F24-B515-5854E02AC4E1}" presName="textRect" presStyleLbl="revTx" presStyleIdx="2" presStyleCnt="9">
        <dgm:presLayoutVars>
          <dgm:chMax val="1"/>
          <dgm:chPref val="1"/>
        </dgm:presLayoutVars>
      </dgm:prSet>
      <dgm:spPr/>
    </dgm:pt>
    <dgm:pt modelId="{D1A2D9B6-021A-4658-A39D-5E87FB3411CF}" type="pres">
      <dgm:prSet presAssocID="{C32A8DB0-9AEE-4CD0-9FD8-AED38CCCC3FE}" presName="sibTrans" presStyleLbl="sibTrans2D1" presStyleIdx="0" presStyleCnt="0"/>
      <dgm:spPr/>
    </dgm:pt>
    <dgm:pt modelId="{89DC1996-0AD6-4B2B-BA80-227D0F56E460}" type="pres">
      <dgm:prSet presAssocID="{50C284E9-A04F-4A28-9845-06FBC9E23F05}" presName="compNode" presStyleCnt="0"/>
      <dgm:spPr/>
    </dgm:pt>
    <dgm:pt modelId="{94A12C23-9D0D-4A67-998A-B7CA39A718B7}" type="pres">
      <dgm:prSet presAssocID="{50C284E9-A04F-4A28-9845-06FBC9E23F05}" presName="iconBgRect" presStyleLbl="bgShp" presStyleIdx="3" presStyleCnt="9"/>
      <dgm:spPr/>
    </dgm:pt>
    <dgm:pt modelId="{18B1AA79-7C4E-4ED7-8253-B85FA16145C4}" type="pres">
      <dgm:prSet presAssocID="{50C284E9-A04F-4A28-9845-06FBC9E23F05}" presName="iconRect" presStyleLbl="node1" presStyleIdx="3" presStyleCnt="9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 diagram with solid fill"/>
        </a:ext>
      </dgm:extLst>
    </dgm:pt>
    <dgm:pt modelId="{C2B10697-5A85-4478-ACE1-A1CA2937CE10}" type="pres">
      <dgm:prSet presAssocID="{50C284E9-A04F-4A28-9845-06FBC9E23F05}" presName="spaceRect" presStyleCnt="0"/>
      <dgm:spPr/>
    </dgm:pt>
    <dgm:pt modelId="{D66F0E8E-B252-4112-98C8-DBCF79404B47}" type="pres">
      <dgm:prSet presAssocID="{50C284E9-A04F-4A28-9845-06FBC9E23F05}" presName="textRect" presStyleLbl="revTx" presStyleIdx="3" presStyleCnt="9">
        <dgm:presLayoutVars>
          <dgm:chMax val="1"/>
          <dgm:chPref val="1"/>
        </dgm:presLayoutVars>
      </dgm:prSet>
      <dgm:spPr/>
    </dgm:pt>
    <dgm:pt modelId="{61755A08-DFD6-4CBD-8D1C-079BCABB4035}" type="pres">
      <dgm:prSet presAssocID="{2302F18D-E1C3-4462-A0F7-AA2A7F18C78B}" presName="sibTrans" presStyleLbl="sibTrans2D1" presStyleIdx="0" presStyleCnt="0"/>
      <dgm:spPr/>
    </dgm:pt>
    <dgm:pt modelId="{446D3EF9-61E3-4B44-8E6D-BB384DF885CC}" type="pres">
      <dgm:prSet presAssocID="{66889723-ADD5-4AFC-9E1F-3A29113A2D6C}" presName="compNode" presStyleCnt="0"/>
      <dgm:spPr/>
    </dgm:pt>
    <dgm:pt modelId="{FE7A4A07-91B0-4584-9FD4-40D6D7909700}" type="pres">
      <dgm:prSet presAssocID="{66889723-ADD5-4AFC-9E1F-3A29113A2D6C}" presName="iconBgRect" presStyleLbl="bgShp" presStyleIdx="4" presStyleCnt="9"/>
      <dgm:spPr/>
    </dgm:pt>
    <dgm:pt modelId="{9A626883-1381-4582-A2F2-27F2EDD01CB1}" type="pres">
      <dgm:prSet presAssocID="{66889723-ADD5-4AFC-9E1F-3A29113A2D6C}" presName="iconRect" presStyleLbl="node1" presStyleIdx="4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AC0335D1-4AE7-405E-9DE3-B6497AD17A48}" type="pres">
      <dgm:prSet presAssocID="{66889723-ADD5-4AFC-9E1F-3A29113A2D6C}" presName="spaceRect" presStyleCnt="0"/>
      <dgm:spPr/>
    </dgm:pt>
    <dgm:pt modelId="{F4047C27-895F-423F-9C86-0EC1E8BB2F17}" type="pres">
      <dgm:prSet presAssocID="{66889723-ADD5-4AFC-9E1F-3A29113A2D6C}" presName="textRect" presStyleLbl="revTx" presStyleIdx="4" presStyleCnt="9">
        <dgm:presLayoutVars>
          <dgm:chMax val="1"/>
          <dgm:chPref val="1"/>
        </dgm:presLayoutVars>
      </dgm:prSet>
      <dgm:spPr/>
    </dgm:pt>
    <dgm:pt modelId="{9DB0DA49-2B31-42E3-A95D-26254DEC97D5}" type="pres">
      <dgm:prSet presAssocID="{2808B02E-5A74-4DB3-B320-111C2E4B9A24}" presName="sibTrans" presStyleLbl="sibTrans2D1" presStyleIdx="0" presStyleCnt="0"/>
      <dgm:spPr/>
    </dgm:pt>
    <dgm:pt modelId="{79947E61-3476-4B2B-B93D-B0F5322B066D}" type="pres">
      <dgm:prSet presAssocID="{C417D13F-A946-4309-8518-314D76C0DDE1}" presName="compNode" presStyleCnt="0"/>
      <dgm:spPr/>
    </dgm:pt>
    <dgm:pt modelId="{FD45988A-EBDB-495B-8EDA-7B75F0D1DE3F}" type="pres">
      <dgm:prSet presAssocID="{C417D13F-A946-4309-8518-314D76C0DDE1}" presName="iconBgRect" presStyleLbl="bgShp" presStyleIdx="5" presStyleCnt="9"/>
      <dgm:spPr/>
    </dgm:pt>
    <dgm:pt modelId="{945BB7EC-0CDB-4082-8A80-453AF9DEDB17}" type="pres">
      <dgm:prSet presAssocID="{C417D13F-A946-4309-8518-314D76C0DDE1}" presName="iconRect" presStyleLbl="node1" presStyleIdx="5" presStyleCnt="9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storm with solid fill"/>
        </a:ext>
      </dgm:extLst>
    </dgm:pt>
    <dgm:pt modelId="{67E6F303-BCBE-40C8-A3F5-D1CBC7F0DF77}" type="pres">
      <dgm:prSet presAssocID="{C417D13F-A946-4309-8518-314D76C0DDE1}" presName="spaceRect" presStyleCnt="0"/>
      <dgm:spPr/>
    </dgm:pt>
    <dgm:pt modelId="{1E0EAB5E-F6AD-4150-A29F-EB6A143CCA50}" type="pres">
      <dgm:prSet presAssocID="{C417D13F-A946-4309-8518-314D76C0DDE1}" presName="textRect" presStyleLbl="revTx" presStyleIdx="5" presStyleCnt="9">
        <dgm:presLayoutVars>
          <dgm:chMax val="1"/>
          <dgm:chPref val="1"/>
        </dgm:presLayoutVars>
      </dgm:prSet>
      <dgm:spPr/>
    </dgm:pt>
    <dgm:pt modelId="{10051BC7-5053-4EF6-AAE5-D0C36160A68A}" type="pres">
      <dgm:prSet presAssocID="{233ADE14-FABB-49FB-AE21-A7D55658DE7F}" presName="sibTrans" presStyleLbl="sibTrans2D1" presStyleIdx="0" presStyleCnt="0"/>
      <dgm:spPr/>
    </dgm:pt>
    <dgm:pt modelId="{368B230D-7C3A-47F9-A46F-09FA3219079B}" type="pres">
      <dgm:prSet presAssocID="{679A6A6F-60B8-446D-83B3-1ADD0AF24D11}" presName="compNode" presStyleCnt="0"/>
      <dgm:spPr/>
    </dgm:pt>
    <dgm:pt modelId="{046C4013-6EF0-4EA1-A38C-D4F94665BB01}" type="pres">
      <dgm:prSet presAssocID="{679A6A6F-60B8-446D-83B3-1ADD0AF24D11}" presName="iconBgRect" presStyleLbl="bgShp" presStyleIdx="6" presStyleCnt="9"/>
      <dgm:spPr/>
    </dgm:pt>
    <dgm:pt modelId="{B305EAB8-CA6C-4C94-BECC-B4A5686E54EB}" type="pres">
      <dgm:prSet presAssocID="{679A6A6F-60B8-446D-83B3-1ADD0AF24D11}" presName="iconRect" presStyleLbl="node1" presStyleIdx="6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"/>
        </a:ext>
      </dgm:extLst>
    </dgm:pt>
    <dgm:pt modelId="{40A67A9B-8506-4F7F-B1C2-ED74F5C507EC}" type="pres">
      <dgm:prSet presAssocID="{679A6A6F-60B8-446D-83B3-1ADD0AF24D11}" presName="spaceRect" presStyleCnt="0"/>
      <dgm:spPr/>
    </dgm:pt>
    <dgm:pt modelId="{56AFD520-57BB-4E02-85EF-F9760394A93E}" type="pres">
      <dgm:prSet presAssocID="{679A6A6F-60B8-446D-83B3-1ADD0AF24D11}" presName="textRect" presStyleLbl="revTx" presStyleIdx="6" presStyleCnt="9">
        <dgm:presLayoutVars>
          <dgm:chMax val="1"/>
          <dgm:chPref val="1"/>
        </dgm:presLayoutVars>
      </dgm:prSet>
      <dgm:spPr/>
    </dgm:pt>
    <dgm:pt modelId="{935B8E9F-F296-4A83-9623-0712C4AB7976}" type="pres">
      <dgm:prSet presAssocID="{BDABF701-B9C4-4FFC-ADCD-012D74DEA9CC}" presName="sibTrans" presStyleLbl="sibTrans2D1" presStyleIdx="0" presStyleCnt="0"/>
      <dgm:spPr/>
    </dgm:pt>
    <dgm:pt modelId="{EDF7CCC5-27DE-4045-B535-879D43E85B85}" type="pres">
      <dgm:prSet presAssocID="{373A58E3-947E-41DD-BD6E-82B44BB6F88D}" presName="compNode" presStyleCnt="0"/>
      <dgm:spPr/>
    </dgm:pt>
    <dgm:pt modelId="{2E23A224-E8A4-4788-B08B-E8520780C442}" type="pres">
      <dgm:prSet presAssocID="{373A58E3-947E-41DD-BD6E-82B44BB6F88D}" presName="iconBgRect" presStyleLbl="bgShp" presStyleIdx="7" presStyleCnt="9"/>
      <dgm:spPr/>
    </dgm:pt>
    <dgm:pt modelId="{D01A6741-0A5A-43F3-BCCE-A4CF4EC81CA6}" type="pres">
      <dgm:prSet presAssocID="{373A58E3-947E-41DD-BD6E-82B44BB6F88D}" presName="iconRect" presStyleLbl="node1" presStyleIdx="7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CD8C1A14-99B6-4C7D-9C4F-C6C728306BC2}" type="pres">
      <dgm:prSet presAssocID="{373A58E3-947E-41DD-BD6E-82B44BB6F88D}" presName="spaceRect" presStyleCnt="0"/>
      <dgm:spPr/>
    </dgm:pt>
    <dgm:pt modelId="{93DCC04C-FFC7-47D4-ACB8-7C49065D25A3}" type="pres">
      <dgm:prSet presAssocID="{373A58E3-947E-41DD-BD6E-82B44BB6F88D}" presName="textRect" presStyleLbl="revTx" presStyleIdx="7" presStyleCnt="9">
        <dgm:presLayoutVars>
          <dgm:chMax val="1"/>
          <dgm:chPref val="1"/>
        </dgm:presLayoutVars>
      </dgm:prSet>
      <dgm:spPr/>
    </dgm:pt>
    <dgm:pt modelId="{F99B90BD-0445-4120-AB22-A2310757240A}" type="pres">
      <dgm:prSet presAssocID="{97B2B8DC-9061-4C58-A0CE-F32D604F148F}" presName="sibTrans" presStyleLbl="sibTrans2D1" presStyleIdx="0" presStyleCnt="0"/>
      <dgm:spPr/>
    </dgm:pt>
    <dgm:pt modelId="{CA1F5106-EC8F-42AE-BEC1-2B1BF3D02B5B}" type="pres">
      <dgm:prSet presAssocID="{F01423D9-6CDF-43A9-977C-79ED4C4408C3}" presName="compNode" presStyleCnt="0"/>
      <dgm:spPr/>
    </dgm:pt>
    <dgm:pt modelId="{F336D2F7-78B8-4377-954B-D9AADA9776A2}" type="pres">
      <dgm:prSet presAssocID="{F01423D9-6CDF-43A9-977C-79ED4C4408C3}" presName="iconBgRect" presStyleLbl="bgShp" presStyleIdx="8" presStyleCnt="9"/>
      <dgm:spPr/>
    </dgm:pt>
    <dgm:pt modelId="{89BFF933-6E18-4640-AC29-793DBED42FC9}" type="pres">
      <dgm:prSet presAssocID="{F01423D9-6CDF-43A9-977C-79ED4C4408C3}" presName="iconRect" presStyleLbl="node1" presStyleIdx="8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meline"/>
        </a:ext>
      </dgm:extLst>
    </dgm:pt>
    <dgm:pt modelId="{240E2E8C-5866-4F54-A6C4-E3B2AA21E8C8}" type="pres">
      <dgm:prSet presAssocID="{F01423D9-6CDF-43A9-977C-79ED4C4408C3}" presName="spaceRect" presStyleCnt="0"/>
      <dgm:spPr/>
    </dgm:pt>
    <dgm:pt modelId="{CE0F0E0A-FC1D-4D28-9FEE-73DA70A3624E}" type="pres">
      <dgm:prSet presAssocID="{F01423D9-6CDF-43A9-977C-79ED4C4408C3}" presName="textRect" presStyleLbl="revTx" presStyleIdx="8" presStyleCnt="9">
        <dgm:presLayoutVars>
          <dgm:chMax val="1"/>
          <dgm:chPref val="1"/>
        </dgm:presLayoutVars>
      </dgm:prSet>
      <dgm:spPr/>
    </dgm:pt>
  </dgm:ptLst>
  <dgm:cxnLst>
    <dgm:cxn modelId="{FEE2E605-B5EC-493C-BAF4-70AF28B8B83E}" type="presOf" srcId="{97B2B8DC-9061-4C58-A0CE-F32D604F148F}" destId="{F99B90BD-0445-4120-AB22-A2310757240A}" srcOrd="0" destOrd="0" presId="urn:microsoft.com/office/officeart/2018/2/layout/IconCircleList"/>
    <dgm:cxn modelId="{4FF2700E-6EDA-4ECE-96D7-50456FF69115}" type="presOf" srcId="{E2E97894-DABB-4A88-B9E7-6127B96E2E7B}" destId="{F97C57CC-9758-4170-BB16-AEBBA000C292}" srcOrd="0" destOrd="0" presId="urn:microsoft.com/office/officeart/2018/2/layout/IconCircleList"/>
    <dgm:cxn modelId="{CAF08918-FC0D-4CF7-BDCA-A62620A38BA0}" srcId="{56F3FDC1-D174-4E08-9E64-C59DE0C75B80}" destId="{679A6A6F-60B8-446D-83B3-1ADD0AF24D11}" srcOrd="6" destOrd="0" parTransId="{BEA21200-3359-4ACE-9C57-B2BD00CC5F92}" sibTransId="{BDABF701-B9C4-4FFC-ADCD-012D74DEA9CC}"/>
    <dgm:cxn modelId="{1C6E1B1B-42A7-42B9-A87B-F64DBD9426C1}" type="presOf" srcId="{50C284E9-A04F-4A28-9845-06FBC9E23F05}" destId="{D66F0E8E-B252-4112-98C8-DBCF79404B47}" srcOrd="0" destOrd="0" presId="urn:microsoft.com/office/officeart/2018/2/layout/IconCircleList"/>
    <dgm:cxn modelId="{FEE36528-9A72-45BF-AC72-9E3F0508940E}" type="presOf" srcId="{C417D13F-A946-4309-8518-314D76C0DDE1}" destId="{1E0EAB5E-F6AD-4150-A29F-EB6A143CCA50}" srcOrd="0" destOrd="0" presId="urn:microsoft.com/office/officeart/2018/2/layout/IconCircleList"/>
    <dgm:cxn modelId="{02153E2B-2C59-4F10-AB96-7CA43378EE62}" type="presOf" srcId="{233ADE14-FABB-49FB-AE21-A7D55658DE7F}" destId="{10051BC7-5053-4EF6-AAE5-D0C36160A68A}" srcOrd="0" destOrd="0" presId="urn:microsoft.com/office/officeart/2018/2/layout/IconCircleList"/>
    <dgm:cxn modelId="{EB7B012F-A6F8-4475-8C07-885D5926A189}" type="presOf" srcId="{D53D8AB6-E766-4F24-B515-5854E02AC4E1}" destId="{E3C02630-AE9C-4BA0-A5CE-C72B85F04384}" srcOrd="0" destOrd="0" presId="urn:microsoft.com/office/officeart/2018/2/layout/IconCircleList"/>
    <dgm:cxn modelId="{98FBDE40-AFA5-4A39-8C04-719F5DDBC407}" srcId="{56F3FDC1-D174-4E08-9E64-C59DE0C75B80}" destId="{E2E97894-DABB-4A88-B9E7-6127B96E2E7B}" srcOrd="1" destOrd="0" parTransId="{B9A1A912-A862-4933-9C90-851EE88EC74D}" sibTransId="{9C905003-D86B-4157-9FD6-61AA228B9676}"/>
    <dgm:cxn modelId="{62FF0D61-33FC-4981-BD5D-CB5D5AF7A1ED}" type="presOf" srcId="{2302F18D-E1C3-4462-A0F7-AA2A7F18C78B}" destId="{61755A08-DFD6-4CBD-8D1C-079BCABB4035}" srcOrd="0" destOrd="0" presId="urn:microsoft.com/office/officeart/2018/2/layout/IconCircleList"/>
    <dgm:cxn modelId="{5EE9D144-3971-4CFF-B070-826971176FEB}" srcId="{56F3FDC1-D174-4E08-9E64-C59DE0C75B80}" destId="{C417D13F-A946-4309-8518-314D76C0DDE1}" srcOrd="5" destOrd="0" parTransId="{9DB41853-24D9-4BC6-A81D-51D07E7E10E4}" sibTransId="{233ADE14-FABB-49FB-AE21-A7D55658DE7F}"/>
    <dgm:cxn modelId="{41D2EF65-1388-4949-9D99-39ED2A1AAD81}" srcId="{56F3FDC1-D174-4E08-9E64-C59DE0C75B80}" destId="{373A58E3-947E-41DD-BD6E-82B44BB6F88D}" srcOrd="7" destOrd="0" parTransId="{B529FA11-0A61-40FE-AE12-F2FF670A393C}" sibTransId="{97B2B8DC-9061-4C58-A0CE-F32D604F148F}"/>
    <dgm:cxn modelId="{A4713E68-E705-4A85-9493-DB88FD3B8659}" type="presOf" srcId="{2808B02E-5A74-4DB3-B320-111C2E4B9A24}" destId="{9DB0DA49-2B31-42E3-A95D-26254DEC97D5}" srcOrd="0" destOrd="0" presId="urn:microsoft.com/office/officeart/2018/2/layout/IconCircleList"/>
    <dgm:cxn modelId="{C2103F48-298D-4C31-945C-F8AED158340E}" srcId="{56F3FDC1-D174-4E08-9E64-C59DE0C75B80}" destId="{66889723-ADD5-4AFC-9E1F-3A29113A2D6C}" srcOrd="4" destOrd="0" parTransId="{EF4A4CB2-B55F-4E49-98CB-4315FAFCED60}" sibTransId="{2808B02E-5A74-4DB3-B320-111C2E4B9A24}"/>
    <dgm:cxn modelId="{03374F68-8E38-45D2-8A70-71AF28644562}" type="presOf" srcId="{73F53D92-3A3A-49AC-87AD-5DFF466CF06E}" destId="{870E296B-1F12-4335-AB73-5D954FC6F9EF}" srcOrd="0" destOrd="0" presId="urn:microsoft.com/office/officeart/2018/2/layout/IconCircleList"/>
    <dgm:cxn modelId="{79A76F68-6DA1-4ACB-836A-1CC0727F9649}" srcId="{56F3FDC1-D174-4E08-9E64-C59DE0C75B80}" destId="{73F53D92-3A3A-49AC-87AD-5DFF466CF06E}" srcOrd="0" destOrd="0" parTransId="{F4E9913E-EA07-436B-B62C-2F0E9BD97BA4}" sibTransId="{CF4849B3-F131-4EBE-94C4-B5F4925EECA9}"/>
    <dgm:cxn modelId="{29F1B74B-6106-4A74-80E3-4FA7F5ADC635}" type="presOf" srcId="{679A6A6F-60B8-446D-83B3-1ADD0AF24D11}" destId="{56AFD520-57BB-4E02-85EF-F9760394A93E}" srcOrd="0" destOrd="0" presId="urn:microsoft.com/office/officeart/2018/2/layout/IconCircleList"/>
    <dgm:cxn modelId="{D5326C6C-E13A-4E6E-B125-76F453380165}" type="presOf" srcId="{C32A8DB0-9AEE-4CD0-9FD8-AED38CCCC3FE}" destId="{D1A2D9B6-021A-4658-A39D-5E87FB3411CF}" srcOrd="0" destOrd="0" presId="urn:microsoft.com/office/officeart/2018/2/layout/IconCircleList"/>
    <dgm:cxn modelId="{6A1B2A8A-C768-4EAD-AD1B-A24A11BEDA67}" type="presOf" srcId="{BDABF701-B9C4-4FFC-ADCD-012D74DEA9CC}" destId="{935B8E9F-F296-4A83-9623-0712C4AB7976}" srcOrd="0" destOrd="0" presId="urn:microsoft.com/office/officeart/2018/2/layout/IconCircleList"/>
    <dgm:cxn modelId="{B5463391-B915-46CA-9B63-52F90B003DAA}" type="presOf" srcId="{CF4849B3-F131-4EBE-94C4-B5F4925EECA9}" destId="{8F550959-47E0-4311-8B02-7A57A6890E32}" srcOrd="0" destOrd="0" presId="urn:microsoft.com/office/officeart/2018/2/layout/IconCircleList"/>
    <dgm:cxn modelId="{2FC6CE9A-924C-4C0A-BE56-D82801842F93}" type="presOf" srcId="{373A58E3-947E-41DD-BD6E-82B44BB6F88D}" destId="{93DCC04C-FFC7-47D4-ACB8-7C49065D25A3}" srcOrd="0" destOrd="0" presId="urn:microsoft.com/office/officeart/2018/2/layout/IconCircleList"/>
    <dgm:cxn modelId="{D7D9CF9A-1661-4215-A729-FFF095B4E567}" srcId="{56F3FDC1-D174-4E08-9E64-C59DE0C75B80}" destId="{50C284E9-A04F-4A28-9845-06FBC9E23F05}" srcOrd="3" destOrd="0" parTransId="{15397D8B-9B51-4F16-BCFB-4BD1008F5973}" sibTransId="{2302F18D-E1C3-4462-A0F7-AA2A7F18C78B}"/>
    <dgm:cxn modelId="{87573E9D-B632-4743-8EE0-2BD8BEEB5936}" srcId="{56F3FDC1-D174-4E08-9E64-C59DE0C75B80}" destId="{D53D8AB6-E766-4F24-B515-5854E02AC4E1}" srcOrd="2" destOrd="0" parTransId="{DB35129A-F4E0-41D0-A330-1D2EF59B8321}" sibTransId="{C32A8DB0-9AEE-4CD0-9FD8-AED38CCCC3FE}"/>
    <dgm:cxn modelId="{2ABAB3BA-AA71-4EDE-B2C7-C66D4E059CEC}" type="presOf" srcId="{66889723-ADD5-4AFC-9E1F-3A29113A2D6C}" destId="{F4047C27-895F-423F-9C86-0EC1E8BB2F17}" srcOrd="0" destOrd="0" presId="urn:microsoft.com/office/officeart/2018/2/layout/IconCircleList"/>
    <dgm:cxn modelId="{4974CCD1-E47E-4CC3-B720-3EA2B31E8164}" srcId="{56F3FDC1-D174-4E08-9E64-C59DE0C75B80}" destId="{F01423D9-6CDF-43A9-977C-79ED4C4408C3}" srcOrd="8" destOrd="0" parTransId="{C1F08C48-68E2-4120-814C-64346F4767AE}" sibTransId="{7B2E7257-5DD5-4CF9-AB65-C467927EB1AB}"/>
    <dgm:cxn modelId="{40E2FCD6-B8F8-4211-B6E9-EA8A1C6990CE}" type="presOf" srcId="{9C905003-D86B-4157-9FD6-61AA228B9676}" destId="{87AD495C-B639-4B37-9796-0DBDDE5BC160}" srcOrd="0" destOrd="0" presId="urn:microsoft.com/office/officeart/2018/2/layout/IconCircleList"/>
    <dgm:cxn modelId="{5713D2D8-AA96-41EB-AEF9-5EEB180F493F}" type="presOf" srcId="{F01423D9-6CDF-43A9-977C-79ED4C4408C3}" destId="{CE0F0E0A-FC1D-4D28-9FEE-73DA70A3624E}" srcOrd="0" destOrd="0" presId="urn:microsoft.com/office/officeart/2018/2/layout/IconCircleList"/>
    <dgm:cxn modelId="{325A1CE1-58AA-49B5-BCAD-D4956F47C72C}" type="presOf" srcId="{56F3FDC1-D174-4E08-9E64-C59DE0C75B80}" destId="{03C33A3F-4900-4F6E-A396-B5D9A8779D81}" srcOrd="0" destOrd="0" presId="urn:microsoft.com/office/officeart/2018/2/layout/IconCircleList"/>
    <dgm:cxn modelId="{575628B3-EE6F-4DE6-A0DC-DB084F8AF32D}" type="presParOf" srcId="{03C33A3F-4900-4F6E-A396-B5D9A8779D81}" destId="{0E4F79EF-B726-409D-A400-A2EF35CC5D61}" srcOrd="0" destOrd="0" presId="urn:microsoft.com/office/officeart/2018/2/layout/IconCircleList"/>
    <dgm:cxn modelId="{AF496E1A-E482-4580-81ED-0B64DD2C0AD8}" type="presParOf" srcId="{0E4F79EF-B726-409D-A400-A2EF35CC5D61}" destId="{000F5F8C-90F7-4C39-B230-AC58E006176E}" srcOrd="0" destOrd="0" presId="urn:microsoft.com/office/officeart/2018/2/layout/IconCircleList"/>
    <dgm:cxn modelId="{393F3D80-FA2F-4A98-846B-1A2FC7344363}" type="presParOf" srcId="{000F5F8C-90F7-4C39-B230-AC58E006176E}" destId="{08C6B4F9-CFB7-49AC-9DE0-5C0E2985C2E6}" srcOrd="0" destOrd="0" presId="urn:microsoft.com/office/officeart/2018/2/layout/IconCircleList"/>
    <dgm:cxn modelId="{71D366B9-44C2-40DB-9747-547C302EA991}" type="presParOf" srcId="{000F5F8C-90F7-4C39-B230-AC58E006176E}" destId="{D2F3D176-0B10-46A0-B96B-D780256B376E}" srcOrd="1" destOrd="0" presId="urn:microsoft.com/office/officeart/2018/2/layout/IconCircleList"/>
    <dgm:cxn modelId="{B38CC44B-3E5D-4058-B870-5369DF8DDBF5}" type="presParOf" srcId="{000F5F8C-90F7-4C39-B230-AC58E006176E}" destId="{744444BE-CDE3-473B-A331-2E297B4605B8}" srcOrd="2" destOrd="0" presId="urn:microsoft.com/office/officeart/2018/2/layout/IconCircleList"/>
    <dgm:cxn modelId="{18AAE346-4219-4B71-BBA7-8B9DF6733B08}" type="presParOf" srcId="{000F5F8C-90F7-4C39-B230-AC58E006176E}" destId="{870E296B-1F12-4335-AB73-5D954FC6F9EF}" srcOrd="3" destOrd="0" presId="urn:microsoft.com/office/officeart/2018/2/layout/IconCircleList"/>
    <dgm:cxn modelId="{54400674-4299-4996-9868-406D4723F0C6}" type="presParOf" srcId="{0E4F79EF-B726-409D-A400-A2EF35CC5D61}" destId="{8F550959-47E0-4311-8B02-7A57A6890E32}" srcOrd="1" destOrd="0" presId="urn:microsoft.com/office/officeart/2018/2/layout/IconCircleList"/>
    <dgm:cxn modelId="{F7619229-8A60-4721-86E8-E38ED45DDF1D}" type="presParOf" srcId="{0E4F79EF-B726-409D-A400-A2EF35CC5D61}" destId="{E3A9A1D4-DDF1-4D2E-9F65-E35CCC3F4539}" srcOrd="2" destOrd="0" presId="urn:microsoft.com/office/officeart/2018/2/layout/IconCircleList"/>
    <dgm:cxn modelId="{831A8DF3-C013-47A0-B536-2C62525B96F7}" type="presParOf" srcId="{E3A9A1D4-DDF1-4D2E-9F65-E35CCC3F4539}" destId="{A42C3967-6B87-4B43-B723-E425ACBBBDCD}" srcOrd="0" destOrd="0" presId="urn:microsoft.com/office/officeart/2018/2/layout/IconCircleList"/>
    <dgm:cxn modelId="{995FAB60-00CB-4ABE-9BE4-147FE2493D3F}" type="presParOf" srcId="{E3A9A1D4-DDF1-4D2E-9F65-E35CCC3F4539}" destId="{4D4F74F3-9756-4824-9612-DB06CDC14376}" srcOrd="1" destOrd="0" presId="urn:microsoft.com/office/officeart/2018/2/layout/IconCircleList"/>
    <dgm:cxn modelId="{AAE0074F-A52C-4C6B-873F-72E79DD8480C}" type="presParOf" srcId="{E3A9A1D4-DDF1-4D2E-9F65-E35CCC3F4539}" destId="{FC0AAE9B-230D-4C00-A1BA-C7E86677C8E0}" srcOrd="2" destOrd="0" presId="urn:microsoft.com/office/officeart/2018/2/layout/IconCircleList"/>
    <dgm:cxn modelId="{B441E838-8A3C-491A-9CED-AA26F31B5FB6}" type="presParOf" srcId="{E3A9A1D4-DDF1-4D2E-9F65-E35CCC3F4539}" destId="{F97C57CC-9758-4170-BB16-AEBBA000C292}" srcOrd="3" destOrd="0" presId="urn:microsoft.com/office/officeart/2018/2/layout/IconCircleList"/>
    <dgm:cxn modelId="{CA68FCA6-ED6E-41DC-990D-AF406A081632}" type="presParOf" srcId="{0E4F79EF-B726-409D-A400-A2EF35CC5D61}" destId="{87AD495C-B639-4B37-9796-0DBDDE5BC160}" srcOrd="3" destOrd="0" presId="urn:microsoft.com/office/officeart/2018/2/layout/IconCircleList"/>
    <dgm:cxn modelId="{4D09F937-CEF0-4A87-AEBB-BA103472FC7F}" type="presParOf" srcId="{0E4F79EF-B726-409D-A400-A2EF35CC5D61}" destId="{5FEB0191-4C9B-49FF-AC64-E395FEAFC3AE}" srcOrd="4" destOrd="0" presId="urn:microsoft.com/office/officeart/2018/2/layout/IconCircleList"/>
    <dgm:cxn modelId="{41C747FA-B728-404D-9CAB-FF9AA1F7280F}" type="presParOf" srcId="{5FEB0191-4C9B-49FF-AC64-E395FEAFC3AE}" destId="{B389AB67-8829-4DC1-BC12-ABB5AC4C9FF6}" srcOrd="0" destOrd="0" presId="urn:microsoft.com/office/officeart/2018/2/layout/IconCircleList"/>
    <dgm:cxn modelId="{D1A684F8-4E3C-4E7C-8990-2783ACE4A797}" type="presParOf" srcId="{5FEB0191-4C9B-49FF-AC64-E395FEAFC3AE}" destId="{95FA4054-ED1E-4CCF-A757-043C5E6FE5D6}" srcOrd="1" destOrd="0" presId="urn:microsoft.com/office/officeart/2018/2/layout/IconCircleList"/>
    <dgm:cxn modelId="{6934FFBF-1E08-46BC-BF1F-98F659925F92}" type="presParOf" srcId="{5FEB0191-4C9B-49FF-AC64-E395FEAFC3AE}" destId="{1A970D82-B4F2-4117-A162-8127E9B8F5FF}" srcOrd="2" destOrd="0" presId="urn:microsoft.com/office/officeart/2018/2/layout/IconCircleList"/>
    <dgm:cxn modelId="{AA750FA8-CA77-4833-BDCF-5771319569BD}" type="presParOf" srcId="{5FEB0191-4C9B-49FF-AC64-E395FEAFC3AE}" destId="{E3C02630-AE9C-4BA0-A5CE-C72B85F04384}" srcOrd="3" destOrd="0" presId="urn:microsoft.com/office/officeart/2018/2/layout/IconCircleList"/>
    <dgm:cxn modelId="{87C9372A-81F1-4342-A53C-1012AEB318ED}" type="presParOf" srcId="{0E4F79EF-B726-409D-A400-A2EF35CC5D61}" destId="{D1A2D9B6-021A-4658-A39D-5E87FB3411CF}" srcOrd="5" destOrd="0" presId="urn:microsoft.com/office/officeart/2018/2/layout/IconCircleList"/>
    <dgm:cxn modelId="{02028D57-E73C-409C-A543-B00A74101DE4}" type="presParOf" srcId="{0E4F79EF-B726-409D-A400-A2EF35CC5D61}" destId="{89DC1996-0AD6-4B2B-BA80-227D0F56E460}" srcOrd="6" destOrd="0" presId="urn:microsoft.com/office/officeart/2018/2/layout/IconCircleList"/>
    <dgm:cxn modelId="{33760379-4EA4-4E79-961F-5D6A3BDD8E6D}" type="presParOf" srcId="{89DC1996-0AD6-4B2B-BA80-227D0F56E460}" destId="{94A12C23-9D0D-4A67-998A-B7CA39A718B7}" srcOrd="0" destOrd="0" presId="urn:microsoft.com/office/officeart/2018/2/layout/IconCircleList"/>
    <dgm:cxn modelId="{3F73D89C-1DFA-491A-8EEA-39BE932C4665}" type="presParOf" srcId="{89DC1996-0AD6-4B2B-BA80-227D0F56E460}" destId="{18B1AA79-7C4E-4ED7-8253-B85FA16145C4}" srcOrd="1" destOrd="0" presId="urn:microsoft.com/office/officeart/2018/2/layout/IconCircleList"/>
    <dgm:cxn modelId="{C172436F-574E-4652-BA53-CDCCCCDA24BA}" type="presParOf" srcId="{89DC1996-0AD6-4B2B-BA80-227D0F56E460}" destId="{C2B10697-5A85-4478-ACE1-A1CA2937CE10}" srcOrd="2" destOrd="0" presId="urn:microsoft.com/office/officeart/2018/2/layout/IconCircleList"/>
    <dgm:cxn modelId="{21D6B7C1-702D-45AB-9146-B8DB77345184}" type="presParOf" srcId="{89DC1996-0AD6-4B2B-BA80-227D0F56E460}" destId="{D66F0E8E-B252-4112-98C8-DBCF79404B47}" srcOrd="3" destOrd="0" presId="urn:microsoft.com/office/officeart/2018/2/layout/IconCircleList"/>
    <dgm:cxn modelId="{83A14F9C-4F88-422A-AACD-87815FAE9716}" type="presParOf" srcId="{0E4F79EF-B726-409D-A400-A2EF35CC5D61}" destId="{61755A08-DFD6-4CBD-8D1C-079BCABB4035}" srcOrd="7" destOrd="0" presId="urn:microsoft.com/office/officeart/2018/2/layout/IconCircleList"/>
    <dgm:cxn modelId="{0CDD736A-324C-48AE-8E80-1740E967C589}" type="presParOf" srcId="{0E4F79EF-B726-409D-A400-A2EF35CC5D61}" destId="{446D3EF9-61E3-4B44-8E6D-BB384DF885CC}" srcOrd="8" destOrd="0" presId="urn:microsoft.com/office/officeart/2018/2/layout/IconCircleList"/>
    <dgm:cxn modelId="{8DB0D6E4-A038-446C-AB55-015252896763}" type="presParOf" srcId="{446D3EF9-61E3-4B44-8E6D-BB384DF885CC}" destId="{FE7A4A07-91B0-4584-9FD4-40D6D7909700}" srcOrd="0" destOrd="0" presId="urn:microsoft.com/office/officeart/2018/2/layout/IconCircleList"/>
    <dgm:cxn modelId="{2054D203-DBD1-46F8-B492-E9E92CBE6C59}" type="presParOf" srcId="{446D3EF9-61E3-4B44-8E6D-BB384DF885CC}" destId="{9A626883-1381-4582-A2F2-27F2EDD01CB1}" srcOrd="1" destOrd="0" presId="urn:microsoft.com/office/officeart/2018/2/layout/IconCircleList"/>
    <dgm:cxn modelId="{2DBC4959-2D5E-4375-A8C8-EAF068C383E4}" type="presParOf" srcId="{446D3EF9-61E3-4B44-8E6D-BB384DF885CC}" destId="{AC0335D1-4AE7-405E-9DE3-B6497AD17A48}" srcOrd="2" destOrd="0" presId="urn:microsoft.com/office/officeart/2018/2/layout/IconCircleList"/>
    <dgm:cxn modelId="{5848ED29-9550-4FF4-BD80-E89C1CF3FEF4}" type="presParOf" srcId="{446D3EF9-61E3-4B44-8E6D-BB384DF885CC}" destId="{F4047C27-895F-423F-9C86-0EC1E8BB2F17}" srcOrd="3" destOrd="0" presId="urn:microsoft.com/office/officeart/2018/2/layout/IconCircleList"/>
    <dgm:cxn modelId="{E73B91DD-EE24-46B5-8880-2FCBCFD103E1}" type="presParOf" srcId="{0E4F79EF-B726-409D-A400-A2EF35CC5D61}" destId="{9DB0DA49-2B31-42E3-A95D-26254DEC97D5}" srcOrd="9" destOrd="0" presId="urn:microsoft.com/office/officeart/2018/2/layout/IconCircleList"/>
    <dgm:cxn modelId="{37785D6A-4F8A-4506-8FDA-759A698ECC22}" type="presParOf" srcId="{0E4F79EF-B726-409D-A400-A2EF35CC5D61}" destId="{79947E61-3476-4B2B-B93D-B0F5322B066D}" srcOrd="10" destOrd="0" presId="urn:microsoft.com/office/officeart/2018/2/layout/IconCircleList"/>
    <dgm:cxn modelId="{6E0C5EEF-4CA2-4163-A42F-883821F3BE03}" type="presParOf" srcId="{79947E61-3476-4B2B-B93D-B0F5322B066D}" destId="{FD45988A-EBDB-495B-8EDA-7B75F0D1DE3F}" srcOrd="0" destOrd="0" presId="urn:microsoft.com/office/officeart/2018/2/layout/IconCircleList"/>
    <dgm:cxn modelId="{DB0FDA8E-723E-4628-B093-3FE2146D9624}" type="presParOf" srcId="{79947E61-3476-4B2B-B93D-B0F5322B066D}" destId="{945BB7EC-0CDB-4082-8A80-453AF9DEDB17}" srcOrd="1" destOrd="0" presId="urn:microsoft.com/office/officeart/2018/2/layout/IconCircleList"/>
    <dgm:cxn modelId="{A6F4D8FB-8434-4398-8F61-447B37C63833}" type="presParOf" srcId="{79947E61-3476-4B2B-B93D-B0F5322B066D}" destId="{67E6F303-BCBE-40C8-A3F5-D1CBC7F0DF77}" srcOrd="2" destOrd="0" presId="urn:microsoft.com/office/officeart/2018/2/layout/IconCircleList"/>
    <dgm:cxn modelId="{A4419253-5695-42EA-8A23-8C18783BBD08}" type="presParOf" srcId="{79947E61-3476-4B2B-B93D-B0F5322B066D}" destId="{1E0EAB5E-F6AD-4150-A29F-EB6A143CCA50}" srcOrd="3" destOrd="0" presId="urn:microsoft.com/office/officeart/2018/2/layout/IconCircleList"/>
    <dgm:cxn modelId="{74A0D587-5486-4EAD-AC18-8C3A73403468}" type="presParOf" srcId="{0E4F79EF-B726-409D-A400-A2EF35CC5D61}" destId="{10051BC7-5053-4EF6-AAE5-D0C36160A68A}" srcOrd="11" destOrd="0" presId="urn:microsoft.com/office/officeart/2018/2/layout/IconCircleList"/>
    <dgm:cxn modelId="{576C556F-1FB0-4153-9314-39E31C721306}" type="presParOf" srcId="{0E4F79EF-B726-409D-A400-A2EF35CC5D61}" destId="{368B230D-7C3A-47F9-A46F-09FA3219079B}" srcOrd="12" destOrd="0" presId="urn:microsoft.com/office/officeart/2018/2/layout/IconCircleList"/>
    <dgm:cxn modelId="{AD56C82C-C3BA-449A-9D24-91D42EB2CB27}" type="presParOf" srcId="{368B230D-7C3A-47F9-A46F-09FA3219079B}" destId="{046C4013-6EF0-4EA1-A38C-D4F94665BB01}" srcOrd="0" destOrd="0" presId="urn:microsoft.com/office/officeart/2018/2/layout/IconCircleList"/>
    <dgm:cxn modelId="{4F3B2610-C192-4DFB-854D-44CABD962C54}" type="presParOf" srcId="{368B230D-7C3A-47F9-A46F-09FA3219079B}" destId="{B305EAB8-CA6C-4C94-BECC-B4A5686E54EB}" srcOrd="1" destOrd="0" presId="urn:microsoft.com/office/officeart/2018/2/layout/IconCircleList"/>
    <dgm:cxn modelId="{D072F882-7F7A-4256-8787-0B7CD350236B}" type="presParOf" srcId="{368B230D-7C3A-47F9-A46F-09FA3219079B}" destId="{40A67A9B-8506-4F7F-B1C2-ED74F5C507EC}" srcOrd="2" destOrd="0" presId="urn:microsoft.com/office/officeart/2018/2/layout/IconCircleList"/>
    <dgm:cxn modelId="{E178E67C-A805-46F7-92E1-0EE76B79E655}" type="presParOf" srcId="{368B230D-7C3A-47F9-A46F-09FA3219079B}" destId="{56AFD520-57BB-4E02-85EF-F9760394A93E}" srcOrd="3" destOrd="0" presId="urn:microsoft.com/office/officeart/2018/2/layout/IconCircleList"/>
    <dgm:cxn modelId="{B7E93C42-42AE-4A92-8876-0F5AD44D122A}" type="presParOf" srcId="{0E4F79EF-B726-409D-A400-A2EF35CC5D61}" destId="{935B8E9F-F296-4A83-9623-0712C4AB7976}" srcOrd="13" destOrd="0" presId="urn:microsoft.com/office/officeart/2018/2/layout/IconCircleList"/>
    <dgm:cxn modelId="{81635B61-9C35-4251-AB44-13651C738669}" type="presParOf" srcId="{0E4F79EF-B726-409D-A400-A2EF35CC5D61}" destId="{EDF7CCC5-27DE-4045-B535-879D43E85B85}" srcOrd="14" destOrd="0" presId="urn:microsoft.com/office/officeart/2018/2/layout/IconCircleList"/>
    <dgm:cxn modelId="{49C9B0A4-AF95-4D42-A7C0-20FCDA3B0CEC}" type="presParOf" srcId="{EDF7CCC5-27DE-4045-B535-879D43E85B85}" destId="{2E23A224-E8A4-4788-B08B-E8520780C442}" srcOrd="0" destOrd="0" presId="urn:microsoft.com/office/officeart/2018/2/layout/IconCircleList"/>
    <dgm:cxn modelId="{B910EC7E-8FD3-402B-B613-8581B6399035}" type="presParOf" srcId="{EDF7CCC5-27DE-4045-B535-879D43E85B85}" destId="{D01A6741-0A5A-43F3-BCCE-A4CF4EC81CA6}" srcOrd="1" destOrd="0" presId="urn:microsoft.com/office/officeart/2018/2/layout/IconCircleList"/>
    <dgm:cxn modelId="{6B983684-FB2F-4F57-8EE1-44AD8F8D9B10}" type="presParOf" srcId="{EDF7CCC5-27DE-4045-B535-879D43E85B85}" destId="{CD8C1A14-99B6-4C7D-9C4F-C6C728306BC2}" srcOrd="2" destOrd="0" presId="urn:microsoft.com/office/officeart/2018/2/layout/IconCircleList"/>
    <dgm:cxn modelId="{D1F415ED-8216-4E22-81B3-C22EEF1F8EDD}" type="presParOf" srcId="{EDF7CCC5-27DE-4045-B535-879D43E85B85}" destId="{93DCC04C-FFC7-47D4-ACB8-7C49065D25A3}" srcOrd="3" destOrd="0" presId="urn:microsoft.com/office/officeart/2018/2/layout/IconCircleList"/>
    <dgm:cxn modelId="{FEA3C547-9E8E-421A-9059-5063697C79B2}" type="presParOf" srcId="{0E4F79EF-B726-409D-A400-A2EF35CC5D61}" destId="{F99B90BD-0445-4120-AB22-A2310757240A}" srcOrd="15" destOrd="0" presId="urn:microsoft.com/office/officeart/2018/2/layout/IconCircleList"/>
    <dgm:cxn modelId="{FE33A77D-EB0A-41B7-B830-4D928C205BA2}" type="presParOf" srcId="{0E4F79EF-B726-409D-A400-A2EF35CC5D61}" destId="{CA1F5106-EC8F-42AE-BEC1-2B1BF3D02B5B}" srcOrd="16" destOrd="0" presId="urn:microsoft.com/office/officeart/2018/2/layout/IconCircleList"/>
    <dgm:cxn modelId="{8DBCC7E4-D702-41C3-80EB-E2DE0D661F13}" type="presParOf" srcId="{CA1F5106-EC8F-42AE-BEC1-2B1BF3D02B5B}" destId="{F336D2F7-78B8-4377-954B-D9AADA9776A2}" srcOrd="0" destOrd="0" presId="urn:microsoft.com/office/officeart/2018/2/layout/IconCircleList"/>
    <dgm:cxn modelId="{7CBF7B43-652B-424F-A5A9-038D3EE601A5}" type="presParOf" srcId="{CA1F5106-EC8F-42AE-BEC1-2B1BF3D02B5B}" destId="{89BFF933-6E18-4640-AC29-793DBED42FC9}" srcOrd="1" destOrd="0" presId="urn:microsoft.com/office/officeart/2018/2/layout/IconCircleList"/>
    <dgm:cxn modelId="{D36F1BDA-DD89-4F73-94A8-91CE04CDC4FD}" type="presParOf" srcId="{CA1F5106-EC8F-42AE-BEC1-2B1BF3D02B5B}" destId="{240E2E8C-5866-4F54-A6C4-E3B2AA21E8C8}" srcOrd="2" destOrd="0" presId="urn:microsoft.com/office/officeart/2018/2/layout/IconCircleList"/>
    <dgm:cxn modelId="{A586B137-652D-4502-9DED-CE0957278235}" type="presParOf" srcId="{CA1F5106-EC8F-42AE-BEC1-2B1BF3D02B5B}" destId="{CE0F0E0A-FC1D-4D28-9FEE-73DA70A362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C9F500-CD2F-4643-8EB3-A1F19220B6A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B2CA00-AA93-4510-9907-1CDC06BBDCF0}">
      <dgm:prSet/>
      <dgm:spPr/>
      <dgm:t>
        <a:bodyPr/>
        <a:lstStyle/>
        <a:p>
          <a:r>
            <a:rPr lang="bg-BG" b="1" dirty="0"/>
            <a:t>Agile Software Development Life Cycle (SDLC)</a:t>
          </a:r>
          <a:r>
            <a:rPr lang="bg-BG" dirty="0"/>
            <a:t> was adopted to support iterative development, testing and continuous refinement</a:t>
          </a:r>
          <a:r>
            <a:rPr lang="en-GB" dirty="0"/>
            <a:t> [5]</a:t>
          </a:r>
          <a:r>
            <a:rPr lang="bg-BG" dirty="0"/>
            <a:t>. </a:t>
          </a:r>
          <a:endParaRPr lang="en-US" dirty="0"/>
        </a:p>
      </dgm:t>
    </dgm:pt>
    <dgm:pt modelId="{22B4E89B-0D6E-439A-BED1-809E1EAF59BA}" type="parTrans" cxnId="{A336DB33-69E4-4256-9192-7BBEFF0B5883}">
      <dgm:prSet/>
      <dgm:spPr/>
      <dgm:t>
        <a:bodyPr/>
        <a:lstStyle/>
        <a:p>
          <a:endParaRPr lang="en-US"/>
        </a:p>
      </dgm:t>
    </dgm:pt>
    <dgm:pt modelId="{2B3BE403-B25D-424C-AC12-0804B5BBB3FB}" type="sibTrans" cxnId="{A336DB33-69E4-4256-9192-7BBEFF0B5883}">
      <dgm:prSet/>
      <dgm:spPr/>
      <dgm:t>
        <a:bodyPr/>
        <a:lstStyle/>
        <a:p>
          <a:endParaRPr lang="en-US"/>
        </a:p>
      </dgm:t>
    </dgm:pt>
    <dgm:pt modelId="{BC486E9E-61CF-48E2-91F0-B47F904A9399}">
      <dgm:prSet/>
      <dgm:spPr/>
      <dgm:t>
        <a:bodyPr/>
        <a:lstStyle/>
        <a:p>
          <a:r>
            <a:rPr lang="bg-BG" dirty="0"/>
            <a:t>The findings from the literature review guided the selection of </a:t>
          </a:r>
          <a:r>
            <a:rPr lang="bg-BG" b="1" dirty="0"/>
            <a:t>Electron, Node.js, Bash, Python and Nmap</a:t>
          </a:r>
          <a:r>
            <a:rPr lang="bg-BG" dirty="0"/>
            <a:t> as the core technologies</a:t>
          </a:r>
          <a:r>
            <a:rPr lang="en-GB" dirty="0"/>
            <a:t> [3], [4]</a:t>
          </a:r>
          <a:r>
            <a:rPr lang="bg-BG" dirty="0"/>
            <a:t>. </a:t>
          </a:r>
          <a:endParaRPr lang="en-US" dirty="0"/>
        </a:p>
      </dgm:t>
    </dgm:pt>
    <dgm:pt modelId="{CD1F82FF-8591-44B1-BB44-3479ADE69991}" type="parTrans" cxnId="{7A373609-FA18-415F-AEAC-359F281BEF75}">
      <dgm:prSet/>
      <dgm:spPr/>
      <dgm:t>
        <a:bodyPr/>
        <a:lstStyle/>
        <a:p>
          <a:endParaRPr lang="en-US"/>
        </a:p>
      </dgm:t>
    </dgm:pt>
    <dgm:pt modelId="{330EE523-A25E-4A6A-8030-532DEB641DBC}" type="sibTrans" cxnId="{7A373609-FA18-415F-AEAC-359F281BEF75}">
      <dgm:prSet/>
      <dgm:spPr/>
      <dgm:t>
        <a:bodyPr/>
        <a:lstStyle/>
        <a:p>
          <a:endParaRPr lang="en-US"/>
        </a:p>
      </dgm:t>
    </dgm:pt>
    <dgm:pt modelId="{823FFB14-647E-4E35-9704-7A8FDA9319E6}">
      <dgm:prSet/>
      <dgm:spPr/>
      <dgm:t>
        <a:bodyPr/>
        <a:lstStyle/>
        <a:p>
          <a:r>
            <a:rPr lang="bg-BG" dirty="0"/>
            <a:t>The application was implemented through incremental development, with each module tested independently before system integration</a:t>
          </a:r>
          <a:r>
            <a:rPr lang="en-GB" dirty="0"/>
            <a:t> [5]</a:t>
          </a:r>
          <a:r>
            <a:rPr lang="bg-BG" dirty="0"/>
            <a:t>. </a:t>
          </a:r>
          <a:endParaRPr lang="en-US" dirty="0"/>
        </a:p>
      </dgm:t>
    </dgm:pt>
    <dgm:pt modelId="{C7B1FDB9-8CD7-481E-8ED2-3D61FBA20397}" type="parTrans" cxnId="{0B610633-D229-4D7F-9600-70BD62E356F2}">
      <dgm:prSet/>
      <dgm:spPr/>
      <dgm:t>
        <a:bodyPr/>
        <a:lstStyle/>
        <a:p>
          <a:endParaRPr lang="en-US"/>
        </a:p>
      </dgm:t>
    </dgm:pt>
    <dgm:pt modelId="{89774608-308B-44B8-925E-65FA8A42B1BD}" type="sibTrans" cxnId="{0B610633-D229-4D7F-9600-70BD62E356F2}">
      <dgm:prSet/>
      <dgm:spPr/>
      <dgm:t>
        <a:bodyPr/>
        <a:lstStyle/>
        <a:p>
          <a:endParaRPr lang="en-US"/>
        </a:p>
      </dgm:t>
    </dgm:pt>
    <dgm:pt modelId="{1FF64FC6-BB0F-4978-9218-E078FF674E6F}">
      <dgm:prSet/>
      <dgm:spPr/>
      <dgm:t>
        <a:bodyPr/>
        <a:lstStyle/>
        <a:p>
          <a:r>
            <a:rPr lang="bg-BG" dirty="0"/>
            <a:t>Functional validation was performed using </a:t>
          </a:r>
          <a:r>
            <a:rPr lang="bg-BG" b="1" dirty="0"/>
            <a:t>Kali Linux</a:t>
          </a:r>
          <a:r>
            <a:rPr lang="bg-BG" dirty="0"/>
            <a:t>, virtual machines and controlled laboratory environments</a:t>
          </a:r>
          <a:r>
            <a:rPr lang="en-GB" dirty="0"/>
            <a:t> [4]</a:t>
          </a:r>
          <a:r>
            <a:rPr lang="bg-BG" dirty="0"/>
            <a:t>. </a:t>
          </a:r>
          <a:endParaRPr lang="en-US" dirty="0"/>
        </a:p>
      </dgm:t>
    </dgm:pt>
    <dgm:pt modelId="{582AEDAB-3D68-4229-B20E-14D8E301BE48}" type="parTrans" cxnId="{5310F4EC-F219-4F88-934D-F58B4429B588}">
      <dgm:prSet/>
      <dgm:spPr/>
      <dgm:t>
        <a:bodyPr/>
        <a:lstStyle/>
        <a:p>
          <a:endParaRPr lang="en-US"/>
        </a:p>
      </dgm:t>
    </dgm:pt>
    <dgm:pt modelId="{7D23DBBD-F9EB-4150-9729-3D6B6AEDEDCD}" type="sibTrans" cxnId="{5310F4EC-F219-4F88-934D-F58B4429B588}">
      <dgm:prSet/>
      <dgm:spPr/>
      <dgm:t>
        <a:bodyPr/>
        <a:lstStyle/>
        <a:p>
          <a:endParaRPr lang="en-US"/>
        </a:p>
      </dgm:t>
    </dgm:pt>
    <dgm:pt modelId="{27C4EB9A-40E7-4699-8FF4-CB77CAD4D64C}">
      <dgm:prSet/>
      <dgm:spPr/>
      <dgm:t>
        <a:bodyPr/>
        <a:lstStyle/>
        <a:p>
          <a:r>
            <a:rPr lang="bg-BG" dirty="0"/>
            <a:t>The completed system was evaluated against the project objectives through practical testing and report generation</a:t>
          </a:r>
          <a:r>
            <a:rPr lang="en-GB" dirty="0"/>
            <a:t> [1], [3]</a:t>
          </a:r>
          <a:r>
            <a:rPr lang="bg-BG" dirty="0"/>
            <a:t>. </a:t>
          </a:r>
          <a:endParaRPr lang="en-US" dirty="0"/>
        </a:p>
      </dgm:t>
    </dgm:pt>
    <dgm:pt modelId="{5C112722-BA62-44B0-A6A1-937C18C5D6A7}" type="parTrans" cxnId="{D11C61B4-FA6A-40C9-BC7B-A95E0712834F}">
      <dgm:prSet/>
      <dgm:spPr/>
      <dgm:t>
        <a:bodyPr/>
        <a:lstStyle/>
        <a:p>
          <a:endParaRPr lang="en-US"/>
        </a:p>
      </dgm:t>
    </dgm:pt>
    <dgm:pt modelId="{DF10BDCA-7A59-45CE-AA9A-43E2CCF150FD}" type="sibTrans" cxnId="{D11C61B4-FA6A-40C9-BC7B-A95E0712834F}">
      <dgm:prSet/>
      <dgm:spPr/>
      <dgm:t>
        <a:bodyPr/>
        <a:lstStyle/>
        <a:p>
          <a:endParaRPr lang="en-US"/>
        </a:p>
      </dgm:t>
    </dgm:pt>
    <dgm:pt modelId="{A4997871-DABB-4D41-8F14-49C0717A9B0C}" type="pres">
      <dgm:prSet presAssocID="{FFC9F500-CD2F-4643-8EB3-A1F19220B6A1}" presName="linear" presStyleCnt="0">
        <dgm:presLayoutVars>
          <dgm:animLvl val="lvl"/>
          <dgm:resizeHandles val="exact"/>
        </dgm:presLayoutVars>
      </dgm:prSet>
      <dgm:spPr/>
    </dgm:pt>
    <dgm:pt modelId="{0C5CA075-D74B-4217-802C-BDD0E10A77D7}" type="pres">
      <dgm:prSet presAssocID="{4FB2CA00-AA93-4510-9907-1CDC06BBDCF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759FBB7-3BBD-433D-B7C0-9CF7EE725768}" type="pres">
      <dgm:prSet presAssocID="{2B3BE403-B25D-424C-AC12-0804B5BBB3FB}" presName="spacer" presStyleCnt="0"/>
      <dgm:spPr/>
    </dgm:pt>
    <dgm:pt modelId="{A1750208-1E43-42FD-A8A6-2CC615F18B87}" type="pres">
      <dgm:prSet presAssocID="{BC486E9E-61CF-48E2-91F0-B47F904A939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D82BE53-F7F4-4B69-A152-7C2A86D69306}" type="pres">
      <dgm:prSet presAssocID="{330EE523-A25E-4A6A-8030-532DEB641DBC}" presName="spacer" presStyleCnt="0"/>
      <dgm:spPr/>
    </dgm:pt>
    <dgm:pt modelId="{79927DA2-ECE7-4C7B-BFD2-5F498846FD4E}" type="pres">
      <dgm:prSet presAssocID="{823FFB14-647E-4E35-9704-7A8FDA9319E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C6C4D76-213E-47FA-9875-D19B3D8E6E01}" type="pres">
      <dgm:prSet presAssocID="{89774608-308B-44B8-925E-65FA8A42B1BD}" presName="spacer" presStyleCnt="0"/>
      <dgm:spPr/>
    </dgm:pt>
    <dgm:pt modelId="{0AFE4E37-BFAD-4233-8D95-F93E3C802978}" type="pres">
      <dgm:prSet presAssocID="{1FF64FC6-BB0F-4978-9218-E078FF674E6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9BD1725-2D55-4FE1-96BB-2C665EFA88AE}" type="pres">
      <dgm:prSet presAssocID="{7D23DBBD-F9EB-4150-9729-3D6B6AEDEDCD}" presName="spacer" presStyleCnt="0"/>
      <dgm:spPr/>
    </dgm:pt>
    <dgm:pt modelId="{64D53352-3E95-4A4A-8BC4-0DF4F477E963}" type="pres">
      <dgm:prSet presAssocID="{27C4EB9A-40E7-4699-8FF4-CB77CAD4D64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F08507-6144-45AA-978E-63F609E5B5B1}" type="presOf" srcId="{FFC9F500-CD2F-4643-8EB3-A1F19220B6A1}" destId="{A4997871-DABB-4D41-8F14-49C0717A9B0C}" srcOrd="0" destOrd="0" presId="urn:microsoft.com/office/officeart/2005/8/layout/vList2"/>
    <dgm:cxn modelId="{7A373609-FA18-415F-AEAC-359F281BEF75}" srcId="{FFC9F500-CD2F-4643-8EB3-A1F19220B6A1}" destId="{BC486E9E-61CF-48E2-91F0-B47F904A9399}" srcOrd="1" destOrd="0" parTransId="{CD1F82FF-8591-44B1-BB44-3479ADE69991}" sibTransId="{330EE523-A25E-4A6A-8030-532DEB641DBC}"/>
    <dgm:cxn modelId="{B153E416-E8DC-4DF1-8400-94F3021218EF}" type="presOf" srcId="{823FFB14-647E-4E35-9704-7A8FDA9319E6}" destId="{79927DA2-ECE7-4C7B-BFD2-5F498846FD4E}" srcOrd="0" destOrd="0" presId="urn:microsoft.com/office/officeart/2005/8/layout/vList2"/>
    <dgm:cxn modelId="{0B610633-D229-4D7F-9600-70BD62E356F2}" srcId="{FFC9F500-CD2F-4643-8EB3-A1F19220B6A1}" destId="{823FFB14-647E-4E35-9704-7A8FDA9319E6}" srcOrd="2" destOrd="0" parTransId="{C7B1FDB9-8CD7-481E-8ED2-3D61FBA20397}" sibTransId="{89774608-308B-44B8-925E-65FA8A42B1BD}"/>
    <dgm:cxn modelId="{A336DB33-69E4-4256-9192-7BBEFF0B5883}" srcId="{FFC9F500-CD2F-4643-8EB3-A1F19220B6A1}" destId="{4FB2CA00-AA93-4510-9907-1CDC06BBDCF0}" srcOrd="0" destOrd="0" parTransId="{22B4E89B-0D6E-439A-BED1-809E1EAF59BA}" sibTransId="{2B3BE403-B25D-424C-AC12-0804B5BBB3FB}"/>
    <dgm:cxn modelId="{94F3E86F-E747-467A-AF8D-5458FC6A8C24}" type="presOf" srcId="{4FB2CA00-AA93-4510-9907-1CDC06BBDCF0}" destId="{0C5CA075-D74B-4217-802C-BDD0E10A77D7}" srcOrd="0" destOrd="0" presId="urn:microsoft.com/office/officeart/2005/8/layout/vList2"/>
    <dgm:cxn modelId="{EBE37087-7E77-41EB-9816-0208757A6398}" type="presOf" srcId="{BC486E9E-61CF-48E2-91F0-B47F904A9399}" destId="{A1750208-1E43-42FD-A8A6-2CC615F18B87}" srcOrd="0" destOrd="0" presId="urn:microsoft.com/office/officeart/2005/8/layout/vList2"/>
    <dgm:cxn modelId="{8725EB8B-440F-4512-A0B9-7C42C0E77382}" type="presOf" srcId="{1FF64FC6-BB0F-4978-9218-E078FF674E6F}" destId="{0AFE4E37-BFAD-4233-8D95-F93E3C802978}" srcOrd="0" destOrd="0" presId="urn:microsoft.com/office/officeart/2005/8/layout/vList2"/>
    <dgm:cxn modelId="{0ACB3A91-2A69-4188-97CD-B4FE4F519239}" type="presOf" srcId="{27C4EB9A-40E7-4699-8FF4-CB77CAD4D64C}" destId="{64D53352-3E95-4A4A-8BC4-0DF4F477E963}" srcOrd="0" destOrd="0" presId="urn:microsoft.com/office/officeart/2005/8/layout/vList2"/>
    <dgm:cxn modelId="{D11C61B4-FA6A-40C9-BC7B-A95E0712834F}" srcId="{FFC9F500-CD2F-4643-8EB3-A1F19220B6A1}" destId="{27C4EB9A-40E7-4699-8FF4-CB77CAD4D64C}" srcOrd="4" destOrd="0" parTransId="{5C112722-BA62-44B0-A6A1-937C18C5D6A7}" sibTransId="{DF10BDCA-7A59-45CE-AA9A-43E2CCF150FD}"/>
    <dgm:cxn modelId="{5310F4EC-F219-4F88-934D-F58B4429B588}" srcId="{FFC9F500-CD2F-4643-8EB3-A1F19220B6A1}" destId="{1FF64FC6-BB0F-4978-9218-E078FF674E6F}" srcOrd="3" destOrd="0" parTransId="{582AEDAB-3D68-4229-B20E-14D8E301BE48}" sibTransId="{7D23DBBD-F9EB-4150-9729-3D6B6AEDEDCD}"/>
    <dgm:cxn modelId="{4422B3BD-2F92-4CF9-89CF-4AFE8CFBAA7D}" type="presParOf" srcId="{A4997871-DABB-4D41-8F14-49C0717A9B0C}" destId="{0C5CA075-D74B-4217-802C-BDD0E10A77D7}" srcOrd="0" destOrd="0" presId="urn:microsoft.com/office/officeart/2005/8/layout/vList2"/>
    <dgm:cxn modelId="{A5F1F913-1E66-47A4-9054-D88B6D58AD5A}" type="presParOf" srcId="{A4997871-DABB-4D41-8F14-49C0717A9B0C}" destId="{0759FBB7-3BBD-433D-B7C0-9CF7EE725768}" srcOrd="1" destOrd="0" presId="urn:microsoft.com/office/officeart/2005/8/layout/vList2"/>
    <dgm:cxn modelId="{72F54EFE-F1E9-41D7-B426-E0043C34BEA6}" type="presParOf" srcId="{A4997871-DABB-4D41-8F14-49C0717A9B0C}" destId="{A1750208-1E43-42FD-A8A6-2CC615F18B87}" srcOrd="2" destOrd="0" presId="urn:microsoft.com/office/officeart/2005/8/layout/vList2"/>
    <dgm:cxn modelId="{EA6FBE66-9B01-4C25-9F7A-0817A117A3DB}" type="presParOf" srcId="{A4997871-DABB-4D41-8F14-49C0717A9B0C}" destId="{1D82BE53-F7F4-4B69-A152-7C2A86D69306}" srcOrd="3" destOrd="0" presId="urn:microsoft.com/office/officeart/2005/8/layout/vList2"/>
    <dgm:cxn modelId="{2A34C324-DCE8-4305-A25C-488E0EAF0613}" type="presParOf" srcId="{A4997871-DABB-4D41-8F14-49C0717A9B0C}" destId="{79927DA2-ECE7-4C7B-BFD2-5F498846FD4E}" srcOrd="4" destOrd="0" presId="urn:microsoft.com/office/officeart/2005/8/layout/vList2"/>
    <dgm:cxn modelId="{EDAFC86E-532E-4389-8059-7B26F7AD638B}" type="presParOf" srcId="{A4997871-DABB-4D41-8F14-49C0717A9B0C}" destId="{0C6C4D76-213E-47FA-9875-D19B3D8E6E01}" srcOrd="5" destOrd="0" presId="urn:microsoft.com/office/officeart/2005/8/layout/vList2"/>
    <dgm:cxn modelId="{AF1D9246-9A19-40BE-9294-127D86D770D6}" type="presParOf" srcId="{A4997871-DABB-4D41-8F14-49C0717A9B0C}" destId="{0AFE4E37-BFAD-4233-8D95-F93E3C802978}" srcOrd="6" destOrd="0" presId="urn:microsoft.com/office/officeart/2005/8/layout/vList2"/>
    <dgm:cxn modelId="{59F1D0B1-DA3E-486D-A0B8-6308C180EE7C}" type="presParOf" srcId="{A4997871-DABB-4D41-8F14-49C0717A9B0C}" destId="{69BD1725-2D55-4FE1-96BB-2C665EFA88AE}" srcOrd="7" destOrd="0" presId="urn:microsoft.com/office/officeart/2005/8/layout/vList2"/>
    <dgm:cxn modelId="{4ECB1E52-539B-463A-AAD9-E1DF3D23E139}" type="presParOf" srcId="{A4997871-DABB-4D41-8F14-49C0717A9B0C}" destId="{64D53352-3E95-4A4A-8BC4-0DF4F477E96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2779BD8-5F1E-4EA0-B490-FD52354C4C9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E3EDBE-5A9A-4367-A1C6-DC8A4E62C736}">
      <dgm:prSet/>
      <dgm:spPr/>
      <dgm:t>
        <a:bodyPr/>
        <a:lstStyle/>
        <a:p>
          <a:r>
            <a:rPr lang="en-US" dirty="0"/>
            <a:t>User Interface → Node.js Backend → Bash Script → Nmap Engine → </a:t>
          </a:r>
          <a:r>
            <a:rPr lang="bg-BG" dirty="0"/>
            <a:t>Python Report Module</a:t>
          </a:r>
          <a:endParaRPr lang="en-GB" dirty="0"/>
        </a:p>
        <a:p>
          <a:br>
            <a:rPr lang="en-US" dirty="0"/>
          </a:br>
          <a:r>
            <a:rPr lang="en-US" dirty="0"/>
            <a:t> </a:t>
          </a:r>
          <a:r>
            <a:rPr lang="bg-BG" dirty="0"/>
            <a:t>The user enters a target IP address through the graphical interface. </a:t>
          </a:r>
          <a:endParaRPr lang="en-US" dirty="0"/>
        </a:p>
      </dgm:t>
    </dgm:pt>
    <dgm:pt modelId="{64F05895-B27A-4F3A-AD32-241360D81D1C}" type="parTrans" cxnId="{CAF3CCF3-A266-46B4-A929-26AB9ED2AA5B}">
      <dgm:prSet/>
      <dgm:spPr/>
      <dgm:t>
        <a:bodyPr/>
        <a:lstStyle/>
        <a:p>
          <a:endParaRPr lang="en-US"/>
        </a:p>
      </dgm:t>
    </dgm:pt>
    <dgm:pt modelId="{3EE33A28-17D8-4056-931C-FB0CF3B264CB}" type="sibTrans" cxnId="{CAF3CCF3-A266-46B4-A929-26AB9ED2AA5B}">
      <dgm:prSet/>
      <dgm:spPr/>
      <dgm:t>
        <a:bodyPr/>
        <a:lstStyle/>
        <a:p>
          <a:endParaRPr lang="en-US"/>
        </a:p>
      </dgm:t>
    </dgm:pt>
    <dgm:pt modelId="{22ED140C-52EF-4923-88FD-5D3A48A1E7E3}">
      <dgm:prSet/>
      <dgm:spPr/>
      <dgm:t>
        <a:bodyPr/>
        <a:lstStyle/>
        <a:p>
          <a:r>
            <a:rPr lang="bg-BG"/>
            <a:t>The Node.js backend validates the input and starts the scanning process. A Bash script executes Nmap using predefined scan parameters.</a:t>
          </a:r>
          <a:endParaRPr lang="en-US"/>
        </a:p>
      </dgm:t>
    </dgm:pt>
    <dgm:pt modelId="{AAC222AB-4BC9-40FD-BAC3-675DE7CA021B}" type="parTrans" cxnId="{11EBBB38-68E0-42D5-A482-1DDA91723408}">
      <dgm:prSet/>
      <dgm:spPr/>
      <dgm:t>
        <a:bodyPr/>
        <a:lstStyle/>
        <a:p>
          <a:endParaRPr lang="en-US"/>
        </a:p>
      </dgm:t>
    </dgm:pt>
    <dgm:pt modelId="{8417F23C-8F61-44A0-A16C-903C5D36AACE}" type="sibTrans" cxnId="{11EBBB38-68E0-42D5-A482-1DDA91723408}">
      <dgm:prSet/>
      <dgm:spPr/>
      <dgm:t>
        <a:bodyPr/>
        <a:lstStyle/>
        <a:p>
          <a:endParaRPr lang="en-US"/>
        </a:p>
      </dgm:t>
    </dgm:pt>
    <dgm:pt modelId="{5485298C-77C5-44EE-B6F7-31E3562C9248}">
      <dgm:prSet/>
      <dgm:spPr/>
      <dgm:t>
        <a:bodyPr/>
        <a:lstStyle/>
        <a:p>
          <a:r>
            <a:rPr lang="bg-BG" dirty="0"/>
            <a:t>Nmap performs host discovery and service detection before generating an XML report</a:t>
          </a:r>
          <a:r>
            <a:rPr lang="en-GB" dirty="0"/>
            <a:t> [4]</a:t>
          </a:r>
          <a:r>
            <a:rPr lang="bg-BG" dirty="0"/>
            <a:t>. </a:t>
          </a:r>
          <a:endParaRPr lang="en-US" dirty="0"/>
        </a:p>
      </dgm:t>
    </dgm:pt>
    <dgm:pt modelId="{7556E4C2-DAB2-4AFE-8F50-1598AB70667E}" type="parTrans" cxnId="{4D6653DC-9ADD-40BE-86BB-C803113FFF2D}">
      <dgm:prSet/>
      <dgm:spPr/>
      <dgm:t>
        <a:bodyPr/>
        <a:lstStyle/>
        <a:p>
          <a:endParaRPr lang="en-US"/>
        </a:p>
      </dgm:t>
    </dgm:pt>
    <dgm:pt modelId="{9171CC9F-639A-4456-80DA-0883D1E5B66D}" type="sibTrans" cxnId="{4D6653DC-9ADD-40BE-86BB-C803113FFF2D}">
      <dgm:prSet/>
      <dgm:spPr/>
      <dgm:t>
        <a:bodyPr/>
        <a:lstStyle/>
        <a:p>
          <a:endParaRPr lang="en-US"/>
        </a:p>
      </dgm:t>
    </dgm:pt>
    <dgm:pt modelId="{439D9D2E-4F07-4B71-AAEA-D8C84FA35426}">
      <dgm:prSet/>
      <dgm:spPr/>
      <dgm:t>
        <a:bodyPr/>
        <a:lstStyle/>
        <a:p>
          <a:r>
            <a:rPr lang="bg-BG" dirty="0"/>
            <a:t>The Python reporting module parses the XML file and classifies findings by severity</a:t>
          </a:r>
          <a:r>
            <a:rPr lang="en-GB" dirty="0"/>
            <a:t> [1]</a:t>
          </a:r>
          <a:r>
            <a:rPr lang="bg-BG" dirty="0"/>
            <a:t>. </a:t>
          </a:r>
          <a:endParaRPr lang="en-US" dirty="0"/>
        </a:p>
      </dgm:t>
    </dgm:pt>
    <dgm:pt modelId="{4A4FA687-224B-4CFE-A502-BBBAF0121AD7}" type="parTrans" cxnId="{CBEFA8F5-9B8A-47F9-AA4D-00B7D17FB60D}">
      <dgm:prSet/>
      <dgm:spPr/>
      <dgm:t>
        <a:bodyPr/>
        <a:lstStyle/>
        <a:p>
          <a:endParaRPr lang="en-US"/>
        </a:p>
      </dgm:t>
    </dgm:pt>
    <dgm:pt modelId="{42C42A74-FC22-4177-80B2-5B131F33E565}" type="sibTrans" cxnId="{CBEFA8F5-9B8A-47F9-AA4D-00B7D17FB60D}">
      <dgm:prSet/>
      <dgm:spPr/>
      <dgm:t>
        <a:bodyPr/>
        <a:lstStyle/>
        <a:p>
          <a:endParaRPr lang="en-US"/>
        </a:p>
      </dgm:t>
    </dgm:pt>
    <dgm:pt modelId="{1DDE3A5F-340F-4EE7-8EB9-8844FE6E95EF}">
      <dgm:prSet/>
      <dgm:spPr/>
      <dgm:t>
        <a:bodyPr/>
        <a:lstStyle/>
        <a:p>
          <a:r>
            <a:rPr lang="bg-BG" dirty="0"/>
            <a:t>The application generates HTML and PDF reports and displays the results in the graphical interface</a:t>
          </a:r>
          <a:r>
            <a:rPr lang="en-GB" dirty="0"/>
            <a:t> [2]</a:t>
          </a:r>
          <a:r>
            <a:rPr lang="en-US" dirty="0"/>
            <a:t>.</a:t>
          </a:r>
        </a:p>
      </dgm:t>
    </dgm:pt>
    <dgm:pt modelId="{8C86DFB9-6F34-449F-A50A-F420E8A9C2F2}" type="parTrans" cxnId="{34C679A1-1E92-4CED-828F-324DB58B792A}">
      <dgm:prSet/>
      <dgm:spPr/>
      <dgm:t>
        <a:bodyPr/>
        <a:lstStyle/>
        <a:p>
          <a:endParaRPr lang="en-US"/>
        </a:p>
      </dgm:t>
    </dgm:pt>
    <dgm:pt modelId="{DB8C50C5-00CC-4100-807F-FB81FD776EBB}" type="sibTrans" cxnId="{34C679A1-1E92-4CED-828F-324DB58B792A}">
      <dgm:prSet/>
      <dgm:spPr/>
      <dgm:t>
        <a:bodyPr/>
        <a:lstStyle/>
        <a:p>
          <a:endParaRPr lang="en-US"/>
        </a:p>
      </dgm:t>
    </dgm:pt>
    <dgm:pt modelId="{16A8EDA5-427A-4940-908E-5115A779CE39}" type="pres">
      <dgm:prSet presAssocID="{32779BD8-5F1E-4EA0-B490-FD52354C4C97}" presName="linear" presStyleCnt="0">
        <dgm:presLayoutVars>
          <dgm:animLvl val="lvl"/>
          <dgm:resizeHandles val="exact"/>
        </dgm:presLayoutVars>
      </dgm:prSet>
      <dgm:spPr/>
    </dgm:pt>
    <dgm:pt modelId="{2B78CC98-750B-4175-B93F-6854971F38AB}" type="pres">
      <dgm:prSet presAssocID="{70E3EDBE-5A9A-4367-A1C6-DC8A4E62C73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D08C31E-723B-419B-8B2C-E907CE9B3622}" type="pres">
      <dgm:prSet presAssocID="{3EE33A28-17D8-4056-931C-FB0CF3B264CB}" presName="spacer" presStyleCnt="0"/>
      <dgm:spPr/>
    </dgm:pt>
    <dgm:pt modelId="{710F57DE-1F96-41DE-8FF1-D72BA5F25DEA}" type="pres">
      <dgm:prSet presAssocID="{22ED140C-52EF-4923-88FD-5D3A48A1E7E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DB71C95-0056-4608-A5A7-992B0D265BD5}" type="pres">
      <dgm:prSet presAssocID="{8417F23C-8F61-44A0-A16C-903C5D36AACE}" presName="spacer" presStyleCnt="0"/>
      <dgm:spPr/>
    </dgm:pt>
    <dgm:pt modelId="{C3049113-FCA0-4C97-B991-092CB0B470CB}" type="pres">
      <dgm:prSet presAssocID="{5485298C-77C5-44EE-B6F7-31E3562C924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1F6DC4E-A2A3-4B86-A0EF-F07043E462BB}" type="pres">
      <dgm:prSet presAssocID="{9171CC9F-639A-4456-80DA-0883D1E5B66D}" presName="spacer" presStyleCnt="0"/>
      <dgm:spPr/>
    </dgm:pt>
    <dgm:pt modelId="{889F21F8-969D-417E-A004-C89416E4BFC8}" type="pres">
      <dgm:prSet presAssocID="{439D9D2E-4F07-4B71-AAEA-D8C84FA3542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E00D49F-D3E0-4898-A255-2FB1AC2711C7}" type="pres">
      <dgm:prSet presAssocID="{42C42A74-FC22-4177-80B2-5B131F33E565}" presName="spacer" presStyleCnt="0"/>
      <dgm:spPr/>
    </dgm:pt>
    <dgm:pt modelId="{045DA89C-DDBE-4EED-B88F-98B8BEB0CB1C}" type="pres">
      <dgm:prSet presAssocID="{1DDE3A5F-340F-4EE7-8EB9-8844FE6E95E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F993F13-AFE5-4A8A-BD68-224B9EA25C80}" type="presOf" srcId="{439D9D2E-4F07-4B71-AAEA-D8C84FA35426}" destId="{889F21F8-969D-417E-A004-C89416E4BFC8}" srcOrd="0" destOrd="0" presId="urn:microsoft.com/office/officeart/2005/8/layout/vList2"/>
    <dgm:cxn modelId="{B14C261B-6C0D-4E17-8D4F-333FC0E3A52F}" type="presOf" srcId="{70E3EDBE-5A9A-4367-A1C6-DC8A4E62C736}" destId="{2B78CC98-750B-4175-B93F-6854971F38AB}" srcOrd="0" destOrd="0" presId="urn:microsoft.com/office/officeart/2005/8/layout/vList2"/>
    <dgm:cxn modelId="{11EBBB38-68E0-42D5-A482-1DDA91723408}" srcId="{32779BD8-5F1E-4EA0-B490-FD52354C4C97}" destId="{22ED140C-52EF-4923-88FD-5D3A48A1E7E3}" srcOrd="1" destOrd="0" parTransId="{AAC222AB-4BC9-40FD-BAC3-675DE7CA021B}" sibTransId="{8417F23C-8F61-44A0-A16C-903C5D36AACE}"/>
    <dgm:cxn modelId="{D207CB61-06BB-42E2-B429-88A00EBF7E60}" type="presOf" srcId="{1DDE3A5F-340F-4EE7-8EB9-8844FE6E95EF}" destId="{045DA89C-DDBE-4EED-B88F-98B8BEB0CB1C}" srcOrd="0" destOrd="0" presId="urn:microsoft.com/office/officeart/2005/8/layout/vList2"/>
    <dgm:cxn modelId="{B2A4BF70-CB8D-4093-9F00-5A75E3ECF9BC}" type="presOf" srcId="{5485298C-77C5-44EE-B6F7-31E3562C9248}" destId="{C3049113-FCA0-4C97-B991-092CB0B470CB}" srcOrd="0" destOrd="0" presId="urn:microsoft.com/office/officeart/2005/8/layout/vList2"/>
    <dgm:cxn modelId="{FE0B6171-CC5A-4721-B9A3-7D151141DA19}" type="presOf" srcId="{22ED140C-52EF-4923-88FD-5D3A48A1E7E3}" destId="{710F57DE-1F96-41DE-8FF1-D72BA5F25DEA}" srcOrd="0" destOrd="0" presId="urn:microsoft.com/office/officeart/2005/8/layout/vList2"/>
    <dgm:cxn modelId="{34C679A1-1E92-4CED-828F-324DB58B792A}" srcId="{32779BD8-5F1E-4EA0-B490-FD52354C4C97}" destId="{1DDE3A5F-340F-4EE7-8EB9-8844FE6E95EF}" srcOrd="4" destOrd="0" parTransId="{8C86DFB9-6F34-449F-A50A-F420E8A9C2F2}" sibTransId="{DB8C50C5-00CC-4100-807F-FB81FD776EBB}"/>
    <dgm:cxn modelId="{13A2D6C6-0E6C-456A-9CBA-46F1A68B21DF}" type="presOf" srcId="{32779BD8-5F1E-4EA0-B490-FD52354C4C97}" destId="{16A8EDA5-427A-4940-908E-5115A779CE39}" srcOrd="0" destOrd="0" presId="urn:microsoft.com/office/officeart/2005/8/layout/vList2"/>
    <dgm:cxn modelId="{4D6653DC-9ADD-40BE-86BB-C803113FFF2D}" srcId="{32779BD8-5F1E-4EA0-B490-FD52354C4C97}" destId="{5485298C-77C5-44EE-B6F7-31E3562C9248}" srcOrd="2" destOrd="0" parTransId="{7556E4C2-DAB2-4AFE-8F50-1598AB70667E}" sibTransId="{9171CC9F-639A-4456-80DA-0883D1E5B66D}"/>
    <dgm:cxn modelId="{CAF3CCF3-A266-46B4-A929-26AB9ED2AA5B}" srcId="{32779BD8-5F1E-4EA0-B490-FD52354C4C97}" destId="{70E3EDBE-5A9A-4367-A1C6-DC8A4E62C736}" srcOrd="0" destOrd="0" parTransId="{64F05895-B27A-4F3A-AD32-241360D81D1C}" sibTransId="{3EE33A28-17D8-4056-931C-FB0CF3B264CB}"/>
    <dgm:cxn modelId="{CBEFA8F5-9B8A-47F9-AA4D-00B7D17FB60D}" srcId="{32779BD8-5F1E-4EA0-B490-FD52354C4C97}" destId="{439D9D2E-4F07-4B71-AAEA-D8C84FA35426}" srcOrd="3" destOrd="0" parTransId="{4A4FA687-224B-4CFE-A502-BBBAF0121AD7}" sibTransId="{42C42A74-FC22-4177-80B2-5B131F33E565}"/>
    <dgm:cxn modelId="{A5259550-189D-42CB-8DF2-21F3AE8FE927}" type="presParOf" srcId="{16A8EDA5-427A-4940-908E-5115A779CE39}" destId="{2B78CC98-750B-4175-B93F-6854971F38AB}" srcOrd="0" destOrd="0" presId="urn:microsoft.com/office/officeart/2005/8/layout/vList2"/>
    <dgm:cxn modelId="{AE2A37E1-4613-4F06-9E29-976CCAF78EBD}" type="presParOf" srcId="{16A8EDA5-427A-4940-908E-5115A779CE39}" destId="{5D08C31E-723B-419B-8B2C-E907CE9B3622}" srcOrd="1" destOrd="0" presId="urn:microsoft.com/office/officeart/2005/8/layout/vList2"/>
    <dgm:cxn modelId="{EE3600C9-072E-48FE-AF3A-329083C85A5C}" type="presParOf" srcId="{16A8EDA5-427A-4940-908E-5115A779CE39}" destId="{710F57DE-1F96-41DE-8FF1-D72BA5F25DEA}" srcOrd="2" destOrd="0" presId="urn:microsoft.com/office/officeart/2005/8/layout/vList2"/>
    <dgm:cxn modelId="{C8747BBA-A57F-43F7-938C-49F90952CFA8}" type="presParOf" srcId="{16A8EDA5-427A-4940-908E-5115A779CE39}" destId="{2DB71C95-0056-4608-A5A7-992B0D265BD5}" srcOrd="3" destOrd="0" presId="urn:microsoft.com/office/officeart/2005/8/layout/vList2"/>
    <dgm:cxn modelId="{E6D9DFFF-394C-492B-98C4-CE3A5F8400AB}" type="presParOf" srcId="{16A8EDA5-427A-4940-908E-5115A779CE39}" destId="{C3049113-FCA0-4C97-B991-092CB0B470CB}" srcOrd="4" destOrd="0" presId="urn:microsoft.com/office/officeart/2005/8/layout/vList2"/>
    <dgm:cxn modelId="{F4335C19-59D0-484A-A26B-895FDF5BEAEC}" type="presParOf" srcId="{16A8EDA5-427A-4940-908E-5115A779CE39}" destId="{41F6DC4E-A2A3-4B86-A0EF-F07043E462BB}" srcOrd="5" destOrd="0" presId="urn:microsoft.com/office/officeart/2005/8/layout/vList2"/>
    <dgm:cxn modelId="{01496B1F-928C-4859-9DA7-B62354AB2BE8}" type="presParOf" srcId="{16A8EDA5-427A-4940-908E-5115A779CE39}" destId="{889F21F8-969D-417E-A004-C89416E4BFC8}" srcOrd="6" destOrd="0" presId="urn:microsoft.com/office/officeart/2005/8/layout/vList2"/>
    <dgm:cxn modelId="{465CD6AD-D749-4850-B695-6E0A839658D6}" type="presParOf" srcId="{16A8EDA5-427A-4940-908E-5115A779CE39}" destId="{4E00D49F-D3E0-4898-A255-2FB1AC2711C7}" srcOrd="7" destOrd="0" presId="urn:microsoft.com/office/officeart/2005/8/layout/vList2"/>
    <dgm:cxn modelId="{30E61147-9F74-4EDA-92B9-2C6870C0CF91}" type="presParOf" srcId="{16A8EDA5-427A-4940-908E-5115A779CE39}" destId="{045DA89C-DDBE-4EED-B88F-98B8BEB0CB1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3A10FC4-BA06-4FAC-9BDF-B1876B259DF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5C159A7-22E5-4936-A7DD-56FB92B99B9D}">
      <dgm:prSet/>
      <dgm:spPr/>
      <dgm:t>
        <a:bodyPr/>
        <a:lstStyle/>
        <a:p>
          <a:r>
            <a:rPr lang="bg-BG" b="1" dirty="0"/>
            <a:t>Successfully designed and implemented a lightweight vulnerability assessment platform</a:t>
          </a:r>
          <a:r>
            <a:rPr lang="en-GB" b="1" dirty="0"/>
            <a:t> [1]</a:t>
          </a:r>
          <a:r>
            <a:rPr lang="bg-BG" b="1" dirty="0"/>
            <a:t>.</a:t>
          </a:r>
          <a:endParaRPr lang="en-GB" b="1" dirty="0"/>
        </a:p>
        <a:p>
          <a:r>
            <a:rPr lang="bg-BG" dirty="0"/>
            <a:t> </a:t>
          </a:r>
          <a:r>
            <a:rPr lang="bg-BG" b="1" dirty="0"/>
            <a:t>Integrated Nmap scanning, monitoring, PDF reporting and severity analysis into a single desktop application.</a:t>
          </a:r>
          <a:endParaRPr lang="en-US" dirty="0"/>
        </a:p>
      </dgm:t>
    </dgm:pt>
    <dgm:pt modelId="{092DF1E8-5254-4ED0-93D2-4571B4B52A58}" type="parTrans" cxnId="{C167227A-8B0C-45C2-82C9-614928A7B59B}">
      <dgm:prSet/>
      <dgm:spPr/>
      <dgm:t>
        <a:bodyPr/>
        <a:lstStyle/>
        <a:p>
          <a:endParaRPr lang="en-US"/>
        </a:p>
      </dgm:t>
    </dgm:pt>
    <dgm:pt modelId="{C34EBF90-7C72-437C-AE77-36AA68AFADFA}" type="sibTrans" cxnId="{C167227A-8B0C-45C2-82C9-614928A7B59B}">
      <dgm:prSet/>
      <dgm:spPr/>
      <dgm:t>
        <a:bodyPr/>
        <a:lstStyle/>
        <a:p>
          <a:endParaRPr lang="en-US"/>
        </a:p>
      </dgm:t>
    </dgm:pt>
    <dgm:pt modelId="{92EC2224-0A87-4BB5-BFEA-37A485DA66E7}">
      <dgm:prSet/>
      <dgm:spPr/>
      <dgm:t>
        <a:bodyPr/>
        <a:lstStyle/>
        <a:p>
          <a:r>
            <a:rPr lang="bg-BG" b="1"/>
            <a:t>Validated the system through practical testing against the project objectives.</a:t>
          </a:r>
          <a:r>
            <a:rPr lang="bg-BG"/>
            <a:t> </a:t>
          </a:r>
          <a:endParaRPr lang="en-US"/>
        </a:p>
      </dgm:t>
    </dgm:pt>
    <dgm:pt modelId="{F6AE9617-65F4-4F05-869E-A0634655C583}" type="parTrans" cxnId="{E9658E73-8168-4DDB-A9D8-E12551A181B7}">
      <dgm:prSet/>
      <dgm:spPr/>
      <dgm:t>
        <a:bodyPr/>
        <a:lstStyle/>
        <a:p>
          <a:endParaRPr lang="en-US"/>
        </a:p>
      </dgm:t>
    </dgm:pt>
    <dgm:pt modelId="{4D67843F-FEF2-4DDE-9FC0-929DAD072B53}" type="sibTrans" cxnId="{E9658E73-8168-4DDB-A9D8-E12551A181B7}">
      <dgm:prSet/>
      <dgm:spPr/>
      <dgm:t>
        <a:bodyPr/>
        <a:lstStyle/>
        <a:p>
          <a:endParaRPr lang="en-US"/>
        </a:p>
      </dgm:t>
    </dgm:pt>
    <dgm:pt modelId="{9F803AEC-3F4E-4BB9-B705-366AE6D435FC}">
      <dgm:prSet/>
      <dgm:spPr/>
      <dgm:t>
        <a:bodyPr/>
        <a:lstStyle/>
        <a:p>
          <a:r>
            <a:rPr lang="bg-BG" b="1" dirty="0"/>
            <a:t>Demonstrated that effective vulnerability assessment can be provided through a simple and accessible user interface</a:t>
          </a:r>
          <a:r>
            <a:rPr lang="en-GB" b="1" dirty="0"/>
            <a:t> [3]</a:t>
          </a:r>
          <a:r>
            <a:rPr lang="bg-BG" b="1" dirty="0"/>
            <a:t>.</a:t>
          </a:r>
          <a:r>
            <a:rPr lang="bg-BG" dirty="0"/>
            <a:t> </a:t>
          </a:r>
          <a:endParaRPr lang="en-US" dirty="0"/>
        </a:p>
      </dgm:t>
    </dgm:pt>
    <dgm:pt modelId="{3F193A31-0A9C-4B9F-83C8-15795FFE1E7B}" type="parTrans" cxnId="{23CF6894-9DF3-4B6B-91AD-F9FADA0CEA86}">
      <dgm:prSet/>
      <dgm:spPr/>
      <dgm:t>
        <a:bodyPr/>
        <a:lstStyle/>
        <a:p>
          <a:endParaRPr lang="en-US"/>
        </a:p>
      </dgm:t>
    </dgm:pt>
    <dgm:pt modelId="{28B7DF7D-11AA-404D-BB61-36B64BCFB2E3}" type="sibTrans" cxnId="{23CF6894-9DF3-4B6B-91AD-F9FADA0CEA86}">
      <dgm:prSet/>
      <dgm:spPr/>
      <dgm:t>
        <a:bodyPr/>
        <a:lstStyle/>
        <a:p>
          <a:endParaRPr lang="en-US"/>
        </a:p>
      </dgm:t>
    </dgm:pt>
    <dgm:pt modelId="{7B723F46-3AD9-4A71-BC84-6D634CE34025}">
      <dgm:prSet/>
      <dgm:spPr/>
      <dgm:t>
        <a:bodyPr/>
        <a:lstStyle/>
        <a:p>
          <a:r>
            <a:rPr lang="bg-BG" b="1"/>
            <a:t>Established a solid foundation for future enhancements, including CVE integration and automated notifications.</a:t>
          </a:r>
          <a:endParaRPr lang="en-US"/>
        </a:p>
      </dgm:t>
    </dgm:pt>
    <dgm:pt modelId="{450A685D-A909-4026-B035-610695E8F85E}" type="parTrans" cxnId="{9DBC6FD8-7507-4F12-8EE7-A667838B4E21}">
      <dgm:prSet/>
      <dgm:spPr/>
      <dgm:t>
        <a:bodyPr/>
        <a:lstStyle/>
        <a:p>
          <a:endParaRPr lang="en-US"/>
        </a:p>
      </dgm:t>
    </dgm:pt>
    <dgm:pt modelId="{A23ABD91-2B8F-4FAD-AF49-0A8586C44A56}" type="sibTrans" cxnId="{9DBC6FD8-7507-4F12-8EE7-A667838B4E21}">
      <dgm:prSet/>
      <dgm:spPr/>
      <dgm:t>
        <a:bodyPr/>
        <a:lstStyle/>
        <a:p>
          <a:endParaRPr lang="en-US"/>
        </a:p>
      </dgm:t>
    </dgm:pt>
    <dgm:pt modelId="{001A9559-78CB-43AE-866F-E6BA0ABDB463}" type="pres">
      <dgm:prSet presAssocID="{63A10FC4-BA06-4FAC-9BDF-B1876B259DF7}" presName="vert0" presStyleCnt="0">
        <dgm:presLayoutVars>
          <dgm:dir/>
          <dgm:animOne val="branch"/>
          <dgm:animLvl val="lvl"/>
        </dgm:presLayoutVars>
      </dgm:prSet>
      <dgm:spPr/>
    </dgm:pt>
    <dgm:pt modelId="{23201536-6FF6-46FB-987E-352215272554}" type="pres">
      <dgm:prSet presAssocID="{F5C159A7-22E5-4936-A7DD-56FB92B99B9D}" presName="thickLine" presStyleLbl="alignNode1" presStyleIdx="0" presStyleCnt="4"/>
      <dgm:spPr/>
    </dgm:pt>
    <dgm:pt modelId="{D350CA5E-8D94-49D7-8F76-299CEDC51D17}" type="pres">
      <dgm:prSet presAssocID="{F5C159A7-22E5-4936-A7DD-56FB92B99B9D}" presName="horz1" presStyleCnt="0"/>
      <dgm:spPr/>
    </dgm:pt>
    <dgm:pt modelId="{E15F7D8B-ACB2-4267-B236-9877FF2A8A2F}" type="pres">
      <dgm:prSet presAssocID="{F5C159A7-22E5-4936-A7DD-56FB92B99B9D}" presName="tx1" presStyleLbl="revTx" presStyleIdx="0" presStyleCnt="4"/>
      <dgm:spPr/>
    </dgm:pt>
    <dgm:pt modelId="{7CBFAE6B-AB14-4861-AE2A-1D1CB4AEDCD8}" type="pres">
      <dgm:prSet presAssocID="{F5C159A7-22E5-4936-A7DD-56FB92B99B9D}" presName="vert1" presStyleCnt="0"/>
      <dgm:spPr/>
    </dgm:pt>
    <dgm:pt modelId="{6EDD152C-8836-4BFB-AFED-4DB4E8B732BF}" type="pres">
      <dgm:prSet presAssocID="{92EC2224-0A87-4BB5-BFEA-37A485DA66E7}" presName="thickLine" presStyleLbl="alignNode1" presStyleIdx="1" presStyleCnt="4"/>
      <dgm:spPr/>
    </dgm:pt>
    <dgm:pt modelId="{5B8A03D7-5477-4988-B1DC-C263D6357B80}" type="pres">
      <dgm:prSet presAssocID="{92EC2224-0A87-4BB5-BFEA-37A485DA66E7}" presName="horz1" presStyleCnt="0"/>
      <dgm:spPr/>
    </dgm:pt>
    <dgm:pt modelId="{200CB7AC-8F78-4705-998B-AE65C1DF1155}" type="pres">
      <dgm:prSet presAssocID="{92EC2224-0A87-4BB5-BFEA-37A485DA66E7}" presName="tx1" presStyleLbl="revTx" presStyleIdx="1" presStyleCnt="4"/>
      <dgm:spPr/>
    </dgm:pt>
    <dgm:pt modelId="{01E4C308-AB53-4094-A2B5-656E794B4C9A}" type="pres">
      <dgm:prSet presAssocID="{92EC2224-0A87-4BB5-BFEA-37A485DA66E7}" presName="vert1" presStyleCnt="0"/>
      <dgm:spPr/>
    </dgm:pt>
    <dgm:pt modelId="{92F9D795-6EBE-4058-8C60-2FF2E6E10EA6}" type="pres">
      <dgm:prSet presAssocID="{9F803AEC-3F4E-4BB9-B705-366AE6D435FC}" presName="thickLine" presStyleLbl="alignNode1" presStyleIdx="2" presStyleCnt="4"/>
      <dgm:spPr/>
    </dgm:pt>
    <dgm:pt modelId="{859EB493-6E87-4D6C-8976-3E9BCD2E7B23}" type="pres">
      <dgm:prSet presAssocID="{9F803AEC-3F4E-4BB9-B705-366AE6D435FC}" presName="horz1" presStyleCnt="0"/>
      <dgm:spPr/>
    </dgm:pt>
    <dgm:pt modelId="{213907ED-628B-4F51-9E59-3B1AD70A1808}" type="pres">
      <dgm:prSet presAssocID="{9F803AEC-3F4E-4BB9-B705-366AE6D435FC}" presName="tx1" presStyleLbl="revTx" presStyleIdx="2" presStyleCnt="4"/>
      <dgm:spPr/>
    </dgm:pt>
    <dgm:pt modelId="{142AFB34-A31D-486F-AEBB-4F9BDA034F6A}" type="pres">
      <dgm:prSet presAssocID="{9F803AEC-3F4E-4BB9-B705-366AE6D435FC}" presName="vert1" presStyleCnt="0"/>
      <dgm:spPr/>
    </dgm:pt>
    <dgm:pt modelId="{08A5E2CC-ABCE-412A-9349-40134B8936D6}" type="pres">
      <dgm:prSet presAssocID="{7B723F46-3AD9-4A71-BC84-6D634CE34025}" presName="thickLine" presStyleLbl="alignNode1" presStyleIdx="3" presStyleCnt="4"/>
      <dgm:spPr/>
    </dgm:pt>
    <dgm:pt modelId="{5AC79091-5CB7-4F4D-9EDF-15A48E55F68F}" type="pres">
      <dgm:prSet presAssocID="{7B723F46-3AD9-4A71-BC84-6D634CE34025}" presName="horz1" presStyleCnt="0"/>
      <dgm:spPr/>
    </dgm:pt>
    <dgm:pt modelId="{F76C9435-DE2C-4A72-939A-C2CB7018614C}" type="pres">
      <dgm:prSet presAssocID="{7B723F46-3AD9-4A71-BC84-6D634CE34025}" presName="tx1" presStyleLbl="revTx" presStyleIdx="3" presStyleCnt="4"/>
      <dgm:spPr/>
    </dgm:pt>
    <dgm:pt modelId="{AD82275B-ACB5-4EF2-906F-860561AE1007}" type="pres">
      <dgm:prSet presAssocID="{7B723F46-3AD9-4A71-BC84-6D634CE34025}" presName="vert1" presStyleCnt="0"/>
      <dgm:spPr/>
    </dgm:pt>
  </dgm:ptLst>
  <dgm:cxnLst>
    <dgm:cxn modelId="{7C62C942-B2B1-4373-91DD-12005A17DDC7}" type="presOf" srcId="{9F803AEC-3F4E-4BB9-B705-366AE6D435FC}" destId="{213907ED-628B-4F51-9E59-3B1AD70A1808}" srcOrd="0" destOrd="0" presId="urn:microsoft.com/office/officeart/2008/layout/LinedList"/>
    <dgm:cxn modelId="{E9658E73-8168-4DDB-A9D8-E12551A181B7}" srcId="{63A10FC4-BA06-4FAC-9BDF-B1876B259DF7}" destId="{92EC2224-0A87-4BB5-BFEA-37A485DA66E7}" srcOrd="1" destOrd="0" parTransId="{F6AE9617-65F4-4F05-869E-A0634655C583}" sibTransId="{4D67843F-FEF2-4DDE-9FC0-929DAD072B53}"/>
    <dgm:cxn modelId="{C167227A-8B0C-45C2-82C9-614928A7B59B}" srcId="{63A10FC4-BA06-4FAC-9BDF-B1876B259DF7}" destId="{F5C159A7-22E5-4936-A7DD-56FB92B99B9D}" srcOrd="0" destOrd="0" parTransId="{092DF1E8-5254-4ED0-93D2-4571B4B52A58}" sibTransId="{C34EBF90-7C72-437C-AE77-36AA68AFADFA}"/>
    <dgm:cxn modelId="{E6BCC87C-1AD1-4E4C-BA79-73769D480BD4}" type="presOf" srcId="{F5C159A7-22E5-4936-A7DD-56FB92B99B9D}" destId="{E15F7D8B-ACB2-4267-B236-9877FF2A8A2F}" srcOrd="0" destOrd="0" presId="urn:microsoft.com/office/officeart/2008/layout/LinedList"/>
    <dgm:cxn modelId="{F99DE28D-2203-4CEA-9F65-1F7BF6005F85}" type="presOf" srcId="{63A10FC4-BA06-4FAC-9BDF-B1876B259DF7}" destId="{001A9559-78CB-43AE-866F-E6BA0ABDB463}" srcOrd="0" destOrd="0" presId="urn:microsoft.com/office/officeart/2008/layout/LinedList"/>
    <dgm:cxn modelId="{23CF6894-9DF3-4B6B-91AD-F9FADA0CEA86}" srcId="{63A10FC4-BA06-4FAC-9BDF-B1876B259DF7}" destId="{9F803AEC-3F4E-4BB9-B705-366AE6D435FC}" srcOrd="2" destOrd="0" parTransId="{3F193A31-0A9C-4B9F-83C8-15795FFE1E7B}" sibTransId="{28B7DF7D-11AA-404D-BB61-36B64BCFB2E3}"/>
    <dgm:cxn modelId="{39B700BE-9B9B-4332-9F8D-6A8D3B50132D}" type="presOf" srcId="{7B723F46-3AD9-4A71-BC84-6D634CE34025}" destId="{F76C9435-DE2C-4A72-939A-C2CB7018614C}" srcOrd="0" destOrd="0" presId="urn:microsoft.com/office/officeart/2008/layout/LinedList"/>
    <dgm:cxn modelId="{9DBC6FD8-7507-4F12-8EE7-A667838B4E21}" srcId="{63A10FC4-BA06-4FAC-9BDF-B1876B259DF7}" destId="{7B723F46-3AD9-4A71-BC84-6D634CE34025}" srcOrd="3" destOrd="0" parTransId="{450A685D-A909-4026-B035-610695E8F85E}" sibTransId="{A23ABD91-2B8F-4FAD-AF49-0A8586C44A56}"/>
    <dgm:cxn modelId="{1CE519EC-F150-46D4-9106-AF001B7D0B92}" type="presOf" srcId="{92EC2224-0A87-4BB5-BFEA-37A485DA66E7}" destId="{200CB7AC-8F78-4705-998B-AE65C1DF1155}" srcOrd="0" destOrd="0" presId="urn:microsoft.com/office/officeart/2008/layout/LinedList"/>
    <dgm:cxn modelId="{CDD30DB3-E264-4329-9F50-4B4C26A88A94}" type="presParOf" srcId="{001A9559-78CB-43AE-866F-E6BA0ABDB463}" destId="{23201536-6FF6-46FB-987E-352215272554}" srcOrd="0" destOrd="0" presId="urn:microsoft.com/office/officeart/2008/layout/LinedList"/>
    <dgm:cxn modelId="{7C9D1720-DC68-4DD4-B1C2-6DFF4F5EF3C6}" type="presParOf" srcId="{001A9559-78CB-43AE-866F-E6BA0ABDB463}" destId="{D350CA5E-8D94-49D7-8F76-299CEDC51D17}" srcOrd="1" destOrd="0" presId="urn:microsoft.com/office/officeart/2008/layout/LinedList"/>
    <dgm:cxn modelId="{0B8FAD65-774E-4E7D-9E94-500D28858333}" type="presParOf" srcId="{D350CA5E-8D94-49D7-8F76-299CEDC51D17}" destId="{E15F7D8B-ACB2-4267-B236-9877FF2A8A2F}" srcOrd="0" destOrd="0" presId="urn:microsoft.com/office/officeart/2008/layout/LinedList"/>
    <dgm:cxn modelId="{D27D7329-CC39-401B-AF58-FDE3FC3A2E77}" type="presParOf" srcId="{D350CA5E-8D94-49D7-8F76-299CEDC51D17}" destId="{7CBFAE6B-AB14-4861-AE2A-1D1CB4AEDCD8}" srcOrd="1" destOrd="0" presId="urn:microsoft.com/office/officeart/2008/layout/LinedList"/>
    <dgm:cxn modelId="{FF9A45D5-2E92-40D3-B92F-87B392AB842C}" type="presParOf" srcId="{001A9559-78CB-43AE-866F-E6BA0ABDB463}" destId="{6EDD152C-8836-4BFB-AFED-4DB4E8B732BF}" srcOrd="2" destOrd="0" presId="urn:microsoft.com/office/officeart/2008/layout/LinedList"/>
    <dgm:cxn modelId="{57949536-AB00-459B-B803-C43F5B7CB05A}" type="presParOf" srcId="{001A9559-78CB-43AE-866F-E6BA0ABDB463}" destId="{5B8A03D7-5477-4988-B1DC-C263D6357B80}" srcOrd="3" destOrd="0" presId="urn:microsoft.com/office/officeart/2008/layout/LinedList"/>
    <dgm:cxn modelId="{B2D1EFAE-11DF-4957-BDD5-0D03677DB9D3}" type="presParOf" srcId="{5B8A03D7-5477-4988-B1DC-C263D6357B80}" destId="{200CB7AC-8F78-4705-998B-AE65C1DF1155}" srcOrd="0" destOrd="0" presId="urn:microsoft.com/office/officeart/2008/layout/LinedList"/>
    <dgm:cxn modelId="{EC419991-26E9-4E9F-8206-0BDC631212CD}" type="presParOf" srcId="{5B8A03D7-5477-4988-B1DC-C263D6357B80}" destId="{01E4C308-AB53-4094-A2B5-656E794B4C9A}" srcOrd="1" destOrd="0" presId="urn:microsoft.com/office/officeart/2008/layout/LinedList"/>
    <dgm:cxn modelId="{0F45C29D-B517-481D-AD05-97B05B48491D}" type="presParOf" srcId="{001A9559-78CB-43AE-866F-E6BA0ABDB463}" destId="{92F9D795-6EBE-4058-8C60-2FF2E6E10EA6}" srcOrd="4" destOrd="0" presId="urn:microsoft.com/office/officeart/2008/layout/LinedList"/>
    <dgm:cxn modelId="{33FBF0BE-09EF-4773-93A8-3B5D759381F1}" type="presParOf" srcId="{001A9559-78CB-43AE-866F-E6BA0ABDB463}" destId="{859EB493-6E87-4D6C-8976-3E9BCD2E7B23}" srcOrd="5" destOrd="0" presId="urn:microsoft.com/office/officeart/2008/layout/LinedList"/>
    <dgm:cxn modelId="{D1AC9750-1842-4E44-8215-BDF33E815146}" type="presParOf" srcId="{859EB493-6E87-4D6C-8976-3E9BCD2E7B23}" destId="{213907ED-628B-4F51-9E59-3B1AD70A1808}" srcOrd="0" destOrd="0" presId="urn:microsoft.com/office/officeart/2008/layout/LinedList"/>
    <dgm:cxn modelId="{510A68BF-5ADA-40C9-B14E-6902B9814E91}" type="presParOf" srcId="{859EB493-6E87-4D6C-8976-3E9BCD2E7B23}" destId="{142AFB34-A31D-486F-AEBB-4F9BDA034F6A}" srcOrd="1" destOrd="0" presId="urn:microsoft.com/office/officeart/2008/layout/LinedList"/>
    <dgm:cxn modelId="{C5E96359-ED1A-446C-96D9-D37D5E5AD174}" type="presParOf" srcId="{001A9559-78CB-43AE-866F-E6BA0ABDB463}" destId="{08A5E2CC-ABCE-412A-9349-40134B8936D6}" srcOrd="6" destOrd="0" presId="urn:microsoft.com/office/officeart/2008/layout/LinedList"/>
    <dgm:cxn modelId="{B4FB712E-ABEE-4AFC-9A5F-99D9198CAB45}" type="presParOf" srcId="{001A9559-78CB-43AE-866F-E6BA0ABDB463}" destId="{5AC79091-5CB7-4F4D-9EDF-15A48E55F68F}" srcOrd="7" destOrd="0" presId="urn:microsoft.com/office/officeart/2008/layout/LinedList"/>
    <dgm:cxn modelId="{E024B18F-3C2C-4800-B29B-4AC58EB68279}" type="presParOf" srcId="{5AC79091-5CB7-4F4D-9EDF-15A48E55F68F}" destId="{F76C9435-DE2C-4A72-939A-C2CB7018614C}" srcOrd="0" destOrd="0" presId="urn:microsoft.com/office/officeart/2008/layout/LinedList"/>
    <dgm:cxn modelId="{3D43253B-C813-4E99-806A-C15417D1402D}" type="presParOf" srcId="{5AC79091-5CB7-4F4D-9EDF-15A48E55F68F}" destId="{AD82275B-ACB5-4EF2-906F-860561AE10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6B4F9-CFB7-49AC-9DE0-5C0E2985C2E6}">
      <dsp:nvSpPr>
        <dsp:cNvPr id="0" name=""/>
        <dsp:cNvSpPr/>
      </dsp:nvSpPr>
      <dsp:spPr>
        <a:xfrm>
          <a:off x="13749" y="427040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3D176-0B10-46A0-B96B-D780256B376E}">
      <dsp:nvSpPr>
        <dsp:cNvPr id="0" name=""/>
        <dsp:cNvSpPr/>
      </dsp:nvSpPr>
      <dsp:spPr>
        <a:xfrm>
          <a:off x="163063" y="576354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E296B-1F12-4335-AB73-5D954FC6F9EF}">
      <dsp:nvSpPr>
        <dsp:cNvPr id="0" name=""/>
        <dsp:cNvSpPr/>
      </dsp:nvSpPr>
      <dsp:spPr>
        <a:xfrm>
          <a:off x="877128" y="427040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Project Overview</a:t>
          </a:r>
          <a:endParaRPr lang="en-US" sz="1500" kern="1200"/>
        </a:p>
      </dsp:txBody>
      <dsp:txXfrm>
        <a:off x="877128" y="427040"/>
        <a:ext cx="1675971" cy="711018"/>
      </dsp:txXfrm>
    </dsp:sp>
    <dsp:sp modelId="{A42C3967-6B87-4B43-B723-E425ACBBBDCD}">
      <dsp:nvSpPr>
        <dsp:cNvPr id="0" name=""/>
        <dsp:cNvSpPr/>
      </dsp:nvSpPr>
      <dsp:spPr>
        <a:xfrm>
          <a:off x="2845124" y="427040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4F74F3-9756-4824-9612-DB06CDC14376}">
      <dsp:nvSpPr>
        <dsp:cNvPr id="0" name=""/>
        <dsp:cNvSpPr/>
      </dsp:nvSpPr>
      <dsp:spPr>
        <a:xfrm>
          <a:off x="2994438" y="576354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C57CC-9758-4170-BB16-AEBBA000C292}">
      <dsp:nvSpPr>
        <dsp:cNvPr id="0" name=""/>
        <dsp:cNvSpPr/>
      </dsp:nvSpPr>
      <dsp:spPr>
        <a:xfrm>
          <a:off x="3708504" y="427040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Literature Review</a:t>
          </a:r>
          <a:endParaRPr lang="en-US" sz="1500" kern="1200"/>
        </a:p>
      </dsp:txBody>
      <dsp:txXfrm>
        <a:off x="3708504" y="427040"/>
        <a:ext cx="1675971" cy="711018"/>
      </dsp:txXfrm>
    </dsp:sp>
    <dsp:sp modelId="{B389AB67-8829-4DC1-BC12-ABB5AC4C9FF6}">
      <dsp:nvSpPr>
        <dsp:cNvPr id="0" name=""/>
        <dsp:cNvSpPr/>
      </dsp:nvSpPr>
      <dsp:spPr>
        <a:xfrm>
          <a:off x="5676500" y="427040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A4054-ED1E-4CCF-A757-043C5E6FE5D6}">
      <dsp:nvSpPr>
        <dsp:cNvPr id="0" name=""/>
        <dsp:cNvSpPr/>
      </dsp:nvSpPr>
      <dsp:spPr>
        <a:xfrm>
          <a:off x="5825814" y="576354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02630-AE9C-4BA0-A5CE-C72B85F04384}">
      <dsp:nvSpPr>
        <dsp:cNvPr id="0" name=""/>
        <dsp:cNvSpPr/>
      </dsp:nvSpPr>
      <dsp:spPr>
        <a:xfrm>
          <a:off x="6539879" y="427040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500" kern="1200" dirty="0">
              <a:solidFill>
                <a:schemeClr val="tx1"/>
              </a:solidFill>
            </a:rPr>
            <a:t>Development Methodology (Agile SDLC)</a:t>
          </a:r>
          <a:endParaRPr lang="en-GB" sz="1500" kern="1200" dirty="0">
            <a:solidFill>
              <a:schemeClr val="tx1"/>
            </a:solidFill>
          </a:endParaRPr>
        </a:p>
      </dsp:txBody>
      <dsp:txXfrm>
        <a:off x="6539879" y="427040"/>
        <a:ext cx="1675971" cy="711018"/>
      </dsp:txXfrm>
    </dsp:sp>
    <dsp:sp modelId="{94A12C23-9D0D-4A67-998A-B7CA39A718B7}">
      <dsp:nvSpPr>
        <dsp:cNvPr id="0" name=""/>
        <dsp:cNvSpPr/>
      </dsp:nvSpPr>
      <dsp:spPr>
        <a:xfrm>
          <a:off x="13749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1AA79-7C4E-4ED7-8253-B85FA16145C4}">
      <dsp:nvSpPr>
        <dsp:cNvPr id="0" name=""/>
        <dsp:cNvSpPr/>
      </dsp:nvSpPr>
      <dsp:spPr>
        <a:xfrm>
          <a:off x="163063" y="2056786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F0E8E-B252-4112-98C8-DBCF79404B47}">
      <dsp:nvSpPr>
        <dsp:cNvPr id="0" name=""/>
        <dsp:cNvSpPr/>
      </dsp:nvSpPr>
      <dsp:spPr>
        <a:xfrm>
          <a:off x="877128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Challenges</a:t>
          </a:r>
          <a:endParaRPr lang="bg-BG" sz="1500" kern="1200" dirty="0"/>
        </a:p>
      </dsp:txBody>
      <dsp:txXfrm>
        <a:off x="877128" y="1907472"/>
        <a:ext cx="1675971" cy="711018"/>
      </dsp:txXfrm>
    </dsp:sp>
    <dsp:sp modelId="{FE7A4A07-91B0-4584-9FD4-40D6D7909700}">
      <dsp:nvSpPr>
        <dsp:cNvPr id="0" name=""/>
        <dsp:cNvSpPr/>
      </dsp:nvSpPr>
      <dsp:spPr>
        <a:xfrm>
          <a:off x="2845124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626883-1381-4582-A2F2-27F2EDD01CB1}">
      <dsp:nvSpPr>
        <dsp:cNvPr id="0" name=""/>
        <dsp:cNvSpPr/>
      </dsp:nvSpPr>
      <dsp:spPr>
        <a:xfrm>
          <a:off x="2994438" y="2056786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47C27-895F-423F-9C86-0EC1E8BB2F17}">
      <dsp:nvSpPr>
        <dsp:cNvPr id="0" name=""/>
        <dsp:cNvSpPr/>
      </dsp:nvSpPr>
      <dsp:spPr>
        <a:xfrm>
          <a:off x="3708504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System Design Overview</a:t>
          </a:r>
          <a:endParaRPr lang="en-US" sz="1500" kern="1200" dirty="0"/>
        </a:p>
      </dsp:txBody>
      <dsp:txXfrm>
        <a:off x="3708504" y="1907472"/>
        <a:ext cx="1675971" cy="711018"/>
      </dsp:txXfrm>
    </dsp:sp>
    <dsp:sp modelId="{FD45988A-EBDB-495B-8EDA-7B75F0D1DE3F}">
      <dsp:nvSpPr>
        <dsp:cNvPr id="0" name=""/>
        <dsp:cNvSpPr/>
      </dsp:nvSpPr>
      <dsp:spPr>
        <a:xfrm>
          <a:off x="5676500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5BB7EC-0CDB-4082-8A80-453AF9DEDB17}">
      <dsp:nvSpPr>
        <dsp:cNvPr id="0" name=""/>
        <dsp:cNvSpPr/>
      </dsp:nvSpPr>
      <dsp:spPr>
        <a:xfrm>
          <a:off x="5825814" y="2056786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EAB5E-F6AD-4150-A29F-EB6A143CCA50}">
      <dsp:nvSpPr>
        <dsp:cNvPr id="0" name=""/>
        <dsp:cNvSpPr/>
      </dsp:nvSpPr>
      <dsp:spPr>
        <a:xfrm>
          <a:off x="6539879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Testing and Results</a:t>
          </a:r>
          <a:endParaRPr lang="bg-BG" sz="1500" kern="1200" dirty="0"/>
        </a:p>
      </dsp:txBody>
      <dsp:txXfrm>
        <a:off x="6539879" y="1907472"/>
        <a:ext cx="1675971" cy="711018"/>
      </dsp:txXfrm>
    </dsp:sp>
    <dsp:sp modelId="{046C4013-6EF0-4EA1-A38C-D4F94665BB01}">
      <dsp:nvSpPr>
        <dsp:cNvPr id="0" name=""/>
        <dsp:cNvSpPr/>
      </dsp:nvSpPr>
      <dsp:spPr>
        <a:xfrm>
          <a:off x="13749" y="3387904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5EAB8-CA6C-4C94-BECC-B4A5686E54EB}">
      <dsp:nvSpPr>
        <dsp:cNvPr id="0" name=""/>
        <dsp:cNvSpPr/>
      </dsp:nvSpPr>
      <dsp:spPr>
        <a:xfrm>
          <a:off x="163063" y="3537217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FD520-57BB-4E02-85EF-F9760394A93E}">
      <dsp:nvSpPr>
        <dsp:cNvPr id="0" name=""/>
        <dsp:cNvSpPr/>
      </dsp:nvSpPr>
      <dsp:spPr>
        <a:xfrm>
          <a:off x="877128" y="3387904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Conclusion</a:t>
          </a:r>
          <a:endParaRPr lang="en-US" sz="1500" kern="1200"/>
        </a:p>
      </dsp:txBody>
      <dsp:txXfrm>
        <a:off x="877128" y="3387904"/>
        <a:ext cx="1675971" cy="711018"/>
      </dsp:txXfrm>
    </dsp:sp>
    <dsp:sp modelId="{2E23A224-E8A4-4788-B08B-E8520780C442}">
      <dsp:nvSpPr>
        <dsp:cNvPr id="0" name=""/>
        <dsp:cNvSpPr/>
      </dsp:nvSpPr>
      <dsp:spPr>
        <a:xfrm>
          <a:off x="2845124" y="3387904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A6741-0A5A-43F3-BCCE-A4CF4EC81CA6}">
      <dsp:nvSpPr>
        <dsp:cNvPr id="0" name=""/>
        <dsp:cNvSpPr/>
      </dsp:nvSpPr>
      <dsp:spPr>
        <a:xfrm>
          <a:off x="2994438" y="3537217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CC04C-FFC7-47D4-ACB8-7C49065D25A3}">
      <dsp:nvSpPr>
        <dsp:cNvPr id="0" name=""/>
        <dsp:cNvSpPr/>
      </dsp:nvSpPr>
      <dsp:spPr>
        <a:xfrm>
          <a:off x="3708504" y="3387904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References</a:t>
          </a:r>
          <a:endParaRPr lang="en-US" sz="1500" kern="1200"/>
        </a:p>
      </dsp:txBody>
      <dsp:txXfrm>
        <a:off x="3708504" y="3387904"/>
        <a:ext cx="1675971" cy="711018"/>
      </dsp:txXfrm>
    </dsp:sp>
    <dsp:sp modelId="{F336D2F7-78B8-4377-954B-D9AADA9776A2}">
      <dsp:nvSpPr>
        <dsp:cNvPr id="0" name=""/>
        <dsp:cNvSpPr/>
      </dsp:nvSpPr>
      <dsp:spPr>
        <a:xfrm>
          <a:off x="5676500" y="3387904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FF933-6E18-4640-AC29-793DBED42FC9}">
      <dsp:nvSpPr>
        <dsp:cNvPr id="0" name=""/>
        <dsp:cNvSpPr/>
      </dsp:nvSpPr>
      <dsp:spPr>
        <a:xfrm>
          <a:off x="5825814" y="3537217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F0E0A-FC1D-4D28-9FEE-73DA70A3624E}">
      <dsp:nvSpPr>
        <dsp:cNvPr id="0" name=""/>
        <dsp:cNvSpPr/>
      </dsp:nvSpPr>
      <dsp:spPr>
        <a:xfrm>
          <a:off x="6539879" y="3387904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Demonstration</a:t>
          </a:r>
          <a:endParaRPr lang="en-US" sz="1500" kern="1200" dirty="0"/>
        </a:p>
      </dsp:txBody>
      <dsp:txXfrm>
        <a:off x="6539879" y="3387904"/>
        <a:ext cx="1675971" cy="711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5CA075-D74B-4217-802C-BDD0E10A77D7}">
      <dsp:nvSpPr>
        <dsp:cNvPr id="0" name=""/>
        <dsp:cNvSpPr/>
      </dsp:nvSpPr>
      <dsp:spPr>
        <a:xfrm>
          <a:off x="0" y="53109"/>
          <a:ext cx="7293023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700" b="1" kern="1200" dirty="0"/>
            <a:t>Agile Software Development Life Cycle (SDLC)</a:t>
          </a:r>
          <a:r>
            <a:rPr lang="bg-BG" sz="1700" kern="1200" dirty="0"/>
            <a:t> was adopted to support iterative development, testing and continuous refinement</a:t>
          </a:r>
          <a:r>
            <a:rPr lang="en-GB" sz="1700" kern="1200" dirty="0"/>
            <a:t> [5]</a:t>
          </a:r>
          <a:r>
            <a:rPr lang="bg-BG" sz="1700" kern="1200" dirty="0"/>
            <a:t>. </a:t>
          </a:r>
          <a:endParaRPr lang="en-US" sz="1700" kern="1200" dirty="0"/>
        </a:p>
      </dsp:txBody>
      <dsp:txXfrm>
        <a:off x="33012" y="86121"/>
        <a:ext cx="7226999" cy="610236"/>
      </dsp:txXfrm>
    </dsp:sp>
    <dsp:sp modelId="{A1750208-1E43-42FD-A8A6-2CC615F18B87}">
      <dsp:nvSpPr>
        <dsp:cNvPr id="0" name=""/>
        <dsp:cNvSpPr/>
      </dsp:nvSpPr>
      <dsp:spPr>
        <a:xfrm>
          <a:off x="0" y="778329"/>
          <a:ext cx="7293023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700" kern="1200" dirty="0"/>
            <a:t>The findings from the literature review guided the selection of </a:t>
          </a:r>
          <a:r>
            <a:rPr lang="bg-BG" sz="1700" b="1" kern="1200" dirty="0"/>
            <a:t>Electron, Node.js, Bash, Python and Nmap</a:t>
          </a:r>
          <a:r>
            <a:rPr lang="bg-BG" sz="1700" kern="1200" dirty="0"/>
            <a:t> as the core technologies</a:t>
          </a:r>
          <a:r>
            <a:rPr lang="en-GB" sz="1700" kern="1200" dirty="0"/>
            <a:t> [3], [4]</a:t>
          </a:r>
          <a:r>
            <a:rPr lang="bg-BG" sz="1700" kern="1200" dirty="0"/>
            <a:t>. </a:t>
          </a:r>
          <a:endParaRPr lang="en-US" sz="1700" kern="1200" dirty="0"/>
        </a:p>
      </dsp:txBody>
      <dsp:txXfrm>
        <a:off x="33012" y="811341"/>
        <a:ext cx="7226999" cy="610236"/>
      </dsp:txXfrm>
    </dsp:sp>
    <dsp:sp modelId="{79927DA2-ECE7-4C7B-BFD2-5F498846FD4E}">
      <dsp:nvSpPr>
        <dsp:cNvPr id="0" name=""/>
        <dsp:cNvSpPr/>
      </dsp:nvSpPr>
      <dsp:spPr>
        <a:xfrm>
          <a:off x="0" y="1503549"/>
          <a:ext cx="7293023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700" kern="1200" dirty="0"/>
            <a:t>The application was implemented through incremental development, with each module tested independently before system integration</a:t>
          </a:r>
          <a:r>
            <a:rPr lang="en-GB" sz="1700" kern="1200" dirty="0"/>
            <a:t> [5]</a:t>
          </a:r>
          <a:r>
            <a:rPr lang="bg-BG" sz="1700" kern="1200" dirty="0"/>
            <a:t>. </a:t>
          </a:r>
          <a:endParaRPr lang="en-US" sz="1700" kern="1200" dirty="0"/>
        </a:p>
      </dsp:txBody>
      <dsp:txXfrm>
        <a:off x="33012" y="1536561"/>
        <a:ext cx="7226999" cy="610236"/>
      </dsp:txXfrm>
    </dsp:sp>
    <dsp:sp modelId="{0AFE4E37-BFAD-4233-8D95-F93E3C802978}">
      <dsp:nvSpPr>
        <dsp:cNvPr id="0" name=""/>
        <dsp:cNvSpPr/>
      </dsp:nvSpPr>
      <dsp:spPr>
        <a:xfrm>
          <a:off x="0" y="2228769"/>
          <a:ext cx="7293023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700" kern="1200" dirty="0"/>
            <a:t>Functional validation was performed using </a:t>
          </a:r>
          <a:r>
            <a:rPr lang="bg-BG" sz="1700" b="1" kern="1200" dirty="0"/>
            <a:t>Kali Linux</a:t>
          </a:r>
          <a:r>
            <a:rPr lang="bg-BG" sz="1700" kern="1200" dirty="0"/>
            <a:t>, virtual machines and controlled laboratory environments</a:t>
          </a:r>
          <a:r>
            <a:rPr lang="en-GB" sz="1700" kern="1200" dirty="0"/>
            <a:t> [4]</a:t>
          </a:r>
          <a:r>
            <a:rPr lang="bg-BG" sz="1700" kern="1200" dirty="0"/>
            <a:t>. </a:t>
          </a:r>
          <a:endParaRPr lang="en-US" sz="1700" kern="1200" dirty="0"/>
        </a:p>
      </dsp:txBody>
      <dsp:txXfrm>
        <a:off x="33012" y="2261781"/>
        <a:ext cx="7226999" cy="610236"/>
      </dsp:txXfrm>
    </dsp:sp>
    <dsp:sp modelId="{64D53352-3E95-4A4A-8BC4-0DF4F477E963}">
      <dsp:nvSpPr>
        <dsp:cNvPr id="0" name=""/>
        <dsp:cNvSpPr/>
      </dsp:nvSpPr>
      <dsp:spPr>
        <a:xfrm>
          <a:off x="0" y="2953989"/>
          <a:ext cx="7293023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700" kern="1200" dirty="0"/>
            <a:t>The completed system was evaluated against the project objectives through practical testing and report generation</a:t>
          </a:r>
          <a:r>
            <a:rPr lang="en-GB" sz="1700" kern="1200" dirty="0"/>
            <a:t> [1], [3]</a:t>
          </a:r>
          <a:r>
            <a:rPr lang="bg-BG" sz="1700" kern="1200" dirty="0"/>
            <a:t>. </a:t>
          </a:r>
          <a:endParaRPr lang="en-US" sz="1700" kern="1200" dirty="0"/>
        </a:p>
      </dsp:txBody>
      <dsp:txXfrm>
        <a:off x="33012" y="2987001"/>
        <a:ext cx="7226999" cy="610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78CC98-750B-4175-B93F-6854971F38AB}">
      <dsp:nvSpPr>
        <dsp:cNvPr id="0" name=""/>
        <dsp:cNvSpPr/>
      </dsp:nvSpPr>
      <dsp:spPr>
        <a:xfrm>
          <a:off x="0" y="303980"/>
          <a:ext cx="2749631" cy="936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User Interface → Node.js Backend → Bash Script → Nmap Engine → </a:t>
          </a:r>
          <a:r>
            <a:rPr lang="bg-BG" sz="1000" kern="1200" dirty="0"/>
            <a:t>Python Report Module</a:t>
          </a:r>
          <a:endParaRPr lang="en-GB" sz="1000" kern="1200" dirty="0"/>
        </a:p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00" kern="1200" dirty="0"/>
          </a:br>
          <a:r>
            <a:rPr lang="en-US" sz="1000" kern="1200" dirty="0"/>
            <a:t> </a:t>
          </a:r>
          <a:r>
            <a:rPr lang="bg-BG" sz="1000" kern="1200" dirty="0"/>
            <a:t>The user enters a target IP address through the graphical interface. </a:t>
          </a:r>
          <a:endParaRPr lang="en-US" sz="1000" kern="1200" dirty="0"/>
        </a:p>
      </dsp:txBody>
      <dsp:txXfrm>
        <a:off x="45692" y="349672"/>
        <a:ext cx="2658247" cy="844616"/>
      </dsp:txXfrm>
    </dsp:sp>
    <dsp:sp modelId="{710F57DE-1F96-41DE-8FF1-D72BA5F25DEA}">
      <dsp:nvSpPr>
        <dsp:cNvPr id="0" name=""/>
        <dsp:cNvSpPr/>
      </dsp:nvSpPr>
      <dsp:spPr>
        <a:xfrm>
          <a:off x="0" y="1268780"/>
          <a:ext cx="2749631" cy="936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000" kern="1200"/>
            <a:t>The Node.js backend validates the input and starts the scanning process. A Bash script executes Nmap using predefined scan parameters.</a:t>
          </a:r>
          <a:endParaRPr lang="en-US" sz="1000" kern="1200"/>
        </a:p>
      </dsp:txBody>
      <dsp:txXfrm>
        <a:off x="45692" y="1314472"/>
        <a:ext cx="2658247" cy="844616"/>
      </dsp:txXfrm>
    </dsp:sp>
    <dsp:sp modelId="{C3049113-FCA0-4C97-B991-092CB0B470CB}">
      <dsp:nvSpPr>
        <dsp:cNvPr id="0" name=""/>
        <dsp:cNvSpPr/>
      </dsp:nvSpPr>
      <dsp:spPr>
        <a:xfrm>
          <a:off x="0" y="2233580"/>
          <a:ext cx="2749631" cy="936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000" kern="1200" dirty="0"/>
            <a:t>Nmap performs host discovery and service detection before generating an XML report</a:t>
          </a:r>
          <a:r>
            <a:rPr lang="en-GB" sz="1000" kern="1200" dirty="0"/>
            <a:t> [4]</a:t>
          </a:r>
          <a:r>
            <a:rPr lang="bg-BG" sz="1000" kern="1200" dirty="0"/>
            <a:t>. </a:t>
          </a:r>
          <a:endParaRPr lang="en-US" sz="1000" kern="1200" dirty="0"/>
        </a:p>
      </dsp:txBody>
      <dsp:txXfrm>
        <a:off x="45692" y="2279272"/>
        <a:ext cx="2658247" cy="844616"/>
      </dsp:txXfrm>
    </dsp:sp>
    <dsp:sp modelId="{889F21F8-969D-417E-A004-C89416E4BFC8}">
      <dsp:nvSpPr>
        <dsp:cNvPr id="0" name=""/>
        <dsp:cNvSpPr/>
      </dsp:nvSpPr>
      <dsp:spPr>
        <a:xfrm>
          <a:off x="0" y="3198380"/>
          <a:ext cx="2749631" cy="936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000" kern="1200" dirty="0"/>
            <a:t>The Python reporting module parses the XML file and classifies findings by severity</a:t>
          </a:r>
          <a:r>
            <a:rPr lang="en-GB" sz="1000" kern="1200" dirty="0"/>
            <a:t> [1]</a:t>
          </a:r>
          <a:r>
            <a:rPr lang="bg-BG" sz="1000" kern="1200" dirty="0"/>
            <a:t>. </a:t>
          </a:r>
          <a:endParaRPr lang="en-US" sz="1000" kern="1200" dirty="0"/>
        </a:p>
      </dsp:txBody>
      <dsp:txXfrm>
        <a:off x="45692" y="3244072"/>
        <a:ext cx="2658247" cy="844616"/>
      </dsp:txXfrm>
    </dsp:sp>
    <dsp:sp modelId="{045DA89C-DDBE-4EED-B88F-98B8BEB0CB1C}">
      <dsp:nvSpPr>
        <dsp:cNvPr id="0" name=""/>
        <dsp:cNvSpPr/>
      </dsp:nvSpPr>
      <dsp:spPr>
        <a:xfrm>
          <a:off x="0" y="4163180"/>
          <a:ext cx="2749631" cy="936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000" kern="1200" dirty="0"/>
            <a:t>The application generates HTML and PDF reports and displays the results in the graphical interface</a:t>
          </a:r>
          <a:r>
            <a:rPr lang="en-GB" sz="1000" kern="1200" dirty="0"/>
            <a:t> [2]</a:t>
          </a:r>
          <a:r>
            <a:rPr lang="en-US" sz="1000" kern="1200" dirty="0"/>
            <a:t>.</a:t>
          </a:r>
        </a:p>
      </dsp:txBody>
      <dsp:txXfrm>
        <a:off x="45692" y="4208872"/>
        <a:ext cx="2658247" cy="8446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201536-6FF6-46FB-987E-352215272554}">
      <dsp:nvSpPr>
        <dsp:cNvPr id="0" name=""/>
        <dsp:cNvSpPr/>
      </dsp:nvSpPr>
      <dsp:spPr>
        <a:xfrm>
          <a:off x="0" y="0"/>
          <a:ext cx="33348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F7D8B-ACB2-4267-B236-9877FF2A8A2F}">
      <dsp:nvSpPr>
        <dsp:cNvPr id="0" name=""/>
        <dsp:cNvSpPr/>
      </dsp:nvSpPr>
      <dsp:spPr>
        <a:xfrm>
          <a:off x="0" y="0"/>
          <a:ext cx="3334896" cy="1374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b="1" kern="1200" dirty="0"/>
            <a:t>Successfully designed and implemented a lightweight vulnerability assessment platform</a:t>
          </a:r>
          <a:r>
            <a:rPr lang="en-GB" sz="1400" b="1" kern="1200" dirty="0"/>
            <a:t> [1]</a:t>
          </a:r>
          <a:r>
            <a:rPr lang="bg-BG" sz="1400" b="1" kern="1200" dirty="0"/>
            <a:t>.</a:t>
          </a:r>
          <a:endParaRPr lang="en-GB" sz="1400" b="1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kern="1200" dirty="0"/>
            <a:t> </a:t>
          </a:r>
          <a:r>
            <a:rPr lang="bg-BG" sz="1400" b="1" kern="1200" dirty="0"/>
            <a:t>Integrated Nmap scanning, monitoring, PDF reporting and severity analysis into a single desktop application.</a:t>
          </a:r>
          <a:endParaRPr lang="en-US" sz="1400" kern="1200" dirty="0"/>
        </a:p>
      </dsp:txBody>
      <dsp:txXfrm>
        <a:off x="0" y="0"/>
        <a:ext cx="3334896" cy="1374281"/>
      </dsp:txXfrm>
    </dsp:sp>
    <dsp:sp modelId="{6EDD152C-8836-4BFB-AFED-4DB4E8B732BF}">
      <dsp:nvSpPr>
        <dsp:cNvPr id="0" name=""/>
        <dsp:cNvSpPr/>
      </dsp:nvSpPr>
      <dsp:spPr>
        <a:xfrm>
          <a:off x="0" y="1374281"/>
          <a:ext cx="33348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CB7AC-8F78-4705-998B-AE65C1DF1155}">
      <dsp:nvSpPr>
        <dsp:cNvPr id="0" name=""/>
        <dsp:cNvSpPr/>
      </dsp:nvSpPr>
      <dsp:spPr>
        <a:xfrm>
          <a:off x="0" y="1374281"/>
          <a:ext cx="3334896" cy="1374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b="1" kern="1200"/>
            <a:t>Validated the system through practical testing against the project objectives.</a:t>
          </a:r>
          <a:r>
            <a:rPr lang="bg-BG" sz="1400" kern="1200"/>
            <a:t> </a:t>
          </a:r>
          <a:endParaRPr lang="en-US" sz="1400" kern="1200"/>
        </a:p>
      </dsp:txBody>
      <dsp:txXfrm>
        <a:off x="0" y="1374281"/>
        <a:ext cx="3334896" cy="1374281"/>
      </dsp:txXfrm>
    </dsp:sp>
    <dsp:sp modelId="{92F9D795-6EBE-4058-8C60-2FF2E6E10EA6}">
      <dsp:nvSpPr>
        <dsp:cNvPr id="0" name=""/>
        <dsp:cNvSpPr/>
      </dsp:nvSpPr>
      <dsp:spPr>
        <a:xfrm>
          <a:off x="0" y="2748563"/>
          <a:ext cx="33348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907ED-628B-4F51-9E59-3B1AD70A1808}">
      <dsp:nvSpPr>
        <dsp:cNvPr id="0" name=""/>
        <dsp:cNvSpPr/>
      </dsp:nvSpPr>
      <dsp:spPr>
        <a:xfrm>
          <a:off x="0" y="2748563"/>
          <a:ext cx="3334896" cy="1374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b="1" kern="1200" dirty="0"/>
            <a:t>Demonstrated that effective vulnerability assessment can be provided through a simple and accessible user interface</a:t>
          </a:r>
          <a:r>
            <a:rPr lang="en-GB" sz="1400" b="1" kern="1200" dirty="0"/>
            <a:t> [3]</a:t>
          </a:r>
          <a:r>
            <a:rPr lang="bg-BG" sz="1400" b="1" kern="1200" dirty="0"/>
            <a:t>.</a:t>
          </a:r>
          <a:r>
            <a:rPr lang="bg-BG" sz="1400" kern="1200" dirty="0"/>
            <a:t> </a:t>
          </a:r>
          <a:endParaRPr lang="en-US" sz="1400" kern="1200" dirty="0"/>
        </a:p>
      </dsp:txBody>
      <dsp:txXfrm>
        <a:off x="0" y="2748563"/>
        <a:ext cx="3334896" cy="1374281"/>
      </dsp:txXfrm>
    </dsp:sp>
    <dsp:sp modelId="{08A5E2CC-ABCE-412A-9349-40134B8936D6}">
      <dsp:nvSpPr>
        <dsp:cNvPr id="0" name=""/>
        <dsp:cNvSpPr/>
      </dsp:nvSpPr>
      <dsp:spPr>
        <a:xfrm>
          <a:off x="0" y="4122845"/>
          <a:ext cx="33348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C9435-DE2C-4A72-939A-C2CB7018614C}">
      <dsp:nvSpPr>
        <dsp:cNvPr id="0" name=""/>
        <dsp:cNvSpPr/>
      </dsp:nvSpPr>
      <dsp:spPr>
        <a:xfrm>
          <a:off x="0" y="4122845"/>
          <a:ext cx="3334896" cy="1374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1400" b="1" kern="1200"/>
            <a:t>Established a solid foundation for future enhancements, including CVE integration and automated notifications.</a:t>
          </a:r>
          <a:endParaRPr lang="en-US" sz="1400" kern="1200"/>
        </a:p>
      </dsp:txBody>
      <dsp:txXfrm>
        <a:off x="0" y="4122845"/>
        <a:ext cx="3334896" cy="13742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" y="4777739"/>
            <a:ext cx="2564242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/>
              <a:t>Manov Scanner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6975A3-6979-B500-78D9-46980B60CF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52" b="7126"/>
          <a:stretch>
            <a:fillRect/>
          </a:stretch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46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sX0" fmla="*/ 0 w 1371600"/>
              <a:gd name="csY0" fmla="*/ 0 h 13716"/>
              <a:gd name="csX1" fmla="*/ 685800 w 1371600"/>
              <a:gd name="csY1" fmla="*/ 0 h 13716"/>
              <a:gd name="csX2" fmla="*/ 1371600 w 1371600"/>
              <a:gd name="csY2" fmla="*/ 0 h 13716"/>
              <a:gd name="csX3" fmla="*/ 1371600 w 1371600"/>
              <a:gd name="csY3" fmla="*/ 13716 h 13716"/>
              <a:gd name="csX4" fmla="*/ 713232 w 1371600"/>
              <a:gd name="csY4" fmla="*/ 13716 h 13716"/>
              <a:gd name="csX5" fmla="*/ 0 w 1371600"/>
              <a:gd name="csY5" fmla="*/ 13716 h 13716"/>
              <a:gd name="csX6" fmla="*/ 0 w 1371600"/>
              <a:gd name="csY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90720" y="4777739"/>
            <a:ext cx="5173220" cy="13992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</a:rPr>
              <a:t>Final Viva Presentation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</a:rPr>
              <a:t>Student Name: Evgeni Manov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</a:rPr>
              <a:t>Student ID: 2314194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</a:rPr>
              <a:t>13/07/2026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49839-301A-A3BA-4F46-C9A57B907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Table of contents</a:t>
            </a:r>
            <a:endParaRPr lang="bg-B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3E32B1-9F13-B1B3-22BF-5FD2C92E8D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818876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9559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US" sz="3500"/>
              <a:t> Project Overview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7079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AA8F77-383D-3FF6-9FB5-9E7AA1AFF2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281" b="-3"/>
          <a:stretch>
            <a:fillRect/>
          </a:stretch>
        </p:blipFill>
        <p:spPr>
          <a:xfrm>
            <a:off x="681228" y="2478024"/>
            <a:ext cx="4507391" cy="369417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58589" y="2050385"/>
            <a:ext cx="2904183" cy="4807615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200" dirty="0"/>
              <a:t> </a:t>
            </a:r>
            <a:r>
              <a:rPr lang="en-US" sz="1400" dirty="0"/>
              <a:t>Manov Scanner is a cybersecurity vulnerability scanning and monitoring tool.</a:t>
            </a:r>
            <a:br>
              <a:rPr lang="en-US" sz="1400" dirty="0"/>
            </a:br>
            <a:r>
              <a:rPr lang="en-US" sz="1400" dirty="0"/>
              <a:t> The project was developed using JavaScript, Node.js, Bash and Nmap [1], [2].</a:t>
            </a:r>
            <a:br>
              <a:rPr lang="en-US" sz="1400" dirty="0"/>
            </a:br>
            <a:r>
              <a:rPr lang="en-US" sz="1400" dirty="0"/>
              <a:t> The purpose of the project is to simplify vulnerability scanning for beginner and intermediate users.</a:t>
            </a:r>
            <a:br>
              <a:rPr lang="en-US" sz="1400" dirty="0"/>
            </a:br>
            <a:r>
              <a:rPr lang="en-US" sz="1400" dirty="0"/>
              <a:t> Potential users include students, home users and small businesses.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Aim:</a:t>
            </a:r>
            <a:br>
              <a:rPr lang="en-US" sz="1400" dirty="0"/>
            </a:br>
            <a:r>
              <a:rPr lang="en-US" sz="1400" dirty="0"/>
              <a:t> </a:t>
            </a:r>
            <a:r>
              <a:rPr lang="bg-BG" sz="1400" dirty="0"/>
              <a:t>To develop a lightweight and user-friendly vulnerability assessment platform that combines network scanning, report generation and monitoring within a single desktop application for educational users and small organisations [1], [3].</a:t>
            </a:r>
            <a:br>
              <a:rPr lang="en-US" sz="1400" dirty="0"/>
            </a:br>
            <a:endParaRPr lang="bg-BG" sz="1400" dirty="0"/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400" dirty="0"/>
              <a:t>Objectives:</a:t>
            </a:r>
            <a:br>
              <a:rPr lang="en-US" sz="1400" dirty="0"/>
            </a:br>
            <a:r>
              <a:rPr lang="en-US" sz="1400" dirty="0"/>
              <a:t> Integrate Nmap scanning [4].</a:t>
            </a:r>
            <a:br>
              <a:rPr lang="en-US" sz="1400" dirty="0"/>
            </a:br>
            <a:r>
              <a:rPr lang="en-US" sz="1400" dirty="0"/>
              <a:t> Generate readable reports [1].</a:t>
            </a:r>
            <a:br>
              <a:rPr lang="en-US" sz="1400" dirty="0"/>
            </a:br>
            <a:r>
              <a:rPr lang="en-US" sz="1400" dirty="0"/>
              <a:t> Add monitoring and history functionality [2].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1463040"/>
            <a:ext cx="2847230" cy="2690949"/>
          </a:xfrm>
        </p:spPr>
        <p:txBody>
          <a:bodyPr anchor="t">
            <a:normAutofit/>
          </a:bodyPr>
          <a:lstStyle/>
          <a:p>
            <a:r>
              <a:rPr lang="en-US" sz="4200"/>
              <a:t>Literature Review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7250" y="4415246"/>
            <a:ext cx="8986749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279" y="587829"/>
            <a:ext cx="4878975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2163" y="1463039"/>
            <a:ext cx="4156790" cy="4300447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 Research focused on penetration testing methodologies and vulnerability management [3].</a:t>
            </a:r>
            <a:br>
              <a:rPr lang="en-US" sz="1900" dirty="0"/>
            </a:br>
            <a:r>
              <a:rPr lang="en-US" sz="1900" dirty="0"/>
              <a:t>  </a:t>
            </a:r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Nmap was selected because of its reliability, speed and open-source architecture [4].</a:t>
            </a:r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 </a:t>
            </a:r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OpenVAS and Nessus provide advanced enterprise scanning but require heavier configuration </a:t>
            </a:r>
            <a:r>
              <a:rPr lang="en-GB" sz="1900" dirty="0"/>
              <a:t>[5].</a:t>
            </a:r>
            <a:endParaRPr lang="en-US" sz="1900" dirty="0"/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 </a:t>
            </a:r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The project focuses on usability and accessibility for beginner users. </a:t>
            </a:r>
          </a:p>
          <a:p>
            <a:pPr marL="0" indent="0">
              <a:lnSpc>
                <a:spcPct val="90000"/>
              </a:lnSpc>
              <a:buNone/>
              <a:defRPr sz="1400"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bg-BG" sz="2000" dirty="0"/>
              <a:t>Existing tools offer detailed analysis and powerful scanning engines; however, they may be less accessible for beginner users due to configuration complexity.</a:t>
            </a:r>
            <a:br>
              <a:rPr lang="en-US" sz="1900" dirty="0"/>
            </a:br>
            <a:r>
              <a:rPr lang="en-US" sz="1900" dirty="0"/>
              <a:t> </a:t>
            </a:r>
            <a:endParaRPr lang="bg-BG" sz="1900" dirty="0"/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bg-BG" sz="2000" dirty="0"/>
              <a:t>The review identified a gap between enterprise vulnerability management platforms and lightweight educational solutions</a:t>
            </a:r>
            <a:r>
              <a:rPr lang="en-GB" sz="2000" dirty="0"/>
              <a:t> [1]</a:t>
            </a:r>
            <a:r>
              <a:rPr lang="bg-BG" sz="2000" dirty="0"/>
              <a:t>.</a:t>
            </a:r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bg-BG" sz="2000" dirty="0"/>
              <a:t> </a:t>
            </a:r>
            <a:endParaRPr lang="en-GB" sz="2000" dirty="0"/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bg-BG" sz="2000" dirty="0"/>
              <a:t>These findings directly influenced the design and implementation of Manov Scanner</a:t>
            </a:r>
            <a:r>
              <a:rPr lang="en-GB" sz="2000" dirty="0"/>
              <a:t> [3]</a:t>
            </a:r>
            <a:r>
              <a:rPr lang="bg-BG" sz="2000" dirty="0"/>
              <a:t>.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 fontScale="90000"/>
          </a:bodyPr>
          <a:lstStyle/>
          <a:p>
            <a:r>
              <a:rPr lang="bg-BG" sz="3600" dirty="0">
                <a:solidFill>
                  <a:schemeClr val="bg1"/>
                </a:solidFill>
              </a:rPr>
              <a:t>Development Methodology (Agile SDLC)</a:t>
            </a:r>
            <a:endParaRPr lang="en-US" sz="3500" dirty="0">
              <a:solidFill>
                <a:schemeClr val="bg1"/>
              </a:solidFill>
            </a:endParaRPr>
          </a:p>
        </p:txBody>
      </p:sp>
      <p:graphicFrame>
        <p:nvGraphicFramePr>
          <p:cNvPr id="77" name="Content Placeholder 2">
            <a:extLst>
              <a:ext uri="{FF2B5EF4-FFF2-40B4-BE49-F238E27FC236}">
                <a16:creationId xmlns:a16="http://schemas.microsoft.com/office/drawing/2014/main" id="{CBAD6561-0260-D595-2EB9-C92472708F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3453125"/>
              </p:ext>
            </p:extLst>
          </p:nvPr>
        </p:nvGraphicFramePr>
        <p:xfrm>
          <a:off x="1028699" y="2318197"/>
          <a:ext cx="7293023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4EB6B-D047-52C2-1E32-C474C98E1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Challenges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545C5B7-EB95-13A9-4D30-0DB04D12A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822993"/>
              </p:ext>
            </p:extLst>
          </p:nvPr>
        </p:nvGraphicFramePr>
        <p:xfrm>
          <a:off x="554063" y="1841343"/>
          <a:ext cx="8195872" cy="3656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8879">
                  <a:extLst>
                    <a:ext uri="{9D8B030D-6E8A-4147-A177-3AD203B41FA5}">
                      <a16:colId xmlns:a16="http://schemas.microsoft.com/office/drawing/2014/main" val="75297362"/>
                    </a:ext>
                  </a:extLst>
                </a:gridCol>
                <a:gridCol w="5136993">
                  <a:extLst>
                    <a:ext uri="{9D8B030D-6E8A-4147-A177-3AD203B41FA5}">
                      <a16:colId xmlns:a16="http://schemas.microsoft.com/office/drawing/2014/main" val="2316356984"/>
                    </a:ext>
                  </a:extLst>
                </a:gridCol>
              </a:tblGrid>
              <a:tr h="3809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Challenge</a:t>
                      </a:r>
                    </a:p>
                  </a:txBody>
                  <a:tcPr marL="110900" marR="110900" marT="55450" marB="5545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Solution</a:t>
                      </a:r>
                    </a:p>
                  </a:txBody>
                  <a:tcPr marL="110900" marR="110900" marT="55450" marB="55450" anchor="ctr"/>
                </a:tc>
                <a:extLst>
                  <a:ext uri="{0D108BD9-81ED-4DB2-BD59-A6C34878D82A}">
                    <a16:rowId xmlns:a16="http://schemas.microsoft.com/office/drawing/2014/main" val="66501101"/>
                  </a:ext>
                </a:extLst>
              </a:tr>
              <a:tr h="639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GUI ↔ Backend communication</a:t>
                      </a:r>
                    </a:p>
                  </a:txBody>
                  <a:tcPr marL="110900" marR="110900" marT="55450" marB="5545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Connected Electron with Node.js</a:t>
                      </a:r>
                    </a:p>
                  </a:txBody>
                  <a:tcPr marL="110900" marR="110900" marT="55450" marB="55450" anchor="ctr"/>
                </a:tc>
                <a:extLst>
                  <a:ext uri="{0D108BD9-81ED-4DB2-BD59-A6C34878D82A}">
                    <a16:rowId xmlns:a16="http://schemas.microsoft.com/office/drawing/2014/main" val="3148235659"/>
                  </a:ext>
                </a:extLst>
              </a:tr>
              <a:tr h="3809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Nmap execution</a:t>
                      </a:r>
                    </a:p>
                  </a:txBody>
                  <a:tcPr marL="110900" marR="110900" marT="55450" marB="5545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Used Bash scripts to run scans</a:t>
                      </a:r>
                    </a:p>
                  </a:txBody>
                  <a:tcPr marL="110900" marR="110900" marT="55450" marB="55450" anchor="ctr"/>
                </a:tc>
                <a:extLst>
                  <a:ext uri="{0D108BD9-81ED-4DB2-BD59-A6C34878D82A}">
                    <a16:rowId xmlns:a16="http://schemas.microsoft.com/office/drawing/2014/main" val="3497392718"/>
                  </a:ext>
                </a:extLst>
              </a:tr>
              <a:tr h="3809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XML output parsing</a:t>
                      </a:r>
                    </a:p>
                  </a:txBody>
                  <a:tcPr marL="110900" marR="110900" marT="55450" marB="5545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Extracted hosts, ports and services</a:t>
                      </a:r>
                    </a:p>
                  </a:txBody>
                  <a:tcPr marL="110900" marR="110900" marT="55450" marB="55450" anchor="ctr"/>
                </a:tc>
                <a:extLst>
                  <a:ext uri="{0D108BD9-81ED-4DB2-BD59-A6C34878D82A}">
                    <a16:rowId xmlns:a16="http://schemas.microsoft.com/office/drawing/2014/main" val="1936420860"/>
                  </a:ext>
                </a:extLst>
              </a:tr>
              <a:tr h="3809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Severity classification</a:t>
                      </a:r>
                    </a:p>
                  </a:txBody>
                  <a:tcPr marL="110900" marR="110900" marT="55450" marB="5545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Added predefined risk categories</a:t>
                      </a:r>
                    </a:p>
                  </a:txBody>
                  <a:tcPr marL="110900" marR="110900" marT="55450" marB="55450" anchor="ctr"/>
                </a:tc>
                <a:extLst>
                  <a:ext uri="{0D108BD9-81ED-4DB2-BD59-A6C34878D82A}">
                    <a16:rowId xmlns:a16="http://schemas.microsoft.com/office/drawing/2014/main" val="1617911191"/>
                  </a:ext>
                </a:extLst>
              </a:tr>
              <a:tr h="3809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PDF report generation</a:t>
                      </a:r>
                    </a:p>
                  </a:txBody>
                  <a:tcPr marL="110900" marR="110900" marT="55450" marB="5545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 dirty="0"/>
                        <a:t>Created structured readable reports</a:t>
                      </a:r>
                    </a:p>
                  </a:txBody>
                  <a:tcPr marL="110900" marR="110900" marT="55450" marB="55450" anchor="ctr"/>
                </a:tc>
                <a:extLst>
                  <a:ext uri="{0D108BD9-81ED-4DB2-BD59-A6C34878D82A}">
                    <a16:rowId xmlns:a16="http://schemas.microsoft.com/office/drawing/2014/main" val="2066422027"/>
                  </a:ext>
                </a:extLst>
              </a:tr>
              <a:tr h="639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/>
                        <a:t>Linux launcher</a:t>
                      </a:r>
                    </a:p>
                  </a:txBody>
                  <a:tcPr marL="110900" marR="110900" marT="55450" marB="5545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bg-BG" sz="2100" dirty="0"/>
                        <a:t>Fixed permissions, paths and execution issues</a:t>
                      </a:r>
                    </a:p>
                  </a:txBody>
                  <a:tcPr marL="110900" marR="110900" marT="55450" marB="55450" anchor="ctr"/>
                </a:tc>
                <a:extLst>
                  <a:ext uri="{0D108BD9-81ED-4DB2-BD59-A6C34878D82A}">
                    <a16:rowId xmlns:a16="http://schemas.microsoft.com/office/drawing/2014/main" val="14000496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7C602DE-F2DA-671D-6836-EBA016C499AA}"/>
              </a:ext>
            </a:extLst>
          </p:cNvPr>
          <p:cNvSpPr txBox="1"/>
          <p:nvPr/>
        </p:nvSpPr>
        <p:spPr>
          <a:xfrm>
            <a:off x="648070" y="5779363"/>
            <a:ext cx="81018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bg-BG" dirty="0"/>
              <a:t>These challenges were important because they showed the practical engineering work required to transform the design into a working vulnerability assessment application.</a:t>
            </a:r>
          </a:p>
        </p:txBody>
      </p:sp>
    </p:spTree>
    <p:extLst>
      <p:ext uri="{BB962C8B-B14F-4D97-AF65-F5344CB8AC3E}">
        <p14:creationId xmlns:p14="http://schemas.microsoft.com/office/powerpoint/2010/main" val="2769218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2591866" cy="545871"/>
          </a:xfrm>
        </p:spPr>
        <p:txBody>
          <a:bodyPr anchor="b">
            <a:normAutofit fontScale="90000"/>
          </a:bodyPr>
          <a:lstStyle/>
          <a:p>
            <a:r>
              <a:rPr lang="en-US" sz="2800"/>
              <a:t>System Design Overview</a:t>
            </a:r>
            <a:endParaRPr lang="en-US" sz="2800" dirty="0"/>
          </a:p>
        </p:txBody>
      </p:sp>
      <p:graphicFrame>
        <p:nvGraphicFramePr>
          <p:cNvPr id="187" name="Content Placeholder 2">
            <a:extLst>
              <a:ext uri="{FF2B5EF4-FFF2-40B4-BE49-F238E27FC236}">
                <a16:creationId xmlns:a16="http://schemas.microsoft.com/office/drawing/2014/main" id="{324FA955-A843-9A48-28B8-41631BC60C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9770548"/>
              </p:ext>
            </p:extLst>
          </p:nvPr>
        </p:nvGraphicFramePr>
        <p:xfrm>
          <a:off x="579494" y="1299479"/>
          <a:ext cx="2749632" cy="54031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6C6D698A-72F9-ECCE-D0C4-149EEDC68B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9386" y="426128"/>
            <a:ext cx="5646040" cy="6161103"/>
          </a:xfrm>
          <a:prstGeom prst="rect">
            <a:avLst/>
          </a:prstGeom>
        </p:spPr>
      </p:pic>
      <p:grpSp>
        <p:nvGrpSpPr>
          <p:cNvPr id="188" name="Group 187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051478" y="0"/>
            <a:ext cx="92522" cy="6858000"/>
            <a:chOff x="12068638" y="0"/>
            <a:chExt cx="123362" cy="6858000"/>
          </a:xfrm>
        </p:grpSpPr>
        <p:sp>
          <p:nvSpPr>
            <p:cNvPr id="189" name="Rectangle 188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0" name="Rectangle 189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529E97A-97C3-40EA-8A04-5C02398D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184E1-EACC-B5B1-ABC2-BC11907BD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30936"/>
            <a:ext cx="2699766" cy="1463040"/>
          </a:xfrm>
        </p:spPr>
        <p:txBody>
          <a:bodyPr anchor="ctr">
            <a:normAutofit/>
          </a:bodyPr>
          <a:lstStyle/>
          <a:p>
            <a:r>
              <a:rPr lang="en-US" sz="4200">
                <a:solidFill>
                  <a:srgbClr val="FFFFFF"/>
                </a:solidFill>
              </a:rPr>
              <a:t>Testing and Results</a:t>
            </a:r>
            <a:endParaRPr lang="bg-BG" sz="4200">
              <a:solidFill>
                <a:srgbClr val="FFFFFF"/>
              </a:solidFill>
            </a:endParaRP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9FA8C2E-A5A7-4490-927A-7CD58343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80309" y="1355598"/>
            <a:ext cx="1554480" cy="13716"/>
          </a:xfrm>
          <a:custGeom>
            <a:avLst/>
            <a:gdLst>
              <a:gd name="csX0" fmla="*/ 0 w 1554480"/>
              <a:gd name="csY0" fmla="*/ 0 h 13716"/>
              <a:gd name="csX1" fmla="*/ 549250 w 1554480"/>
              <a:gd name="csY1" fmla="*/ 0 h 13716"/>
              <a:gd name="csX2" fmla="*/ 1082954 w 1554480"/>
              <a:gd name="csY2" fmla="*/ 0 h 13716"/>
              <a:gd name="csX3" fmla="*/ 1554480 w 1554480"/>
              <a:gd name="csY3" fmla="*/ 0 h 13716"/>
              <a:gd name="csX4" fmla="*/ 1554480 w 1554480"/>
              <a:gd name="csY4" fmla="*/ 13716 h 13716"/>
              <a:gd name="csX5" fmla="*/ 1067410 w 1554480"/>
              <a:gd name="csY5" fmla="*/ 13716 h 13716"/>
              <a:gd name="csX6" fmla="*/ 549250 w 1554480"/>
              <a:gd name="csY6" fmla="*/ 13716 h 13716"/>
              <a:gd name="csX7" fmla="*/ 0 w 1554480"/>
              <a:gd name="csY7" fmla="*/ 13716 h 13716"/>
              <a:gd name="csX8" fmla="*/ 0 w 1554480"/>
              <a:gd name="csY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3820" y="4959"/>
                  <a:pt x="1554594" y="10798"/>
                  <a:pt x="1554480" y="13716"/>
                </a:cubicBezTo>
                <a:cubicBezTo>
                  <a:pt x="1338847" y="1555"/>
                  <a:pt x="1215066" y="33279"/>
                  <a:pt x="1067410" y="13716"/>
                </a:cubicBezTo>
                <a:cubicBezTo>
                  <a:pt x="919754" y="-5847"/>
                  <a:pt x="800465" y="-1492"/>
                  <a:pt x="549250" y="13716"/>
                </a:cubicBezTo>
                <a:cubicBezTo>
                  <a:pt x="298035" y="28924"/>
                  <a:pt x="158868" y="18197"/>
                  <a:pt x="0" y="13716"/>
                </a:cubicBezTo>
                <a:cubicBezTo>
                  <a:pt x="488" y="8630"/>
                  <a:pt x="480" y="6612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232" y="4157"/>
                  <a:pt x="1554673" y="7559"/>
                  <a:pt x="1554480" y="13716"/>
                </a:cubicBezTo>
                <a:cubicBezTo>
                  <a:pt x="1336087" y="7600"/>
                  <a:pt x="1310024" y="15187"/>
                  <a:pt x="1067410" y="13716"/>
                </a:cubicBezTo>
                <a:cubicBezTo>
                  <a:pt x="824796" y="12246"/>
                  <a:pt x="787902" y="30075"/>
                  <a:pt x="518160" y="13716"/>
                </a:cubicBezTo>
                <a:cubicBezTo>
                  <a:pt x="248418" y="-2643"/>
                  <a:pt x="133160" y="4633"/>
                  <a:pt x="0" y="13716"/>
                </a:cubicBezTo>
                <a:cubicBezTo>
                  <a:pt x="43" y="9160"/>
                  <a:pt x="-111" y="481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7C378-E705-39FC-A16D-99F04EA7C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5846" y="630936"/>
            <a:ext cx="5305807" cy="146304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>
                <a:solidFill>
                  <a:srgbClr val="FFFFFF"/>
                </a:solidFill>
              </a:rPr>
              <a:t>Successfully scanned virtual machines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solidFill>
                  <a:srgbClr val="FFFFFF"/>
                </a:solidFill>
              </a:rPr>
              <a:t>Generated PDF vulnerability reports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solidFill>
                  <a:srgbClr val="FFFFFF"/>
                </a:solidFill>
              </a:rPr>
              <a:t>Monitoring mode detected service changes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solidFill>
                  <a:srgbClr val="FFFFFF"/>
                </a:solidFill>
              </a:rPr>
              <a:t>Severity classification worked correctly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>
                <a:solidFill>
                  <a:srgbClr val="FFFFFF"/>
                </a:solidFill>
              </a:rPr>
              <a:t>Reports exported successfully</a:t>
            </a:r>
            <a:endParaRPr lang="bg-BG" sz="160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36C587-1F17-D60E-C797-9ABE60BB2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202" y="3331598"/>
            <a:ext cx="8188452" cy="255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831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5" name="Freeform: Shape 94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41754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6" name="Freeform: Shape 95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34896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146" y="187534"/>
            <a:ext cx="2578608" cy="1239012"/>
          </a:xfrm>
        </p:spPr>
        <p:txBody>
          <a:bodyPr anchor="ctr">
            <a:normAutofit/>
          </a:bodyPr>
          <a:lstStyle/>
          <a:p>
            <a:r>
              <a:rPr lang="en-US" sz="2400"/>
              <a:t>Conclusion</a:t>
            </a:r>
            <a:endParaRPr lang="en-US" sz="2400" dirty="0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919" y="2443480"/>
            <a:ext cx="25374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99" name="Content Placeholder 2">
            <a:extLst>
              <a:ext uri="{FF2B5EF4-FFF2-40B4-BE49-F238E27FC236}">
                <a16:creationId xmlns:a16="http://schemas.microsoft.com/office/drawing/2014/main" id="{2D5A2322-B00D-A024-DA1E-35FBB56F8C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206807"/>
              </p:ext>
            </p:extLst>
          </p:nvPr>
        </p:nvGraphicFramePr>
        <p:xfrm>
          <a:off x="296919" y="1173338"/>
          <a:ext cx="3334896" cy="5497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E3FDB73-7306-58A5-AAFC-4F1C7F11041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33159" b="1"/>
          <a:stretch>
            <a:fillRect/>
          </a:stretch>
        </p:blipFill>
        <p:spPr>
          <a:xfrm>
            <a:off x="3675888" y="1362820"/>
            <a:ext cx="5191506" cy="423294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IEEE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400" dirty="0"/>
              <a:t>[1] J. Kim and M. Solomon, Fundamentals of Information Systems Security, 4th ed. Burlington, MA: Jones &amp; Bartlett Learning, 2022, p.12.</a:t>
            </a:r>
            <a:br>
              <a:rPr lang="en-US" sz="1400" dirty="0"/>
            </a:br>
            <a:r>
              <a:rPr lang="en-US" sz="1400" dirty="0"/>
              <a:t>Available: https://www.jblearning.com/catalog/productdetails/9781284220735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[2] M. Whitman and H. </a:t>
            </a:r>
            <a:r>
              <a:rPr lang="en-US" sz="1400" dirty="0" err="1"/>
              <a:t>Mattord</a:t>
            </a:r>
            <a:r>
              <a:rPr lang="en-US" sz="1400" dirty="0"/>
              <a:t>, Principles of Information Security, 7th ed. Boston, MA: Cengage, 2021, p.31.</a:t>
            </a:r>
            <a:br>
              <a:rPr lang="en-US" sz="1400" dirty="0"/>
            </a:br>
            <a:r>
              <a:rPr lang="en-US" sz="1400" dirty="0"/>
              <a:t>Available: https://www.cengage.com/c/principles-of-information-security-7e-whitman/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[3] P. Engebretson, The Basics of Hacking and Penetration Testing, 3rd ed. Cambridge, UK: Elsevier, 2021, pp.44-46.</a:t>
            </a:r>
            <a:br>
              <a:rPr lang="en-US" sz="1400" dirty="0"/>
            </a:br>
            <a:r>
              <a:rPr lang="en-US" sz="1400" dirty="0"/>
              <a:t>Available: https://www.elsevier.com/books/the-basics-of-hacking-and-penetration-testing/engebretson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[4] G. F. Lyon, Nmap Network Scanning. Sunnyvale, CA: </a:t>
            </a:r>
            <a:r>
              <a:rPr lang="en-US" sz="1400" dirty="0" err="1"/>
              <a:t>Insecure.Com</a:t>
            </a:r>
            <a:r>
              <a:rPr lang="en-US" sz="1400" dirty="0"/>
              <a:t> LLC, updated online edition, accessed 2026, pp.55-60.</a:t>
            </a:r>
            <a:br>
              <a:rPr lang="en-US" sz="1400" dirty="0"/>
            </a:br>
            <a:r>
              <a:rPr lang="en-US" sz="1400" dirty="0"/>
              <a:t>Available: https://nmap.org/book/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[5] D. Kennedy et al., Metasploit: The Penetration Tester's Guide, updated ed. San Francisco, CA: No Starch Press, 2022, p.88.</a:t>
            </a:r>
            <a:br>
              <a:rPr lang="en-US" sz="1400" dirty="0"/>
            </a:br>
            <a:r>
              <a:rPr lang="en-US" sz="1400" dirty="0"/>
              <a:t>Available: https://nostarch.com/metasploit</a:t>
            </a:r>
            <a:br>
              <a:rPr lang="en-US" sz="1400" dirty="0"/>
            </a:br>
            <a:br>
              <a:rPr lang="en-US" sz="1400" dirty="0"/>
            </a:b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818" y="0"/>
            <a:ext cx="7472363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0"/>
            <a:ext cx="7461504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448A8-F864-AABE-0897-FD7D5B181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2" y="1999615"/>
            <a:ext cx="6858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6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your attention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88920" y="5524786"/>
            <a:ext cx="356616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057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BD517-5333-EAC9-6330-407F2AE56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Demonstration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2EA7597-6CCE-61E6-2FD0-AD442388B3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0465" y="1675227"/>
            <a:ext cx="6583069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303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951</Words>
  <Application>Microsoft Office PowerPoint</Application>
  <PresentationFormat>On-screen Show (4:3)</PresentationFormat>
  <Paragraphs>75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Manov Scanner</vt:lpstr>
      <vt:lpstr>Table of contents</vt:lpstr>
      <vt:lpstr> Project Overview</vt:lpstr>
      <vt:lpstr>Literature Review</vt:lpstr>
      <vt:lpstr>Development Methodology (Agile SDLC)</vt:lpstr>
      <vt:lpstr>Challenges</vt:lpstr>
      <vt:lpstr>System Design Overview</vt:lpstr>
      <vt:lpstr>Testing and Results</vt:lpstr>
      <vt:lpstr>Conclusion</vt:lpstr>
      <vt:lpstr>IEEE References</vt:lpstr>
      <vt:lpstr>Thank you for your attention</vt:lpstr>
      <vt:lpstr>Demonstration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Evgeni Manov</dc:creator>
  <cp:keywords/>
  <dc:description>generated using python-pptx</dc:description>
  <cp:lastModifiedBy>Evgeni Manov</cp:lastModifiedBy>
  <cp:revision>5</cp:revision>
  <dcterms:created xsi:type="dcterms:W3CDTF">2013-01-27T09:14:16Z</dcterms:created>
  <dcterms:modified xsi:type="dcterms:W3CDTF">2026-07-08T11:36:20Z</dcterms:modified>
  <cp:category/>
</cp:coreProperties>
</file>