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47"/>
  </p:notesMasterIdLst>
  <p:sldIdLst>
    <p:sldId id="256" r:id="rId2"/>
    <p:sldId id="257" r:id="rId3"/>
    <p:sldId id="288" r:id="rId4"/>
    <p:sldId id="258" r:id="rId5"/>
    <p:sldId id="363" r:id="rId6"/>
    <p:sldId id="350" r:id="rId7"/>
    <p:sldId id="365" r:id="rId8"/>
    <p:sldId id="302" r:id="rId9"/>
    <p:sldId id="305" r:id="rId10"/>
    <p:sldId id="361" r:id="rId11"/>
    <p:sldId id="303" r:id="rId12"/>
    <p:sldId id="259" r:id="rId13"/>
    <p:sldId id="260" r:id="rId14"/>
    <p:sldId id="261" r:id="rId15"/>
    <p:sldId id="262" r:id="rId16"/>
    <p:sldId id="263" r:id="rId17"/>
    <p:sldId id="264" r:id="rId18"/>
    <p:sldId id="265" r:id="rId19"/>
    <p:sldId id="268" r:id="rId20"/>
    <p:sldId id="269" r:id="rId21"/>
    <p:sldId id="270" r:id="rId22"/>
    <p:sldId id="271" r:id="rId23"/>
    <p:sldId id="272" r:id="rId24"/>
    <p:sldId id="273" r:id="rId25"/>
    <p:sldId id="274" r:id="rId26"/>
    <p:sldId id="275" r:id="rId27"/>
    <p:sldId id="366" r:id="rId28"/>
    <p:sldId id="368" r:id="rId29"/>
    <p:sldId id="322" r:id="rId30"/>
    <p:sldId id="375" r:id="rId31"/>
    <p:sldId id="376" r:id="rId32"/>
    <p:sldId id="266" r:id="rId33"/>
    <p:sldId id="304" r:id="rId34"/>
    <p:sldId id="364" r:id="rId35"/>
    <p:sldId id="267" r:id="rId36"/>
    <p:sldId id="276" r:id="rId37"/>
    <p:sldId id="277" r:id="rId38"/>
    <p:sldId id="278" r:id="rId39"/>
    <p:sldId id="279" r:id="rId40"/>
    <p:sldId id="280" r:id="rId41"/>
    <p:sldId id="374" r:id="rId42"/>
    <p:sldId id="377" r:id="rId43"/>
    <p:sldId id="356" r:id="rId44"/>
    <p:sldId id="357" r:id="rId45"/>
    <p:sldId id="355"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73EC08-7E86-4E27-8D4B-BBC6BFD067A8}" v="44" dt="2024-02-15T13:44:23.8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93" d="100"/>
          <a:sy n="93" d="100"/>
        </p:scale>
        <p:origin x="9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5673EC08-7E86-4E27-8D4B-BBC6BFD067A8}"/>
    <pc:docChg chg="custSel addSld delSld modSld sldOrd">
      <pc:chgData name="Sian Bowen" userId="c345053a-4abb-4e43-8ff7-c21186a2fa29" providerId="ADAL" clId="{5673EC08-7E86-4E27-8D4B-BBC6BFD067A8}" dt="2024-02-15T13:45:44.194" v="557" actId="1076"/>
      <pc:docMkLst>
        <pc:docMk/>
      </pc:docMkLst>
      <pc:sldChg chg="addSp delSp modSp mod chgLayout">
        <pc:chgData name="Sian Bowen" userId="c345053a-4abb-4e43-8ff7-c21186a2fa29" providerId="ADAL" clId="{5673EC08-7E86-4E27-8D4B-BBC6BFD067A8}" dt="2024-02-11T21:08:16.957" v="430" actId="478"/>
        <pc:sldMkLst>
          <pc:docMk/>
          <pc:sldMk cId="1683128546" sldId="256"/>
        </pc:sldMkLst>
        <pc:spChg chg="add mod">
          <ac:chgData name="Sian Bowen" userId="c345053a-4abb-4e43-8ff7-c21186a2fa29" providerId="ADAL" clId="{5673EC08-7E86-4E27-8D4B-BBC6BFD067A8}" dt="2024-02-11T19:41:46.470" v="90" actId="20577"/>
          <ac:spMkLst>
            <pc:docMk/>
            <pc:sldMk cId="1683128546" sldId="256"/>
            <ac:spMk id="2" creationId="{BE137879-D41C-7FD6-FA3F-DE5B96B9AA8C}"/>
          </ac:spMkLst>
        </pc:spChg>
        <pc:spChg chg="add del mod">
          <ac:chgData name="Sian Bowen" userId="c345053a-4abb-4e43-8ff7-c21186a2fa29" providerId="ADAL" clId="{5673EC08-7E86-4E27-8D4B-BBC6BFD067A8}" dt="2024-02-11T21:08:10.349" v="429" actId="478"/>
          <ac:spMkLst>
            <pc:docMk/>
            <pc:sldMk cId="1683128546" sldId="256"/>
            <ac:spMk id="3" creationId="{2B4CEC2A-83F6-D560-05B4-CA5366676D8A}"/>
          </ac:spMkLst>
        </pc:spChg>
        <pc:spChg chg="add del mod">
          <ac:chgData name="Sian Bowen" userId="c345053a-4abb-4e43-8ff7-c21186a2fa29" providerId="ADAL" clId="{5673EC08-7E86-4E27-8D4B-BBC6BFD067A8}" dt="2024-02-11T21:08:16.957" v="430" actId="478"/>
          <ac:spMkLst>
            <pc:docMk/>
            <pc:sldMk cId="1683128546" sldId="256"/>
            <ac:spMk id="6" creationId="{B53B3ABF-1727-37DE-D008-8B553A1C4073}"/>
          </ac:spMkLst>
        </pc:spChg>
        <pc:picChg chg="del mod">
          <ac:chgData name="Sian Bowen" userId="c345053a-4abb-4e43-8ff7-c21186a2fa29" providerId="ADAL" clId="{5673EC08-7E86-4E27-8D4B-BBC6BFD067A8}" dt="2024-02-11T19:41:33.017" v="75" actId="478"/>
          <ac:picMkLst>
            <pc:docMk/>
            <pc:sldMk cId="1683128546" sldId="256"/>
            <ac:picMk id="5" creationId="{E334BF1E-8BC9-6B7C-28FA-517D208F70A9}"/>
          </ac:picMkLst>
        </pc:picChg>
      </pc:sldChg>
      <pc:sldChg chg="ord">
        <pc:chgData name="Sian Bowen" userId="c345053a-4abb-4e43-8ff7-c21186a2fa29" providerId="ADAL" clId="{5673EC08-7E86-4E27-8D4B-BBC6BFD067A8}" dt="2024-02-11T21:13:01.638" v="454"/>
        <pc:sldMkLst>
          <pc:docMk/>
          <pc:sldMk cId="1340228456" sldId="257"/>
        </pc:sldMkLst>
      </pc:sldChg>
      <pc:sldChg chg="ord">
        <pc:chgData name="Sian Bowen" userId="c345053a-4abb-4e43-8ff7-c21186a2fa29" providerId="ADAL" clId="{5673EC08-7E86-4E27-8D4B-BBC6BFD067A8}" dt="2024-02-11T21:13:13.399" v="456"/>
        <pc:sldMkLst>
          <pc:docMk/>
          <pc:sldMk cId="276236762" sldId="258"/>
        </pc:sldMkLst>
      </pc:sldChg>
      <pc:sldChg chg="add">
        <pc:chgData name="Sian Bowen" userId="c345053a-4abb-4e43-8ff7-c21186a2fa29" providerId="ADAL" clId="{5673EC08-7E86-4E27-8D4B-BBC6BFD067A8}" dt="2024-02-11T21:26:54.549" v="505"/>
        <pc:sldMkLst>
          <pc:docMk/>
          <pc:sldMk cId="2997365800" sldId="268"/>
        </pc:sldMkLst>
      </pc:sldChg>
      <pc:sldChg chg="del">
        <pc:chgData name="Sian Bowen" userId="c345053a-4abb-4e43-8ff7-c21186a2fa29" providerId="ADAL" clId="{5673EC08-7E86-4E27-8D4B-BBC6BFD067A8}" dt="2024-02-11T21:26:47.959" v="504" actId="2696"/>
        <pc:sldMkLst>
          <pc:docMk/>
          <pc:sldMk cId="3290361721" sldId="268"/>
        </pc:sldMkLst>
      </pc:sldChg>
      <pc:sldChg chg="del">
        <pc:chgData name="Sian Bowen" userId="c345053a-4abb-4e43-8ff7-c21186a2fa29" providerId="ADAL" clId="{5673EC08-7E86-4E27-8D4B-BBC6BFD067A8}" dt="2024-02-11T21:26:47.959" v="504" actId="2696"/>
        <pc:sldMkLst>
          <pc:docMk/>
          <pc:sldMk cId="1989568509" sldId="269"/>
        </pc:sldMkLst>
      </pc:sldChg>
      <pc:sldChg chg="add">
        <pc:chgData name="Sian Bowen" userId="c345053a-4abb-4e43-8ff7-c21186a2fa29" providerId="ADAL" clId="{5673EC08-7E86-4E27-8D4B-BBC6BFD067A8}" dt="2024-02-11T21:26:54.549" v="505"/>
        <pc:sldMkLst>
          <pc:docMk/>
          <pc:sldMk cId="3013496906" sldId="269"/>
        </pc:sldMkLst>
      </pc:sldChg>
      <pc:sldChg chg="del">
        <pc:chgData name="Sian Bowen" userId="c345053a-4abb-4e43-8ff7-c21186a2fa29" providerId="ADAL" clId="{5673EC08-7E86-4E27-8D4B-BBC6BFD067A8}" dt="2024-02-11T21:26:47.959" v="504" actId="2696"/>
        <pc:sldMkLst>
          <pc:docMk/>
          <pc:sldMk cId="6918668" sldId="270"/>
        </pc:sldMkLst>
      </pc:sldChg>
      <pc:sldChg chg="add">
        <pc:chgData name="Sian Bowen" userId="c345053a-4abb-4e43-8ff7-c21186a2fa29" providerId="ADAL" clId="{5673EC08-7E86-4E27-8D4B-BBC6BFD067A8}" dt="2024-02-11T21:26:54.549" v="505"/>
        <pc:sldMkLst>
          <pc:docMk/>
          <pc:sldMk cId="607566280" sldId="270"/>
        </pc:sldMkLst>
      </pc:sldChg>
      <pc:sldChg chg="del">
        <pc:chgData name="Sian Bowen" userId="c345053a-4abb-4e43-8ff7-c21186a2fa29" providerId="ADAL" clId="{5673EC08-7E86-4E27-8D4B-BBC6BFD067A8}" dt="2024-02-11T21:26:47.959" v="504" actId="2696"/>
        <pc:sldMkLst>
          <pc:docMk/>
          <pc:sldMk cId="2454060738" sldId="271"/>
        </pc:sldMkLst>
      </pc:sldChg>
      <pc:sldChg chg="add">
        <pc:chgData name="Sian Bowen" userId="c345053a-4abb-4e43-8ff7-c21186a2fa29" providerId="ADAL" clId="{5673EC08-7E86-4E27-8D4B-BBC6BFD067A8}" dt="2024-02-11T21:26:54.549" v="505"/>
        <pc:sldMkLst>
          <pc:docMk/>
          <pc:sldMk cId="3570273209" sldId="271"/>
        </pc:sldMkLst>
      </pc:sldChg>
      <pc:sldChg chg="add">
        <pc:chgData name="Sian Bowen" userId="c345053a-4abb-4e43-8ff7-c21186a2fa29" providerId="ADAL" clId="{5673EC08-7E86-4E27-8D4B-BBC6BFD067A8}" dt="2024-02-11T21:26:54.549" v="505"/>
        <pc:sldMkLst>
          <pc:docMk/>
          <pc:sldMk cId="631675098" sldId="272"/>
        </pc:sldMkLst>
      </pc:sldChg>
      <pc:sldChg chg="del">
        <pc:chgData name="Sian Bowen" userId="c345053a-4abb-4e43-8ff7-c21186a2fa29" providerId="ADAL" clId="{5673EC08-7E86-4E27-8D4B-BBC6BFD067A8}" dt="2024-02-11T21:26:47.959" v="504" actId="2696"/>
        <pc:sldMkLst>
          <pc:docMk/>
          <pc:sldMk cId="1295073634" sldId="272"/>
        </pc:sldMkLst>
      </pc:sldChg>
      <pc:sldChg chg="del">
        <pc:chgData name="Sian Bowen" userId="c345053a-4abb-4e43-8ff7-c21186a2fa29" providerId="ADAL" clId="{5673EC08-7E86-4E27-8D4B-BBC6BFD067A8}" dt="2024-02-11T21:26:47.959" v="504" actId="2696"/>
        <pc:sldMkLst>
          <pc:docMk/>
          <pc:sldMk cId="2331468117" sldId="273"/>
        </pc:sldMkLst>
      </pc:sldChg>
      <pc:sldChg chg="add">
        <pc:chgData name="Sian Bowen" userId="c345053a-4abb-4e43-8ff7-c21186a2fa29" providerId="ADAL" clId="{5673EC08-7E86-4E27-8D4B-BBC6BFD067A8}" dt="2024-02-11T21:26:54.549" v="505"/>
        <pc:sldMkLst>
          <pc:docMk/>
          <pc:sldMk cId="3955906687" sldId="273"/>
        </pc:sldMkLst>
      </pc:sldChg>
      <pc:sldChg chg="add">
        <pc:chgData name="Sian Bowen" userId="c345053a-4abb-4e43-8ff7-c21186a2fa29" providerId="ADAL" clId="{5673EC08-7E86-4E27-8D4B-BBC6BFD067A8}" dt="2024-02-11T21:26:54.549" v="505"/>
        <pc:sldMkLst>
          <pc:docMk/>
          <pc:sldMk cId="1971116897" sldId="274"/>
        </pc:sldMkLst>
      </pc:sldChg>
      <pc:sldChg chg="del">
        <pc:chgData name="Sian Bowen" userId="c345053a-4abb-4e43-8ff7-c21186a2fa29" providerId="ADAL" clId="{5673EC08-7E86-4E27-8D4B-BBC6BFD067A8}" dt="2024-02-11T21:26:47.959" v="504" actId="2696"/>
        <pc:sldMkLst>
          <pc:docMk/>
          <pc:sldMk cId="3497335289" sldId="274"/>
        </pc:sldMkLst>
      </pc:sldChg>
      <pc:sldChg chg="del">
        <pc:chgData name="Sian Bowen" userId="c345053a-4abb-4e43-8ff7-c21186a2fa29" providerId="ADAL" clId="{5673EC08-7E86-4E27-8D4B-BBC6BFD067A8}" dt="2024-02-11T21:26:47.959" v="504" actId="2696"/>
        <pc:sldMkLst>
          <pc:docMk/>
          <pc:sldMk cId="3047147455" sldId="275"/>
        </pc:sldMkLst>
      </pc:sldChg>
      <pc:sldChg chg="add">
        <pc:chgData name="Sian Bowen" userId="c345053a-4abb-4e43-8ff7-c21186a2fa29" providerId="ADAL" clId="{5673EC08-7E86-4E27-8D4B-BBC6BFD067A8}" dt="2024-02-11T21:26:54.549" v="505"/>
        <pc:sldMkLst>
          <pc:docMk/>
          <pc:sldMk cId="3238677872" sldId="275"/>
        </pc:sldMkLst>
      </pc:sldChg>
      <pc:sldChg chg="modSp">
        <pc:chgData name="Sian Bowen" userId="c345053a-4abb-4e43-8ff7-c21186a2fa29" providerId="ADAL" clId="{5673EC08-7E86-4E27-8D4B-BBC6BFD067A8}" dt="2024-02-11T19:41:29.826" v="33"/>
        <pc:sldMkLst>
          <pc:docMk/>
          <pc:sldMk cId="3322498184" sldId="276"/>
        </pc:sldMkLst>
        <pc:spChg chg="mod">
          <ac:chgData name="Sian Bowen" userId="c345053a-4abb-4e43-8ff7-c21186a2fa29" providerId="ADAL" clId="{5673EC08-7E86-4E27-8D4B-BBC6BFD067A8}" dt="2024-02-11T19:41:29.826" v="33"/>
          <ac:spMkLst>
            <pc:docMk/>
            <pc:sldMk cId="3322498184" sldId="276"/>
            <ac:spMk id="2" creationId="{A3052EFA-7F8C-CF12-1F8F-27EF758BEC3F}"/>
          </ac:spMkLst>
        </pc:spChg>
        <pc:spChg chg="mod">
          <ac:chgData name="Sian Bowen" userId="c345053a-4abb-4e43-8ff7-c21186a2fa29" providerId="ADAL" clId="{5673EC08-7E86-4E27-8D4B-BBC6BFD067A8}" dt="2024-02-11T19:41:29.826" v="33"/>
          <ac:spMkLst>
            <pc:docMk/>
            <pc:sldMk cId="3322498184" sldId="276"/>
            <ac:spMk id="3" creationId="{E4A9AB3B-51D8-DDEB-20A3-AB714B43CE5F}"/>
          </ac:spMkLst>
        </pc:spChg>
      </pc:sldChg>
      <pc:sldChg chg="modSp add del">
        <pc:chgData name="Sian Bowen" userId="c345053a-4abb-4e43-8ff7-c21186a2fa29" providerId="ADAL" clId="{5673EC08-7E86-4E27-8D4B-BBC6BFD067A8}" dt="2024-02-11T20:10:29.537" v="206" actId="2696"/>
        <pc:sldMkLst>
          <pc:docMk/>
          <pc:sldMk cId="0" sldId="281"/>
        </pc:sldMkLst>
        <pc:spChg chg="mod">
          <ac:chgData name="Sian Bowen" userId="c345053a-4abb-4e43-8ff7-c21186a2fa29" providerId="ADAL" clId="{5673EC08-7E86-4E27-8D4B-BBC6BFD067A8}" dt="2024-02-11T19:41:29.826" v="33"/>
          <ac:spMkLst>
            <pc:docMk/>
            <pc:sldMk cId="0" sldId="281"/>
            <ac:spMk id="5122" creationId="{112BFFC2-FFB0-9313-46C8-8347B05DB63E}"/>
          </ac:spMkLst>
        </pc:spChg>
        <pc:spChg chg="mod">
          <ac:chgData name="Sian Bowen" userId="c345053a-4abb-4e43-8ff7-c21186a2fa29" providerId="ADAL" clId="{5673EC08-7E86-4E27-8D4B-BBC6BFD067A8}" dt="2024-02-11T19:41:29.826" v="33"/>
          <ac:spMkLst>
            <pc:docMk/>
            <pc:sldMk cId="0" sldId="281"/>
            <ac:spMk id="5123" creationId="{125E6599-CA77-12C8-9A0D-3951F925C9CE}"/>
          </ac:spMkLst>
        </pc:spChg>
      </pc:sldChg>
      <pc:sldChg chg="modSp add del mod">
        <pc:chgData name="Sian Bowen" userId="c345053a-4abb-4e43-8ff7-c21186a2fa29" providerId="ADAL" clId="{5673EC08-7E86-4E27-8D4B-BBC6BFD067A8}" dt="2024-02-11T20:10:29.537" v="206" actId="2696"/>
        <pc:sldMkLst>
          <pc:docMk/>
          <pc:sldMk cId="0" sldId="282"/>
        </pc:sldMkLst>
        <pc:spChg chg="mod">
          <ac:chgData name="Sian Bowen" userId="c345053a-4abb-4e43-8ff7-c21186a2fa29" providerId="ADAL" clId="{5673EC08-7E86-4E27-8D4B-BBC6BFD067A8}" dt="2024-02-11T19:41:29.826" v="33"/>
          <ac:spMkLst>
            <pc:docMk/>
            <pc:sldMk cId="0" sldId="282"/>
            <ac:spMk id="6146" creationId="{ACC3F0E2-FFA7-D2A4-850F-73B42B727F3C}"/>
          </ac:spMkLst>
        </pc:spChg>
        <pc:spChg chg="mod">
          <ac:chgData name="Sian Bowen" userId="c345053a-4abb-4e43-8ff7-c21186a2fa29" providerId="ADAL" clId="{5673EC08-7E86-4E27-8D4B-BBC6BFD067A8}" dt="2024-02-11T19:41:30.057" v="34" actId="27636"/>
          <ac:spMkLst>
            <pc:docMk/>
            <pc:sldMk cId="0" sldId="282"/>
            <ac:spMk id="6147" creationId="{BB7BC8C7-0322-F16A-2ED9-8FD5626D8AE4}"/>
          </ac:spMkLst>
        </pc:spChg>
      </pc:sldChg>
      <pc:sldChg chg="modSp add del mod">
        <pc:chgData name="Sian Bowen" userId="c345053a-4abb-4e43-8ff7-c21186a2fa29" providerId="ADAL" clId="{5673EC08-7E86-4E27-8D4B-BBC6BFD067A8}" dt="2024-02-11T20:10:29.537" v="206" actId="2696"/>
        <pc:sldMkLst>
          <pc:docMk/>
          <pc:sldMk cId="0" sldId="283"/>
        </pc:sldMkLst>
        <pc:spChg chg="mod">
          <ac:chgData name="Sian Bowen" userId="c345053a-4abb-4e43-8ff7-c21186a2fa29" providerId="ADAL" clId="{5673EC08-7E86-4E27-8D4B-BBC6BFD067A8}" dt="2024-02-11T19:41:29.826" v="33"/>
          <ac:spMkLst>
            <pc:docMk/>
            <pc:sldMk cId="0" sldId="283"/>
            <ac:spMk id="7170" creationId="{53A3001E-B82D-9AD3-6660-4F4462D836EA}"/>
          </ac:spMkLst>
        </pc:spChg>
        <pc:spChg chg="mod">
          <ac:chgData name="Sian Bowen" userId="c345053a-4abb-4e43-8ff7-c21186a2fa29" providerId="ADAL" clId="{5673EC08-7E86-4E27-8D4B-BBC6BFD067A8}" dt="2024-02-11T19:41:30.073" v="35" actId="27636"/>
          <ac:spMkLst>
            <pc:docMk/>
            <pc:sldMk cId="0" sldId="283"/>
            <ac:spMk id="7171" creationId="{EA9F681E-DC4A-EA24-0B67-CB0B9834A479}"/>
          </ac:spMkLst>
        </pc:spChg>
      </pc:sldChg>
      <pc:sldChg chg="modSp add del">
        <pc:chgData name="Sian Bowen" userId="c345053a-4abb-4e43-8ff7-c21186a2fa29" providerId="ADAL" clId="{5673EC08-7E86-4E27-8D4B-BBC6BFD067A8}" dt="2024-02-11T20:10:29.537" v="206" actId="2696"/>
        <pc:sldMkLst>
          <pc:docMk/>
          <pc:sldMk cId="0" sldId="284"/>
        </pc:sldMkLst>
        <pc:spChg chg="mod">
          <ac:chgData name="Sian Bowen" userId="c345053a-4abb-4e43-8ff7-c21186a2fa29" providerId="ADAL" clId="{5673EC08-7E86-4E27-8D4B-BBC6BFD067A8}" dt="2024-02-11T19:41:29.826" v="33"/>
          <ac:spMkLst>
            <pc:docMk/>
            <pc:sldMk cId="0" sldId="284"/>
            <ac:spMk id="8194" creationId="{5EE35100-5A6A-8C8B-04C7-4D61875A6DF7}"/>
          </ac:spMkLst>
        </pc:spChg>
        <pc:spChg chg="mod">
          <ac:chgData name="Sian Bowen" userId="c345053a-4abb-4e43-8ff7-c21186a2fa29" providerId="ADAL" clId="{5673EC08-7E86-4E27-8D4B-BBC6BFD067A8}" dt="2024-02-11T19:41:29.826" v="33"/>
          <ac:spMkLst>
            <pc:docMk/>
            <pc:sldMk cId="0" sldId="284"/>
            <ac:spMk id="8195" creationId="{4BE2BB4F-A255-22E7-0EE0-4F77A943EADD}"/>
          </ac:spMkLst>
        </pc:spChg>
      </pc:sldChg>
      <pc:sldChg chg="modSp add del">
        <pc:chgData name="Sian Bowen" userId="c345053a-4abb-4e43-8ff7-c21186a2fa29" providerId="ADAL" clId="{5673EC08-7E86-4E27-8D4B-BBC6BFD067A8}" dt="2024-02-11T20:10:47.211" v="207" actId="47"/>
        <pc:sldMkLst>
          <pc:docMk/>
          <pc:sldMk cId="0" sldId="285"/>
        </pc:sldMkLst>
        <pc:spChg chg="mod">
          <ac:chgData name="Sian Bowen" userId="c345053a-4abb-4e43-8ff7-c21186a2fa29" providerId="ADAL" clId="{5673EC08-7E86-4E27-8D4B-BBC6BFD067A8}" dt="2024-02-11T19:41:29.826" v="33"/>
          <ac:spMkLst>
            <pc:docMk/>
            <pc:sldMk cId="0" sldId="285"/>
            <ac:spMk id="2" creationId="{00000000-0000-0000-0000-000000000000}"/>
          </ac:spMkLst>
        </pc:spChg>
        <pc:spChg chg="mod">
          <ac:chgData name="Sian Bowen" userId="c345053a-4abb-4e43-8ff7-c21186a2fa29" providerId="ADAL" clId="{5673EC08-7E86-4E27-8D4B-BBC6BFD067A8}" dt="2024-02-11T19:41:29.826" v="33"/>
          <ac:spMkLst>
            <pc:docMk/>
            <pc:sldMk cId="0" sldId="285"/>
            <ac:spMk id="3" creationId="{00000000-0000-0000-0000-000000000000}"/>
          </ac:spMkLst>
        </pc:spChg>
      </pc:sldChg>
      <pc:sldChg chg="modSp add del mod">
        <pc:chgData name="Sian Bowen" userId="c345053a-4abb-4e43-8ff7-c21186a2fa29" providerId="ADAL" clId="{5673EC08-7E86-4E27-8D4B-BBC6BFD067A8}" dt="2024-02-11T20:10:53.142" v="208" actId="47"/>
        <pc:sldMkLst>
          <pc:docMk/>
          <pc:sldMk cId="0" sldId="286"/>
        </pc:sldMkLst>
        <pc:spChg chg="mod">
          <ac:chgData name="Sian Bowen" userId="c345053a-4abb-4e43-8ff7-c21186a2fa29" providerId="ADAL" clId="{5673EC08-7E86-4E27-8D4B-BBC6BFD067A8}" dt="2024-02-11T19:41:29.826" v="33"/>
          <ac:spMkLst>
            <pc:docMk/>
            <pc:sldMk cId="0" sldId="286"/>
            <ac:spMk id="2" creationId="{00000000-0000-0000-0000-000000000000}"/>
          </ac:spMkLst>
        </pc:spChg>
        <pc:spChg chg="mod">
          <ac:chgData name="Sian Bowen" userId="c345053a-4abb-4e43-8ff7-c21186a2fa29" providerId="ADAL" clId="{5673EC08-7E86-4E27-8D4B-BBC6BFD067A8}" dt="2024-02-11T19:41:30.088" v="36" actId="27636"/>
          <ac:spMkLst>
            <pc:docMk/>
            <pc:sldMk cId="0" sldId="286"/>
            <ac:spMk id="3" creationId="{00000000-0000-0000-0000-000000000000}"/>
          </ac:spMkLst>
        </pc:spChg>
      </pc:sldChg>
      <pc:sldChg chg="modSp add del">
        <pc:chgData name="Sian Bowen" userId="c345053a-4abb-4e43-8ff7-c21186a2fa29" providerId="ADAL" clId="{5673EC08-7E86-4E27-8D4B-BBC6BFD067A8}" dt="2024-02-11T20:10:58.138" v="209" actId="47"/>
        <pc:sldMkLst>
          <pc:docMk/>
          <pc:sldMk cId="0" sldId="287"/>
        </pc:sldMkLst>
        <pc:spChg chg="mod">
          <ac:chgData name="Sian Bowen" userId="c345053a-4abb-4e43-8ff7-c21186a2fa29" providerId="ADAL" clId="{5673EC08-7E86-4E27-8D4B-BBC6BFD067A8}" dt="2024-02-11T19:41:29.826" v="33"/>
          <ac:spMkLst>
            <pc:docMk/>
            <pc:sldMk cId="0" sldId="287"/>
            <ac:spMk id="2" creationId="{00000000-0000-0000-0000-000000000000}"/>
          </ac:spMkLst>
        </pc:spChg>
        <pc:spChg chg="mod">
          <ac:chgData name="Sian Bowen" userId="c345053a-4abb-4e43-8ff7-c21186a2fa29" providerId="ADAL" clId="{5673EC08-7E86-4E27-8D4B-BBC6BFD067A8}" dt="2024-02-11T19:41:29.826" v="33"/>
          <ac:spMkLst>
            <pc:docMk/>
            <pc:sldMk cId="0" sldId="287"/>
            <ac:spMk id="3" creationId="{00000000-0000-0000-0000-000000000000}"/>
          </ac:spMkLst>
        </pc:spChg>
      </pc:sldChg>
      <pc:sldChg chg="modSp add mod ord">
        <pc:chgData name="Sian Bowen" userId="c345053a-4abb-4e43-8ff7-c21186a2fa29" providerId="ADAL" clId="{5673EC08-7E86-4E27-8D4B-BBC6BFD067A8}" dt="2024-02-11T21:08:23.222" v="431" actId="5793"/>
        <pc:sldMkLst>
          <pc:docMk/>
          <pc:sldMk cId="0" sldId="288"/>
        </pc:sldMkLst>
        <pc:spChg chg="mod">
          <ac:chgData name="Sian Bowen" userId="c345053a-4abb-4e43-8ff7-c21186a2fa29" providerId="ADAL" clId="{5673EC08-7E86-4E27-8D4B-BBC6BFD067A8}" dt="2024-02-11T20:20:00.686" v="263" actId="1076"/>
          <ac:spMkLst>
            <pc:docMk/>
            <pc:sldMk cId="0" sldId="288"/>
            <ac:spMk id="2" creationId="{00000000-0000-0000-0000-000000000000}"/>
          </ac:spMkLst>
        </pc:spChg>
        <pc:spChg chg="mod">
          <ac:chgData name="Sian Bowen" userId="c345053a-4abb-4e43-8ff7-c21186a2fa29" providerId="ADAL" clId="{5673EC08-7E86-4E27-8D4B-BBC6BFD067A8}" dt="2024-02-11T21:08:23.222" v="431" actId="5793"/>
          <ac:spMkLst>
            <pc:docMk/>
            <pc:sldMk cId="0" sldId="288"/>
            <ac:spMk id="3" creationId="{00000000-0000-0000-0000-000000000000}"/>
          </ac:spMkLst>
        </pc:spChg>
      </pc:sldChg>
      <pc:sldChg chg="modSp add del mod">
        <pc:chgData name="Sian Bowen" userId="c345053a-4abb-4e43-8ff7-c21186a2fa29" providerId="ADAL" clId="{5673EC08-7E86-4E27-8D4B-BBC6BFD067A8}" dt="2024-02-11T20:08:54.752" v="204" actId="2696"/>
        <pc:sldMkLst>
          <pc:docMk/>
          <pc:sldMk cId="0" sldId="289"/>
        </pc:sldMkLst>
        <pc:spChg chg="mod">
          <ac:chgData name="Sian Bowen" userId="c345053a-4abb-4e43-8ff7-c21186a2fa29" providerId="ADAL" clId="{5673EC08-7E86-4E27-8D4B-BBC6BFD067A8}" dt="2024-02-11T19:41:30.558" v="50" actId="27636"/>
          <ac:spMkLst>
            <pc:docMk/>
            <pc:sldMk cId="0" sldId="289"/>
            <ac:spMk id="2" creationId="{00000000-0000-0000-0000-000000000000}"/>
          </ac:spMkLst>
        </pc:spChg>
        <pc:spChg chg="mod">
          <ac:chgData name="Sian Bowen" userId="c345053a-4abb-4e43-8ff7-c21186a2fa29" providerId="ADAL" clId="{5673EC08-7E86-4E27-8D4B-BBC6BFD067A8}" dt="2024-02-11T19:41:30.558" v="51" actId="27636"/>
          <ac:spMkLst>
            <pc:docMk/>
            <pc:sldMk cId="0" sldId="289"/>
            <ac:spMk id="3" creationId="{00000000-0000-0000-0000-000000000000}"/>
          </ac:spMkLst>
        </pc:spChg>
      </pc:sldChg>
      <pc:sldChg chg="modSp add del mod">
        <pc:chgData name="Sian Bowen" userId="c345053a-4abb-4e43-8ff7-c21186a2fa29" providerId="ADAL" clId="{5673EC08-7E86-4E27-8D4B-BBC6BFD067A8}" dt="2024-02-11T20:08:54.752" v="204" actId="2696"/>
        <pc:sldMkLst>
          <pc:docMk/>
          <pc:sldMk cId="0" sldId="290"/>
        </pc:sldMkLst>
        <pc:spChg chg="mod">
          <ac:chgData name="Sian Bowen" userId="c345053a-4abb-4e43-8ff7-c21186a2fa29" providerId="ADAL" clId="{5673EC08-7E86-4E27-8D4B-BBC6BFD067A8}" dt="2024-02-11T19:41:29.826" v="33"/>
          <ac:spMkLst>
            <pc:docMk/>
            <pc:sldMk cId="0" sldId="290"/>
            <ac:spMk id="2" creationId="{00000000-0000-0000-0000-000000000000}"/>
          </ac:spMkLst>
        </pc:spChg>
        <pc:spChg chg="mod">
          <ac:chgData name="Sian Bowen" userId="c345053a-4abb-4e43-8ff7-c21186a2fa29" providerId="ADAL" clId="{5673EC08-7E86-4E27-8D4B-BBC6BFD067A8}" dt="2024-02-11T19:41:30.590" v="52" actId="27636"/>
          <ac:spMkLst>
            <pc:docMk/>
            <pc:sldMk cId="0" sldId="290"/>
            <ac:spMk id="3" creationId="{00000000-0000-0000-0000-000000000000}"/>
          </ac:spMkLst>
        </pc:spChg>
      </pc:sldChg>
      <pc:sldChg chg="add del">
        <pc:chgData name="Sian Bowen" userId="c345053a-4abb-4e43-8ff7-c21186a2fa29" providerId="ADAL" clId="{5673EC08-7E86-4E27-8D4B-BBC6BFD067A8}" dt="2024-02-11T20:08:54.752" v="204" actId="2696"/>
        <pc:sldMkLst>
          <pc:docMk/>
          <pc:sldMk cId="0" sldId="291"/>
        </pc:sldMkLst>
      </pc:sldChg>
      <pc:sldChg chg="modSp add del mod">
        <pc:chgData name="Sian Bowen" userId="c345053a-4abb-4e43-8ff7-c21186a2fa29" providerId="ADAL" clId="{5673EC08-7E86-4E27-8D4B-BBC6BFD067A8}" dt="2024-02-11T20:08:54.752" v="204" actId="2696"/>
        <pc:sldMkLst>
          <pc:docMk/>
          <pc:sldMk cId="0" sldId="292"/>
        </pc:sldMkLst>
        <pc:spChg chg="mod">
          <ac:chgData name="Sian Bowen" userId="c345053a-4abb-4e43-8ff7-c21186a2fa29" providerId="ADAL" clId="{5673EC08-7E86-4E27-8D4B-BBC6BFD067A8}" dt="2024-02-11T19:41:29.826" v="33"/>
          <ac:spMkLst>
            <pc:docMk/>
            <pc:sldMk cId="0" sldId="292"/>
            <ac:spMk id="2" creationId="{00000000-0000-0000-0000-000000000000}"/>
          </ac:spMkLst>
        </pc:spChg>
        <pc:spChg chg="mod">
          <ac:chgData name="Sian Bowen" userId="c345053a-4abb-4e43-8ff7-c21186a2fa29" providerId="ADAL" clId="{5673EC08-7E86-4E27-8D4B-BBC6BFD067A8}" dt="2024-02-11T19:41:30.627" v="53" actId="27636"/>
          <ac:spMkLst>
            <pc:docMk/>
            <pc:sldMk cId="0" sldId="292"/>
            <ac:spMk id="3" creationId="{00000000-0000-0000-0000-000000000000}"/>
          </ac:spMkLst>
        </pc:spChg>
      </pc:sldChg>
      <pc:sldChg chg="modSp add del mod">
        <pc:chgData name="Sian Bowen" userId="c345053a-4abb-4e43-8ff7-c21186a2fa29" providerId="ADAL" clId="{5673EC08-7E86-4E27-8D4B-BBC6BFD067A8}" dt="2024-02-11T20:08:54.752" v="204" actId="2696"/>
        <pc:sldMkLst>
          <pc:docMk/>
          <pc:sldMk cId="0" sldId="293"/>
        </pc:sldMkLst>
        <pc:spChg chg="mod">
          <ac:chgData name="Sian Bowen" userId="c345053a-4abb-4e43-8ff7-c21186a2fa29" providerId="ADAL" clId="{5673EC08-7E86-4E27-8D4B-BBC6BFD067A8}" dt="2024-02-11T19:41:29.826" v="33"/>
          <ac:spMkLst>
            <pc:docMk/>
            <pc:sldMk cId="0" sldId="293"/>
            <ac:spMk id="2" creationId="{00000000-0000-0000-0000-000000000000}"/>
          </ac:spMkLst>
        </pc:spChg>
        <pc:spChg chg="mod">
          <ac:chgData name="Sian Bowen" userId="c345053a-4abb-4e43-8ff7-c21186a2fa29" providerId="ADAL" clId="{5673EC08-7E86-4E27-8D4B-BBC6BFD067A8}" dt="2024-02-11T19:41:30.674" v="54" actId="27636"/>
          <ac:spMkLst>
            <pc:docMk/>
            <pc:sldMk cId="0" sldId="293"/>
            <ac:spMk id="3" creationId="{00000000-0000-0000-0000-000000000000}"/>
          </ac:spMkLst>
        </pc:spChg>
      </pc:sldChg>
      <pc:sldChg chg="modSp add del mod">
        <pc:chgData name="Sian Bowen" userId="c345053a-4abb-4e43-8ff7-c21186a2fa29" providerId="ADAL" clId="{5673EC08-7E86-4E27-8D4B-BBC6BFD067A8}" dt="2024-02-11T20:08:54.752" v="204" actId="2696"/>
        <pc:sldMkLst>
          <pc:docMk/>
          <pc:sldMk cId="0" sldId="294"/>
        </pc:sldMkLst>
        <pc:spChg chg="mod">
          <ac:chgData name="Sian Bowen" userId="c345053a-4abb-4e43-8ff7-c21186a2fa29" providerId="ADAL" clId="{5673EC08-7E86-4E27-8D4B-BBC6BFD067A8}" dt="2024-02-11T19:41:29.826" v="33"/>
          <ac:spMkLst>
            <pc:docMk/>
            <pc:sldMk cId="0" sldId="294"/>
            <ac:spMk id="2" creationId="{00000000-0000-0000-0000-000000000000}"/>
          </ac:spMkLst>
        </pc:spChg>
        <pc:spChg chg="mod">
          <ac:chgData name="Sian Bowen" userId="c345053a-4abb-4e43-8ff7-c21186a2fa29" providerId="ADAL" clId="{5673EC08-7E86-4E27-8D4B-BBC6BFD067A8}" dt="2024-02-11T19:41:30.706" v="55" actId="27636"/>
          <ac:spMkLst>
            <pc:docMk/>
            <pc:sldMk cId="0" sldId="294"/>
            <ac:spMk id="3" creationId="{00000000-0000-0000-0000-000000000000}"/>
          </ac:spMkLst>
        </pc:spChg>
      </pc:sldChg>
      <pc:sldChg chg="modSp add del mod">
        <pc:chgData name="Sian Bowen" userId="c345053a-4abb-4e43-8ff7-c21186a2fa29" providerId="ADAL" clId="{5673EC08-7E86-4E27-8D4B-BBC6BFD067A8}" dt="2024-02-11T20:08:54.752" v="204" actId="2696"/>
        <pc:sldMkLst>
          <pc:docMk/>
          <pc:sldMk cId="0" sldId="295"/>
        </pc:sldMkLst>
        <pc:spChg chg="mod">
          <ac:chgData name="Sian Bowen" userId="c345053a-4abb-4e43-8ff7-c21186a2fa29" providerId="ADAL" clId="{5673EC08-7E86-4E27-8D4B-BBC6BFD067A8}" dt="2024-02-11T19:41:29.826" v="33"/>
          <ac:spMkLst>
            <pc:docMk/>
            <pc:sldMk cId="0" sldId="295"/>
            <ac:spMk id="2" creationId="{00000000-0000-0000-0000-000000000000}"/>
          </ac:spMkLst>
        </pc:spChg>
        <pc:spChg chg="mod">
          <ac:chgData name="Sian Bowen" userId="c345053a-4abb-4e43-8ff7-c21186a2fa29" providerId="ADAL" clId="{5673EC08-7E86-4E27-8D4B-BBC6BFD067A8}" dt="2024-02-11T19:41:30.728" v="56" actId="27636"/>
          <ac:spMkLst>
            <pc:docMk/>
            <pc:sldMk cId="0" sldId="295"/>
            <ac:spMk id="3" creationId="{00000000-0000-0000-0000-000000000000}"/>
          </ac:spMkLst>
        </pc:spChg>
      </pc:sldChg>
      <pc:sldChg chg="modSp add del mod">
        <pc:chgData name="Sian Bowen" userId="c345053a-4abb-4e43-8ff7-c21186a2fa29" providerId="ADAL" clId="{5673EC08-7E86-4E27-8D4B-BBC6BFD067A8}" dt="2024-02-11T20:08:54.752" v="204" actId="2696"/>
        <pc:sldMkLst>
          <pc:docMk/>
          <pc:sldMk cId="0" sldId="296"/>
        </pc:sldMkLst>
        <pc:spChg chg="mod">
          <ac:chgData name="Sian Bowen" userId="c345053a-4abb-4e43-8ff7-c21186a2fa29" providerId="ADAL" clId="{5673EC08-7E86-4E27-8D4B-BBC6BFD067A8}" dt="2024-02-11T19:41:29.826" v="33"/>
          <ac:spMkLst>
            <pc:docMk/>
            <pc:sldMk cId="0" sldId="296"/>
            <ac:spMk id="2" creationId="{00000000-0000-0000-0000-000000000000}"/>
          </ac:spMkLst>
        </pc:spChg>
        <pc:spChg chg="mod">
          <ac:chgData name="Sian Bowen" userId="c345053a-4abb-4e43-8ff7-c21186a2fa29" providerId="ADAL" clId="{5673EC08-7E86-4E27-8D4B-BBC6BFD067A8}" dt="2024-02-11T19:41:30.743" v="57" actId="27636"/>
          <ac:spMkLst>
            <pc:docMk/>
            <pc:sldMk cId="0" sldId="296"/>
            <ac:spMk id="3" creationId="{00000000-0000-0000-0000-000000000000}"/>
          </ac:spMkLst>
        </pc:spChg>
      </pc:sldChg>
      <pc:sldChg chg="modSp add del mod">
        <pc:chgData name="Sian Bowen" userId="c345053a-4abb-4e43-8ff7-c21186a2fa29" providerId="ADAL" clId="{5673EC08-7E86-4E27-8D4B-BBC6BFD067A8}" dt="2024-02-11T20:08:54.752" v="204" actId="2696"/>
        <pc:sldMkLst>
          <pc:docMk/>
          <pc:sldMk cId="0" sldId="297"/>
        </pc:sldMkLst>
        <pc:spChg chg="mod">
          <ac:chgData name="Sian Bowen" userId="c345053a-4abb-4e43-8ff7-c21186a2fa29" providerId="ADAL" clId="{5673EC08-7E86-4E27-8D4B-BBC6BFD067A8}" dt="2024-02-11T19:41:29.826" v="33"/>
          <ac:spMkLst>
            <pc:docMk/>
            <pc:sldMk cId="0" sldId="297"/>
            <ac:spMk id="2" creationId="{00000000-0000-0000-0000-000000000000}"/>
          </ac:spMkLst>
        </pc:spChg>
        <pc:spChg chg="mod">
          <ac:chgData name="Sian Bowen" userId="c345053a-4abb-4e43-8ff7-c21186a2fa29" providerId="ADAL" clId="{5673EC08-7E86-4E27-8D4B-BBC6BFD067A8}" dt="2024-02-11T19:41:30.759" v="58" actId="27636"/>
          <ac:spMkLst>
            <pc:docMk/>
            <pc:sldMk cId="0" sldId="297"/>
            <ac:spMk id="3" creationId="{00000000-0000-0000-0000-000000000000}"/>
          </ac:spMkLst>
        </pc:spChg>
      </pc:sldChg>
      <pc:sldChg chg="modSp add del mod">
        <pc:chgData name="Sian Bowen" userId="c345053a-4abb-4e43-8ff7-c21186a2fa29" providerId="ADAL" clId="{5673EC08-7E86-4E27-8D4B-BBC6BFD067A8}" dt="2024-02-11T20:08:54.752" v="204" actId="2696"/>
        <pc:sldMkLst>
          <pc:docMk/>
          <pc:sldMk cId="0" sldId="298"/>
        </pc:sldMkLst>
        <pc:spChg chg="mod">
          <ac:chgData name="Sian Bowen" userId="c345053a-4abb-4e43-8ff7-c21186a2fa29" providerId="ADAL" clId="{5673EC08-7E86-4E27-8D4B-BBC6BFD067A8}" dt="2024-02-11T19:41:29.826" v="33"/>
          <ac:spMkLst>
            <pc:docMk/>
            <pc:sldMk cId="0" sldId="298"/>
            <ac:spMk id="2" creationId="{00000000-0000-0000-0000-000000000000}"/>
          </ac:spMkLst>
        </pc:spChg>
        <pc:spChg chg="mod">
          <ac:chgData name="Sian Bowen" userId="c345053a-4abb-4e43-8ff7-c21186a2fa29" providerId="ADAL" clId="{5673EC08-7E86-4E27-8D4B-BBC6BFD067A8}" dt="2024-02-11T19:41:30.776" v="59" actId="27636"/>
          <ac:spMkLst>
            <pc:docMk/>
            <pc:sldMk cId="0" sldId="298"/>
            <ac:spMk id="3" creationId="{00000000-0000-0000-0000-000000000000}"/>
          </ac:spMkLst>
        </pc:spChg>
      </pc:sldChg>
      <pc:sldChg chg="modSp add del mod">
        <pc:chgData name="Sian Bowen" userId="c345053a-4abb-4e43-8ff7-c21186a2fa29" providerId="ADAL" clId="{5673EC08-7E86-4E27-8D4B-BBC6BFD067A8}" dt="2024-02-11T20:08:54.752" v="204" actId="2696"/>
        <pc:sldMkLst>
          <pc:docMk/>
          <pc:sldMk cId="0" sldId="299"/>
        </pc:sldMkLst>
        <pc:spChg chg="mod">
          <ac:chgData name="Sian Bowen" userId="c345053a-4abb-4e43-8ff7-c21186a2fa29" providerId="ADAL" clId="{5673EC08-7E86-4E27-8D4B-BBC6BFD067A8}" dt="2024-02-11T19:41:29.826" v="33"/>
          <ac:spMkLst>
            <pc:docMk/>
            <pc:sldMk cId="0" sldId="299"/>
            <ac:spMk id="2" creationId="{00000000-0000-0000-0000-000000000000}"/>
          </ac:spMkLst>
        </pc:spChg>
        <pc:spChg chg="mod">
          <ac:chgData name="Sian Bowen" userId="c345053a-4abb-4e43-8ff7-c21186a2fa29" providerId="ADAL" clId="{5673EC08-7E86-4E27-8D4B-BBC6BFD067A8}" dt="2024-02-11T19:41:30.812" v="60" actId="27636"/>
          <ac:spMkLst>
            <pc:docMk/>
            <pc:sldMk cId="0" sldId="299"/>
            <ac:spMk id="3" creationId="{00000000-0000-0000-0000-000000000000}"/>
          </ac:spMkLst>
        </pc:spChg>
      </pc:sldChg>
      <pc:sldChg chg="modSp add del mod">
        <pc:chgData name="Sian Bowen" userId="c345053a-4abb-4e43-8ff7-c21186a2fa29" providerId="ADAL" clId="{5673EC08-7E86-4E27-8D4B-BBC6BFD067A8}" dt="2024-02-11T20:08:54.752" v="204" actId="2696"/>
        <pc:sldMkLst>
          <pc:docMk/>
          <pc:sldMk cId="0" sldId="300"/>
        </pc:sldMkLst>
        <pc:spChg chg="mod">
          <ac:chgData name="Sian Bowen" userId="c345053a-4abb-4e43-8ff7-c21186a2fa29" providerId="ADAL" clId="{5673EC08-7E86-4E27-8D4B-BBC6BFD067A8}" dt="2024-02-11T19:41:29.826" v="33"/>
          <ac:spMkLst>
            <pc:docMk/>
            <pc:sldMk cId="0" sldId="300"/>
            <ac:spMk id="2" creationId="{00000000-0000-0000-0000-000000000000}"/>
          </ac:spMkLst>
        </pc:spChg>
        <pc:spChg chg="mod">
          <ac:chgData name="Sian Bowen" userId="c345053a-4abb-4e43-8ff7-c21186a2fa29" providerId="ADAL" clId="{5673EC08-7E86-4E27-8D4B-BBC6BFD067A8}" dt="2024-02-11T19:41:30.843" v="61" actId="27636"/>
          <ac:spMkLst>
            <pc:docMk/>
            <pc:sldMk cId="0" sldId="300"/>
            <ac:spMk id="3" creationId="{00000000-0000-0000-0000-000000000000}"/>
          </ac:spMkLst>
        </pc:spChg>
      </pc:sldChg>
      <pc:sldChg chg="modSp add del mod">
        <pc:chgData name="Sian Bowen" userId="c345053a-4abb-4e43-8ff7-c21186a2fa29" providerId="ADAL" clId="{5673EC08-7E86-4E27-8D4B-BBC6BFD067A8}" dt="2024-02-11T20:08:54.752" v="204" actId="2696"/>
        <pc:sldMkLst>
          <pc:docMk/>
          <pc:sldMk cId="0" sldId="301"/>
        </pc:sldMkLst>
        <pc:spChg chg="mod">
          <ac:chgData name="Sian Bowen" userId="c345053a-4abb-4e43-8ff7-c21186a2fa29" providerId="ADAL" clId="{5673EC08-7E86-4E27-8D4B-BBC6BFD067A8}" dt="2024-02-11T19:41:29.826" v="33"/>
          <ac:spMkLst>
            <pc:docMk/>
            <pc:sldMk cId="0" sldId="301"/>
            <ac:spMk id="2" creationId="{00000000-0000-0000-0000-000000000000}"/>
          </ac:spMkLst>
        </pc:spChg>
        <pc:spChg chg="mod">
          <ac:chgData name="Sian Bowen" userId="c345053a-4abb-4e43-8ff7-c21186a2fa29" providerId="ADAL" clId="{5673EC08-7E86-4E27-8D4B-BBC6BFD067A8}" dt="2024-02-11T19:41:30.875" v="62" actId="27636"/>
          <ac:spMkLst>
            <pc:docMk/>
            <pc:sldMk cId="0" sldId="301"/>
            <ac:spMk id="3" creationId="{00000000-0000-0000-0000-000000000000}"/>
          </ac:spMkLst>
        </pc:spChg>
      </pc:sldChg>
      <pc:sldChg chg="add ord">
        <pc:chgData name="Sian Bowen" userId="c345053a-4abb-4e43-8ff7-c21186a2fa29" providerId="ADAL" clId="{5673EC08-7E86-4E27-8D4B-BBC6BFD067A8}" dt="2024-02-11T21:11:28.835" v="447"/>
        <pc:sldMkLst>
          <pc:docMk/>
          <pc:sldMk cId="232391448" sldId="302"/>
        </pc:sldMkLst>
        <pc:spChg chg="mod">
          <ac:chgData name="Sian Bowen" userId="c345053a-4abb-4e43-8ff7-c21186a2fa29" providerId="ADAL" clId="{5673EC08-7E86-4E27-8D4B-BBC6BFD067A8}" dt="2024-02-11T19:41:30.111" v="38" actId="27636"/>
          <ac:spMkLst>
            <pc:docMk/>
            <pc:sldMk cId="232391448" sldId="302"/>
            <ac:spMk id="2" creationId="{00000000-0000-0000-0000-000000000000}"/>
          </ac:spMkLst>
        </pc:spChg>
      </pc:sldChg>
      <pc:sldChg chg="addSp delSp modSp add del mod">
        <pc:chgData name="Sian Bowen" userId="c345053a-4abb-4e43-8ff7-c21186a2fa29" providerId="ADAL" clId="{5673EC08-7E86-4E27-8D4B-BBC6BFD067A8}" dt="2024-02-11T21:10:26.147" v="440" actId="2696"/>
        <pc:sldMkLst>
          <pc:docMk/>
          <pc:sldMk cId="3168508840" sldId="302"/>
        </pc:sldMkLst>
        <pc:spChg chg="del mod">
          <ac:chgData name="Sian Bowen" userId="c345053a-4abb-4e43-8ff7-c21186a2fa29" providerId="ADAL" clId="{5673EC08-7E86-4E27-8D4B-BBC6BFD067A8}" dt="2024-02-11T20:11:59.226" v="221" actId="478"/>
          <ac:spMkLst>
            <pc:docMk/>
            <pc:sldMk cId="3168508840" sldId="302"/>
            <ac:spMk id="2" creationId="{00000000-0000-0000-0000-000000000000}"/>
          </ac:spMkLst>
        </pc:spChg>
        <pc:spChg chg="add del mod">
          <ac:chgData name="Sian Bowen" userId="c345053a-4abb-4e43-8ff7-c21186a2fa29" providerId="ADAL" clId="{5673EC08-7E86-4E27-8D4B-BBC6BFD067A8}" dt="2024-02-11T20:12:02.001" v="222" actId="478"/>
          <ac:spMkLst>
            <pc:docMk/>
            <pc:sldMk cId="3168508840" sldId="302"/>
            <ac:spMk id="5" creationId="{A3C756F2-C656-0347-CE53-A075C3794B7B}"/>
          </ac:spMkLst>
        </pc:spChg>
        <pc:picChg chg="mod">
          <ac:chgData name="Sian Bowen" userId="c345053a-4abb-4e43-8ff7-c21186a2fa29" providerId="ADAL" clId="{5673EC08-7E86-4E27-8D4B-BBC6BFD067A8}" dt="2024-02-11T20:12:08.029" v="225" actId="1076"/>
          <ac:picMkLst>
            <pc:docMk/>
            <pc:sldMk cId="3168508840" sldId="302"/>
            <ac:picMk id="4" creationId="{00000000-0000-0000-0000-000000000000}"/>
          </ac:picMkLst>
        </pc:picChg>
      </pc:sldChg>
      <pc:sldChg chg="modSp add mod">
        <pc:chgData name="Sian Bowen" userId="c345053a-4abb-4e43-8ff7-c21186a2fa29" providerId="ADAL" clId="{5673EC08-7E86-4E27-8D4B-BBC6BFD067A8}" dt="2024-02-11T20:12:46.292" v="234" actId="1076"/>
        <pc:sldMkLst>
          <pc:docMk/>
          <pc:sldMk cId="2076430746" sldId="303"/>
        </pc:sldMkLst>
        <pc:spChg chg="mod">
          <ac:chgData name="Sian Bowen" userId="c345053a-4abb-4e43-8ff7-c21186a2fa29" providerId="ADAL" clId="{5673EC08-7E86-4E27-8D4B-BBC6BFD067A8}" dt="2024-02-11T20:12:22.285" v="227" actId="1076"/>
          <ac:spMkLst>
            <pc:docMk/>
            <pc:sldMk cId="2076430746" sldId="303"/>
            <ac:spMk id="2" creationId="{00000000-0000-0000-0000-000000000000}"/>
          </ac:spMkLst>
        </pc:spChg>
        <pc:spChg chg="mod">
          <ac:chgData name="Sian Bowen" userId="c345053a-4abb-4e43-8ff7-c21186a2fa29" providerId="ADAL" clId="{5673EC08-7E86-4E27-8D4B-BBC6BFD067A8}" dt="2024-02-11T20:12:26.070" v="228" actId="1076"/>
          <ac:spMkLst>
            <pc:docMk/>
            <pc:sldMk cId="2076430746" sldId="303"/>
            <ac:spMk id="9" creationId="{00000000-0000-0000-0000-000000000000}"/>
          </ac:spMkLst>
        </pc:spChg>
        <pc:spChg chg="mod">
          <ac:chgData name="Sian Bowen" userId="c345053a-4abb-4e43-8ff7-c21186a2fa29" providerId="ADAL" clId="{5673EC08-7E86-4E27-8D4B-BBC6BFD067A8}" dt="2024-02-11T20:12:29.444" v="229" actId="1076"/>
          <ac:spMkLst>
            <pc:docMk/>
            <pc:sldMk cId="2076430746" sldId="303"/>
            <ac:spMk id="10" creationId="{00000000-0000-0000-0000-000000000000}"/>
          </ac:spMkLst>
        </pc:spChg>
        <pc:spChg chg="mod">
          <ac:chgData name="Sian Bowen" userId="c345053a-4abb-4e43-8ff7-c21186a2fa29" providerId="ADAL" clId="{5673EC08-7E86-4E27-8D4B-BBC6BFD067A8}" dt="2024-02-11T20:12:32.767" v="230" actId="1076"/>
          <ac:spMkLst>
            <pc:docMk/>
            <pc:sldMk cId="2076430746" sldId="303"/>
            <ac:spMk id="11" creationId="{00000000-0000-0000-0000-000000000000}"/>
          </ac:spMkLst>
        </pc:spChg>
        <pc:picChg chg="mod">
          <ac:chgData name="Sian Bowen" userId="c345053a-4abb-4e43-8ff7-c21186a2fa29" providerId="ADAL" clId="{5673EC08-7E86-4E27-8D4B-BBC6BFD067A8}" dt="2024-02-11T20:12:46.292" v="234" actId="1076"/>
          <ac:picMkLst>
            <pc:docMk/>
            <pc:sldMk cId="2076430746" sldId="303"/>
            <ac:picMk id="1027" creationId="{00000000-0000-0000-0000-000000000000}"/>
          </ac:picMkLst>
        </pc:picChg>
        <pc:picChg chg="mod">
          <ac:chgData name="Sian Bowen" userId="c345053a-4abb-4e43-8ff7-c21186a2fa29" providerId="ADAL" clId="{5673EC08-7E86-4E27-8D4B-BBC6BFD067A8}" dt="2024-02-11T20:12:37.665" v="232" actId="1076"/>
          <ac:picMkLst>
            <pc:docMk/>
            <pc:sldMk cId="2076430746" sldId="303"/>
            <ac:picMk id="1028" creationId="{00000000-0000-0000-0000-000000000000}"/>
          </ac:picMkLst>
        </pc:picChg>
        <pc:picChg chg="mod">
          <ac:chgData name="Sian Bowen" userId="c345053a-4abb-4e43-8ff7-c21186a2fa29" providerId="ADAL" clId="{5673EC08-7E86-4E27-8D4B-BBC6BFD067A8}" dt="2024-02-11T20:12:41.650" v="233" actId="1076"/>
          <ac:picMkLst>
            <pc:docMk/>
            <pc:sldMk cId="2076430746" sldId="303"/>
            <ac:picMk id="1029" creationId="{00000000-0000-0000-0000-000000000000}"/>
          </ac:picMkLst>
        </pc:picChg>
      </pc:sldChg>
      <pc:sldChg chg="modSp add del">
        <pc:chgData name="Sian Bowen" userId="c345053a-4abb-4e43-8ff7-c21186a2fa29" providerId="ADAL" clId="{5673EC08-7E86-4E27-8D4B-BBC6BFD067A8}" dt="2024-02-11T20:11:23.160" v="212" actId="2696"/>
        <pc:sldMkLst>
          <pc:docMk/>
          <pc:sldMk cId="3509756651" sldId="304"/>
        </pc:sldMkLst>
        <pc:spChg chg="mod">
          <ac:chgData name="Sian Bowen" userId="c345053a-4abb-4e43-8ff7-c21186a2fa29" providerId="ADAL" clId="{5673EC08-7E86-4E27-8D4B-BBC6BFD067A8}" dt="2024-02-11T19:41:29.826" v="33"/>
          <ac:spMkLst>
            <pc:docMk/>
            <pc:sldMk cId="3509756651" sldId="304"/>
            <ac:spMk id="2" creationId="{00000000-0000-0000-0000-000000000000}"/>
          </ac:spMkLst>
        </pc:spChg>
      </pc:sldChg>
      <pc:sldChg chg="modSp add del mod">
        <pc:chgData name="Sian Bowen" userId="c345053a-4abb-4e43-8ff7-c21186a2fa29" providerId="ADAL" clId="{5673EC08-7E86-4E27-8D4B-BBC6BFD067A8}" dt="2024-02-11T21:10:45.068" v="442" actId="2696"/>
        <pc:sldMkLst>
          <pc:docMk/>
          <pc:sldMk cId="4284634447" sldId="304"/>
        </pc:sldMkLst>
        <pc:spChg chg="mod">
          <ac:chgData name="Sian Bowen" userId="c345053a-4abb-4e43-8ff7-c21186a2fa29" providerId="ADAL" clId="{5673EC08-7E86-4E27-8D4B-BBC6BFD067A8}" dt="2024-02-11T20:12:59.851" v="235" actId="1076"/>
          <ac:spMkLst>
            <pc:docMk/>
            <pc:sldMk cId="4284634447" sldId="304"/>
            <ac:spMk id="2" creationId="{00000000-0000-0000-0000-000000000000}"/>
          </ac:spMkLst>
        </pc:spChg>
        <pc:picChg chg="mod">
          <ac:chgData name="Sian Bowen" userId="c345053a-4abb-4e43-8ff7-c21186a2fa29" providerId="ADAL" clId="{5673EC08-7E86-4E27-8D4B-BBC6BFD067A8}" dt="2024-02-11T20:13:24.891" v="244" actId="1076"/>
          <ac:picMkLst>
            <pc:docMk/>
            <pc:sldMk cId="4284634447" sldId="304"/>
            <ac:picMk id="2050" creationId="{00000000-0000-0000-0000-000000000000}"/>
          </ac:picMkLst>
        </pc:picChg>
        <pc:picChg chg="mod">
          <ac:chgData name="Sian Bowen" userId="c345053a-4abb-4e43-8ff7-c21186a2fa29" providerId="ADAL" clId="{5673EC08-7E86-4E27-8D4B-BBC6BFD067A8}" dt="2024-02-11T20:13:30.599" v="246" actId="1076"/>
          <ac:picMkLst>
            <pc:docMk/>
            <pc:sldMk cId="4284634447" sldId="304"/>
            <ac:picMk id="2051" creationId="{00000000-0000-0000-0000-000000000000}"/>
          </ac:picMkLst>
        </pc:picChg>
        <pc:picChg chg="mod">
          <ac:chgData name="Sian Bowen" userId="c345053a-4abb-4e43-8ff7-c21186a2fa29" providerId="ADAL" clId="{5673EC08-7E86-4E27-8D4B-BBC6BFD067A8}" dt="2024-02-11T20:13:28.227" v="245" actId="1076"/>
          <ac:picMkLst>
            <pc:docMk/>
            <pc:sldMk cId="4284634447" sldId="304"/>
            <ac:picMk id="2052" creationId="{00000000-0000-0000-0000-000000000000}"/>
          </ac:picMkLst>
        </pc:picChg>
      </pc:sldChg>
      <pc:sldChg chg="modSp add del">
        <pc:chgData name="Sian Bowen" userId="c345053a-4abb-4e43-8ff7-c21186a2fa29" providerId="ADAL" clId="{5673EC08-7E86-4E27-8D4B-BBC6BFD067A8}" dt="2024-02-11T20:11:23.160" v="212" actId="2696"/>
        <pc:sldMkLst>
          <pc:docMk/>
          <pc:sldMk cId="1305380156" sldId="305"/>
        </pc:sldMkLst>
        <pc:spChg chg="mod">
          <ac:chgData name="Sian Bowen" userId="c345053a-4abb-4e43-8ff7-c21186a2fa29" providerId="ADAL" clId="{5673EC08-7E86-4E27-8D4B-BBC6BFD067A8}" dt="2024-02-11T19:41:29.826" v="33"/>
          <ac:spMkLst>
            <pc:docMk/>
            <pc:sldMk cId="1305380156" sldId="305"/>
            <ac:spMk id="2" creationId="{00000000-0000-0000-0000-000000000000}"/>
          </ac:spMkLst>
        </pc:spChg>
        <pc:picChg chg="mod">
          <ac:chgData name="Sian Bowen" userId="c345053a-4abb-4e43-8ff7-c21186a2fa29" providerId="ADAL" clId="{5673EC08-7E86-4E27-8D4B-BBC6BFD067A8}" dt="2024-02-11T19:41:29.826" v="33"/>
          <ac:picMkLst>
            <pc:docMk/>
            <pc:sldMk cId="1305380156" sldId="305"/>
            <ac:picMk id="3074" creationId="{00000000-0000-0000-0000-000000000000}"/>
          </ac:picMkLst>
        </pc:picChg>
      </pc:sldChg>
      <pc:sldChg chg="modSp add del mod">
        <pc:chgData name="Sian Bowen" userId="c345053a-4abb-4e43-8ff7-c21186a2fa29" providerId="ADAL" clId="{5673EC08-7E86-4E27-8D4B-BBC6BFD067A8}" dt="2024-02-11T21:11:57.828" v="450" actId="2696"/>
        <pc:sldMkLst>
          <pc:docMk/>
          <pc:sldMk cId="4174296191" sldId="305"/>
        </pc:sldMkLst>
        <pc:spChg chg="mod">
          <ac:chgData name="Sian Bowen" userId="c345053a-4abb-4e43-8ff7-c21186a2fa29" providerId="ADAL" clId="{5673EC08-7E86-4E27-8D4B-BBC6BFD067A8}" dt="2024-02-11T20:13:41.685" v="247" actId="1076"/>
          <ac:spMkLst>
            <pc:docMk/>
            <pc:sldMk cId="4174296191" sldId="305"/>
            <ac:spMk id="2" creationId="{00000000-0000-0000-0000-000000000000}"/>
          </ac:spMkLst>
        </pc:spChg>
        <pc:picChg chg="mod">
          <ac:chgData name="Sian Bowen" userId="c345053a-4abb-4e43-8ff7-c21186a2fa29" providerId="ADAL" clId="{5673EC08-7E86-4E27-8D4B-BBC6BFD067A8}" dt="2024-02-11T20:13:48.350" v="250" actId="1076"/>
          <ac:picMkLst>
            <pc:docMk/>
            <pc:sldMk cId="4174296191" sldId="305"/>
            <ac:picMk id="3074" creationId="{00000000-0000-0000-0000-000000000000}"/>
          </ac:picMkLst>
        </pc:picChg>
      </pc:sldChg>
      <pc:sldChg chg="modSp add del mod">
        <pc:chgData name="Sian Bowen" userId="c345053a-4abb-4e43-8ff7-c21186a2fa29" providerId="ADAL" clId="{5673EC08-7E86-4E27-8D4B-BBC6BFD067A8}" dt="2024-02-11T20:11:23.160" v="212" actId="2696"/>
        <pc:sldMkLst>
          <pc:docMk/>
          <pc:sldMk cId="0" sldId="306"/>
        </pc:sldMkLst>
        <pc:spChg chg="mod">
          <ac:chgData name="Sian Bowen" userId="c345053a-4abb-4e43-8ff7-c21186a2fa29" providerId="ADAL" clId="{5673EC08-7E86-4E27-8D4B-BBC6BFD067A8}" dt="2024-02-11T19:41:29.826" v="33"/>
          <ac:spMkLst>
            <pc:docMk/>
            <pc:sldMk cId="0" sldId="306"/>
            <ac:spMk id="2" creationId="{00000000-0000-0000-0000-000000000000}"/>
          </ac:spMkLst>
        </pc:spChg>
        <pc:spChg chg="mod">
          <ac:chgData name="Sian Bowen" userId="c345053a-4abb-4e43-8ff7-c21186a2fa29" providerId="ADAL" clId="{5673EC08-7E86-4E27-8D4B-BBC6BFD067A8}" dt="2024-02-11T19:41:30.142" v="39" actId="27636"/>
          <ac:spMkLst>
            <pc:docMk/>
            <pc:sldMk cId="0" sldId="306"/>
            <ac:spMk id="3" creationId="{00000000-0000-0000-0000-000000000000}"/>
          </ac:spMkLst>
        </pc:spChg>
      </pc:sldChg>
      <pc:sldChg chg="add del">
        <pc:chgData name="Sian Bowen" userId="c345053a-4abb-4e43-8ff7-c21186a2fa29" providerId="ADAL" clId="{5673EC08-7E86-4E27-8D4B-BBC6BFD067A8}" dt="2024-02-11T20:14:12.282" v="251" actId="47"/>
        <pc:sldMkLst>
          <pc:docMk/>
          <pc:sldMk cId="2949435858" sldId="306"/>
        </pc:sldMkLst>
      </pc:sldChg>
      <pc:sldChg chg="modSp add del mod">
        <pc:chgData name="Sian Bowen" userId="c345053a-4abb-4e43-8ff7-c21186a2fa29" providerId="ADAL" clId="{5673EC08-7E86-4E27-8D4B-BBC6BFD067A8}" dt="2024-02-11T20:11:23.160" v="212" actId="2696"/>
        <pc:sldMkLst>
          <pc:docMk/>
          <pc:sldMk cId="0" sldId="307"/>
        </pc:sldMkLst>
        <pc:spChg chg="mod">
          <ac:chgData name="Sian Bowen" userId="c345053a-4abb-4e43-8ff7-c21186a2fa29" providerId="ADAL" clId="{5673EC08-7E86-4E27-8D4B-BBC6BFD067A8}" dt="2024-02-11T19:41:30.173" v="40" actId="27636"/>
          <ac:spMkLst>
            <pc:docMk/>
            <pc:sldMk cId="0" sldId="307"/>
            <ac:spMk id="3" creationId="{00000000-0000-0000-0000-000000000000}"/>
          </ac:spMkLst>
        </pc:spChg>
      </pc:sldChg>
      <pc:sldChg chg="add del">
        <pc:chgData name="Sian Bowen" userId="c345053a-4abb-4e43-8ff7-c21186a2fa29" providerId="ADAL" clId="{5673EC08-7E86-4E27-8D4B-BBC6BFD067A8}" dt="2024-02-11T20:14:13.872" v="252" actId="47"/>
        <pc:sldMkLst>
          <pc:docMk/>
          <pc:sldMk cId="2272420975" sldId="307"/>
        </pc:sldMkLst>
      </pc:sldChg>
      <pc:sldChg chg="modSp add del">
        <pc:chgData name="Sian Bowen" userId="c345053a-4abb-4e43-8ff7-c21186a2fa29" providerId="ADAL" clId="{5673EC08-7E86-4E27-8D4B-BBC6BFD067A8}" dt="2024-02-11T20:11:23.160" v="212" actId="2696"/>
        <pc:sldMkLst>
          <pc:docMk/>
          <pc:sldMk cId="0" sldId="308"/>
        </pc:sldMkLst>
        <pc:spChg chg="mod">
          <ac:chgData name="Sian Bowen" userId="c345053a-4abb-4e43-8ff7-c21186a2fa29" providerId="ADAL" clId="{5673EC08-7E86-4E27-8D4B-BBC6BFD067A8}" dt="2024-02-11T19:41:29.826" v="33"/>
          <ac:spMkLst>
            <pc:docMk/>
            <pc:sldMk cId="0" sldId="308"/>
            <ac:spMk id="2" creationId="{00000000-0000-0000-0000-000000000000}"/>
          </ac:spMkLst>
        </pc:spChg>
        <pc:spChg chg="mod">
          <ac:chgData name="Sian Bowen" userId="c345053a-4abb-4e43-8ff7-c21186a2fa29" providerId="ADAL" clId="{5673EC08-7E86-4E27-8D4B-BBC6BFD067A8}" dt="2024-02-11T19:41:29.826" v="33"/>
          <ac:spMkLst>
            <pc:docMk/>
            <pc:sldMk cId="0" sldId="308"/>
            <ac:spMk id="3" creationId="{00000000-0000-0000-0000-000000000000}"/>
          </ac:spMkLst>
        </pc:spChg>
      </pc:sldChg>
      <pc:sldChg chg="add del">
        <pc:chgData name="Sian Bowen" userId="c345053a-4abb-4e43-8ff7-c21186a2fa29" providerId="ADAL" clId="{5673EC08-7E86-4E27-8D4B-BBC6BFD067A8}" dt="2024-02-11T20:14:16.362" v="253" actId="47"/>
        <pc:sldMkLst>
          <pc:docMk/>
          <pc:sldMk cId="3043835678" sldId="308"/>
        </pc:sldMkLst>
      </pc:sldChg>
      <pc:sldChg chg="modSp add del">
        <pc:chgData name="Sian Bowen" userId="c345053a-4abb-4e43-8ff7-c21186a2fa29" providerId="ADAL" clId="{5673EC08-7E86-4E27-8D4B-BBC6BFD067A8}" dt="2024-02-11T20:11:23.160" v="212" actId="2696"/>
        <pc:sldMkLst>
          <pc:docMk/>
          <pc:sldMk cId="0" sldId="309"/>
        </pc:sldMkLst>
        <pc:spChg chg="mod">
          <ac:chgData name="Sian Bowen" userId="c345053a-4abb-4e43-8ff7-c21186a2fa29" providerId="ADAL" clId="{5673EC08-7E86-4E27-8D4B-BBC6BFD067A8}" dt="2024-02-11T19:41:29.826" v="33"/>
          <ac:spMkLst>
            <pc:docMk/>
            <pc:sldMk cId="0" sldId="309"/>
            <ac:spMk id="2" creationId="{00000000-0000-0000-0000-000000000000}"/>
          </ac:spMkLst>
        </pc:spChg>
        <pc:picChg chg="mod">
          <ac:chgData name="Sian Bowen" userId="c345053a-4abb-4e43-8ff7-c21186a2fa29" providerId="ADAL" clId="{5673EC08-7E86-4E27-8D4B-BBC6BFD067A8}" dt="2024-02-11T19:41:29.826" v="33"/>
          <ac:picMkLst>
            <pc:docMk/>
            <pc:sldMk cId="0" sldId="309"/>
            <ac:picMk id="7170" creationId="{00000000-0000-0000-0000-000000000000}"/>
          </ac:picMkLst>
        </pc:picChg>
      </pc:sldChg>
      <pc:sldChg chg="modSp add del mod">
        <pc:chgData name="Sian Bowen" userId="c345053a-4abb-4e43-8ff7-c21186a2fa29" providerId="ADAL" clId="{5673EC08-7E86-4E27-8D4B-BBC6BFD067A8}" dt="2024-02-11T20:19:19.375" v="260" actId="47"/>
        <pc:sldMkLst>
          <pc:docMk/>
          <pc:sldMk cId="3390725337" sldId="309"/>
        </pc:sldMkLst>
        <pc:spChg chg="mod">
          <ac:chgData name="Sian Bowen" userId="c345053a-4abb-4e43-8ff7-c21186a2fa29" providerId="ADAL" clId="{5673EC08-7E86-4E27-8D4B-BBC6BFD067A8}" dt="2024-02-11T20:14:21.705" v="254" actId="1076"/>
          <ac:spMkLst>
            <pc:docMk/>
            <pc:sldMk cId="3390725337" sldId="309"/>
            <ac:spMk id="2" creationId="{00000000-0000-0000-0000-000000000000}"/>
          </ac:spMkLst>
        </pc:spChg>
        <pc:picChg chg="mod">
          <ac:chgData name="Sian Bowen" userId="c345053a-4abb-4e43-8ff7-c21186a2fa29" providerId="ADAL" clId="{5673EC08-7E86-4E27-8D4B-BBC6BFD067A8}" dt="2024-02-11T20:14:23.772" v="255" actId="1076"/>
          <ac:picMkLst>
            <pc:docMk/>
            <pc:sldMk cId="3390725337" sldId="309"/>
            <ac:picMk id="7170" creationId="{00000000-0000-0000-0000-000000000000}"/>
          </ac:picMkLst>
        </pc:picChg>
      </pc:sldChg>
      <pc:sldChg chg="modSp add del">
        <pc:chgData name="Sian Bowen" userId="c345053a-4abb-4e43-8ff7-c21186a2fa29" providerId="ADAL" clId="{5673EC08-7E86-4E27-8D4B-BBC6BFD067A8}" dt="2024-02-11T20:11:23.160" v="212" actId="2696"/>
        <pc:sldMkLst>
          <pc:docMk/>
          <pc:sldMk cId="0" sldId="310"/>
        </pc:sldMkLst>
        <pc:spChg chg="mod">
          <ac:chgData name="Sian Bowen" userId="c345053a-4abb-4e43-8ff7-c21186a2fa29" providerId="ADAL" clId="{5673EC08-7E86-4E27-8D4B-BBC6BFD067A8}" dt="2024-02-11T19:41:29.826" v="33"/>
          <ac:spMkLst>
            <pc:docMk/>
            <pc:sldMk cId="0" sldId="310"/>
            <ac:spMk id="2" creationId="{00000000-0000-0000-0000-000000000000}"/>
          </ac:spMkLst>
        </pc:spChg>
      </pc:sldChg>
      <pc:sldChg chg="add del">
        <pc:chgData name="Sian Bowen" userId="c345053a-4abb-4e43-8ff7-c21186a2fa29" providerId="ADAL" clId="{5673EC08-7E86-4E27-8D4B-BBC6BFD067A8}" dt="2024-02-11T20:20:40.605" v="265" actId="47"/>
        <pc:sldMkLst>
          <pc:docMk/>
          <pc:sldMk cId="739778217" sldId="310"/>
        </pc:sldMkLst>
      </pc:sldChg>
      <pc:sldChg chg="add del">
        <pc:chgData name="Sian Bowen" userId="c345053a-4abb-4e43-8ff7-c21186a2fa29" providerId="ADAL" clId="{5673EC08-7E86-4E27-8D4B-BBC6BFD067A8}" dt="2024-02-11T20:11:23.160" v="212" actId="2696"/>
        <pc:sldMkLst>
          <pc:docMk/>
          <pc:sldMk cId="0" sldId="311"/>
        </pc:sldMkLst>
      </pc:sldChg>
      <pc:sldChg chg="add del">
        <pc:chgData name="Sian Bowen" userId="c345053a-4abb-4e43-8ff7-c21186a2fa29" providerId="ADAL" clId="{5673EC08-7E86-4E27-8D4B-BBC6BFD067A8}" dt="2024-02-11T20:20:46.386" v="266" actId="47"/>
        <pc:sldMkLst>
          <pc:docMk/>
          <pc:sldMk cId="1856183989" sldId="311"/>
        </pc:sldMkLst>
      </pc:sldChg>
      <pc:sldChg chg="add del">
        <pc:chgData name="Sian Bowen" userId="c345053a-4abb-4e43-8ff7-c21186a2fa29" providerId="ADAL" clId="{5673EC08-7E86-4E27-8D4B-BBC6BFD067A8}" dt="2024-02-11T20:11:23.160" v="212" actId="2696"/>
        <pc:sldMkLst>
          <pc:docMk/>
          <pc:sldMk cId="0" sldId="312"/>
        </pc:sldMkLst>
      </pc:sldChg>
      <pc:sldChg chg="add del">
        <pc:chgData name="Sian Bowen" userId="c345053a-4abb-4e43-8ff7-c21186a2fa29" providerId="ADAL" clId="{5673EC08-7E86-4E27-8D4B-BBC6BFD067A8}" dt="2024-02-11T20:21:04.670" v="267" actId="47"/>
        <pc:sldMkLst>
          <pc:docMk/>
          <pc:sldMk cId="1046994706" sldId="312"/>
        </pc:sldMkLst>
      </pc:sldChg>
      <pc:sldChg chg="add del">
        <pc:chgData name="Sian Bowen" userId="c345053a-4abb-4e43-8ff7-c21186a2fa29" providerId="ADAL" clId="{5673EC08-7E86-4E27-8D4B-BBC6BFD067A8}" dt="2024-02-11T20:11:23.160" v="212" actId="2696"/>
        <pc:sldMkLst>
          <pc:docMk/>
          <pc:sldMk cId="0" sldId="313"/>
        </pc:sldMkLst>
      </pc:sldChg>
      <pc:sldChg chg="add del">
        <pc:chgData name="Sian Bowen" userId="c345053a-4abb-4e43-8ff7-c21186a2fa29" providerId="ADAL" clId="{5673EC08-7E86-4E27-8D4B-BBC6BFD067A8}" dt="2024-02-11T20:21:06.536" v="268" actId="47"/>
        <pc:sldMkLst>
          <pc:docMk/>
          <pc:sldMk cId="2385854696" sldId="313"/>
        </pc:sldMkLst>
      </pc:sldChg>
      <pc:sldChg chg="add del">
        <pc:chgData name="Sian Bowen" userId="c345053a-4abb-4e43-8ff7-c21186a2fa29" providerId="ADAL" clId="{5673EC08-7E86-4E27-8D4B-BBC6BFD067A8}" dt="2024-02-11T20:11:23.160" v="212" actId="2696"/>
        <pc:sldMkLst>
          <pc:docMk/>
          <pc:sldMk cId="0" sldId="314"/>
        </pc:sldMkLst>
      </pc:sldChg>
      <pc:sldChg chg="add del">
        <pc:chgData name="Sian Bowen" userId="c345053a-4abb-4e43-8ff7-c21186a2fa29" providerId="ADAL" clId="{5673EC08-7E86-4E27-8D4B-BBC6BFD067A8}" dt="2024-02-11T20:21:17.569" v="269" actId="47"/>
        <pc:sldMkLst>
          <pc:docMk/>
          <pc:sldMk cId="3556277468" sldId="314"/>
        </pc:sldMkLst>
      </pc:sldChg>
      <pc:sldChg chg="add del">
        <pc:chgData name="Sian Bowen" userId="c345053a-4abb-4e43-8ff7-c21186a2fa29" providerId="ADAL" clId="{5673EC08-7E86-4E27-8D4B-BBC6BFD067A8}" dt="2024-02-11T20:11:23.160" v="212" actId="2696"/>
        <pc:sldMkLst>
          <pc:docMk/>
          <pc:sldMk cId="0" sldId="315"/>
        </pc:sldMkLst>
      </pc:sldChg>
      <pc:sldChg chg="add del">
        <pc:chgData name="Sian Bowen" userId="c345053a-4abb-4e43-8ff7-c21186a2fa29" providerId="ADAL" clId="{5673EC08-7E86-4E27-8D4B-BBC6BFD067A8}" dt="2024-02-11T20:21:19.526" v="270" actId="47"/>
        <pc:sldMkLst>
          <pc:docMk/>
          <pc:sldMk cId="2014461317" sldId="315"/>
        </pc:sldMkLst>
      </pc:sldChg>
      <pc:sldChg chg="add del">
        <pc:chgData name="Sian Bowen" userId="c345053a-4abb-4e43-8ff7-c21186a2fa29" providerId="ADAL" clId="{5673EC08-7E86-4E27-8D4B-BBC6BFD067A8}" dt="2024-02-11T20:11:23.160" v="212" actId="2696"/>
        <pc:sldMkLst>
          <pc:docMk/>
          <pc:sldMk cId="0" sldId="316"/>
        </pc:sldMkLst>
      </pc:sldChg>
      <pc:sldChg chg="add del">
        <pc:chgData name="Sian Bowen" userId="c345053a-4abb-4e43-8ff7-c21186a2fa29" providerId="ADAL" clId="{5673EC08-7E86-4E27-8D4B-BBC6BFD067A8}" dt="2024-02-11T20:21:28.753" v="271" actId="47"/>
        <pc:sldMkLst>
          <pc:docMk/>
          <pc:sldMk cId="1829308749" sldId="316"/>
        </pc:sldMkLst>
      </pc:sldChg>
      <pc:sldChg chg="add del">
        <pc:chgData name="Sian Bowen" userId="c345053a-4abb-4e43-8ff7-c21186a2fa29" providerId="ADAL" clId="{5673EC08-7E86-4E27-8D4B-BBC6BFD067A8}" dt="2024-02-11T20:11:23.160" v="212" actId="2696"/>
        <pc:sldMkLst>
          <pc:docMk/>
          <pc:sldMk cId="0" sldId="317"/>
        </pc:sldMkLst>
      </pc:sldChg>
      <pc:sldChg chg="add del">
        <pc:chgData name="Sian Bowen" userId="c345053a-4abb-4e43-8ff7-c21186a2fa29" providerId="ADAL" clId="{5673EC08-7E86-4E27-8D4B-BBC6BFD067A8}" dt="2024-02-11T20:21:30.179" v="272" actId="47"/>
        <pc:sldMkLst>
          <pc:docMk/>
          <pc:sldMk cId="277222171" sldId="317"/>
        </pc:sldMkLst>
      </pc:sldChg>
      <pc:sldChg chg="modSp add del mod">
        <pc:chgData name="Sian Bowen" userId="c345053a-4abb-4e43-8ff7-c21186a2fa29" providerId="ADAL" clId="{5673EC08-7E86-4E27-8D4B-BBC6BFD067A8}" dt="2024-02-11T20:11:23.160" v="212" actId="2696"/>
        <pc:sldMkLst>
          <pc:docMk/>
          <pc:sldMk cId="0" sldId="318"/>
        </pc:sldMkLst>
        <pc:spChg chg="mod">
          <ac:chgData name="Sian Bowen" userId="c345053a-4abb-4e43-8ff7-c21186a2fa29" providerId="ADAL" clId="{5673EC08-7E86-4E27-8D4B-BBC6BFD067A8}" dt="2024-02-11T19:41:30.226" v="41" actId="27636"/>
          <ac:spMkLst>
            <pc:docMk/>
            <pc:sldMk cId="0" sldId="318"/>
            <ac:spMk id="3" creationId="{00000000-0000-0000-0000-000000000000}"/>
          </ac:spMkLst>
        </pc:spChg>
      </pc:sldChg>
      <pc:sldChg chg="add del">
        <pc:chgData name="Sian Bowen" userId="c345053a-4abb-4e43-8ff7-c21186a2fa29" providerId="ADAL" clId="{5673EC08-7E86-4E27-8D4B-BBC6BFD067A8}" dt="2024-02-11T20:21:39.280" v="273" actId="47"/>
        <pc:sldMkLst>
          <pc:docMk/>
          <pc:sldMk cId="1249763616" sldId="318"/>
        </pc:sldMkLst>
      </pc:sldChg>
      <pc:sldChg chg="add del">
        <pc:chgData name="Sian Bowen" userId="c345053a-4abb-4e43-8ff7-c21186a2fa29" providerId="ADAL" clId="{5673EC08-7E86-4E27-8D4B-BBC6BFD067A8}" dt="2024-02-11T20:11:23.160" v="212" actId="2696"/>
        <pc:sldMkLst>
          <pc:docMk/>
          <pc:sldMk cId="0" sldId="319"/>
        </pc:sldMkLst>
      </pc:sldChg>
      <pc:sldChg chg="add del">
        <pc:chgData name="Sian Bowen" userId="c345053a-4abb-4e43-8ff7-c21186a2fa29" providerId="ADAL" clId="{5673EC08-7E86-4E27-8D4B-BBC6BFD067A8}" dt="2024-02-11T20:21:40.867" v="274" actId="47"/>
        <pc:sldMkLst>
          <pc:docMk/>
          <pc:sldMk cId="2511038202" sldId="319"/>
        </pc:sldMkLst>
      </pc:sldChg>
      <pc:sldChg chg="add del">
        <pc:chgData name="Sian Bowen" userId="c345053a-4abb-4e43-8ff7-c21186a2fa29" providerId="ADAL" clId="{5673EC08-7E86-4E27-8D4B-BBC6BFD067A8}" dt="2024-02-11T20:11:23.160" v="212" actId="2696"/>
        <pc:sldMkLst>
          <pc:docMk/>
          <pc:sldMk cId="0" sldId="320"/>
        </pc:sldMkLst>
      </pc:sldChg>
      <pc:sldChg chg="add del">
        <pc:chgData name="Sian Bowen" userId="c345053a-4abb-4e43-8ff7-c21186a2fa29" providerId="ADAL" clId="{5673EC08-7E86-4E27-8D4B-BBC6BFD067A8}" dt="2024-02-11T20:21:42.686" v="275" actId="47"/>
        <pc:sldMkLst>
          <pc:docMk/>
          <pc:sldMk cId="382956406" sldId="320"/>
        </pc:sldMkLst>
      </pc:sldChg>
      <pc:sldChg chg="modSp add del">
        <pc:chgData name="Sian Bowen" userId="c345053a-4abb-4e43-8ff7-c21186a2fa29" providerId="ADAL" clId="{5673EC08-7E86-4E27-8D4B-BBC6BFD067A8}" dt="2024-02-11T20:11:23.160" v="212" actId="2696"/>
        <pc:sldMkLst>
          <pc:docMk/>
          <pc:sldMk cId="0" sldId="321"/>
        </pc:sldMkLst>
        <pc:spChg chg="mod">
          <ac:chgData name="Sian Bowen" userId="c345053a-4abb-4e43-8ff7-c21186a2fa29" providerId="ADAL" clId="{5673EC08-7E86-4E27-8D4B-BBC6BFD067A8}" dt="2024-02-11T19:41:29.826" v="33"/>
          <ac:spMkLst>
            <pc:docMk/>
            <pc:sldMk cId="0" sldId="321"/>
            <ac:spMk id="2" creationId="{00000000-0000-0000-0000-000000000000}"/>
          </ac:spMkLst>
        </pc:spChg>
        <pc:spChg chg="mod">
          <ac:chgData name="Sian Bowen" userId="c345053a-4abb-4e43-8ff7-c21186a2fa29" providerId="ADAL" clId="{5673EC08-7E86-4E27-8D4B-BBC6BFD067A8}" dt="2024-02-11T19:41:29.826" v="33"/>
          <ac:spMkLst>
            <pc:docMk/>
            <pc:sldMk cId="0" sldId="321"/>
            <ac:spMk id="3" creationId="{00000000-0000-0000-0000-000000000000}"/>
          </ac:spMkLst>
        </pc:spChg>
      </pc:sldChg>
      <pc:sldChg chg="add del">
        <pc:chgData name="Sian Bowen" userId="c345053a-4abb-4e43-8ff7-c21186a2fa29" providerId="ADAL" clId="{5673EC08-7E86-4E27-8D4B-BBC6BFD067A8}" dt="2024-02-11T21:12:16.197" v="452" actId="47"/>
        <pc:sldMkLst>
          <pc:docMk/>
          <pc:sldMk cId="2820039949" sldId="321"/>
        </pc:sldMkLst>
      </pc:sldChg>
      <pc:sldChg chg="modSp add del mod">
        <pc:chgData name="Sian Bowen" userId="c345053a-4abb-4e43-8ff7-c21186a2fa29" providerId="ADAL" clId="{5673EC08-7E86-4E27-8D4B-BBC6BFD067A8}" dt="2024-02-11T20:11:23.160" v="212" actId="2696"/>
        <pc:sldMkLst>
          <pc:docMk/>
          <pc:sldMk cId="174714285" sldId="322"/>
        </pc:sldMkLst>
        <pc:spChg chg="mod">
          <ac:chgData name="Sian Bowen" userId="c345053a-4abb-4e43-8ff7-c21186a2fa29" providerId="ADAL" clId="{5673EC08-7E86-4E27-8D4B-BBC6BFD067A8}" dt="2024-02-11T19:41:30.242" v="42" actId="27636"/>
          <ac:spMkLst>
            <pc:docMk/>
            <pc:sldMk cId="174714285" sldId="322"/>
            <ac:spMk id="7" creationId="{00000000-0000-0000-0000-000000000000}"/>
          </ac:spMkLst>
        </pc:spChg>
      </pc:sldChg>
      <pc:sldChg chg="addSp delSp modSp add del mod modClrScheme chgLayout">
        <pc:chgData name="Sian Bowen" userId="c345053a-4abb-4e43-8ff7-c21186a2fa29" providerId="ADAL" clId="{5673EC08-7E86-4E27-8D4B-BBC6BFD067A8}" dt="2024-02-11T21:26:17.244" v="502" actId="2696"/>
        <pc:sldMkLst>
          <pc:docMk/>
          <pc:sldMk cId="3350984454" sldId="322"/>
        </pc:sldMkLst>
        <pc:spChg chg="add del">
          <ac:chgData name="Sian Bowen" userId="c345053a-4abb-4e43-8ff7-c21186a2fa29" providerId="ADAL" clId="{5673EC08-7E86-4E27-8D4B-BBC6BFD067A8}" dt="2024-02-11T21:00:43.661" v="356"/>
          <ac:spMkLst>
            <pc:docMk/>
            <pc:sldMk cId="3350984454" sldId="322"/>
            <ac:spMk id="2" creationId="{61C86747-6A67-A1FF-7B22-DEE0F5C5394A}"/>
          </ac:spMkLst>
        </pc:spChg>
        <pc:spChg chg="add del">
          <ac:chgData name="Sian Bowen" userId="c345053a-4abb-4e43-8ff7-c21186a2fa29" providerId="ADAL" clId="{5673EC08-7E86-4E27-8D4B-BBC6BFD067A8}" dt="2024-02-11T21:00:52.588" v="360" actId="478"/>
          <ac:spMkLst>
            <pc:docMk/>
            <pc:sldMk cId="3350984454" sldId="322"/>
            <ac:spMk id="3" creationId="{45742B15-03A0-9B9D-2822-518C7604F4FF}"/>
          </ac:spMkLst>
        </pc:spChg>
        <pc:spChg chg="add mod">
          <ac:chgData name="Sian Bowen" userId="c345053a-4abb-4e43-8ff7-c21186a2fa29" providerId="ADAL" clId="{5673EC08-7E86-4E27-8D4B-BBC6BFD067A8}" dt="2024-02-11T21:23:59.642" v="476" actId="1076"/>
          <ac:spMkLst>
            <pc:docMk/>
            <pc:sldMk cId="3350984454" sldId="322"/>
            <ac:spMk id="5" creationId="{C0D7EE3C-D01B-0958-C0D9-E27BA0815380}"/>
          </ac:spMkLst>
        </pc:spChg>
        <pc:spChg chg="add mod ord">
          <ac:chgData name="Sian Bowen" userId="c345053a-4abb-4e43-8ff7-c21186a2fa29" providerId="ADAL" clId="{5673EC08-7E86-4E27-8D4B-BBC6BFD067A8}" dt="2024-02-11T21:24:22.389" v="484" actId="20577"/>
          <ac:spMkLst>
            <pc:docMk/>
            <pc:sldMk cId="3350984454" sldId="322"/>
            <ac:spMk id="6" creationId="{6EF8E314-1861-D0A5-AE7D-9E2B992B896C}"/>
          </ac:spMkLst>
        </pc:spChg>
        <pc:spChg chg="del mod">
          <ac:chgData name="Sian Bowen" userId="c345053a-4abb-4e43-8ff7-c21186a2fa29" providerId="ADAL" clId="{5673EC08-7E86-4E27-8D4B-BBC6BFD067A8}" dt="2024-02-11T21:00:52.588" v="360" actId="478"/>
          <ac:spMkLst>
            <pc:docMk/>
            <pc:sldMk cId="3350984454" sldId="322"/>
            <ac:spMk id="7" creationId="{00000000-0000-0000-0000-000000000000}"/>
          </ac:spMkLst>
        </pc:spChg>
        <pc:picChg chg="add del">
          <ac:chgData name="Sian Bowen" userId="c345053a-4abb-4e43-8ff7-c21186a2fa29" providerId="ADAL" clId="{5673EC08-7E86-4E27-8D4B-BBC6BFD067A8}" dt="2024-02-11T21:00:43.661" v="356"/>
          <ac:picMkLst>
            <pc:docMk/>
            <pc:sldMk cId="3350984454" sldId="322"/>
            <ac:picMk id="1026" creationId="{5843AE5C-ED23-1A99-BCB9-2DFF19A1A450}"/>
          </ac:picMkLst>
        </pc:picChg>
        <pc:picChg chg="add del">
          <ac:chgData name="Sian Bowen" userId="c345053a-4abb-4e43-8ff7-c21186a2fa29" providerId="ADAL" clId="{5673EC08-7E86-4E27-8D4B-BBC6BFD067A8}" dt="2024-02-11T21:00:43.661" v="356"/>
          <ac:picMkLst>
            <pc:docMk/>
            <pc:sldMk cId="3350984454" sldId="322"/>
            <ac:picMk id="1027" creationId="{AA77AE1B-286E-32FD-56B3-6C0FCE209B69}"/>
          </ac:picMkLst>
        </pc:picChg>
        <pc:picChg chg="add del">
          <ac:chgData name="Sian Bowen" userId="c345053a-4abb-4e43-8ff7-c21186a2fa29" providerId="ADAL" clId="{5673EC08-7E86-4E27-8D4B-BBC6BFD067A8}" dt="2024-02-11T21:00:52.588" v="360" actId="478"/>
          <ac:picMkLst>
            <pc:docMk/>
            <pc:sldMk cId="3350984454" sldId="322"/>
            <ac:picMk id="1029" creationId="{2FBA8D5D-F25A-FA20-77F1-1D26BC85090D}"/>
          </ac:picMkLst>
        </pc:picChg>
        <pc:picChg chg="add del">
          <ac:chgData name="Sian Bowen" userId="c345053a-4abb-4e43-8ff7-c21186a2fa29" providerId="ADAL" clId="{5673EC08-7E86-4E27-8D4B-BBC6BFD067A8}" dt="2024-02-11T21:00:52.588" v="360" actId="478"/>
          <ac:picMkLst>
            <pc:docMk/>
            <pc:sldMk cId="3350984454" sldId="322"/>
            <ac:picMk id="1030" creationId="{BA855207-866D-4D79-E1C3-37200D55E1EB}"/>
          </ac:picMkLst>
        </pc:picChg>
        <pc:picChg chg="add mod">
          <ac:chgData name="Sian Bowen" userId="c345053a-4abb-4e43-8ff7-c21186a2fa29" providerId="ADAL" clId="{5673EC08-7E86-4E27-8D4B-BBC6BFD067A8}" dt="2024-02-11T21:06:09.813" v="414" actId="1076"/>
          <ac:picMkLst>
            <pc:docMk/>
            <pc:sldMk cId="3350984454" sldId="322"/>
            <ac:picMk id="1032" creationId="{E016EFB0-2B00-6252-871D-84B3FE5CB962}"/>
          </ac:picMkLst>
        </pc:picChg>
        <pc:picChg chg="del">
          <ac:chgData name="Sian Bowen" userId="c345053a-4abb-4e43-8ff7-c21186a2fa29" providerId="ADAL" clId="{5673EC08-7E86-4E27-8D4B-BBC6BFD067A8}" dt="2024-02-11T21:06:05.989" v="412" actId="478"/>
          <ac:picMkLst>
            <pc:docMk/>
            <pc:sldMk cId="3350984454" sldId="322"/>
            <ac:picMk id="18435" creationId="{00000000-0000-0000-0000-000000000000}"/>
          </ac:picMkLst>
        </pc:picChg>
      </pc:sldChg>
      <pc:sldChg chg="modSp add del mod">
        <pc:chgData name="Sian Bowen" userId="c345053a-4abb-4e43-8ff7-c21186a2fa29" providerId="ADAL" clId="{5673EC08-7E86-4E27-8D4B-BBC6BFD067A8}" dt="2024-02-11T20:11:23.160" v="212" actId="2696"/>
        <pc:sldMkLst>
          <pc:docMk/>
          <pc:sldMk cId="0" sldId="323"/>
        </pc:sldMkLst>
        <pc:spChg chg="mod">
          <ac:chgData name="Sian Bowen" userId="c345053a-4abb-4e43-8ff7-c21186a2fa29" providerId="ADAL" clId="{5673EC08-7E86-4E27-8D4B-BBC6BFD067A8}" dt="2024-02-11T19:41:30.342" v="43" actId="27636"/>
          <ac:spMkLst>
            <pc:docMk/>
            <pc:sldMk cId="0" sldId="323"/>
            <ac:spMk id="3" creationId="{00000000-0000-0000-0000-000000000000}"/>
          </ac:spMkLst>
        </pc:spChg>
      </pc:sldChg>
      <pc:sldChg chg="add del">
        <pc:chgData name="Sian Bowen" userId="c345053a-4abb-4e43-8ff7-c21186a2fa29" providerId="ADAL" clId="{5673EC08-7E86-4E27-8D4B-BBC6BFD067A8}" dt="2024-02-11T20:58:54.234" v="350" actId="47"/>
        <pc:sldMkLst>
          <pc:docMk/>
          <pc:sldMk cId="3191692666" sldId="323"/>
        </pc:sldMkLst>
      </pc:sldChg>
      <pc:sldChg chg="add del">
        <pc:chgData name="Sian Bowen" userId="c345053a-4abb-4e43-8ff7-c21186a2fa29" providerId="ADAL" clId="{5673EC08-7E86-4E27-8D4B-BBC6BFD067A8}" dt="2024-02-11T20:11:23.160" v="212" actId="2696"/>
        <pc:sldMkLst>
          <pc:docMk/>
          <pc:sldMk cId="0" sldId="324"/>
        </pc:sldMkLst>
      </pc:sldChg>
      <pc:sldChg chg="add del">
        <pc:chgData name="Sian Bowen" userId="c345053a-4abb-4e43-8ff7-c21186a2fa29" providerId="ADAL" clId="{5673EC08-7E86-4E27-8D4B-BBC6BFD067A8}" dt="2024-02-11T20:58:55.237" v="351" actId="47"/>
        <pc:sldMkLst>
          <pc:docMk/>
          <pc:sldMk cId="476417687" sldId="324"/>
        </pc:sldMkLst>
      </pc:sldChg>
      <pc:sldChg chg="modSp add del">
        <pc:chgData name="Sian Bowen" userId="c345053a-4abb-4e43-8ff7-c21186a2fa29" providerId="ADAL" clId="{5673EC08-7E86-4E27-8D4B-BBC6BFD067A8}" dt="2024-02-11T20:08:54.752" v="204" actId="2696"/>
        <pc:sldMkLst>
          <pc:docMk/>
          <pc:sldMk cId="0" sldId="325"/>
        </pc:sldMkLst>
        <pc:spChg chg="mod">
          <ac:chgData name="Sian Bowen" userId="c345053a-4abb-4e43-8ff7-c21186a2fa29" providerId="ADAL" clId="{5673EC08-7E86-4E27-8D4B-BBC6BFD067A8}" dt="2024-02-11T19:41:29.826" v="33"/>
          <ac:spMkLst>
            <pc:docMk/>
            <pc:sldMk cId="0" sldId="325"/>
            <ac:spMk id="2" creationId="{00000000-0000-0000-0000-000000000000}"/>
          </ac:spMkLst>
        </pc:spChg>
        <pc:spChg chg="mod">
          <ac:chgData name="Sian Bowen" userId="c345053a-4abb-4e43-8ff7-c21186a2fa29" providerId="ADAL" clId="{5673EC08-7E86-4E27-8D4B-BBC6BFD067A8}" dt="2024-02-11T19:41:29.826" v="33"/>
          <ac:spMkLst>
            <pc:docMk/>
            <pc:sldMk cId="0" sldId="325"/>
            <ac:spMk id="3" creationId="{00000000-0000-0000-0000-000000000000}"/>
          </ac:spMkLst>
        </pc:spChg>
      </pc:sldChg>
      <pc:sldChg chg="modSp add del mod">
        <pc:chgData name="Sian Bowen" userId="c345053a-4abb-4e43-8ff7-c21186a2fa29" providerId="ADAL" clId="{5673EC08-7E86-4E27-8D4B-BBC6BFD067A8}" dt="2024-02-11T20:05:19.254" v="190" actId="47"/>
        <pc:sldMkLst>
          <pc:docMk/>
          <pc:sldMk cId="0" sldId="326"/>
        </pc:sldMkLst>
        <pc:spChg chg="mod">
          <ac:chgData name="Sian Bowen" userId="c345053a-4abb-4e43-8ff7-c21186a2fa29" providerId="ADAL" clId="{5673EC08-7E86-4E27-8D4B-BBC6BFD067A8}" dt="2024-02-11T19:41:30.389" v="44" actId="27636"/>
          <ac:spMkLst>
            <pc:docMk/>
            <pc:sldMk cId="0" sldId="326"/>
            <ac:spMk id="3" creationId="{00000000-0000-0000-0000-000000000000}"/>
          </ac:spMkLst>
        </pc:spChg>
      </pc:sldChg>
      <pc:sldChg chg="modSp add del mod">
        <pc:chgData name="Sian Bowen" userId="c345053a-4abb-4e43-8ff7-c21186a2fa29" providerId="ADAL" clId="{5673EC08-7E86-4E27-8D4B-BBC6BFD067A8}" dt="2024-02-11T20:05:20.558" v="191" actId="47"/>
        <pc:sldMkLst>
          <pc:docMk/>
          <pc:sldMk cId="0" sldId="327"/>
        </pc:sldMkLst>
        <pc:spChg chg="mod">
          <ac:chgData name="Sian Bowen" userId="c345053a-4abb-4e43-8ff7-c21186a2fa29" providerId="ADAL" clId="{5673EC08-7E86-4E27-8D4B-BBC6BFD067A8}" dt="2024-02-11T19:41:30.431" v="45" actId="27636"/>
          <ac:spMkLst>
            <pc:docMk/>
            <pc:sldMk cId="0" sldId="327"/>
            <ac:spMk id="3" creationId="{00000000-0000-0000-0000-000000000000}"/>
          </ac:spMkLst>
        </pc:spChg>
      </pc:sldChg>
      <pc:sldChg chg="modSp add del mod">
        <pc:chgData name="Sian Bowen" userId="c345053a-4abb-4e43-8ff7-c21186a2fa29" providerId="ADAL" clId="{5673EC08-7E86-4E27-8D4B-BBC6BFD067A8}" dt="2024-02-11T20:08:54.752" v="204" actId="2696"/>
        <pc:sldMkLst>
          <pc:docMk/>
          <pc:sldMk cId="0" sldId="328"/>
        </pc:sldMkLst>
        <pc:spChg chg="mod">
          <ac:chgData name="Sian Bowen" userId="c345053a-4abb-4e43-8ff7-c21186a2fa29" providerId="ADAL" clId="{5673EC08-7E86-4E27-8D4B-BBC6BFD067A8}" dt="2024-02-11T19:41:30.445" v="46" actId="27636"/>
          <ac:spMkLst>
            <pc:docMk/>
            <pc:sldMk cId="0" sldId="328"/>
            <ac:spMk id="2" creationId="{00000000-0000-0000-0000-000000000000}"/>
          </ac:spMkLst>
        </pc:spChg>
        <pc:spChg chg="mod">
          <ac:chgData name="Sian Bowen" userId="c345053a-4abb-4e43-8ff7-c21186a2fa29" providerId="ADAL" clId="{5673EC08-7E86-4E27-8D4B-BBC6BFD067A8}" dt="2024-02-11T19:41:30.460" v="47" actId="27636"/>
          <ac:spMkLst>
            <pc:docMk/>
            <pc:sldMk cId="0" sldId="328"/>
            <ac:spMk id="3" creationId="{00000000-0000-0000-0000-000000000000}"/>
          </ac:spMkLst>
        </pc:spChg>
      </pc:sldChg>
      <pc:sldChg chg="modSp add del mod">
        <pc:chgData name="Sian Bowen" userId="c345053a-4abb-4e43-8ff7-c21186a2fa29" providerId="ADAL" clId="{5673EC08-7E86-4E27-8D4B-BBC6BFD067A8}" dt="2024-02-11T20:05:27.075" v="192" actId="47"/>
        <pc:sldMkLst>
          <pc:docMk/>
          <pc:sldMk cId="0" sldId="329"/>
        </pc:sldMkLst>
        <pc:spChg chg="mod">
          <ac:chgData name="Sian Bowen" userId="c345053a-4abb-4e43-8ff7-c21186a2fa29" providerId="ADAL" clId="{5673EC08-7E86-4E27-8D4B-BBC6BFD067A8}" dt="2024-02-11T19:41:29.826" v="33"/>
          <ac:spMkLst>
            <pc:docMk/>
            <pc:sldMk cId="0" sldId="329"/>
            <ac:spMk id="2" creationId="{00000000-0000-0000-0000-000000000000}"/>
          </ac:spMkLst>
        </pc:spChg>
        <pc:spChg chg="mod">
          <ac:chgData name="Sian Bowen" userId="c345053a-4abb-4e43-8ff7-c21186a2fa29" providerId="ADAL" clId="{5673EC08-7E86-4E27-8D4B-BBC6BFD067A8}" dt="2024-02-11T19:41:30.491" v="48" actId="27636"/>
          <ac:spMkLst>
            <pc:docMk/>
            <pc:sldMk cId="0" sldId="329"/>
            <ac:spMk id="3" creationId="{00000000-0000-0000-0000-000000000000}"/>
          </ac:spMkLst>
        </pc:spChg>
      </pc:sldChg>
      <pc:sldChg chg="modSp add del mod">
        <pc:chgData name="Sian Bowen" userId="c345053a-4abb-4e43-8ff7-c21186a2fa29" providerId="ADAL" clId="{5673EC08-7E86-4E27-8D4B-BBC6BFD067A8}" dt="2024-02-11T20:08:54.752" v="204" actId="2696"/>
        <pc:sldMkLst>
          <pc:docMk/>
          <pc:sldMk cId="0" sldId="330"/>
        </pc:sldMkLst>
        <pc:spChg chg="mod">
          <ac:chgData name="Sian Bowen" userId="c345053a-4abb-4e43-8ff7-c21186a2fa29" providerId="ADAL" clId="{5673EC08-7E86-4E27-8D4B-BBC6BFD067A8}" dt="2024-02-11T19:41:29.826" v="33"/>
          <ac:spMkLst>
            <pc:docMk/>
            <pc:sldMk cId="0" sldId="330"/>
            <ac:spMk id="2" creationId="{00000000-0000-0000-0000-000000000000}"/>
          </ac:spMkLst>
        </pc:spChg>
        <pc:spChg chg="mod">
          <ac:chgData name="Sian Bowen" userId="c345053a-4abb-4e43-8ff7-c21186a2fa29" providerId="ADAL" clId="{5673EC08-7E86-4E27-8D4B-BBC6BFD067A8}" dt="2024-02-11T19:41:30.512" v="49" actId="27636"/>
          <ac:spMkLst>
            <pc:docMk/>
            <pc:sldMk cId="0" sldId="330"/>
            <ac:spMk id="3" creationId="{00000000-0000-0000-0000-000000000000}"/>
          </ac:spMkLst>
        </pc:spChg>
      </pc:sldChg>
      <pc:sldChg chg="modSp add del">
        <pc:chgData name="Sian Bowen" userId="c345053a-4abb-4e43-8ff7-c21186a2fa29" providerId="ADAL" clId="{5673EC08-7E86-4E27-8D4B-BBC6BFD067A8}" dt="2024-02-11T20:11:23.160" v="212" actId="2696"/>
        <pc:sldMkLst>
          <pc:docMk/>
          <pc:sldMk cId="0" sldId="331"/>
        </pc:sldMkLst>
        <pc:spChg chg="mod">
          <ac:chgData name="Sian Bowen" userId="c345053a-4abb-4e43-8ff7-c21186a2fa29" providerId="ADAL" clId="{5673EC08-7E86-4E27-8D4B-BBC6BFD067A8}" dt="2024-02-11T19:41:29.826" v="33"/>
          <ac:spMkLst>
            <pc:docMk/>
            <pc:sldMk cId="0" sldId="331"/>
            <ac:spMk id="2050" creationId="{00000000-0000-0000-0000-000000000000}"/>
          </ac:spMkLst>
        </pc:spChg>
        <pc:spChg chg="mod">
          <ac:chgData name="Sian Bowen" userId="c345053a-4abb-4e43-8ff7-c21186a2fa29" providerId="ADAL" clId="{5673EC08-7E86-4E27-8D4B-BBC6BFD067A8}" dt="2024-02-11T19:41:29.826" v="33"/>
          <ac:spMkLst>
            <pc:docMk/>
            <pc:sldMk cId="0" sldId="331"/>
            <ac:spMk id="2051" creationId="{00000000-0000-0000-0000-000000000000}"/>
          </ac:spMkLst>
        </pc:spChg>
      </pc:sldChg>
      <pc:sldChg chg="add del">
        <pc:chgData name="Sian Bowen" userId="c345053a-4abb-4e43-8ff7-c21186a2fa29" providerId="ADAL" clId="{5673EC08-7E86-4E27-8D4B-BBC6BFD067A8}" dt="2024-02-11T20:36:03.830" v="286" actId="47"/>
        <pc:sldMkLst>
          <pc:docMk/>
          <pc:sldMk cId="587829253" sldId="331"/>
        </pc:sldMkLst>
      </pc:sldChg>
      <pc:sldChg chg="modSp add del">
        <pc:chgData name="Sian Bowen" userId="c345053a-4abb-4e43-8ff7-c21186a2fa29" providerId="ADAL" clId="{5673EC08-7E86-4E27-8D4B-BBC6BFD067A8}" dt="2024-02-11T20:11:23.160" v="212" actId="2696"/>
        <pc:sldMkLst>
          <pc:docMk/>
          <pc:sldMk cId="0" sldId="332"/>
        </pc:sldMkLst>
        <pc:spChg chg="mod">
          <ac:chgData name="Sian Bowen" userId="c345053a-4abb-4e43-8ff7-c21186a2fa29" providerId="ADAL" clId="{5673EC08-7E86-4E27-8D4B-BBC6BFD067A8}" dt="2024-02-11T19:41:29.826" v="33"/>
          <ac:spMkLst>
            <pc:docMk/>
            <pc:sldMk cId="0" sldId="332"/>
            <ac:spMk id="16390" creationId="{00000000-0000-0000-0000-000000000000}"/>
          </ac:spMkLst>
        </pc:spChg>
        <pc:spChg chg="mod">
          <ac:chgData name="Sian Bowen" userId="c345053a-4abb-4e43-8ff7-c21186a2fa29" providerId="ADAL" clId="{5673EC08-7E86-4E27-8D4B-BBC6BFD067A8}" dt="2024-02-11T19:41:29.826" v="33"/>
          <ac:spMkLst>
            <pc:docMk/>
            <pc:sldMk cId="0" sldId="332"/>
            <ac:spMk id="16392" creationId="{00000000-0000-0000-0000-000000000000}"/>
          </ac:spMkLst>
        </pc:spChg>
      </pc:sldChg>
      <pc:sldChg chg="add del">
        <pc:chgData name="Sian Bowen" userId="c345053a-4abb-4e43-8ff7-c21186a2fa29" providerId="ADAL" clId="{5673EC08-7E86-4E27-8D4B-BBC6BFD067A8}" dt="2024-02-11T20:17:06.443" v="257" actId="47"/>
        <pc:sldMkLst>
          <pc:docMk/>
          <pc:sldMk cId="1109344607" sldId="332"/>
        </pc:sldMkLst>
      </pc:sldChg>
      <pc:sldChg chg="modSp add del">
        <pc:chgData name="Sian Bowen" userId="c345053a-4abb-4e43-8ff7-c21186a2fa29" providerId="ADAL" clId="{5673EC08-7E86-4E27-8D4B-BBC6BFD067A8}" dt="2024-02-11T20:11:23.160" v="212" actId="2696"/>
        <pc:sldMkLst>
          <pc:docMk/>
          <pc:sldMk cId="0" sldId="333"/>
        </pc:sldMkLst>
        <pc:spChg chg="mod">
          <ac:chgData name="Sian Bowen" userId="c345053a-4abb-4e43-8ff7-c21186a2fa29" providerId="ADAL" clId="{5673EC08-7E86-4E27-8D4B-BBC6BFD067A8}" dt="2024-02-11T19:41:29.826" v="33"/>
          <ac:spMkLst>
            <pc:docMk/>
            <pc:sldMk cId="0" sldId="333"/>
            <ac:spMk id="4102" creationId="{00000000-0000-0000-0000-000000000000}"/>
          </ac:spMkLst>
        </pc:spChg>
      </pc:sldChg>
      <pc:sldChg chg="add del">
        <pc:chgData name="Sian Bowen" userId="c345053a-4abb-4e43-8ff7-c21186a2fa29" providerId="ADAL" clId="{5673EC08-7E86-4E27-8D4B-BBC6BFD067A8}" dt="2024-02-11T20:16:48.145" v="256" actId="47"/>
        <pc:sldMkLst>
          <pc:docMk/>
          <pc:sldMk cId="2540755803" sldId="333"/>
        </pc:sldMkLst>
      </pc:sldChg>
      <pc:sldChg chg="modSp add del">
        <pc:chgData name="Sian Bowen" userId="c345053a-4abb-4e43-8ff7-c21186a2fa29" providerId="ADAL" clId="{5673EC08-7E86-4E27-8D4B-BBC6BFD067A8}" dt="2024-02-11T20:11:23.160" v="212" actId="2696"/>
        <pc:sldMkLst>
          <pc:docMk/>
          <pc:sldMk cId="0" sldId="334"/>
        </pc:sldMkLst>
        <pc:spChg chg="mod">
          <ac:chgData name="Sian Bowen" userId="c345053a-4abb-4e43-8ff7-c21186a2fa29" providerId="ADAL" clId="{5673EC08-7E86-4E27-8D4B-BBC6BFD067A8}" dt="2024-02-11T19:41:29.826" v="33"/>
          <ac:spMkLst>
            <pc:docMk/>
            <pc:sldMk cId="0" sldId="334"/>
            <ac:spMk id="7172" creationId="{00000000-0000-0000-0000-000000000000}"/>
          </ac:spMkLst>
        </pc:spChg>
      </pc:sldChg>
      <pc:sldChg chg="add del">
        <pc:chgData name="Sian Bowen" userId="c345053a-4abb-4e43-8ff7-c21186a2fa29" providerId="ADAL" clId="{5673EC08-7E86-4E27-8D4B-BBC6BFD067A8}" dt="2024-02-11T20:16:48.145" v="256" actId="47"/>
        <pc:sldMkLst>
          <pc:docMk/>
          <pc:sldMk cId="1489286702" sldId="334"/>
        </pc:sldMkLst>
      </pc:sldChg>
      <pc:sldChg chg="modSp add del">
        <pc:chgData name="Sian Bowen" userId="c345053a-4abb-4e43-8ff7-c21186a2fa29" providerId="ADAL" clId="{5673EC08-7E86-4E27-8D4B-BBC6BFD067A8}" dt="2024-02-11T20:11:23.160" v="212" actId="2696"/>
        <pc:sldMkLst>
          <pc:docMk/>
          <pc:sldMk cId="0" sldId="335"/>
        </pc:sldMkLst>
        <pc:spChg chg="mod">
          <ac:chgData name="Sian Bowen" userId="c345053a-4abb-4e43-8ff7-c21186a2fa29" providerId="ADAL" clId="{5673EC08-7E86-4E27-8D4B-BBC6BFD067A8}" dt="2024-02-11T19:41:29.826" v="33"/>
          <ac:spMkLst>
            <pc:docMk/>
            <pc:sldMk cId="0" sldId="335"/>
            <ac:spMk id="9220" creationId="{00000000-0000-0000-0000-000000000000}"/>
          </ac:spMkLst>
        </pc:spChg>
      </pc:sldChg>
      <pc:sldChg chg="add del">
        <pc:chgData name="Sian Bowen" userId="c345053a-4abb-4e43-8ff7-c21186a2fa29" providerId="ADAL" clId="{5673EC08-7E86-4E27-8D4B-BBC6BFD067A8}" dt="2024-02-11T20:16:48.145" v="256" actId="47"/>
        <pc:sldMkLst>
          <pc:docMk/>
          <pc:sldMk cId="2383932664" sldId="335"/>
        </pc:sldMkLst>
      </pc:sldChg>
      <pc:sldChg chg="modSp add del">
        <pc:chgData name="Sian Bowen" userId="c345053a-4abb-4e43-8ff7-c21186a2fa29" providerId="ADAL" clId="{5673EC08-7E86-4E27-8D4B-BBC6BFD067A8}" dt="2024-02-11T20:07:21.712" v="198" actId="47"/>
        <pc:sldMkLst>
          <pc:docMk/>
          <pc:sldMk cId="0" sldId="336"/>
        </pc:sldMkLst>
        <pc:spChg chg="mod">
          <ac:chgData name="Sian Bowen" userId="c345053a-4abb-4e43-8ff7-c21186a2fa29" providerId="ADAL" clId="{5673EC08-7E86-4E27-8D4B-BBC6BFD067A8}" dt="2024-02-11T19:41:29.826" v="33"/>
          <ac:spMkLst>
            <pc:docMk/>
            <pc:sldMk cId="0" sldId="336"/>
            <ac:spMk id="2" creationId="{00000000-0000-0000-0000-000000000000}"/>
          </ac:spMkLst>
        </pc:spChg>
      </pc:sldChg>
      <pc:sldChg chg="modSp add del mod">
        <pc:chgData name="Sian Bowen" userId="c345053a-4abb-4e43-8ff7-c21186a2fa29" providerId="ADAL" clId="{5673EC08-7E86-4E27-8D4B-BBC6BFD067A8}" dt="2024-02-11T20:07:54.943" v="199" actId="47"/>
        <pc:sldMkLst>
          <pc:docMk/>
          <pc:sldMk cId="0" sldId="337"/>
        </pc:sldMkLst>
        <pc:spChg chg="mod">
          <ac:chgData name="Sian Bowen" userId="c345053a-4abb-4e43-8ff7-c21186a2fa29" providerId="ADAL" clId="{5673EC08-7E86-4E27-8D4B-BBC6BFD067A8}" dt="2024-02-11T19:41:29.826" v="33"/>
          <ac:spMkLst>
            <pc:docMk/>
            <pc:sldMk cId="0" sldId="337"/>
            <ac:spMk id="11266" creationId="{00000000-0000-0000-0000-000000000000}"/>
          </ac:spMkLst>
        </pc:spChg>
        <pc:spChg chg="mod">
          <ac:chgData name="Sian Bowen" userId="c345053a-4abb-4e43-8ff7-c21186a2fa29" providerId="ADAL" clId="{5673EC08-7E86-4E27-8D4B-BBC6BFD067A8}" dt="2024-02-11T19:41:30.906" v="63" actId="27636"/>
          <ac:spMkLst>
            <pc:docMk/>
            <pc:sldMk cId="0" sldId="337"/>
            <ac:spMk id="11267" creationId="{00000000-0000-0000-0000-000000000000}"/>
          </ac:spMkLst>
        </pc:spChg>
      </pc:sldChg>
      <pc:sldChg chg="modSp add del ord">
        <pc:chgData name="Sian Bowen" userId="c345053a-4abb-4e43-8ff7-c21186a2fa29" providerId="ADAL" clId="{5673EC08-7E86-4E27-8D4B-BBC6BFD067A8}" dt="2024-02-11T20:08:14.082" v="202" actId="47"/>
        <pc:sldMkLst>
          <pc:docMk/>
          <pc:sldMk cId="0" sldId="338"/>
        </pc:sldMkLst>
        <pc:spChg chg="mod">
          <ac:chgData name="Sian Bowen" userId="c345053a-4abb-4e43-8ff7-c21186a2fa29" providerId="ADAL" clId="{5673EC08-7E86-4E27-8D4B-BBC6BFD067A8}" dt="2024-02-11T19:41:29.826" v="33"/>
          <ac:spMkLst>
            <pc:docMk/>
            <pc:sldMk cId="0" sldId="338"/>
            <ac:spMk id="12290" creationId="{00000000-0000-0000-0000-000000000000}"/>
          </ac:spMkLst>
        </pc:spChg>
      </pc:sldChg>
      <pc:sldChg chg="modSp add del">
        <pc:chgData name="Sian Bowen" userId="c345053a-4abb-4e43-8ff7-c21186a2fa29" providerId="ADAL" clId="{5673EC08-7E86-4E27-8D4B-BBC6BFD067A8}" dt="2024-02-11T20:06:00.465" v="193" actId="47"/>
        <pc:sldMkLst>
          <pc:docMk/>
          <pc:sldMk cId="0" sldId="339"/>
        </pc:sldMkLst>
        <pc:spChg chg="mod">
          <ac:chgData name="Sian Bowen" userId="c345053a-4abb-4e43-8ff7-c21186a2fa29" providerId="ADAL" clId="{5673EC08-7E86-4E27-8D4B-BBC6BFD067A8}" dt="2024-02-11T19:41:29.826" v="33"/>
          <ac:spMkLst>
            <pc:docMk/>
            <pc:sldMk cId="0" sldId="339"/>
            <ac:spMk id="24580" creationId="{00000000-0000-0000-0000-000000000000}"/>
          </ac:spMkLst>
        </pc:spChg>
      </pc:sldChg>
      <pc:sldChg chg="modSp add del">
        <pc:chgData name="Sian Bowen" userId="c345053a-4abb-4e43-8ff7-c21186a2fa29" providerId="ADAL" clId="{5673EC08-7E86-4E27-8D4B-BBC6BFD067A8}" dt="2024-02-11T20:06:00.465" v="193" actId="47"/>
        <pc:sldMkLst>
          <pc:docMk/>
          <pc:sldMk cId="0" sldId="340"/>
        </pc:sldMkLst>
        <pc:spChg chg="mod">
          <ac:chgData name="Sian Bowen" userId="c345053a-4abb-4e43-8ff7-c21186a2fa29" providerId="ADAL" clId="{5673EC08-7E86-4E27-8D4B-BBC6BFD067A8}" dt="2024-02-11T19:41:29.826" v="33"/>
          <ac:spMkLst>
            <pc:docMk/>
            <pc:sldMk cId="0" sldId="340"/>
            <ac:spMk id="26628" creationId="{00000000-0000-0000-0000-000000000000}"/>
          </ac:spMkLst>
        </pc:spChg>
      </pc:sldChg>
      <pc:sldChg chg="modSp add del">
        <pc:chgData name="Sian Bowen" userId="c345053a-4abb-4e43-8ff7-c21186a2fa29" providerId="ADAL" clId="{5673EC08-7E86-4E27-8D4B-BBC6BFD067A8}" dt="2024-02-11T20:06:00.465" v="193" actId="47"/>
        <pc:sldMkLst>
          <pc:docMk/>
          <pc:sldMk cId="0" sldId="341"/>
        </pc:sldMkLst>
        <pc:spChg chg="mod">
          <ac:chgData name="Sian Bowen" userId="c345053a-4abb-4e43-8ff7-c21186a2fa29" providerId="ADAL" clId="{5673EC08-7E86-4E27-8D4B-BBC6BFD067A8}" dt="2024-02-11T19:41:29.826" v="33"/>
          <ac:spMkLst>
            <pc:docMk/>
            <pc:sldMk cId="0" sldId="341"/>
            <ac:spMk id="28674" creationId="{00000000-0000-0000-0000-000000000000}"/>
          </ac:spMkLst>
        </pc:spChg>
      </pc:sldChg>
      <pc:sldChg chg="modSp add del">
        <pc:chgData name="Sian Bowen" userId="c345053a-4abb-4e43-8ff7-c21186a2fa29" providerId="ADAL" clId="{5673EC08-7E86-4E27-8D4B-BBC6BFD067A8}" dt="2024-02-11T20:11:23.160" v="212" actId="2696"/>
        <pc:sldMkLst>
          <pc:docMk/>
          <pc:sldMk cId="0" sldId="342"/>
        </pc:sldMkLst>
        <pc:spChg chg="mod">
          <ac:chgData name="Sian Bowen" userId="c345053a-4abb-4e43-8ff7-c21186a2fa29" providerId="ADAL" clId="{5673EC08-7E86-4E27-8D4B-BBC6BFD067A8}" dt="2024-02-11T19:41:29.826" v="33"/>
          <ac:spMkLst>
            <pc:docMk/>
            <pc:sldMk cId="0" sldId="342"/>
            <ac:spMk id="13314" creationId="{00000000-0000-0000-0000-000000000000}"/>
          </ac:spMkLst>
        </pc:spChg>
        <pc:spChg chg="mod">
          <ac:chgData name="Sian Bowen" userId="c345053a-4abb-4e43-8ff7-c21186a2fa29" providerId="ADAL" clId="{5673EC08-7E86-4E27-8D4B-BBC6BFD067A8}" dt="2024-02-11T19:41:29.826" v="33"/>
          <ac:spMkLst>
            <pc:docMk/>
            <pc:sldMk cId="0" sldId="342"/>
            <ac:spMk id="13315" creationId="{00000000-0000-0000-0000-000000000000}"/>
          </ac:spMkLst>
        </pc:spChg>
      </pc:sldChg>
      <pc:sldChg chg="add del">
        <pc:chgData name="Sian Bowen" userId="c345053a-4abb-4e43-8ff7-c21186a2fa29" providerId="ADAL" clId="{5673EC08-7E86-4E27-8D4B-BBC6BFD067A8}" dt="2024-02-11T21:10:07.325" v="439" actId="47"/>
        <pc:sldMkLst>
          <pc:docMk/>
          <pc:sldMk cId="289312852" sldId="342"/>
        </pc:sldMkLst>
      </pc:sldChg>
      <pc:sldChg chg="add del ord">
        <pc:chgData name="Sian Bowen" userId="c345053a-4abb-4e43-8ff7-c21186a2fa29" providerId="ADAL" clId="{5673EC08-7E86-4E27-8D4B-BBC6BFD067A8}" dt="2024-02-11T21:09:58.177" v="437" actId="2696"/>
        <pc:sldMkLst>
          <pc:docMk/>
          <pc:sldMk cId="3376900659" sldId="342"/>
        </pc:sldMkLst>
      </pc:sldChg>
      <pc:sldChg chg="add del">
        <pc:chgData name="Sian Bowen" userId="c345053a-4abb-4e43-8ff7-c21186a2fa29" providerId="ADAL" clId="{5673EC08-7E86-4E27-8D4B-BBC6BFD067A8}" dt="2024-02-11T20:36:41.178" v="289" actId="2696"/>
        <pc:sldMkLst>
          <pc:docMk/>
          <pc:sldMk cId="3950722492" sldId="342"/>
        </pc:sldMkLst>
      </pc:sldChg>
      <pc:sldChg chg="modSp add del mod ord">
        <pc:chgData name="Sian Bowen" userId="c345053a-4abb-4e43-8ff7-c21186a2fa29" providerId="ADAL" clId="{5673EC08-7E86-4E27-8D4B-BBC6BFD067A8}" dt="2024-02-11T20:06:55.936" v="196" actId="47"/>
        <pc:sldMkLst>
          <pc:docMk/>
          <pc:sldMk cId="0" sldId="343"/>
        </pc:sldMkLst>
        <pc:spChg chg="mod">
          <ac:chgData name="Sian Bowen" userId="c345053a-4abb-4e43-8ff7-c21186a2fa29" providerId="ADAL" clId="{5673EC08-7E86-4E27-8D4B-BBC6BFD067A8}" dt="2024-02-11T19:41:29.826" v="33"/>
          <ac:spMkLst>
            <pc:docMk/>
            <pc:sldMk cId="0" sldId="343"/>
            <ac:spMk id="14338" creationId="{00000000-0000-0000-0000-000000000000}"/>
          </ac:spMkLst>
        </pc:spChg>
        <pc:spChg chg="mod">
          <ac:chgData name="Sian Bowen" userId="c345053a-4abb-4e43-8ff7-c21186a2fa29" providerId="ADAL" clId="{5673EC08-7E86-4E27-8D4B-BBC6BFD067A8}" dt="2024-02-11T19:41:30.928" v="64" actId="27636"/>
          <ac:spMkLst>
            <pc:docMk/>
            <pc:sldMk cId="0" sldId="343"/>
            <ac:spMk id="14339" creationId="{00000000-0000-0000-0000-000000000000}"/>
          </ac:spMkLst>
        </pc:spChg>
      </pc:sldChg>
      <pc:sldChg chg="modSp add del">
        <pc:chgData name="Sian Bowen" userId="c345053a-4abb-4e43-8ff7-c21186a2fa29" providerId="ADAL" clId="{5673EC08-7E86-4E27-8D4B-BBC6BFD067A8}" dt="2024-02-11T20:07:06.660" v="197" actId="47"/>
        <pc:sldMkLst>
          <pc:docMk/>
          <pc:sldMk cId="0" sldId="344"/>
        </pc:sldMkLst>
        <pc:spChg chg="mod">
          <ac:chgData name="Sian Bowen" userId="c345053a-4abb-4e43-8ff7-c21186a2fa29" providerId="ADAL" clId="{5673EC08-7E86-4E27-8D4B-BBC6BFD067A8}" dt="2024-02-11T19:41:29.826" v="33"/>
          <ac:spMkLst>
            <pc:docMk/>
            <pc:sldMk cId="0" sldId="344"/>
            <ac:spMk id="15362" creationId="{00000000-0000-0000-0000-000000000000}"/>
          </ac:spMkLst>
        </pc:spChg>
        <pc:spChg chg="mod">
          <ac:chgData name="Sian Bowen" userId="c345053a-4abb-4e43-8ff7-c21186a2fa29" providerId="ADAL" clId="{5673EC08-7E86-4E27-8D4B-BBC6BFD067A8}" dt="2024-02-11T19:41:29.826" v="33"/>
          <ac:spMkLst>
            <pc:docMk/>
            <pc:sldMk cId="0" sldId="344"/>
            <ac:spMk id="15363" creationId="{00000000-0000-0000-0000-000000000000}"/>
          </ac:spMkLst>
        </pc:spChg>
      </pc:sldChg>
      <pc:sldChg chg="modSp add del">
        <pc:chgData name="Sian Bowen" userId="c345053a-4abb-4e43-8ff7-c21186a2fa29" providerId="ADAL" clId="{5673EC08-7E86-4E27-8D4B-BBC6BFD067A8}" dt="2024-02-11T20:08:37.608" v="203" actId="47"/>
        <pc:sldMkLst>
          <pc:docMk/>
          <pc:sldMk cId="0" sldId="345"/>
        </pc:sldMkLst>
        <pc:spChg chg="mod">
          <ac:chgData name="Sian Bowen" userId="c345053a-4abb-4e43-8ff7-c21186a2fa29" providerId="ADAL" clId="{5673EC08-7E86-4E27-8D4B-BBC6BFD067A8}" dt="2024-02-11T19:41:29.826" v="33"/>
          <ac:spMkLst>
            <pc:docMk/>
            <pc:sldMk cId="0" sldId="345"/>
            <ac:spMk id="2" creationId="{00000000-0000-0000-0000-000000000000}"/>
          </ac:spMkLst>
        </pc:spChg>
        <pc:spChg chg="mod">
          <ac:chgData name="Sian Bowen" userId="c345053a-4abb-4e43-8ff7-c21186a2fa29" providerId="ADAL" clId="{5673EC08-7E86-4E27-8D4B-BBC6BFD067A8}" dt="2024-02-11T19:41:29.826" v="33"/>
          <ac:spMkLst>
            <pc:docMk/>
            <pc:sldMk cId="0" sldId="345"/>
            <ac:spMk id="3" creationId="{00000000-0000-0000-0000-000000000000}"/>
          </ac:spMkLst>
        </pc:spChg>
      </pc:sldChg>
      <pc:sldChg chg="modSp add del mod">
        <pc:chgData name="Sian Bowen" userId="c345053a-4abb-4e43-8ff7-c21186a2fa29" providerId="ADAL" clId="{5673EC08-7E86-4E27-8D4B-BBC6BFD067A8}" dt="2024-02-11T20:11:23.160" v="212" actId="2696"/>
        <pc:sldMkLst>
          <pc:docMk/>
          <pc:sldMk cId="0" sldId="346"/>
        </pc:sldMkLst>
        <pc:spChg chg="mod">
          <ac:chgData name="Sian Bowen" userId="c345053a-4abb-4e43-8ff7-c21186a2fa29" providerId="ADAL" clId="{5673EC08-7E86-4E27-8D4B-BBC6BFD067A8}" dt="2024-02-11T19:41:29.826" v="33"/>
          <ac:spMkLst>
            <pc:docMk/>
            <pc:sldMk cId="0" sldId="346"/>
            <ac:spMk id="20484" creationId="{00000000-0000-0000-0000-000000000000}"/>
          </ac:spMkLst>
        </pc:spChg>
        <pc:picChg chg="mod">
          <ac:chgData name="Sian Bowen" userId="c345053a-4abb-4e43-8ff7-c21186a2fa29" providerId="ADAL" clId="{5673EC08-7E86-4E27-8D4B-BBC6BFD067A8}" dt="2024-02-11T19:42:52.466" v="117" actId="1076"/>
          <ac:picMkLst>
            <pc:docMk/>
            <pc:sldMk cId="0" sldId="346"/>
            <ac:picMk id="20486" creationId="{00000000-0000-0000-0000-000000000000}"/>
          </ac:picMkLst>
        </pc:picChg>
      </pc:sldChg>
      <pc:sldChg chg="modSp add del mod">
        <pc:chgData name="Sian Bowen" userId="c345053a-4abb-4e43-8ff7-c21186a2fa29" providerId="ADAL" clId="{5673EC08-7E86-4E27-8D4B-BBC6BFD067A8}" dt="2024-02-11T20:57:27.073" v="337" actId="2696"/>
        <pc:sldMkLst>
          <pc:docMk/>
          <pc:sldMk cId="3749218612" sldId="346"/>
        </pc:sldMkLst>
        <pc:spChg chg="mod">
          <ac:chgData name="Sian Bowen" userId="c345053a-4abb-4e43-8ff7-c21186a2fa29" providerId="ADAL" clId="{5673EC08-7E86-4E27-8D4B-BBC6BFD067A8}" dt="2024-02-11T20:24:08.795" v="278" actId="1076"/>
          <ac:spMkLst>
            <pc:docMk/>
            <pc:sldMk cId="3749218612" sldId="346"/>
            <ac:spMk id="20484" creationId="{00000000-0000-0000-0000-000000000000}"/>
          </ac:spMkLst>
        </pc:spChg>
        <pc:picChg chg="mod">
          <ac:chgData name="Sian Bowen" userId="c345053a-4abb-4e43-8ff7-c21186a2fa29" providerId="ADAL" clId="{5673EC08-7E86-4E27-8D4B-BBC6BFD067A8}" dt="2024-02-11T20:24:11.451" v="279" actId="1076"/>
          <ac:picMkLst>
            <pc:docMk/>
            <pc:sldMk cId="3749218612" sldId="346"/>
            <ac:picMk id="20486" creationId="{00000000-0000-0000-0000-000000000000}"/>
          </ac:picMkLst>
        </pc:picChg>
      </pc:sldChg>
      <pc:sldChg chg="add del">
        <pc:chgData name="Sian Bowen" userId="c345053a-4abb-4e43-8ff7-c21186a2fa29" providerId="ADAL" clId="{5673EC08-7E86-4E27-8D4B-BBC6BFD067A8}" dt="2024-02-11T20:23:38.116" v="276" actId="2696"/>
        <pc:sldMkLst>
          <pc:docMk/>
          <pc:sldMk cId="3791412694" sldId="346"/>
        </pc:sldMkLst>
      </pc:sldChg>
      <pc:sldChg chg="addSp delSp modSp add del mod">
        <pc:chgData name="Sian Bowen" userId="c345053a-4abb-4e43-8ff7-c21186a2fa29" providerId="ADAL" clId="{5673EC08-7E86-4E27-8D4B-BBC6BFD067A8}" dt="2024-02-11T20:57:57.563" v="346" actId="47"/>
        <pc:sldMkLst>
          <pc:docMk/>
          <pc:sldMk cId="4053159850" sldId="346"/>
        </pc:sldMkLst>
        <pc:spChg chg="add mod">
          <ac:chgData name="Sian Bowen" userId="c345053a-4abb-4e43-8ff7-c21186a2fa29" providerId="ADAL" clId="{5673EC08-7E86-4E27-8D4B-BBC6BFD067A8}" dt="2024-02-11T20:57:36.252" v="339" actId="21"/>
          <ac:spMkLst>
            <pc:docMk/>
            <pc:sldMk cId="4053159850" sldId="346"/>
            <ac:spMk id="3" creationId="{1A32EC7A-9766-06CD-37D9-30164ABB93FA}"/>
          </ac:spMkLst>
        </pc:spChg>
        <pc:picChg chg="del">
          <ac:chgData name="Sian Bowen" userId="c345053a-4abb-4e43-8ff7-c21186a2fa29" providerId="ADAL" clId="{5673EC08-7E86-4E27-8D4B-BBC6BFD067A8}" dt="2024-02-11T20:57:36.252" v="339" actId="21"/>
          <ac:picMkLst>
            <pc:docMk/>
            <pc:sldMk cId="4053159850" sldId="346"/>
            <ac:picMk id="20486" creationId="{00000000-0000-0000-0000-000000000000}"/>
          </ac:picMkLst>
        </pc:picChg>
      </pc:sldChg>
      <pc:sldChg chg="modSp add del mod">
        <pc:chgData name="Sian Bowen" userId="c345053a-4abb-4e43-8ff7-c21186a2fa29" providerId="ADAL" clId="{5673EC08-7E86-4E27-8D4B-BBC6BFD067A8}" dt="2024-02-11T20:09:58.035" v="205" actId="2696"/>
        <pc:sldMkLst>
          <pc:docMk/>
          <pc:sldMk cId="0" sldId="347"/>
        </pc:sldMkLst>
        <pc:spChg chg="mod">
          <ac:chgData name="Sian Bowen" userId="c345053a-4abb-4e43-8ff7-c21186a2fa29" providerId="ADAL" clId="{5673EC08-7E86-4E27-8D4B-BBC6BFD067A8}" dt="2024-02-11T19:41:29.826" v="33"/>
          <ac:spMkLst>
            <pc:docMk/>
            <pc:sldMk cId="0" sldId="347"/>
            <ac:spMk id="22532" creationId="{00000000-0000-0000-0000-000000000000}"/>
          </ac:spMkLst>
        </pc:spChg>
        <pc:picChg chg="mod">
          <ac:chgData name="Sian Bowen" userId="c345053a-4abb-4e43-8ff7-c21186a2fa29" providerId="ADAL" clId="{5673EC08-7E86-4E27-8D4B-BBC6BFD067A8}" dt="2024-02-11T19:42:44.832" v="115" actId="1076"/>
          <ac:picMkLst>
            <pc:docMk/>
            <pc:sldMk cId="0" sldId="347"/>
            <ac:picMk id="9" creationId="{00000000-0000-0000-0000-000000000000}"/>
          </ac:picMkLst>
        </pc:picChg>
      </pc:sldChg>
      <pc:sldChg chg="modSp add del mod">
        <pc:chgData name="Sian Bowen" userId="c345053a-4abb-4e43-8ff7-c21186a2fa29" providerId="ADAL" clId="{5673EC08-7E86-4E27-8D4B-BBC6BFD067A8}" dt="2024-02-11T20:09:58.035" v="205" actId="2696"/>
        <pc:sldMkLst>
          <pc:docMk/>
          <pc:sldMk cId="0" sldId="348"/>
        </pc:sldMkLst>
        <pc:spChg chg="mod">
          <ac:chgData name="Sian Bowen" userId="c345053a-4abb-4e43-8ff7-c21186a2fa29" providerId="ADAL" clId="{5673EC08-7E86-4E27-8D4B-BBC6BFD067A8}" dt="2024-02-11T19:41:29.826" v="33"/>
          <ac:spMkLst>
            <pc:docMk/>
            <pc:sldMk cId="0" sldId="348"/>
            <ac:spMk id="2" creationId="{00000000-0000-0000-0000-000000000000}"/>
          </ac:spMkLst>
        </pc:spChg>
        <pc:picChg chg="mod">
          <ac:chgData name="Sian Bowen" userId="c345053a-4abb-4e43-8ff7-c21186a2fa29" providerId="ADAL" clId="{5673EC08-7E86-4E27-8D4B-BBC6BFD067A8}" dt="2024-02-11T19:42:48.277" v="116" actId="1076"/>
          <ac:picMkLst>
            <pc:docMk/>
            <pc:sldMk cId="0" sldId="348"/>
            <ac:picMk id="4" creationId="{00000000-0000-0000-0000-000000000000}"/>
          </ac:picMkLst>
        </pc:picChg>
      </pc:sldChg>
      <pc:sldChg chg="modSp add del">
        <pc:chgData name="Sian Bowen" userId="c345053a-4abb-4e43-8ff7-c21186a2fa29" providerId="ADAL" clId="{5673EC08-7E86-4E27-8D4B-BBC6BFD067A8}" dt="2024-02-11T19:43:00.738" v="118" actId="47"/>
        <pc:sldMkLst>
          <pc:docMk/>
          <pc:sldMk cId="0" sldId="349"/>
        </pc:sldMkLst>
        <pc:spChg chg="mod">
          <ac:chgData name="Sian Bowen" userId="c345053a-4abb-4e43-8ff7-c21186a2fa29" providerId="ADAL" clId="{5673EC08-7E86-4E27-8D4B-BBC6BFD067A8}" dt="2024-02-11T19:41:29.826" v="33"/>
          <ac:spMkLst>
            <pc:docMk/>
            <pc:sldMk cId="0" sldId="349"/>
            <ac:spMk id="2" creationId="{00000000-0000-0000-0000-000000000000}"/>
          </ac:spMkLst>
        </pc:spChg>
        <pc:spChg chg="mod">
          <ac:chgData name="Sian Bowen" userId="c345053a-4abb-4e43-8ff7-c21186a2fa29" providerId="ADAL" clId="{5673EC08-7E86-4E27-8D4B-BBC6BFD067A8}" dt="2024-02-11T19:41:29.826" v="33"/>
          <ac:spMkLst>
            <pc:docMk/>
            <pc:sldMk cId="0" sldId="349"/>
            <ac:spMk id="3" creationId="{00000000-0000-0000-0000-000000000000}"/>
          </ac:spMkLst>
        </pc:spChg>
      </pc:sldChg>
      <pc:sldChg chg="add del">
        <pc:chgData name="Sian Bowen" userId="c345053a-4abb-4e43-8ff7-c21186a2fa29" providerId="ADAL" clId="{5673EC08-7E86-4E27-8D4B-BBC6BFD067A8}" dt="2024-02-11T20:36:41.178" v="289" actId="2696"/>
        <pc:sldMkLst>
          <pc:docMk/>
          <pc:sldMk cId="1284281611" sldId="350"/>
        </pc:sldMkLst>
      </pc:sldChg>
      <pc:sldChg chg="modSp add del mod">
        <pc:chgData name="Sian Bowen" userId="c345053a-4abb-4e43-8ff7-c21186a2fa29" providerId="ADAL" clId="{5673EC08-7E86-4E27-8D4B-BBC6BFD067A8}" dt="2024-02-11T20:11:23.160" v="212" actId="2696"/>
        <pc:sldMkLst>
          <pc:docMk/>
          <pc:sldMk cId="3329468167" sldId="350"/>
        </pc:sldMkLst>
        <pc:spChg chg="mod">
          <ac:chgData name="Sian Bowen" userId="c345053a-4abb-4e43-8ff7-c21186a2fa29" providerId="ADAL" clId="{5673EC08-7E86-4E27-8D4B-BBC6BFD067A8}" dt="2024-02-11T19:41:29.826" v="33"/>
          <ac:spMkLst>
            <pc:docMk/>
            <pc:sldMk cId="3329468167" sldId="350"/>
            <ac:spMk id="2" creationId="{00000000-0000-0000-0000-000000000000}"/>
          </ac:spMkLst>
        </pc:spChg>
        <pc:spChg chg="mod">
          <ac:chgData name="Sian Bowen" userId="c345053a-4abb-4e43-8ff7-c21186a2fa29" providerId="ADAL" clId="{5673EC08-7E86-4E27-8D4B-BBC6BFD067A8}" dt="2024-02-11T19:41:30.949" v="65" actId="27636"/>
          <ac:spMkLst>
            <pc:docMk/>
            <pc:sldMk cId="3329468167" sldId="350"/>
            <ac:spMk id="3" creationId="{00000000-0000-0000-0000-000000000000}"/>
          </ac:spMkLst>
        </pc:spChg>
        <pc:picChg chg="add mod">
          <ac:chgData name="Sian Bowen" userId="c345053a-4abb-4e43-8ff7-c21186a2fa29" providerId="ADAL" clId="{5673EC08-7E86-4E27-8D4B-BBC6BFD067A8}" dt="2024-02-11T20:57:54.804" v="345" actId="1076"/>
          <ac:picMkLst>
            <pc:docMk/>
            <pc:sldMk cId="3329468167" sldId="350"/>
            <ac:picMk id="4" creationId="{D2F35156-D721-EC13-0C99-BB212400D9C8}"/>
          </ac:picMkLst>
        </pc:picChg>
      </pc:sldChg>
      <pc:sldChg chg="delSp modSp add del mod">
        <pc:chgData name="Sian Bowen" userId="c345053a-4abb-4e43-8ff7-c21186a2fa29" providerId="ADAL" clId="{5673EC08-7E86-4E27-8D4B-BBC6BFD067A8}" dt="2024-02-11T20:11:23.160" v="212" actId="2696"/>
        <pc:sldMkLst>
          <pc:docMk/>
          <pc:sldMk cId="0" sldId="351"/>
        </pc:sldMkLst>
        <pc:spChg chg="mod">
          <ac:chgData name="Sian Bowen" userId="c345053a-4abb-4e43-8ff7-c21186a2fa29" providerId="ADAL" clId="{5673EC08-7E86-4E27-8D4B-BBC6BFD067A8}" dt="2024-02-11T19:44:04.290" v="132" actId="1076"/>
          <ac:spMkLst>
            <pc:docMk/>
            <pc:sldMk cId="0" sldId="351"/>
            <ac:spMk id="2" creationId="{00000000-0000-0000-0000-000000000000}"/>
          </ac:spMkLst>
        </pc:spChg>
        <pc:spChg chg="mod">
          <ac:chgData name="Sian Bowen" userId="c345053a-4abb-4e43-8ff7-c21186a2fa29" providerId="ADAL" clId="{5673EC08-7E86-4E27-8D4B-BBC6BFD067A8}" dt="2024-02-11T19:44:26.047" v="134" actId="1076"/>
          <ac:spMkLst>
            <pc:docMk/>
            <pc:sldMk cId="0" sldId="351"/>
            <ac:spMk id="5" creationId="{00000000-0000-0000-0000-000000000000}"/>
          </ac:spMkLst>
        </pc:spChg>
        <pc:picChg chg="mod">
          <ac:chgData name="Sian Bowen" userId="c345053a-4abb-4e43-8ff7-c21186a2fa29" providerId="ADAL" clId="{5673EC08-7E86-4E27-8D4B-BBC6BFD067A8}" dt="2024-02-11T19:44:06.510" v="133" actId="1076"/>
          <ac:picMkLst>
            <pc:docMk/>
            <pc:sldMk cId="0" sldId="351"/>
            <ac:picMk id="6" creationId="{00000000-0000-0000-0000-000000000000}"/>
          </ac:picMkLst>
        </pc:picChg>
        <pc:cxnChg chg="del">
          <ac:chgData name="Sian Bowen" userId="c345053a-4abb-4e43-8ff7-c21186a2fa29" providerId="ADAL" clId="{5673EC08-7E86-4E27-8D4B-BBC6BFD067A8}" dt="2024-02-11T19:43:38.528" v="122" actId="478"/>
          <ac:cxnSpMkLst>
            <pc:docMk/>
            <pc:sldMk cId="0" sldId="351"/>
            <ac:cxnSpMk id="9" creationId="{00000000-0000-0000-0000-000000000000}"/>
          </ac:cxnSpMkLst>
        </pc:cxnChg>
        <pc:cxnChg chg="del">
          <ac:chgData name="Sian Bowen" userId="c345053a-4abb-4e43-8ff7-c21186a2fa29" providerId="ADAL" clId="{5673EC08-7E86-4E27-8D4B-BBC6BFD067A8}" dt="2024-02-11T19:43:36.555" v="121" actId="478"/>
          <ac:cxnSpMkLst>
            <pc:docMk/>
            <pc:sldMk cId="0" sldId="351"/>
            <ac:cxnSpMk id="11" creationId="{00000000-0000-0000-0000-000000000000}"/>
          </ac:cxnSpMkLst>
        </pc:cxnChg>
        <pc:cxnChg chg="del">
          <ac:chgData name="Sian Bowen" userId="c345053a-4abb-4e43-8ff7-c21186a2fa29" providerId="ADAL" clId="{5673EC08-7E86-4E27-8D4B-BBC6BFD067A8}" dt="2024-02-11T19:43:40.214" v="123" actId="478"/>
          <ac:cxnSpMkLst>
            <pc:docMk/>
            <pc:sldMk cId="0" sldId="351"/>
            <ac:cxnSpMk id="13" creationId="{00000000-0000-0000-0000-000000000000}"/>
          </ac:cxnSpMkLst>
        </pc:cxnChg>
        <pc:cxnChg chg="del">
          <ac:chgData name="Sian Bowen" userId="c345053a-4abb-4e43-8ff7-c21186a2fa29" providerId="ADAL" clId="{5673EC08-7E86-4E27-8D4B-BBC6BFD067A8}" dt="2024-02-11T19:43:41.797" v="124" actId="478"/>
          <ac:cxnSpMkLst>
            <pc:docMk/>
            <pc:sldMk cId="0" sldId="351"/>
            <ac:cxnSpMk id="15" creationId="{00000000-0000-0000-0000-000000000000}"/>
          </ac:cxnSpMkLst>
        </pc:cxnChg>
        <pc:cxnChg chg="del">
          <ac:chgData name="Sian Bowen" userId="c345053a-4abb-4e43-8ff7-c21186a2fa29" providerId="ADAL" clId="{5673EC08-7E86-4E27-8D4B-BBC6BFD067A8}" dt="2024-02-11T19:43:43.300" v="125" actId="478"/>
          <ac:cxnSpMkLst>
            <pc:docMk/>
            <pc:sldMk cId="0" sldId="351"/>
            <ac:cxnSpMk id="17" creationId="{00000000-0000-0000-0000-000000000000}"/>
          </ac:cxnSpMkLst>
        </pc:cxnChg>
        <pc:cxnChg chg="del">
          <ac:chgData name="Sian Bowen" userId="c345053a-4abb-4e43-8ff7-c21186a2fa29" providerId="ADAL" clId="{5673EC08-7E86-4E27-8D4B-BBC6BFD067A8}" dt="2024-02-11T19:43:45.004" v="126" actId="478"/>
          <ac:cxnSpMkLst>
            <pc:docMk/>
            <pc:sldMk cId="0" sldId="351"/>
            <ac:cxnSpMk id="20" creationId="{00000000-0000-0000-0000-000000000000}"/>
          </ac:cxnSpMkLst>
        </pc:cxnChg>
        <pc:cxnChg chg="del">
          <ac:chgData name="Sian Bowen" userId="c345053a-4abb-4e43-8ff7-c21186a2fa29" providerId="ADAL" clId="{5673EC08-7E86-4E27-8D4B-BBC6BFD067A8}" dt="2024-02-11T19:43:46.827" v="127" actId="478"/>
          <ac:cxnSpMkLst>
            <pc:docMk/>
            <pc:sldMk cId="0" sldId="351"/>
            <ac:cxnSpMk id="22" creationId="{00000000-0000-0000-0000-000000000000}"/>
          </ac:cxnSpMkLst>
        </pc:cxnChg>
        <pc:cxnChg chg="del">
          <ac:chgData name="Sian Bowen" userId="c345053a-4abb-4e43-8ff7-c21186a2fa29" providerId="ADAL" clId="{5673EC08-7E86-4E27-8D4B-BBC6BFD067A8}" dt="2024-02-11T19:43:49.963" v="129" actId="478"/>
          <ac:cxnSpMkLst>
            <pc:docMk/>
            <pc:sldMk cId="0" sldId="351"/>
            <ac:cxnSpMk id="24" creationId="{00000000-0000-0000-0000-000000000000}"/>
          </ac:cxnSpMkLst>
        </pc:cxnChg>
        <pc:cxnChg chg="del">
          <ac:chgData name="Sian Bowen" userId="c345053a-4abb-4e43-8ff7-c21186a2fa29" providerId="ADAL" clId="{5673EC08-7E86-4E27-8D4B-BBC6BFD067A8}" dt="2024-02-11T19:43:48.561" v="128" actId="478"/>
          <ac:cxnSpMkLst>
            <pc:docMk/>
            <pc:sldMk cId="0" sldId="351"/>
            <ac:cxnSpMk id="28" creationId="{00000000-0000-0000-0000-000000000000}"/>
          </ac:cxnSpMkLst>
        </pc:cxnChg>
        <pc:cxnChg chg="del">
          <ac:chgData name="Sian Bowen" userId="c345053a-4abb-4e43-8ff7-c21186a2fa29" providerId="ADAL" clId="{5673EC08-7E86-4E27-8D4B-BBC6BFD067A8}" dt="2024-02-11T19:43:51.621" v="130" actId="478"/>
          <ac:cxnSpMkLst>
            <pc:docMk/>
            <pc:sldMk cId="0" sldId="351"/>
            <ac:cxnSpMk id="30" creationId="{00000000-0000-0000-0000-000000000000}"/>
          </ac:cxnSpMkLst>
        </pc:cxnChg>
      </pc:sldChg>
      <pc:sldChg chg="add del">
        <pc:chgData name="Sian Bowen" userId="c345053a-4abb-4e43-8ff7-c21186a2fa29" providerId="ADAL" clId="{5673EC08-7E86-4E27-8D4B-BBC6BFD067A8}" dt="2024-02-11T20:36:30.072" v="287" actId="47"/>
        <pc:sldMkLst>
          <pc:docMk/>
          <pc:sldMk cId="2655486613" sldId="351"/>
        </pc:sldMkLst>
      </pc:sldChg>
      <pc:sldChg chg="modSp add del mod">
        <pc:chgData name="Sian Bowen" userId="c345053a-4abb-4e43-8ff7-c21186a2fa29" providerId="ADAL" clId="{5673EC08-7E86-4E27-8D4B-BBC6BFD067A8}" dt="2024-02-11T20:11:23.160" v="212" actId="2696"/>
        <pc:sldMkLst>
          <pc:docMk/>
          <pc:sldMk cId="0" sldId="352"/>
        </pc:sldMkLst>
        <pc:spChg chg="mod">
          <ac:chgData name="Sian Bowen" userId="c345053a-4abb-4e43-8ff7-c21186a2fa29" providerId="ADAL" clId="{5673EC08-7E86-4E27-8D4B-BBC6BFD067A8}" dt="2024-02-11T19:41:29.826" v="33"/>
          <ac:spMkLst>
            <pc:docMk/>
            <pc:sldMk cId="0" sldId="352"/>
            <ac:spMk id="2" creationId="{00000000-0000-0000-0000-000000000000}"/>
          </ac:spMkLst>
        </pc:spChg>
        <pc:spChg chg="mod">
          <ac:chgData name="Sian Bowen" userId="c345053a-4abb-4e43-8ff7-c21186a2fa29" providerId="ADAL" clId="{5673EC08-7E86-4E27-8D4B-BBC6BFD067A8}" dt="2024-02-11T19:44:46.374" v="136" actId="1076"/>
          <ac:spMkLst>
            <pc:docMk/>
            <pc:sldMk cId="0" sldId="352"/>
            <ac:spMk id="7" creationId="{00000000-0000-0000-0000-000000000000}"/>
          </ac:spMkLst>
        </pc:spChg>
        <pc:picChg chg="mod">
          <ac:chgData name="Sian Bowen" userId="c345053a-4abb-4e43-8ff7-c21186a2fa29" providerId="ADAL" clId="{5673EC08-7E86-4E27-8D4B-BBC6BFD067A8}" dt="2024-02-11T19:44:34.020" v="135" actId="1076"/>
          <ac:picMkLst>
            <pc:docMk/>
            <pc:sldMk cId="0" sldId="352"/>
            <ac:picMk id="8" creationId="{00000000-0000-0000-0000-000000000000}"/>
          </ac:picMkLst>
        </pc:picChg>
      </pc:sldChg>
      <pc:sldChg chg="add del">
        <pc:chgData name="Sian Bowen" userId="c345053a-4abb-4e43-8ff7-c21186a2fa29" providerId="ADAL" clId="{5673EC08-7E86-4E27-8D4B-BBC6BFD067A8}" dt="2024-02-11T20:36:30.072" v="287" actId="47"/>
        <pc:sldMkLst>
          <pc:docMk/>
          <pc:sldMk cId="2694090795" sldId="352"/>
        </pc:sldMkLst>
      </pc:sldChg>
      <pc:sldChg chg="modSp add del mod">
        <pc:chgData name="Sian Bowen" userId="c345053a-4abb-4e43-8ff7-c21186a2fa29" providerId="ADAL" clId="{5673EC08-7E86-4E27-8D4B-BBC6BFD067A8}" dt="2024-02-11T20:11:23.160" v="212" actId="2696"/>
        <pc:sldMkLst>
          <pc:docMk/>
          <pc:sldMk cId="0" sldId="353"/>
        </pc:sldMkLst>
        <pc:spChg chg="mod">
          <ac:chgData name="Sian Bowen" userId="c345053a-4abb-4e43-8ff7-c21186a2fa29" providerId="ADAL" clId="{5673EC08-7E86-4E27-8D4B-BBC6BFD067A8}" dt="2024-02-11T19:41:29.826" v="33"/>
          <ac:spMkLst>
            <pc:docMk/>
            <pc:sldMk cId="0" sldId="353"/>
            <ac:spMk id="2" creationId="{00000000-0000-0000-0000-000000000000}"/>
          </ac:spMkLst>
        </pc:spChg>
        <pc:spChg chg="mod">
          <ac:chgData name="Sian Bowen" userId="c345053a-4abb-4e43-8ff7-c21186a2fa29" providerId="ADAL" clId="{5673EC08-7E86-4E27-8D4B-BBC6BFD067A8}" dt="2024-02-11T19:41:29.826" v="33"/>
          <ac:spMkLst>
            <pc:docMk/>
            <pc:sldMk cId="0" sldId="353"/>
            <ac:spMk id="5" creationId="{00000000-0000-0000-0000-000000000000}"/>
          </ac:spMkLst>
        </pc:spChg>
      </pc:sldChg>
      <pc:sldChg chg="add del">
        <pc:chgData name="Sian Bowen" userId="c345053a-4abb-4e43-8ff7-c21186a2fa29" providerId="ADAL" clId="{5673EC08-7E86-4E27-8D4B-BBC6BFD067A8}" dt="2024-02-11T20:36:30.072" v="287" actId="47"/>
        <pc:sldMkLst>
          <pc:docMk/>
          <pc:sldMk cId="1215364046" sldId="353"/>
        </pc:sldMkLst>
      </pc:sldChg>
      <pc:sldChg chg="modSp add del mod">
        <pc:chgData name="Sian Bowen" userId="c345053a-4abb-4e43-8ff7-c21186a2fa29" providerId="ADAL" clId="{5673EC08-7E86-4E27-8D4B-BBC6BFD067A8}" dt="2024-02-11T20:11:23.160" v="212" actId="2696"/>
        <pc:sldMkLst>
          <pc:docMk/>
          <pc:sldMk cId="0" sldId="354"/>
        </pc:sldMkLst>
        <pc:spChg chg="mod">
          <ac:chgData name="Sian Bowen" userId="c345053a-4abb-4e43-8ff7-c21186a2fa29" providerId="ADAL" clId="{5673EC08-7E86-4E27-8D4B-BBC6BFD067A8}" dt="2024-02-11T19:41:29.826" v="33"/>
          <ac:spMkLst>
            <pc:docMk/>
            <pc:sldMk cId="0" sldId="354"/>
            <ac:spMk id="2" creationId="{00000000-0000-0000-0000-000000000000}"/>
          </ac:spMkLst>
        </pc:spChg>
        <pc:spChg chg="mod">
          <ac:chgData name="Sian Bowen" userId="c345053a-4abb-4e43-8ff7-c21186a2fa29" providerId="ADAL" clId="{5673EC08-7E86-4E27-8D4B-BBC6BFD067A8}" dt="2024-02-11T19:41:31.059" v="67" actId="27636"/>
          <ac:spMkLst>
            <pc:docMk/>
            <pc:sldMk cId="0" sldId="354"/>
            <ac:spMk id="5" creationId="{00000000-0000-0000-0000-000000000000}"/>
          </ac:spMkLst>
        </pc:spChg>
      </pc:sldChg>
      <pc:sldChg chg="add del">
        <pc:chgData name="Sian Bowen" userId="c345053a-4abb-4e43-8ff7-c21186a2fa29" providerId="ADAL" clId="{5673EC08-7E86-4E27-8D4B-BBC6BFD067A8}" dt="2024-02-11T20:36:30.072" v="287" actId="47"/>
        <pc:sldMkLst>
          <pc:docMk/>
          <pc:sldMk cId="4269124257" sldId="354"/>
        </pc:sldMkLst>
      </pc:sldChg>
      <pc:sldChg chg="modSp add mod ord">
        <pc:chgData name="Sian Bowen" userId="c345053a-4abb-4e43-8ff7-c21186a2fa29" providerId="ADAL" clId="{5673EC08-7E86-4E27-8D4B-BBC6BFD067A8}" dt="2024-02-11T20:56:05.644" v="335" actId="1076"/>
        <pc:sldMkLst>
          <pc:docMk/>
          <pc:sldMk cId="1782595818" sldId="355"/>
        </pc:sldMkLst>
        <pc:spChg chg="mod">
          <ac:chgData name="Sian Bowen" userId="c345053a-4abb-4e43-8ff7-c21186a2fa29" providerId="ADAL" clId="{5673EC08-7E86-4E27-8D4B-BBC6BFD067A8}" dt="2024-02-11T20:56:02.088" v="334" actId="1076"/>
          <ac:spMkLst>
            <pc:docMk/>
            <pc:sldMk cId="1782595818" sldId="355"/>
            <ac:spMk id="2" creationId="{00000000-0000-0000-0000-000000000000}"/>
          </ac:spMkLst>
        </pc:spChg>
        <pc:spChg chg="mod">
          <ac:chgData name="Sian Bowen" userId="c345053a-4abb-4e43-8ff7-c21186a2fa29" providerId="ADAL" clId="{5673EC08-7E86-4E27-8D4B-BBC6BFD067A8}" dt="2024-02-11T20:56:05.644" v="335" actId="1076"/>
          <ac:spMkLst>
            <pc:docMk/>
            <pc:sldMk cId="1782595818" sldId="355"/>
            <ac:spMk id="3" creationId="{00000000-0000-0000-0000-000000000000}"/>
          </ac:spMkLst>
        </pc:spChg>
      </pc:sldChg>
      <pc:sldChg chg="add del">
        <pc:chgData name="Sian Bowen" userId="c345053a-4abb-4e43-8ff7-c21186a2fa29" providerId="ADAL" clId="{5673EC08-7E86-4E27-8D4B-BBC6BFD067A8}" dt="2024-02-11T20:25:00.258" v="280" actId="2696"/>
        <pc:sldMkLst>
          <pc:docMk/>
          <pc:sldMk cId="3114553539" sldId="355"/>
        </pc:sldMkLst>
      </pc:sldChg>
      <pc:sldChg chg="add del">
        <pc:chgData name="Sian Bowen" userId="c345053a-4abb-4e43-8ff7-c21186a2fa29" providerId="ADAL" clId="{5673EC08-7E86-4E27-8D4B-BBC6BFD067A8}" dt="2024-02-11T20:25:00.258" v="280" actId="2696"/>
        <pc:sldMkLst>
          <pc:docMk/>
          <pc:sldMk cId="788140779" sldId="356"/>
        </pc:sldMkLst>
      </pc:sldChg>
      <pc:sldChg chg="modSp add mod ord">
        <pc:chgData name="Sian Bowen" userId="c345053a-4abb-4e43-8ff7-c21186a2fa29" providerId="ADAL" clId="{5673EC08-7E86-4E27-8D4B-BBC6BFD067A8}" dt="2024-02-15T13:27:23.887" v="543"/>
        <pc:sldMkLst>
          <pc:docMk/>
          <pc:sldMk cId="2780037831" sldId="356"/>
        </pc:sldMkLst>
        <pc:spChg chg="mod">
          <ac:chgData name="Sian Bowen" userId="c345053a-4abb-4e43-8ff7-c21186a2fa29" providerId="ADAL" clId="{5673EC08-7E86-4E27-8D4B-BBC6BFD067A8}" dt="2024-02-11T20:55:46.857" v="331" actId="1076"/>
          <ac:spMkLst>
            <pc:docMk/>
            <pc:sldMk cId="2780037831" sldId="356"/>
            <ac:spMk id="2" creationId="{00000000-0000-0000-0000-000000000000}"/>
          </ac:spMkLst>
        </pc:spChg>
        <pc:spChg chg="mod">
          <ac:chgData name="Sian Bowen" userId="c345053a-4abb-4e43-8ff7-c21186a2fa29" providerId="ADAL" clId="{5673EC08-7E86-4E27-8D4B-BBC6BFD067A8}" dt="2024-02-11T20:55:50.280" v="332" actId="1076"/>
          <ac:spMkLst>
            <pc:docMk/>
            <pc:sldMk cId="2780037831" sldId="356"/>
            <ac:spMk id="3" creationId="{00000000-0000-0000-0000-000000000000}"/>
          </ac:spMkLst>
        </pc:spChg>
      </pc:sldChg>
      <pc:sldChg chg="add del">
        <pc:chgData name="Sian Bowen" userId="c345053a-4abb-4e43-8ff7-c21186a2fa29" providerId="ADAL" clId="{5673EC08-7E86-4E27-8D4B-BBC6BFD067A8}" dt="2024-02-11T20:25:00.258" v="280" actId="2696"/>
        <pc:sldMkLst>
          <pc:docMk/>
          <pc:sldMk cId="2859856076" sldId="357"/>
        </pc:sldMkLst>
      </pc:sldChg>
      <pc:sldChg chg="delSp modSp add mod ord">
        <pc:chgData name="Sian Bowen" userId="c345053a-4abb-4e43-8ff7-c21186a2fa29" providerId="ADAL" clId="{5673EC08-7E86-4E27-8D4B-BBC6BFD067A8}" dt="2024-02-15T13:45:44.194" v="557" actId="1076"/>
        <pc:sldMkLst>
          <pc:docMk/>
          <pc:sldMk cId="3689518731" sldId="357"/>
        </pc:sldMkLst>
        <pc:spChg chg="mod">
          <ac:chgData name="Sian Bowen" userId="c345053a-4abb-4e43-8ff7-c21186a2fa29" providerId="ADAL" clId="{5673EC08-7E86-4E27-8D4B-BBC6BFD067A8}" dt="2024-02-11T20:54:05.892" v="316" actId="1076"/>
          <ac:spMkLst>
            <pc:docMk/>
            <pc:sldMk cId="3689518731" sldId="357"/>
            <ac:spMk id="2" creationId="{00000000-0000-0000-0000-000000000000}"/>
          </ac:spMkLst>
        </pc:spChg>
        <pc:spChg chg="mod">
          <ac:chgData name="Sian Bowen" userId="c345053a-4abb-4e43-8ff7-c21186a2fa29" providerId="ADAL" clId="{5673EC08-7E86-4E27-8D4B-BBC6BFD067A8}" dt="2024-02-15T13:45:44.194" v="557" actId="1076"/>
          <ac:spMkLst>
            <pc:docMk/>
            <pc:sldMk cId="3689518731" sldId="357"/>
            <ac:spMk id="3" creationId="{00000000-0000-0000-0000-000000000000}"/>
          </ac:spMkLst>
        </pc:spChg>
        <pc:picChg chg="del mod">
          <ac:chgData name="Sian Bowen" userId="c345053a-4abb-4e43-8ff7-c21186a2fa29" providerId="ADAL" clId="{5673EC08-7E86-4E27-8D4B-BBC6BFD067A8}" dt="2024-02-11T20:55:07.675" v="320" actId="478"/>
          <ac:picMkLst>
            <pc:docMk/>
            <pc:sldMk cId="3689518731" sldId="357"/>
            <ac:picMk id="4" creationId="{00000000-0000-0000-0000-000000000000}"/>
          </ac:picMkLst>
        </pc:picChg>
      </pc:sldChg>
      <pc:sldChg chg="modSp add del mod ord">
        <pc:chgData name="Sian Bowen" userId="c345053a-4abb-4e43-8ff7-c21186a2fa29" providerId="ADAL" clId="{5673EC08-7E86-4E27-8D4B-BBC6BFD067A8}" dt="2024-02-15T13:45:37.616" v="556" actId="47"/>
        <pc:sldMkLst>
          <pc:docMk/>
          <pc:sldMk cId="2919302208" sldId="358"/>
        </pc:sldMkLst>
        <pc:spChg chg="mod">
          <ac:chgData name="Sian Bowen" userId="c345053a-4abb-4e43-8ff7-c21186a2fa29" providerId="ADAL" clId="{5673EC08-7E86-4E27-8D4B-BBC6BFD067A8}" dt="2024-02-11T19:41:29.826" v="33"/>
          <ac:spMkLst>
            <pc:docMk/>
            <pc:sldMk cId="2919302208" sldId="358"/>
            <ac:spMk id="2" creationId="{00000000-0000-0000-0000-000000000000}"/>
          </ac:spMkLst>
        </pc:spChg>
        <pc:spChg chg="mod">
          <ac:chgData name="Sian Bowen" userId="c345053a-4abb-4e43-8ff7-c21186a2fa29" providerId="ADAL" clId="{5673EC08-7E86-4E27-8D4B-BBC6BFD067A8}" dt="2024-02-11T19:41:31.144" v="71" actId="27636"/>
          <ac:spMkLst>
            <pc:docMk/>
            <pc:sldMk cId="2919302208" sldId="358"/>
            <ac:spMk id="3" creationId="{00000000-0000-0000-0000-000000000000}"/>
          </ac:spMkLst>
        </pc:spChg>
      </pc:sldChg>
      <pc:sldChg chg="add del">
        <pc:chgData name="Sian Bowen" userId="c345053a-4abb-4e43-8ff7-c21186a2fa29" providerId="ADAL" clId="{5673EC08-7E86-4E27-8D4B-BBC6BFD067A8}" dt="2024-02-11T20:35:11.992" v="282" actId="2696"/>
        <pc:sldMkLst>
          <pc:docMk/>
          <pc:sldMk cId="3398234623" sldId="358"/>
        </pc:sldMkLst>
      </pc:sldChg>
      <pc:sldChg chg="modSp add del">
        <pc:chgData name="Sian Bowen" userId="c345053a-4abb-4e43-8ff7-c21186a2fa29" providerId="ADAL" clId="{5673EC08-7E86-4E27-8D4B-BBC6BFD067A8}" dt="2024-02-11T20:11:23.160" v="212" actId="2696"/>
        <pc:sldMkLst>
          <pc:docMk/>
          <pc:sldMk cId="0" sldId="359"/>
        </pc:sldMkLst>
        <pc:spChg chg="mod">
          <ac:chgData name="Sian Bowen" userId="c345053a-4abb-4e43-8ff7-c21186a2fa29" providerId="ADAL" clId="{5673EC08-7E86-4E27-8D4B-BBC6BFD067A8}" dt="2024-02-11T19:41:29.826" v="33"/>
          <ac:spMkLst>
            <pc:docMk/>
            <pc:sldMk cId="0" sldId="359"/>
            <ac:spMk id="2050" creationId="{00000000-0000-0000-0000-000000000000}"/>
          </ac:spMkLst>
        </pc:spChg>
        <pc:spChg chg="mod">
          <ac:chgData name="Sian Bowen" userId="c345053a-4abb-4e43-8ff7-c21186a2fa29" providerId="ADAL" clId="{5673EC08-7E86-4E27-8D4B-BBC6BFD067A8}" dt="2024-02-11T19:41:29.826" v="33"/>
          <ac:spMkLst>
            <pc:docMk/>
            <pc:sldMk cId="0" sldId="359"/>
            <ac:spMk id="2051" creationId="{00000000-0000-0000-0000-000000000000}"/>
          </ac:spMkLst>
        </pc:spChg>
      </pc:sldChg>
      <pc:sldChg chg="add del">
        <pc:chgData name="Sian Bowen" userId="c345053a-4abb-4e43-8ff7-c21186a2fa29" providerId="ADAL" clId="{5673EC08-7E86-4E27-8D4B-BBC6BFD067A8}" dt="2024-02-11T20:36:32.713" v="288" actId="47"/>
        <pc:sldMkLst>
          <pc:docMk/>
          <pc:sldMk cId="1387854649" sldId="359"/>
        </pc:sldMkLst>
      </pc:sldChg>
      <pc:sldChg chg="modSp add del">
        <pc:chgData name="Sian Bowen" userId="c345053a-4abb-4e43-8ff7-c21186a2fa29" providerId="ADAL" clId="{5673EC08-7E86-4E27-8D4B-BBC6BFD067A8}" dt="2024-02-11T20:11:23.160" v="212" actId="2696"/>
        <pc:sldMkLst>
          <pc:docMk/>
          <pc:sldMk cId="0" sldId="360"/>
        </pc:sldMkLst>
        <pc:spChg chg="mod">
          <ac:chgData name="Sian Bowen" userId="c345053a-4abb-4e43-8ff7-c21186a2fa29" providerId="ADAL" clId="{5673EC08-7E86-4E27-8D4B-BBC6BFD067A8}" dt="2024-02-11T19:41:29.826" v="33"/>
          <ac:spMkLst>
            <pc:docMk/>
            <pc:sldMk cId="0" sldId="360"/>
            <ac:spMk id="16390" creationId="{00000000-0000-0000-0000-000000000000}"/>
          </ac:spMkLst>
        </pc:spChg>
        <pc:spChg chg="mod">
          <ac:chgData name="Sian Bowen" userId="c345053a-4abb-4e43-8ff7-c21186a2fa29" providerId="ADAL" clId="{5673EC08-7E86-4E27-8D4B-BBC6BFD067A8}" dt="2024-02-11T19:41:29.826" v="33"/>
          <ac:spMkLst>
            <pc:docMk/>
            <pc:sldMk cId="0" sldId="360"/>
            <ac:spMk id="16392" creationId="{00000000-0000-0000-0000-000000000000}"/>
          </ac:spMkLst>
        </pc:spChg>
      </pc:sldChg>
      <pc:sldChg chg="add del">
        <pc:chgData name="Sian Bowen" userId="c345053a-4abb-4e43-8ff7-c21186a2fa29" providerId="ADAL" clId="{5673EC08-7E86-4E27-8D4B-BBC6BFD067A8}" dt="2024-02-11T21:08:45.836" v="432" actId="47"/>
        <pc:sldMkLst>
          <pc:docMk/>
          <pc:sldMk cId="1435842148" sldId="360"/>
        </pc:sldMkLst>
      </pc:sldChg>
      <pc:sldChg chg="add del">
        <pc:chgData name="Sian Bowen" userId="c345053a-4abb-4e43-8ff7-c21186a2fa29" providerId="ADAL" clId="{5673EC08-7E86-4E27-8D4B-BBC6BFD067A8}" dt="2024-02-11T20:35:49.348" v="284" actId="2696"/>
        <pc:sldMkLst>
          <pc:docMk/>
          <pc:sldMk cId="1883131153" sldId="360"/>
        </pc:sldMkLst>
      </pc:sldChg>
      <pc:sldChg chg="add del">
        <pc:chgData name="Sian Bowen" userId="c345053a-4abb-4e43-8ff7-c21186a2fa29" providerId="ADAL" clId="{5673EC08-7E86-4E27-8D4B-BBC6BFD067A8}" dt="2024-02-11T21:11:40.306" v="448" actId="2696"/>
        <pc:sldMkLst>
          <pc:docMk/>
          <pc:sldMk cId="263848677" sldId="361"/>
        </pc:sldMkLst>
      </pc:sldChg>
      <pc:sldChg chg="modSp add del mod">
        <pc:chgData name="Sian Bowen" userId="c345053a-4abb-4e43-8ff7-c21186a2fa29" providerId="ADAL" clId="{5673EC08-7E86-4E27-8D4B-BBC6BFD067A8}" dt="2024-02-11T20:11:23.160" v="212" actId="2696"/>
        <pc:sldMkLst>
          <pc:docMk/>
          <pc:sldMk cId="2401210999" sldId="361"/>
        </pc:sldMkLst>
        <pc:spChg chg="mod">
          <ac:chgData name="Sian Bowen" userId="c345053a-4abb-4e43-8ff7-c21186a2fa29" providerId="ADAL" clId="{5673EC08-7E86-4E27-8D4B-BBC6BFD067A8}" dt="2024-02-11T19:45:09.735" v="138" actId="1076"/>
          <ac:spMkLst>
            <pc:docMk/>
            <pc:sldMk cId="2401210999" sldId="361"/>
            <ac:spMk id="4102" creationId="{00000000-0000-0000-0000-000000000000}"/>
          </ac:spMkLst>
        </pc:spChg>
        <pc:picChg chg="mod">
          <ac:chgData name="Sian Bowen" userId="c345053a-4abb-4e43-8ff7-c21186a2fa29" providerId="ADAL" clId="{5673EC08-7E86-4E27-8D4B-BBC6BFD067A8}" dt="2024-02-11T19:45:12.573" v="139" actId="1076"/>
          <ac:picMkLst>
            <pc:docMk/>
            <pc:sldMk cId="2401210999" sldId="361"/>
            <ac:picMk id="4101" creationId="{00000000-0000-0000-0000-000000000000}"/>
          </ac:picMkLst>
        </pc:picChg>
      </pc:sldChg>
      <pc:sldChg chg="add del">
        <pc:chgData name="Sian Bowen" userId="c345053a-4abb-4e43-8ff7-c21186a2fa29" providerId="ADAL" clId="{5673EC08-7E86-4E27-8D4B-BBC6BFD067A8}" dt="2024-02-11T20:19:35.283" v="261" actId="2696"/>
        <pc:sldMkLst>
          <pc:docMk/>
          <pc:sldMk cId="3170482098" sldId="361"/>
        </pc:sldMkLst>
      </pc:sldChg>
      <pc:sldChg chg="add del">
        <pc:chgData name="Sian Bowen" userId="c345053a-4abb-4e43-8ff7-c21186a2fa29" providerId="ADAL" clId="{5673EC08-7E86-4E27-8D4B-BBC6BFD067A8}" dt="2024-02-11T21:10:26.147" v="440" actId="2696"/>
        <pc:sldMkLst>
          <pc:docMk/>
          <pc:sldMk cId="3615882294" sldId="361"/>
        </pc:sldMkLst>
      </pc:sldChg>
      <pc:sldChg chg="modSp add del mod">
        <pc:chgData name="Sian Bowen" userId="c345053a-4abb-4e43-8ff7-c21186a2fa29" providerId="ADAL" clId="{5673EC08-7E86-4E27-8D4B-BBC6BFD067A8}" dt="2024-02-11T20:11:23.160" v="212" actId="2696"/>
        <pc:sldMkLst>
          <pc:docMk/>
          <pc:sldMk cId="0" sldId="362"/>
        </pc:sldMkLst>
        <pc:spChg chg="mod">
          <ac:chgData name="Sian Bowen" userId="c345053a-4abb-4e43-8ff7-c21186a2fa29" providerId="ADAL" clId="{5673EC08-7E86-4E27-8D4B-BBC6BFD067A8}" dt="2024-02-11T19:45:24.517" v="141" actId="1076"/>
          <ac:spMkLst>
            <pc:docMk/>
            <pc:sldMk cId="0" sldId="362"/>
            <ac:spMk id="7172" creationId="{00000000-0000-0000-0000-000000000000}"/>
          </ac:spMkLst>
        </pc:spChg>
        <pc:picChg chg="mod">
          <ac:chgData name="Sian Bowen" userId="c345053a-4abb-4e43-8ff7-c21186a2fa29" providerId="ADAL" clId="{5673EC08-7E86-4E27-8D4B-BBC6BFD067A8}" dt="2024-02-11T19:45:28.110" v="142" actId="1076"/>
          <ac:picMkLst>
            <pc:docMk/>
            <pc:sldMk cId="0" sldId="362"/>
            <ac:picMk id="7174" creationId="{00000000-0000-0000-0000-000000000000}"/>
          </ac:picMkLst>
        </pc:picChg>
      </pc:sldChg>
      <pc:sldChg chg="addSp delSp modSp add del mod">
        <pc:chgData name="Sian Bowen" userId="c345053a-4abb-4e43-8ff7-c21186a2fa29" providerId="ADAL" clId="{5673EC08-7E86-4E27-8D4B-BBC6BFD067A8}" dt="2024-02-11T21:22:59.920" v="467" actId="47"/>
        <pc:sldMkLst>
          <pc:docMk/>
          <pc:sldMk cId="336934679" sldId="362"/>
        </pc:sldMkLst>
        <pc:spChg chg="add mod">
          <ac:chgData name="Sian Bowen" userId="c345053a-4abb-4e43-8ff7-c21186a2fa29" providerId="ADAL" clId="{5673EC08-7E86-4E27-8D4B-BBC6BFD067A8}" dt="2024-02-11T21:22:40.693" v="460" actId="21"/>
          <ac:spMkLst>
            <pc:docMk/>
            <pc:sldMk cId="336934679" sldId="362"/>
            <ac:spMk id="3" creationId="{E557B484-DAF2-6D6C-BAFD-FE36277D3C67}"/>
          </ac:spMkLst>
        </pc:spChg>
        <pc:picChg chg="del">
          <ac:chgData name="Sian Bowen" userId="c345053a-4abb-4e43-8ff7-c21186a2fa29" providerId="ADAL" clId="{5673EC08-7E86-4E27-8D4B-BBC6BFD067A8}" dt="2024-02-11T21:22:40.693" v="460" actId="21"/>
          <ac:picMkLst>
            <pc:docMk/>
            <pc:sldMk cId="336934679" sldId="362"/>
            <ac:picMk id="7174" creationId="{00000000-0000-0000-0000-000000000000}"/>
          </ac:picMkLst>
        </pc:picChg>
      </pc:sldChg>
      <pc:sldChg chg="add del">
        <pc:chgData name="Sian Bowen" userId="c345053a-4abb-4e43-8ff7-c21186a2fa29" providerId="ADAL" clId="{5673EC08-7E86-4E27-8D4B-BBC6BFD067A8}" dt="2024-02-11T21:10:26.147" v="440" actId="2696"/>
        <pc:sldMkLst>
          <pc:docMk/>
          <pc:sldMk cId="758475938" sldId="362"/>
        </pc:sldMkLst>
      </pc:sldChg>
      <pc:sldChg chg="add del">
        <pc:chgData name="Sian Bowen" userId="c345053a-4abb-4e43-8ff7-c21186a2fa29" providerId="ADAL" clId="{5673EC08-7E86-4E27-8D4B-BBC6BFD067A8}" dt="2024-02-11T20:19:35.283" v="261" actId="2696"/>
        <pc:sldMkLst>
          <pc:docMk/>
          <pc:sldMk cId="3191030796" sldId="362"/>
        </pc:sldMkLst>
      </pc:sldChg>
      <pc:sldChg chg="add del">
        <pc:chgData name="Sian Bowen" userId="c345053a-4abb-4e43-8ff7-c21186a2fa29" providerId="ADAL" clId="{5673EC08-7E86-4E27-8D4B-BBC6BFD067A8}" dt="2024-02-11T21:11:15.780" v="444" actId="2696"/>
        <pc:sldMkLst>
          <pc:docMk/>
          <pc:sldMk cId="3430130625" sldId="362"/>
        </pc:sldMkLst>
      </pc:sldChg>
      <pc:sldChg chg="add del">
        <pc:chgData name="Sian Bowen" userId="c345053a-4abb-4e43-8ff7-c21186a2fa29" providerId="ADAL" clId="{5673EC08-7E86-4E27-8D4B-BBC6BFD067A8}" dt="2024-02-11T21:10:26.147" v="440" actId="2696"/>
        <pc:sldMkLst>
          <pc:docMk/>
          <pc:sldMk cId="362445869" sldId="363"/>
        </pc:sldMkLst>
      </pc:sldChg>
      <pc:sldChg chg="add del">
        <pc:chgData name="Sian Bowen" userId="c345053a-4abb-4e43-8ff7-c21186a2fa29" providerId="ADAL" clId="{5673EC08-7E86-4E27-8D4B-BBC6BFD067A8}" dt="2024-02-11T20:19:35.283" v="261" actId="2696"/>
        <pc:sldMkLst>
          <pc:docMk/>
          <pc:sldMk cId="1189918959" sldId="363"/>
        </pc:sldMkLst>
      </pc:sldChg>
      <pc:sldChg chg="delSp modSp add del mod">
        <pc:chgData name="Sian Bowen" userId="c345053a-4abb-4e43-8ff7-c21186a2fa29" providerId="ADAL" clId="{5673EC08-7E86-4E27-8D4B-BBC6BFD067A8}" dt="2024-02-11T20:11:23.160" v="212" actId="2696"/>
        <pc:sldMkLst>
          <pc:docMk/>
          <pc:sldMk cId="1994461381" sldId="363"/>
        </pc:sldMkLst>
        <pc:spChg chg="del mod">
          <ac:chgData name="Sian Bowen" userId="c345053a-4abb-4e43-8ff7-c21186a2fa29" providerId="ADAL" clId="{5673EC08-7E86-4E27-8D4B-BBC6BFD067A8}" dt="2024-02-11T19:45:37.645" v="145" actId="478"/>
          <ac:spMkLst>
            <pc:docMk/>
            <pc:sldMk cId="1994461381" sldId="363"/>
            <ac:spMk id="9220" creationId="{00000000-0000-0000-0000-000000000000}"/>
          </ac:spMkLst>
        </pc:spChg>
        <pc:picChg chg="mod">
          <ac:chgData name="Sian Bowen" userId="c345053a-4abb-4e43-8ff7-c21186a2fa29" providerId="ADAL" clId="{5673EC08-7E86-4E27-8D4B-BBC6BFD067A8}" dt="2024-02-11T19:45:43.387" v="147" actId="1076"/>
          <ac:picMkLst>
            <pc:docMk/>
            <pc:sldMk cId="1994461381" sldId="363"/>
            <ac:picMk id="9222" creationId="{00000000-0000-0000-0000-000000000000}"/>
          </ac:picMkLst>
        </pc:picChg>
      </pc:sldChg>
      <pc:sldChg chg="add del">
        <pc:chgData name="Sian Bowen" userId="c345053a-4abb-4e43-8ff7-c21186a2fa29" providerId="ADAL" clId="{5673EC08-7E86-4E27-8D4B-BBC6BFD067A8}" dt="2024-02-11T21:09:14.448" v="435" actId="2696"/>
        <pc:sldMkLst>
          <pc:docMk/>
          <pc:sldMk cId="1170115878" sldId="364"/>
        </pc:sldMkLst>
      </pc:sldChg>
      <pc:sldChg chg="add del">
        <pc:chgData name="Sian Bowen" userId="c345053a-4abb-4e43-8ff7-c21186a2fa29" providerId="ADAL" clId="{5673EC08-7E86-4E27-8D4B-BBC6BFD067A8}" dt="2024-02-11T20:35:49.348" v="284" actId="2696"/>
        <pc:sldMkLst>
          <pc:docMk/>
          <pc:sldMk cId="1355834701" sldId="364"/>
        </pc:sldMkLst>
      </pc:sldChg>
      <pc:sldChg chg="modSp add del mod">
        <pc:chgData name="Sian Bowen" userId="c345053a-4abb-4e43-8ff7-c21186a2fa29" providerId="ADAL" clId="{5673EC08-7E86-4E27-8D4B-BBC6BFD067A8}" dt="2024-02-11T20:11:23.160" v="212" actId="2696"/>
        <pc:sldMkLst>
          <pc:docMk/>
          <pc:sldMk cId="3396812355" sldId="364"/>
        </pc:sldMkLst>
        <pc:spChg chg="mod">
          <ac:chgData name="Sian Bowen" userId="c345053a-4abb-4e43-8ff7-c21186a2fa29" providerId="ADAL" clId="{5673EC08-7E86-4E27-8D4B-BBC6BFD067A8}" dt="2024-02-11T19:45:55.228" v="149" actId="1076"/>
          <ac:spMkLst>
            <pc:docMk/>
            <pc:sldMk cId="3396812355" sldId="364"/>
            <ac:spMk id="2" creationId="{00000000-0000-0000-0000-000000000000}"/>
          </ac:spMkLst>
        </pc:spChg>
        <pc:picChg chg="mod">
          <ac:chgData name="Sian Bowen" userId="c345053a-4abb-4e43-8ff7-c21186a2fa29" providerId="ADAL" clId="{5673EC08-7E86-4E27-8D4B-BBC6BFD067A8}" dt="2024-02-11T19:45:57.247" v="150" actId="1076"/>
          <ac:picMkLst>
            <pc:docMk/>
            <pc:sldMk cId="3396812355" sldId="364"/>
            <ac:picMk id="4" creationId="{00000000-0000-0000-0000-000000000000}"/>
          </ac:picMkLst>
        </pc:picChg>
      </pc:sldChg>
      <pc:sldChg chg="modSp add del mod">
        <pc:chgData name="Sian Bowen" userId="c345053a-4abb-4e43-8ff7-c21186a2fa29" providerId="ADAL" clId="{5673EC08-7E86-4E27-8D4B-BBC6BFD067A8}" dt="2024-02-11T20:11:23.160" v="212" actId="2696"/>
        <pc:sldMkLst>
          <pc:docMk/>
          <pc:sldMk cId="1284741915" sldId="365"/>
        </pc:sldMkLst>
        <pc:spChg chg="mod">
          <ac:chgData name="Sian Bowen" userId="c345053a-4abb-4e43-8ff7-c21186a2fa29" providerId="ADAL" clId="{5673EC08-7E86-4E27-8D4B-BBC6BFD067A8}" dt="2024-02-11T19:46:04.002" v="151" actId="1076"/>
          <ac:spMkLst>
            <pc:docMk/>
            <pc:sldMk cId="1284741915" sldId="365"/>
            <ac:spMk id="11266" creationId="{00000000-0000-0000-0000-000000000000}"/>
          </ac:spMkLst>
        </pc:spChg>
        <pc:spChg chg="mod">
          <ac:chgData name="Sian Bowen" userId="c345053a-4abb-4e43-8ff7-c21186a2fa29" providerId="ADAL" clId="{5673EC08-7E86-4E27-8D4B-BBC6BFD067A8}" dt="2024-02-11T19:46:08.474" v="152" actId="1076"/>
          <ac:spMkLst>
            <pc:docMk/>
            <pc:sldMk cId="1284741915" sldId="365"/>
            <ac:spMk id="11267" creationId="{00000000-0000-0000-0000-000000000000}"/>
          </ac:spMkLst>
        </pc:spChg>
        <pc:picChg chg="add mod">
          <ac:chgData name="Sian Bowen" userId="c345053a-4abb-4e43-8ff7-c21186a2fa29" providerId="ADAL" clId="{5673EC08-7E86-4E27-8D4B-BBC6BFD067A8}" dt="2024-02-11T21:22:47.859" v="463" actId="1076"/>
          <ac:picMkLst>
            <pc:docMk/>
            <pc:sldMk cId="1284741915" sldId="365"/>
            <ac:picMk id="2" creationId="{13140344-85A3-3AA2-5D8A-4DF4DF7744FB}"/>
          </ac:picMkLst>
        </pc:picChg>
      </pc:sldChg>
      <pc:sldChg chg="add del">
        <pc:chgData name="Sian Bowen" userId="c345053a-4abb-4e43-8ff7-c21186a2fa29" providerId="ADAL" clId="{5673EC08-7E86-4E27-8D4B-BBC6BFD067A8}" dt="2024-02-11T20:35:49.348" v="284" actId="2696"/>
        <pc:sldMkLst>
          <pc:docMk/>
          <pc:sldMk cId="3510435936" sldId="365"/>
        </pc:sldMkLst>
      </pc:sldChg>
      <pc:sldChg chg="add del">
        <pc:chgData name="Sian Bowen" userId="c345053a-4abb-4e43-8ff7-c21186a2fa29" providerId="ADAL" clId="{5673EC08-7E86-4E27-8D4B-BBC6BFD067A8}" dt="2024-02-11T20:35:49.348" v="284" actId="2696"/>
        <pc:sldMkLst>
          <pc:docMk/>
          <pc:sldMk cId="5619861" sldId="366"/>
        </pc:sldMkLst>
      </pc:sldChg>
      <pc:sldChg chg="add">
        <pc:chgData name="Sian Bowen" userId="c345053a-4abb-4e43-8ff7-c21186a2fa29" providerId="ADAL" clId="{5673EC08-7E86-4E27-8D4B-BBC6BFD067A8}" dt="2024-02-11T21:26:27.264" v="503"/>
        <pc:sldMkLst>
          <pc:docMk/>
          <pc:sldMk cId="516333970" sldId="366"/>
        </pc:sldMkLst>
        <pc:spChg chg="mod">
          <ac:chgData name="Sian Bowen" userId="c345053a-4abb-4e43-8ff7-c21186a2fa29" providerId="ADAL" clId="{5673EC08-7E86-4E27-8D4B-BBC6BFD067A8}" dt="2024-02-11T19:46:15.256" v="153" actId="1076"/>
          <ac:spMkLst>
            <pc:docMk/>
            <pc:sldMk cId="516333970" sldId="366"/>
            <ac:spMk id="12290" creationId="{00000000-0000-0000-0000-000000000000}"/>
          </ac:spMkLst>
        </pc:spChg>
        <pc:spChg chg="mod">
          <ac:chgData name="Sian Bowen" userId="c345053a-4abb-4e43-8ff7-c21186a2fa29" providerId="ADAL" clId="{5673EC08-7E86-4E27-8D4B-BBC6BFD067A8}" dt="2024-02-11T19:46:18.747" v="154" actId="1076"/>
          <ac:spMkLst>
            <pc:docMk/>
            <pc:sldMk cId="516333970" sldId="366"/>
            <ac:spMk id="12291" creationId="{00000000-0000-0000-0000-000000000000}"/>
          </ac:spMkLst>
        </pc:spChg>
      </pc:sldChg>
      <pc:sldChg chg="add del">
        <pc:chgData name="Sian Bowen" userId="c345053a-4abb-4e43-8ff7-c21186a2fa29" providerId="ADAL" clId="{5673EC08-7E86-4E27-8D4B-BBC6BFD067A8}" dt="2024-02-11T21:23:17.495" v="468" actId="2696"/>
        <pc:sldMkLst>
          <pc:docMk/>
          <pc:sldMk cId="1887578099" sldId="366"/>
        </pc:sldMkLst>
      </pc:sldChg>
      <pc:sldChg chg="modSp add del mod">
        <pc:chgData name="Sian Bowen" userId="c345053a-4abb-4e43-8ff7-c21186a2fa29" providerId="ADAL" clId="{5673EC08-7E86-4E27-8D4B-BBC6BFD067A8}" dt="2024-02-11T21:26:17.244" v="502" actId="2696"/>
        <pc:sldMkLst>
          <pc:docMk/>
          <pc:sldMk cId="3440559430" sldId="366"/>
        </pc:sldMkLst>
        <pc:spChg chg="mod">
          <ac:chgData name="Sian Bowen" userId="c345053a-4abb-4e43-8ff7-c21186a2fa29" providerId="ADAL" clId="{5673EC08-7E86-4E27-8D4B-BBC6BFD067A8}" dt="2024-02-11T21:23:44.269" v="473" actId="207"/>
          <ac:spMkLst>
            <pc:docMk/>
            <pc:sldMk cId="3440559430" sldId="366"/>
            <ac:spMk id="12291" creationId="{00000000-0000-0000-0000-000000000000}"/>
          </ac:spMkLst>
        </pc:spChg>
      </pc:sldChg>
      <pc:sldChg chg="addSp delSp modSp add del mod">
        <pc:chgData name="Sian Bowen" userId="c345053a-4abb-4e43-8ff7-c21186a2fa29" providerId="ADAL" clId="{5673EC08-7E86-4E27-8D4B-BBC6BFD067A8}" dt="2024-02-11T19:47:00.390" v="166" actId="47"/>
        <pc:sldMkLst>
          <pc:docMk/>
          <pc:sldMk cId="0" sldId="367"/>
        </pc:sldMkLst>
        <pc:spChg chg="add mod">
          <ac:chgData name="Sian Bowen" userId="c345053a-4abb-4e43-8ff7-c21186a2fa29" providerId="ADAL" clId="{5673EC08-7E86-4E27-8D4B-BBC6BFD067A8}" dt="2024-02-11T19:46:34.151" v="158" actId="21"/>
          <ac:spMkLst>
            <pc:docMk/>
            <pc:sldMk cId="0" sldId="367"/>
            <ac:spMk id="3" creationId="{9289C3C7-DD9E-B210-4509-BCE8AF834825}"/>
          </ac:spMkLst>
        </pc:spChg>
        <pc:spChg chg="del mod">
          <ac:chgData name="Sian Bowen" userId="c345053a-4abb-4e43-8ff7-c21186a2fa29" providerId="ADAL" clId="{5673EC08-7E86-4E27-8D4B-BBC6BFD067A8}" dt="2024-02-11T19:46:24.820" v="156" actId="478"/>
          <ac:spMkLst>
            <pc:docMk/>
            <pc:sldMk cId="0" sldId="367"/>
            <ac:spMk id="24580" creationId="{00000000-0000-0000-0000-000000000000}"/>
          </ac:spMkLst>
        </pc:spChg>
        <pc:picChg chg="del mod">
          <ac:chgData name="Sian Bowen" userId="c345053a-4abb-4e43-8ff7-c21186a2fa29" providerId="ADAL" clId="{5673EC08-7E86-4E27-8D4B-BBC6BFD067A8}" dt="2024-02-11T19:46:34.151" v="158" actId="21"/>
          <ac:picMkLst>
            <pc:docMk/>
            <pc:sldMk cId="0" sldId="367"/>
            <ac:picMk id="24582" creationId="{00000000-0000-0000-0000-000000000000}"/>
          </ac:picMkLst>
        </pc:picChg>
      </pc:sldChg>
      <pc:sldChg chg="add del">
        <pc:chgData name="Sian Bowen" userId="c345053a-4abb-4e43-8ff7-c21186a2fa29" providerId="ADAL" clId="{5673EC08-7E86-4E27-8D4B-BBC6BFD067A8}" dt="2024-02-11T20:18:53.512" v="258" actId="2696"/>
        <pc:sldMkLst>
          <pc:docMk/>
          <pc:sldMk cId="2684662839" sldId="368"/>
        </pc:sldMkLst>
      </pc:sldChg>
      <pc:sldChg chg="add del">
        <pc:chgData name="Sian Bowen" userId="c345053a-4abb-4e43-8ff7-c21186a2fa29" providerId="ADAL" clId="{5673EC08-7E86-4E27-8D4B-BBC6BFD067A8}" dt="2024-02-11T21:26:17.244" v="502" actId="2696"/>
        <pc:sldMkLst>
          <pc:docMk/>
          <pc:sldMk cId="2863984985" sldId="368"/>
        </pc:sldMkLst>
      </pc:sldChg>
      <pc:sldChg chg="addSp modSp add del mod">
        <pc:chgData name="Sian Bowen" userId="c345053a-4abb-4e43-8ff7-c21186a2fa29" providerId="ADAL" clId="{5673EC08-7E86-4E27-8D4B-BBC6BFD067A8}" dt="2024-02-11T20:11:23.160" v="212" actId="2696"/>
        <pc:sldMkLst>
          <pc:docMk/>
          <pc:sldMk cId="3223995095" sldId="368"/>
        </pc:sldMkLst>
        <pc:spChg chg="mod">
          <ac:chgData name="Sian Bowen" userId="c345053a-4abb-4e43-8ff7-c21186a2fa29" providerId="ADAL" clId="{5673EC08-7E86-4E27-8D4B-BBC6BFD067A8}" dt="2024-02-11T19:46:45.943" v="161" actId="1076"/>
          <ac:spMkLst>
            <pc:docMk/>
            <pc:sldMk cId="3223995095" sldId="368"/>
            <ac:spMk id="26628" creationId="{00000000-0000-0000-0000-000000000000}"/>
          </ac:spMkLst>
        </pc:spChg>
        <pc:picChg chg="add mod">
          <ac:chgData name="Sian Bowen" userId="c345053a-4abb-4e43-8ff7-c21186a2fa29" providerId="ADAL" clId="{5673EC08-7E86-4E27-8D4B-BBC6BFD067A8}" dt="2024-02-11T19:48:15.220" v="184" actId="14100"/>
          <ac:picMkLst>
            <pc:docMk/>
            <pc:sldMk cId="3223995095" sldId="368"/>
            <ac:picMk id="2" creationId="{E26A686D-D35F-A197-5AA4-72FF4CA6DEC5}"/>
          </ac:picMkLst>
        </pc:picChg>
        <pc:picChg chg="add mod">
          <ac:chgData name="Sian Bowen" userId="c345053a-4abb-4e43-8ff7-c21186a2fa29" providerId="ADAL" clId="{5673EC08-7E86-4E27-8D4B-BBC6BFD067A8}" dt="2024-02-11T19:47:57.696" v="180" actId="1076"/>
          <ac:picMkLst>
            <pc:docMk/>
            <pc:sldMk cId="3223995095" sldId="368"/>
            <ac:picMk id="3" creationId="{5D54F15C-9D90-1A68-2A1A-97B36DF3EF80}"/>
          </ac:picMkLst>
        </pc:picChg>
        <pc:picChg chg="mod">
          <ac:chgData name="Sian Bowen" userId="c345053a-4abb-4e43-8ff7-c21186a2fa29" providerId="ADAL" clId="{5673EC08-7E86-4E27-8D4B-BBC6BFD067A8}" dt="2024-02-11T19:48:21.617" v="185" actId="14100"/>
          <ac:picMkLst>
            <pc:docMk/>
            <pc:sldMk cId="3223995095" sldId="368"/>
            <ac:picMk id="26630" creationId="{00000000-0000-0000-0000-000000000000}"/>
          </ac:picMkLst>
        </pc:picChg>
      </pc:sldChg>
      <pc:sldChg chg="addSp delSp modSp add del mod">
        <pc:chgData name="Sian Bowen" userId="c345053a-4abb-4e43-8ff7-c21186a2fa29" providerId="ADAL" clId="{5673EC08-7E86-4E27-8D4B-BBC6BFD067A8}" dt="2024-02-11T19:48:26.629" v="186" actId="47"/>
        <pc:sldMkLst>
          <pc:docMk/>
          <pc:sldMk cId="0" sldId="369"/>
        </pc:sldMkLst>
        <pc:spChg chg="add mod">
          <ac:chgData name="Sian Bowen" userId="c345053a-4abb-4e43-8ff7-c21186a2fa29" providerId="ADAL" clId="{5673EC08-7E86-4E27-8D4B-BBC6BFD067A8}" dt="2024-02-11T19:47:21.834" v="168" actId="21"/>
          <ac:spMkLst>
            <pc:docMk/>
            <pc:sldMk cId="0" sldId="369"/>
            <ac:spMk id="3" creationId="{656E6B6C-D5CA-8CC8-A9A8-611A0222E8D0}"/>
          </ac:spMkLst>
        </pc:spChg>
        <pc:spChg chg="mod">
          <ac:chgData name="Sian Bowen" userId="c345053a-4abb-4e43-8ff7-c21186a2fa29" providerId="ADAL" clId="{5673EC08-7E86-4E27-8D4B-BBC6BFD067A8}" dt="2024-02-11T19:41:29.826" v="33"/>
          <ac:spMkLst>
            <pc:docMk/>
            <pc:sldMk cId="0" sldId="369"/>
            <ac:spMk id="28674" creationId="{00000000-0000-0000-0000-000000000000}"/>
          </ac:spMkLst>
        </pc:spChg>
        <pc:picChg chg="del">
          <ac:chgData name="Sian Bowen" userId="c345053a-4abb-4e43-8ff7-c21186a2fa29" providerId="ADAL" clId="{5673EC08-7E86-4E27-8D4B-BBC6BFD067A8}" dt="2024-02-11T19:47:21.834" v="168" actId="21"/>
          <ac:picMkLst>
            <pc:docMk/>
            <pc:sldMk cId="0" sldId="369"/>
            <ac:picMk id="28677" creationId="{00000000-0000-0000-0000-000000000000}"/>
          </ac:picMkLst>
        </pc:picChg>
      </pc:sldChg>
      <pc:sldChg chg="modSp add del">
        <pc:chgData name="Sian Bowen" userId="c345053a-4abb-4e43-8ff7-c21186a2fa29" providerId="ADAL" clId="{5673EC08-7E86-4E27-8D4B-BBC6BFD067A8}" dt="2024-02-11T20:11:23.160" v="212" actId="2696"/>
        <pc:sldMkLst>
          <pc:docMk/>
          <pc:sldMk cId="0" sldId="370"/>
        </pc:sldMkLst>
        <pc:spChg chg="mod">
          <ac:chgData name="Sian Bowen" userId="c345053a-4abb-4e43-8ff7-c21186a2fa29" providerId="ADAL" clId="{5673EC08-7E86-4E27-8D4B-BBC6BFD067A8}" dt="2024-02-11T19:41:29.826" v="33"/>
          <ac:spMkLst>
            <pc:docMk/>
            <pc:sldMk cId="0" sldId="370"/>
            <ac:spMk id="13314" creationId="{00000000-0000-0000-0000-000000000000}"/>
          </ac:spMkLst>
        </pc:spChg>
        <pc:spChg chg="mod">
          <ac:chgData name="Sian Bowen" userId="c345053a-4abb-4e43-8ff7-c21186a2fa29" providerId="ADAL" clId="{5673EC08-7E86-4E27-8D4B-BBC6BFD067A8}" dt="2024-02-11T19:41:29.826" v="33"/>
          <ac:spMkLst>
            <pc:docMk/>
            <pc:sldMk cId="0" sldId="370"/>
            <ac:spMk id="13315" creationId="{00000000-0000-0000-0000-000000000000}"/>
          </ac:spMkLst>
        </pc:spChg>
      </pc:sldChg>
      <pc:sldChg chg="add del">
        <pc:chgData name="Sian Bowen" userId="c345053a-4abb-4e43-8ff7-c21186a2fa29" providerId="ADAL" clId="{5673EC08-7E86-4E27-8D4B-BBC6BFD067A8}" dt="2024-02-11T20:35:49.348" v="284" actId="2696"/>
        <pc:sldMkLst>
          <pc:docMk/>
          <pc:sldMk cId="862910914" sldId="370"/>
        </pc:sldMkLst>
      </pc:sldChg>
      <pc:sldChg chg="modSp add del mod">
        <pc:chgData name="Sian Bowen" userId="c345053a-4abb-4e43-8ff7-c21186a2fa29" providerId="ADAL" clId="{5673EC08-7E86-4E27-8D4B-BBC6BFD067A8}" dt="2024-02-11T21:17:58.393" v="457" actId="47"/>
        <pc:sldMkLst>
          <pc:docMk/>
          <pc:sldMk cId="3327366072" sldId="370"/>
        </pc:sldMkLst>
        <pc:spChg chg="mod">
          <ac:chgData name="Sian Bowen" userId="c345053a-4abb-4e43-8ff7-c21186a2fa29" providerId="ADAL" clId="{5673EC08-7E86-4E27-8D4B-BBC6BFD067A8}" dt="2024-02-11T20:58:28.752" v="348" actId="1076"/>
          <ac:spMkLst>
            <pc:docMk/>
            <pc:sldMk cId="3327366072" sldId="370"/>
            <ac:spMk id="13314" creationId="{00000000-0000-0000-0000-000000000000}"/>
          </ac:spMkLst>
        </pc:spChg>
        <pc:spChg chg="mod">
          <ac:chgData name="Sian Bowen" userId="c345053a-4abb-4e43-8ff7-c21186a2fa29" providerId="ADAL" clId="{5673EC08-7E86-4E27-8D4B-BBC6BFD067A8}" dt="2024-02-11T20:58:32.459" v="349" actId="1076"/>
          <ac:spMkLst>
            <pc:docMk/>
            <pc:sldMk cId="3327366072" sldId="370"/>
            <ac:spMk id="13315" creationId="{00000000-0000-0000-0000-000000000000}"/>
          </ac:spMkLst>
        </pc:spChg>
      </pc:sldChg>
      <pc:sldChg chg="modSp add del mod">
        <pc:chgData name="Sian Bowen" userId="c345053a-4abb-4e43-8ff7-c21186a2fa29" providerId="ADAL" clId="{5673EC08-7E86-4E27-8D4B-BBC6BFD067A8}" dt="2024-02-11T20:11:23.160" v="212" actId="2696"/>
        <pc:sldMkLst>
          <pc:docMk/>
          <pc:sldMk cId="0" sldId="371"/>
        </pc:sldMkLst>
        <pc:spChg chg="mod">
          <ac:chgData name="Sian Bowen" userId="c345053a-4abb-4e43-8ff7-c21186a2fa29" providerId="ADAL" clId="{5673EC08-7E86-4E27-8D4B-BBC6BFD067A8}" dt="2024-02-11T19:41:29.826" v="33"/>
          <ac:spMkLst>
            <pc:docMk/>
            <pc:sldMk cId="0" sldId="371"/>
            <ac:spMk id="14338" creationId="{00000000-0000-0000-0000-000000000000}"/>
          </ac:spMkLst>
        </pc:spChg>
        <pc:spChg chg="mod">
          <ac:chgData name="Sian Bowen" userId="c345053a-4abb-4e43-8ff7-c21186a2fa29" providerId="ADAL" clId="{5673EC08-7E86-4E27-8D4B-BBC6BFD067A8}" dt="2024-02-11T19:41:31.213" v="73" actId="27636"/>
          <ac:spMkLst>
            <pc:docMk/>
            <pc:sldMk cId="0" sldId="371"/>
            <ac:spMk id="14339" creationId="{00000000-0000-0000-0000-000000000000}"/>
          </ac:spMkLst>
        </pc:spChg>
      </pc:sldChg>
      <pc:sldChg chg="add del">
        <pc:chgData name="Sian Bowen" userId="c345053a-4abb-4e43-8ff7-c21186a2fa29" providerId="ADAL" clId="{5673EC08-7E86-4E27-8D4B-BBC6BFD067A8}" dt="2024-02-11T20:35:49.348" v="284" actId="2696"/>
        <pc:sldMkLst>
          <pc:docMk/>
          <pc:sldMk cId="1452033139" sldId="371"/>
        </pc:sldMkLst>
      </pc:sldChg>
      <pc:sldChg chg="add del">
        <pc:chgData name="Sian Bowen" userId="c345053a-4abb-4e43-8ff7-c21186a2fa29" providerId="ADAL" clId="{5673EC08-7E86-4E27-8D4B-BBC6BFD067A8}" dt="2024-02-11T21:18:00.097" v="458" actId="47"/>
        <pc:sldMkLst>
          <pc:docMk/>
          <pc:sldMk cId="2495910900" sldId="371"/>
        </pc:sldMkLst>
      </pc:sldChg>
      <pc:sldChg chg="modSp add del">
        <pc:chgData name="Sian Bowen" userId="c345053a-4abb-4e43-8ff7-c21186a2fa29" providerId="ADAL" clId="{5673EC08-7E86-4E27-8D4B-BBC6BFD067A8}" dt="2024-02-11T20:11:23.160" v="212" actId="2696"/>
        <pc:sldMkLst>
          <pc:docMk/>
          <pc:sldMk cId="0" sldId="372"/>
        </pc:sldMkLst>
        <pc:spChg chg="mod">
          <ac:chgData name="Sian Bowen" userId="c345053a-4abb-4e43-8ff7-c21186a2fa29" providerId="ADAL" clId="{5673EC08-7E86-4E27-8D4B-BBC6BFD067A8}" dt="2024-02-11T19:41:29.826" v="33"/>
          <ac:spMkLst>
            <pc:docMk/>
            <pc:sldMk cId="0" sldId="372"/>
            <ac:spMk id="15362" creationId="{00000000-0000-0000-0000-000000000000}"/>
          </ac:spMkLst>
        </pc:spChg>
        <pc:spChg chg="mod">
          <ac:chgData name="Sian Bowen" userId="c345053a-4abb-4e43-8ff7-c21186a2fa29" providerId="ADAL" clId="{5673EC08-7E86-4E27-8D4B-BBC6BFD067A8}" dt="2024-02-11T19:41:29.826" v="33"/>
          <ac:spMkLst>
            <pc:docMk/>
            <pc:sldMk cId="0" sldId="372"/>
            <ac:spMk id="15363" creationId="{00000000-0000-0000-0000-000000000000}"/>
          </ac:spMkLst>
        </pc:spChg>
      </pc:sldChg>
      <pc:sldChg chg="add del">
        <pc:chgData name="Sian Bowen" userId="c345053a-4abb-4e43-8ff7-c21186a2fa29" providerId="ADAL" clId="{5673EC08-7E86-4E27-8D4B-BBC6BFD067A8}" dt="2024-02-11T21:18:01.563" v="459" actId="47"/>
        <pc:sldMkLst>
          <pc:docMk/>
          <pc:sldMk cId="671389078" sldId="372"/>
        </pc:sldMkLst>
      </pc:sldChg>
      <pc:sldChg chg="add del">
        <pc:chgData name="Sian Bowen" userId="c345053a-4abb-4e43-8ff7-c21186a2fa29" providerId="ADAL" clId="{5673EC08-7E86-4E27-8D4B-BBC6BFD067A8}" dt="2024-02-11T20:35:49.348" v="284" actId="2696"/>
        <pc:sldMkLst>
          <pc:docMk/>
          <pc:sldMk cId="874185609" sldId="372"/>
        </pc:sldMkLst>
      </pc:sldChg>
      <pc:sldChg chg="modSp add del">
        <pc:chgData name="Sian Bowen" userId="c345053a-4abb-4e43-8ff7-c21186a2fa29" providerId="ADAL" clId="{5673EC08-7E86-4E27-8D4B-BBC6BFD067A8}" dt="2024-02-11T20:11:23.160" v="212" actId="2696"/>
        <pc:sldMkLst>
          <pc:docMk/>
          <pc:sldMk cId="0" sldId="373"/>
        </pc:sldMkLst>
        <pc:spChg chg="mod">
          <ac:chgData name="Sian Bowen" userId="c345053a-4abb-4e43-8ff7-c21186a2fa29" providerId="ADAL" clId="{5673EC08-7E86-4E27-8D4B-BBC6BFD067A8}" dt="2024-02-11T19:41:29.826" v="33"/>
          <ac:spMkLst>
            <pc:docMk/>
            <pc:sldMk cId="0" sldId="373"/>
            <ac:spMk id="2" creationId="{00000000-0000-0000-0000-000000000000}"/>
          </ac:spMkLst>
        </pc:spChg>
        <pc:spChg chg="mod">
          <ac:chgData name="Sian Bowen" userId="c345053a-4abb-4e43-8ff7-c21186a2fa29" providerId="ADAL" clId="{5673EC08-7E86-4E27-8D4B-BBC6BFD067A8}" dt="2024-02-11T19:41:29.826" v="33"/>
          <ac:spMkLst>
            <pc:docMk/>
            <pc:sldMk cId="0" sldId="373"/>
            <ac:spMk id="3" creationId="{00000000-0000-0000-0000-000000000000}"/>
          </ac:spMkLst>
        </pc:spChg>
      </pc:sldChg>
      <pc:sldChg chg="add del">
        <pc:chgData name="Sian Bowen" userId="c345053a-4abb-4e43-8ff7-c21186a2fa29" providerId="ADAL" clId="{5673EC08-7E86-4E27-8D4B-BBC6BFD067A8}" dt="2024-02-11T20:35:49.348" v="284" actId="2696"/>
        <pc:sldMkLst>
          <pc:docMk/>
          <pc:sldMk cId="1304954749" sldId="373"/>
        </pc:sldMkLst>
      </pc:sldChg>
      <pc:sldChg chg="add del">
        <pc:chgData name="Sian Bowen" userId="c345053a-4abb-4e43-8ff7-c21186a2fa29" providerId="ADAL" clId="{5673EC08-7E86-4E27-8D4B-BBC6BFD067A8}" dt="2024-02-11T20:56:41.445" v="336" actId="2696"/>
        <pc:sldMkLst>
          <pc:docMk/>
          <pc:sldMk cId="2272169451" sldId="373"/>
        </pc:sldMkLst>
      </pc:sldChg>
      <pc:sldChg chg="modSp add del">
        <pc:chgData name="Sian Bowen" userId="c345053a-4abb-4e43-8ff7-c21186a2fa29" providerId="ADAL" clId="{5673EC08-7E86-4E27-8D4B-BBC6BFD067A8}" dt="2024-02-11T19:48:53.387" v="187" actId="47"/>
        <pc:sldMkLst>
          <pc:docMk/>
          <pc:sldMk cId="2000010988" sldId="374"/>
        </pc:sldMkLst>
        <pc:spChg chg="mod">
          <ac:chgData name="Sian Bowen" userId="c345053a-4abb-4e43-8ff7-c21186a2fa29" providerId="ADAL" clId="{5673EC08-7E86-4E27-8D4B-BBC6BFD067A8}" dt="2024-02-11T20:53:02.587" v="309" actId="20577"/>
          <ac:spMkLst>
            <pc:docMk/>
            <pc:sldMk cId="2000010988" sldId="374"/>
            <ac:spMk id="2" creationId="{1DCE77A1-9804-3A2E-CA3A-17745AAE6810}"/>
          </ac:spMkLst>
        </pc:spChg>
        <pc:spChg chg="del">
          <ac:chgData name="Sian Bowen" userId="c345053a-4abb-4e43-8ff7-c21186a2fa29" providerId="ADAL" clId="{5673EC08-7E86-4E27-8D4B-BBC6BFD067A8}" dt="2024-02-11T20:53:06.914" v="310" actId="478"/>
          <ac:spMkLst>
            <pc:docMk/>
            <pc:sldMk cId="2000010988" sldId="374"/>
            <ac:spMk id="3" creationId="{5EF8CFE4-EBF9-10C8-F5B2-8F00A1759D22}"/>
          </ac:spMkLst>
        </pc:spChg>
        <pc:spChg chg="mod">
          <ac:chgData name="Sian Bowen" userId="c345053a-4abb-4e43-8ff7-c21186a2fa29" providerId="ADAL" clId="{5673EC08-7E86-4E27-8D4B-BBC6BFD067A8}" dt="2024-02-11T19:41:29.826" v="33"/>
          <ac:spMkLst>
            <pc:docMk/>
            <pc:sldMk cId="2000010988" sldId="374"/>
            <ac:spMk id="20484" creationId="{00000000-0000-0000-0000-000000000000}"/>
          </ac:spMkLst>
        </pc:spChg>
      </pc:sldChg>
      <pc:sldChg chg="add">
        <pc:chgData name="Sian Bowen" userId="c345053a-4abb-4e43-8ff7-c21186a2fa29" providerId="ADAL" clId="{5673EC08-7E86-4E27-8D4B-BBC6BFD067A8}" dt="2024-02-11T21:26:27.264" v="503"/>
        <pc:sldMkLst>
          <pc:docMk/>
          <pc:sldMk cId="1255940547" sldId="375"/>
        </pc:sldMkLst>
        <pc:spChg chg="mod">
          <ac:chgData name="Sian Bowen" userId="c345053a-4abb-4e43-8ff7-c21186a2fa29" providerId="ADAL" clId="{5673EC08-7E86-4E27-8D4B-BBC6BFD067A8}" dt="2024-02-11T19:41:29.826" v="33"/>
          <ac:spMkLst>
            <pc:docMk/>
            <pc:sldMk cId="1255940547" sldId="375"/>
            <ac:spMk id="22532" creationId="{00000000-0000-0000-0000-000000000000}"/>
          </ac:spMkLst>
        </pc:spChg>
      </pc:sldChg>
      <pc:sldChg chg="addSp delSp modSp new del mod">
        <pc:chgData name="Sian Bowen" userId="c345053a-4abb-4e43-8ff7-c21186a2fa29" providerId="ADAL" clId="{5673EC08-7E86-4E27-8D4B-BBC6BFD067A8}" dt="2024-02-11T21:26:17.244" v="502" actId="2696"/>
        <pc:sldMkLst>
          <pc:docMk/>
          <pc:sldMk cId="2425902748" sldId="375"/>
        </pc:sldMkLst>
        <pc:spChg chg="del">
          <ac:chgData name="Sian Bowen" userId="c345053a-4abb-4e43-8ff7-c21186a2fa29" providerId="ADAL" clId="{5673EC08-7E86-4E27-8D4B-BBC6BFD067A8}" dt="2024-02-11T21:02:58.696" v="372" actId="478"/>
          <ac:spMkLst>
            <pc:docMk/>
            <pc:sldMk cId="2425902748" sldId="375"/>
            <ac:spMk id="2" creationId="{DE4AB301-EF1F-09C1-4612-CC02D5C854AE}"/>
          </ac:spMkLst>
        </pc:spChg>
        <pc:spChg chg="mod">
          <ac:chgData name="Sian Bowen" userId="c345053a-4abb-4e43-8ff7-c21186a2fa29" providerId="ADAL" clId="{5673EC08-7E86-4E27-8D4B-BBC6BFD067A8}" dt="2024-02-11T21:24:32.496" v="485" actId="207"/>
          <ac:spMkLst>
            <pc:docMk/>
            <pc:sldMk cId="2425902748" sldId="375"/>
            <ac:spMk id="3" creationId="{4BE47F10-D821-5F0D-BB3E-0D5165A7E6F9}"/>
          </ac:spMkLst>
        </pc:spChg>
        <pc:picChg chg="add mod">
          <ac:chgData name="Sian Bowen" userId="c345053a-4abb-4e43-8ff7-c21186a2fa29" providerId="ADAL" clId="{5673EC08-7E86-4E27-8D4B-BBC6BFD067A8}" dt="2024-02-11T21:07:33.595" v="422" actId="1076"/>
          <ac:picMkLst>
            <pc:docMk/>
            <pc:sldMk cId="2425902748" sldId="375"/>
            <ac:picMk id="2050" creationId="{3C415349-FD6C-9481-8D92-EE1202073F8F}"/>
          </ac:picMkLst>
        </pc:picChg>
      </pc:sldChg>
      <pc:sldChg chg="addSp modSp new del mod">
        <pc:chgData name="Sian Bowen" userId="c345053a-4abb-4e43-8ff7-c21186a2fa29" providerId="ADAL" clId="{5673EC08-7E86-4E27-8D4B-BBC6BFD067A8}" dt="2024-02-11T21:26:17.244" v="502" actId="2696"/>
        <pc:sldMkLst>
          <pc:docMk/>
          <pc:sldMk cId="2272878614" sldId="376"/>
        </pc:sldMkLst>
        <pc:spChg chg="add mod">
          <ac:chgData name="Sian Bowen" userId="c345053a-4abb-4e43-8ff7-c21186a2fa29" providerId="ADAL" clId="{5673EC08-7E86-4E27-8D4B-BBC6BFD067A8}" dt="2024-02-11T21:25:24.639" v="501" actId="20577"/>
          <ac:spMkLst>
            <pc:docMk/>
            <pc:sldMk cId="2272878614" sldId="376"/>
            <ac:spMk id="3" creationId="{3B3B6C6B-9D9E-F0DC-14B7-E35E6128C7C9}"/>
          </ac:spMkLst>
        </pc:spChg>
      </pc:sldChg>
      <pc:sldChg chg="modSp add del">
        <pc:chgData name="Sian Bowen" userId="c345053a-4abb-4e43-8ff7-c21186a2fa29" providerId="ADAL" clId="{5673EC08-7E86-4E27-8D4B-BBC6BFD067A8}" dt="2024-02-11T19:48:55.190" v="189" actId="47"/>
        <pc:sldMkLst>
          <pc:docMk/>
          <pc:sldMk cId="2749976364" sldId="376"/>
        </pc:sldMkLst>
        <pc:spChg chg="mod">
          <ac:chgData name="Sian Bowen" userId="c345053a-4abb-4e43-8ff7-c21186a2fa29" providerId="ADAL" clId="{5673EC08-7E86-4E27-8D4B-BBC6BFD067A8}" dt="2024-02-11T19:41:29.826" v="33"/>
          <ac:spMkLst>
            <pc:docMk/>
            <pc:sldMk cId="2749976364" sldId="376"/>
            <ac:spMk id="2" creationId="{00000000-0000-0000-0000-000000000000}"/>
          </ac:spMkLst>
        </pc:spChg>
      </pc:sldChg>
      <pc:sldChg chg="addSp delSp modSp new mod modClrScheme chgLayout">
        <pc:chgData name="Sian Bowen" userId="c345053a-4abb-4e43-8ff7-c21186a2fa29" providerId="ADAL" clId="{5673EC08-7E86-4E27-8D4B-BBC6BFD067A8}" dt="2024-02-15T13:44:23.895" v="551" actId="1076"/>
        <pc:sldMkLst>
          <pc:docMk/>
          <pc:sldMk cId="1240230249" sldId="377"/>
        </pc:sldMkLst>
        <pc:spChg chg="del">
          <ac:chgData name="Sian Bowen" userId="c345053a-4abb-4e43-8ff7-c21186a2fa29" providerId="ADAL" clId="{5673EC08-7E86-4E27-8D4B-BBC6BFD067A8}" dt="2024-02-13T09:10:20.844" v="513" actId="478"/>
          <ac:spMkLst>
            <pc:docMk/>
            <pc:sldMk cId="1240230249" sldId="377"/>
            <ac:spMk id="2" creationId="{1B139854-422E-F88B-ADA7-CFA2A8A5CDBD}"/>
          </ac:spMkLst>
        </pc:spChg>
        <pc:spChg chg="mod ord">
          <ac:chgData name="Sian Bowen" userId="c345053a-4abb-4e43-8ff7-c21186a2fa29" providerId="ADAL" clId="{5673EC08-7E86-4E27-8D4B-BBC6BFD067A8}" dt="2024-02-13T09:10:57.435" v="515" actId="700"/>
          <ac:spMkLst>
            <pc:docMk/>
            <pc:sldMk cId="1240230249" sldId="377"/>
            <ac:spMk id="3" creationId="{2E6804C2-589F-153E-F515-C53D8712A1BC}"/>
          </ac:spMkLst>
        </pc:spChg>
        <pc:spChg chg="add mod ord">
          <ac:chgData name="Sian Bowen" userId="c345053a-4abb-4e43-8ff7-c21186a2fa29" providerId="ADAL" clId="{5673EC08-7E86-4E27-8D4B-BBC6BFD067A8}" dt="2024-02-13T09:11:10.530" v="541" actId="20577"/>
          <ac:spMkLst>
            <pc:docMk/>
            <pc:sldMk cId="1240230249" sldId="377"/>
            <ac:spMk id="4" creationId="{79AA81D0-4C50-03D9-7087-8FEFD5D4ACC8}"/>
          </ac:spMkLst>
        </pc:spChg>
        <pc:picChg chg="add mod">
          <ac:chgData name="Sian Bowen" userId="c345053a-4abb-4e43-8ff7-c21186a2fa29" providerId="ADAL" clId="{5673EC08-7E86-4E27-8D4B-BBC6BFD067A8}" dt="2024-02-15T13:44:23.895" v="551" actId="1076"/>
          <ac:picMkLst>
            <pc:docMk/>
            <pc:sldMk cId="1240230249" sldId="377"/>
            <ac:picMk id="1026" creationId="{C041EBC1-60CF-4707-CF35-AE0555F639A7}"/>
          </ac:picMkLst>
        </pc:picChg>
      </pc:sldChg>
      <pc:sldMasterChg chg="delSldLayout">
        <pc:chgData name="Sian Bowen" userId="c345053a-4abb-4e43-8ff7-c21186a2fa29" providerId="ADAL" clId="{5673EC08-7E86-4E27-8D4B-BBC6BFD067A8}" dt="2024-02-11T21:08:45.836" v="432" actId="47"/>
        <pc:sldMasterMkLst>
          <pc:docMk/>
          <pc:sldMasterMk cId="2363347641" sldId="2147483661"/>
        </pc:sldMasterMkLst>
        <pc:sldLayoutChg chg="del">
          <pc:chgData name="Sian Bowen" userId="c345053a-4abb-4e43-8ff7-c21186a2fa29" providerId="ADAL" clId="{5673EC08-7E86-4E27-8D4B-BBC6BFD067A8}" dt="2024-02-11T21:08:45.836" v="432" actId="47"/>
          <pc:sldLayoutMkLst>
            <pc:docMk/>
            <pc:sldMasterMk cId="2363347641" sldId="2147483661"/>
            <pc:sldLayoutMk cId="2807618206" sldId="2147483679"/>
          </pc:sldLayoutMkLst>
        </pc:sldLayoutChg>
        <pc:sldLayoutChg chg="del">
          <pc:chgData name="Sian Bowen" userId="c345053a-4abb-4e43-8ff7-c21186a2fa29" providerId="ADAL" clId="{5673EC08-7E86-4E27-8D4B-BBC6BFD067A8}" dt="2024-02-11T20:35:49.348" v="284" actId="2696"/>
          <pc:sldLayoutMkLst>
            <pc:docMk/>
            <pc:sldMasterMk cId="2363347641" sldId="2147483661"/>
            <pc:sldLayoutMk cId="2979030521" sldId="2147483679"/>
          </pc:sldLayoutMkLst>
        </pc:sldLayoutChg>
        <pc:sldLayoutChg chg="del">
          <pc:chgData name="Sian Bowen" userId="c345053a-4abb-4e43-8ff7-c21186a2fa29" providerId="ADAL" clId="{5673EC08-7E86-4E27-8D4B-BBC6BFD067A8}" dt="2024-02-11T20:11:23.160" v="212" actId="2696"/>
          <pc:sldLayoutMkLst>
            <pc:docMk/>
            <pc:sldMasterMk cId="2363347641" sldId="2147483661"/>
            <pc:sldLayoutMk cId="4285190397" sldId="214748367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ADB7ED-5A1C-4DD3-A874-2C4BAC371F77}" type="datetimeFigureOut">
              <a:rPr lang="en-GB" smtClean="0"/>
              <a:t>15/02/2024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2CEC48-D294-4B13-BA92-B67110955B21}" type="slidenum">
              <a:rPr lang="en-GB" smtClean="0"/>
              <a:t>‹#›</a:t>
            </a:fld>
            <a:endParaRPr lang="en-GB"/>
          </a:p>
        </p:txBody>
      </p:sp>
    </p:spTree>
    <p:extLst>
      <p:ext uri="{BB962C8B-B14F-4D97-AF65-F5344CB8AC3E}">
        <p14:creationId xmlns:p14="http://schemas.microsoft.com/office/powerpoint/2010/main" val="38662092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59051F2-5E10-43A4-BC0D-CF9A32A5A70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60C09-4800-4D0E-B683-E8C91A0C6C04}"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23017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9051F2-5E10-43A4-BC0D-CF9A32A5A70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60C09-4800-4D0E-B683-E8C91A0C6C04}" type="slidenum">
              <a:rPr lang="en-GB" smtClean="0"/>
              <a:t>‹#›</a:t>
            </a:fld>
            <a:endParaRPr lang="en-GB"/>
          </a:p>
        </p:txBody>
      </p:sp>
    </p:spTree>
    <p:extLst>
      <p:ext uri="{BB962C8B-B14F-4D97-AF65-F5344CB8AC3E}">
        <p14:creationId xmlns:p14="http://schemas.microsoft.com/office/powerpoint/2010/main" val="3120257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9051F2-5E10-43A4-BC0D-CF9A32A5A70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60C09-4800-4D0E-B683-E8C91A0C6C04}" type="slidenum">
              <a:rPr lang="en-GB" smtClean="0"/>
              <a:t>‹#›</a:t>
            </a:fld>
            <a:endParaRPr lang="en-GB"/>
          </a:p>
        </p:txBody>
      </p:sp>
    </p:spTree>
    <p:extLst>
      <p:ext uri="{BB962C8B-B14F-4D97-AF65-F5344CB8AC3E}">
        <p14:creationId xmlns:p14="http://schemas.microsoft.com/office/powerpoint/2010/main" val="4140153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59051F2-5E10-43A4-BC0D-CF9A32A5A70D}"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060C09-4800-4D0E-B683-E8C91A0C6C04}" type="slidenum">
              <a:rPr lang="en-GB" smtClean="0"/>
              <a:t>‹#›</a:t>
            </a:fld>
            <a:endParaRPr lang="en-GB"/>
          </a:p>
        </p:txBody>
      </p:sp>
    </p:spTree>
    <p:extLst>
      <p:ext uri="{BB962C8B-B14F-4D97-AF65-F5344CB8AC3E}">
        <p14:creationId xmlns:p14="http://schemas.microsoft.com/office/powerpoint/2010/main" val="2755532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59051F2-5E10-43A4-BC0D-CF9A32A5A70D}" type="datetimeFigureOut">
              <a:rPr lang="en-GB" smtClean="0"/>
              <a:t>15/02/2024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060C09-4800-4D0E-B683-E8C91A0C6C04}" type="slidenum">
              <a:rPr lang="en-GB" smtClean="0"/>
              <a:t>‹#›</a:t>
            </a:fld>
            <a:endParaRPr lang="en-GB"/>
          </a:p>
        </p:txBody>
      </p:sp>
    </p:spTree>
    <p:extLst>
      <p:ext uri="{BB962C8B-B14F-4D97-AF65-F5344CB8AC3E}">
        <p14:creationId xmlns:p14="http://schemas.microsoft.com/office/powerpoint/2010/main" val="4252896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59051F2-5E10-43A4-BC0D-CF9A32A5A70D}" type="datetimeFigureOut">
              <a:rPr lang="en-GB" smtClean="0"/>
              <a:t>15/02/2024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060C09-4800-4D0E-B683-E8C91A0C6C04}" type="slidenum">
              <a:rPr lang="en-GB" smtClean="0"/>
              <a:t>‹#›</a:t>
            </a:fld>
            <a:endParaRPr lang="en-GB"/>
          </a:p>
        </p:txBody>
      </p:sp>
    </p:spTree>
    <p:extLst>
      <p:ext uri="{BB962C8B-B14F-4D97-AF65-F5344CB8AC3E}">
        <p14:creationId xmlns:p14="http://schemas.microsoft.com/office/powerpoint/2010/main" val="1104061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9051F2-5E10-43A4-BC0D-CF9A32A5A70D}" type="datetimeFigureOut">
              <a:rPr lang="en-GB" smtClean="0"/>
              <a:t>15/02/2024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060C09-4800-4D0E-B683-E8C91A0C6C04}" type="slidenum">
              <a:rPr lang="en-GB" smtClean="0"/>
              <a:t>‹#›</a:t>
            </a:fld>
            <a:endParaRPr lang="en-GB"/>
          </a:p>
        </p:txBody>
      </p:sp>
    </p:spTree>
    <p:extLst>
      <p:ext uri="{BB962C8B-B14F-4D97-AF65-F5344CB8AC3E}">
        <p14:creationId xmlns:p14="http://schemas.microsoft.com/office/powerpoint/2010/main" val="3910414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9051F2-5E10-43A4-BC0D-CF9A32A5A70D}"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060C09-4800-4D0E-B683-E8C91A0C6C04}" type="slidenum">
              <a:rPr lang="en-GB" smtClean="0"/>
              <a:t>‹#›</a:t>
            </a:fld>
            <a:endParaRPr lang="en-GB"/>
          </a:p>
        </p:txBody>
      </p:sp>
    </p:spTree>
    <p:extLst>
      <p:ext uri="{BB962C8B-B14F-4D97-AF65-F5344CB8AC3E}">
        <p14:creationId xmlns:p14="http://schemas.microsoft.com/office/powerpoint/2010/main" val="1754804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9051F2-5E10-43A4-BC0D-CF9A32A5A70D}"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060C09-4800-4D0E-B683-E8C91A0C6C04}" type="slidenum">
              <a:rPr lang="en-GB" smtClean="0"/>
              <a:t>‹#›</a:t>
            </a:fld>
            <a:endParaRPr lang="en-GB"/>
          </a:p>
        </p:txBody>
      </p:sp>
    </p:spTree>
    <p:extLst>
      <p:ext uri="{BB962C8B-B14F-4D97-AF65-F5344CB8AC3E}">
        <p14:creationId xmlns:p14="http://schemas.microsoft.com/office/powerpoint/2010/main" val="1571015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259051F2-5E10-43A4-BC0D-CF9A32A5A70D}" type="datetimeFigureOut">
              <a:rPr lang="en-GB" smtClean="0"/>
              <a:t>15/02/2024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060C09-4800-4D0E-B683-E8C91A0C6C04}" type="slidenum">
              <a:rPr lang="en-GB" smtClean="0"/>
              <a:t>‹#›</a:t>
            </a:fld>
            <a:endParaRPr lang="en-GB"/>
          </a:p>
        </p:txBody>
      </p:sp>
    </p:spTree>
    <p:extLst>
      <p:ext uri="{BB962C8B-B14F-4D97-AF65-F5344CB8AC3E}">
        <p14:creationId xmlns:p14="http://schemas.microsoft.com/office/powerpoint/2010/main" val="486011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9051F2-5E10-43A4-BC0D-CF9A32A5A70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60C09-4800-4D0E-B683-E8C91A0C6C04}" type="slidenum">
              <a:rPr lang="en-GB" smtClean="0"/>
              <a:t>‹#›</a:t>
            </a:fld>
            <a:endParaRPr lang="en-GB"/>
          </a:p>
        </p:txBody>
      </p:sp>
    </p:spTree>
    <p:extLst>
      <p:ext uri="{BB962C8B-B14F-4D97-AF65-F5344CB8AC3E}">
        <p14:creationId xmlns:p14="http://schemas.microsoft.com/office/powerpoint/2010/main" val="14584250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9051F2-5E10-43A4-BC0D-CF9A32A5A70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60C09-4800-4D0E-B683-E8C91A0C6C04}"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3790086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9051F2-5E10-43A4-BC0D-CF9A32A5A70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60C09-4800-4D0E-B683-E8C91A0C6C04}" type="slidenum">
              <a:rPr lang="en-GB" smtClean="0"/>
              <a:t>‹#›</a:t>
            </a:fld>
            <a:endParaRPr lang="en-GB"/>
          </a:p>
        </p:txBody>
      </p:sp>
    </p:spTree>
    <p:extLst>
      <p:ext uri="{BB962C8B-B14F-4D97-AF65-F5344CB8AC3E}">
        <p14:creationId xmlns:p14="http://schemas.microsoft.com/office/powerpoint/2010/main" val="12890260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9051F2-5E10-43A4-BC0D-CF9A32A5A70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60C09-4800-4D0E-B683-E8C91A0C6C04}"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7980568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9051F2-5E10-43A4-BC0D-CF9A32A5A70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60C09-4800-4D0E-B683-E8C91A0C6C04}" type="slidenum">
              <a:rPr lang="en-GB" smtClean="0"/>
              <a:t>‹#›</a:t>
            </a:fld>
            <a:endParaRPr lang="en-GB"/>
          </a:p>
        </p:txBody>
      </p:sp>
    </p:spTree>
    <p:extLst>
      <p:ext uri="{BB962C8B-B14F-4D97-AF65-F5344CB8AC3E}">
        <p14:creationId xmlns:p14="http://schemas.microsoft.com/office/powerpoint/2010/main" val="26339174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9051F2-5E10-43A4-BC0D-CF9A32A5A70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60C09-4800-4D0E-B683-E8C91A0C6C04}" type="slidenum">
              <a:rPr lang="en-GB" smtClean="0"/>
              <a:t>‹#›</a:t>
            </a:fld>
            <a:endParaRPr lang="en-GB"/>
          </a:p>
        </p:txBody>
      </p:sp>
    </p:spTree>
    <p:extLst>
      <p:ext uri="{BB962C8B-B14F-4D97-AF65-F5344CB8AC3E}">
        <p14:creationId xmlns:p14="http://schemas.microsoft.com/office/powerpoint/2010/main" val="10129137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9051F2-5E10-43A4-BC0D-CF9A32A5A70D}"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060C09-4800-4D0E-B683-E8C91A0C6C04}" type="slidenum">
              <a:rPr lang="en-GB" smtClean="0"/>
              <a:t>‹#›</a:t>
            </a:fld>
            <a:endParaRPr lang="en-GB"/>
          </a:p>
        </p:txBody>
      </p:sp>
    </p:spTree>
    <p:extLst>
      <p:ext uri="{BB962C8B-B14F-4D97-AF65-F5344CB8AC3E}">
        <p14:creationId xmlns:p14="http://schemas.microsoft.com/office/powerpoint/2010/main" val="644841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259051F2-5E10-43A4-BC0D-CF9A32A5A70D}" type="datetimeFigureOut">
              <a:rPr lang="en-GB" smtClean="0"/>
              <a:t>15/02/2024</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2E060C09-4800-4D0E-B683-E8C91A0C6C04}" type="slidenum">
              <a:rPr lang="en-GB" smtClean="0"/>
              <a:t>‹#›</a:t>
            </a:fld>
            <a:endParaRPr lang="en-GB"/>
          </a:p>
        </p:txBody>
      </p:sp>
    </p:spTree>
    <p:extLst>
      <p:ext uri="{BB962C8B-B14F-4D97-AF65-F5344CB8AC3E}">
        <p14:creationId xmlns:p14="http://schemas.microsoft.com/office/powerpoint/2010/main" val="2363347641"/>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29.xml.rels><?xml version="1.0" encoding="UTF-8" standalone="yes"?>
<Relationships xmlns="http://schemas.openxmlformats.org/package/2006/relationships"><Relationship Id="rId3" Type="http://schemas.openxmlformats.org/officeDocument/2006/relationships/hyperlink" Target="https://www.physio-pedia.com/Spinal_cord_anatomy" TargetMode="External"/><Relationship Id="rId2" Type="http://schemas.openxmlformats.org/officeDocument/2006/relationships/hyperlink" Target="https://www.physio-pedia.com/Spinal_Nerves" TargetMode="External"/><Relationship Id="rId1" Type="http://schemas.openxmlformats.org/officeDocument/2006/relationships/slideLayout" Target="../slideLayouts/slideLayout6.xml"/><Relationship Id="rId5" Type="http://schemas.openxmlformats.org/officeDocument/2006/relationships/image" Target="../media/image30.jpeg"/><Relationship Id="rId4" Type="http://schemas.openxmlformats.org/officeDocument/2006/relationships/hyperlink" Target="https://www.physio-pedia.com/Back_Muscles"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physio-pedia.com/Periosteum" TargetMode="External"/><Relationship Id="rId3" Type="http://schemas.openxmlformats.org/officeDocument/2006/relationships/hyperlink" Target="https://www.physio-pedia.com/Phrenic_Nerve" TargetMode="External"/><Relationship Id="rId7" Type="http://schemas.openxmlformats.org/officeDocument/2006/relationships/hyperlink" Target="https://www.physio-pedia.com/Facet_Joints" TargetMode="External"/><Relationship Id="rId2" Type="http://schemas.openxmlformats.org/officeDocument/2006/relationships/hyperlink" Target="https://www.physio-pedia.com/Brachial_plexus" TargetMode="External"/><Relationship Id="rId1" Type="http://schemas.openxmlformats.org/officeDocument/2006/relationships/slideLayout" Target="../slideLayouts/slideLayout2.xml"/><Relationship Id="rId6" Type="http://schemas.openxmlformats.org/officeDocument/2006/relationships/hyperlink" Target="https://www.physio-pedia.com/Intervertebral_disc" TargetMode="External"/><Relationship Id="rId5" Type="http://schemas.openxmlformats.org/officeDocument/2006/relationships/hyperlink" Target="https://www.physio-pedia.com/Ligament" TargetMode="External"/><Relationship Id="rId10" Type="http://schemas.openxmlformats.org/officeDocument/2006/relationships/image" Target="../media/image31.png"/><Relationship Id="rId4" Type="http://schemas.openxmlformats.org/officeDocument/2006/relationships/hyperlink" Target="https://www.physio-pedia.com/Thoracic_Spinal_Nerves#cite_note-:1-3" TargetMode="External"/><Relationship Id="rId9" Type="http://schemas.openxmlformats.org/officeDocument/2006/relationships/hyperlink" Target="https://www.physio-pedia.com/Spinal_cord_anatomy"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www.physio-pedia.com/Spinal_Cord_Injury" TargetMode="External"/><Relationship Id="rId3" Type="http://schemas.openxmlformats.org/officeDocument/2006/relationships/hyperlink" Target="https://www.physio-pedia.com/Thoracic_Radiculopathy" TargetMode="External"/><Relationship Id="rId7" Type="http://schemas.openxmlformats.org/officeDocument/2006/relationships/hyperlink" Target="https://www.physio-pedia.com/Slipping_Rib_Syndrome" TargetMode="External"/><Relationship Id="rId2" Type="http://schemas.openxmlformats.org/officeDocument/2006/relationships/hyperlink" Target="https://www.physio-pedia.com/Thoracic_Disc_Syndrome" TargetMode="External"/><Relationship Id="rId1" Type="http://schemas.openxmlformats.org/officeDocument/2006/relationships/slideLayout" Target="../slideLayouts/slideLayout7.xml"/><Relationship Id="rId6" Type="http://schemas.openxmlformats.org/officeDocument/2006/relationships/hyperlink" Target="https://www.physio-pedia.com/Muscle" TargetMode="External"/><Relationship Id="rId5" Type="http://schemas.openxmlformats.org/officeDocument/2006/relationships/hyperlink" Target="https://www.physio-pedia.com/Muscle_Strain" TargetMode="External"/><Relationship Id="rId4" Type="http://schemas.openxmlformats.org/officeDocument/2006/relationships/hyperlink" Target="https://www.physio-pedia.com/Radiculopathy" TargetMode="External"/><Relationship Id="rId9" Type="http://schemas.openxmlformats.org/officeDocument/2006/relationships/hyperlink" Target="https://www.physio-pedia.com/Bladder_Management_in_Spinal_Cord_Injury"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4.xml.rels><?xml version="1.0" encoding="UTF-8" standalone="yes"?>
<Relationships xmlns="http://schemas.openxmlformats.org/package/2006/relationships"><Relationship Id="rId2" Type="http://schemas.openxmlformats.org/officeDocument/2006/relationships/image" Target="../media/image36.gi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37879-D41C-7FD6-FA3F-DE5B96B9AA8C}"/>
              </a:ext>
            </a:extLst>
          </p:cNvPr>
          <p:cNvSpPr>
            <a:spLocks noGrp="1"/>
          </p:cNvSpPr>
          <p:nvPr>
            <p:ph type="ctrTitle"/>
          </p:nvPr>
        </p:nvSpPr>
        <p:spPr/>
        <p:txBody>
          <a:bodyPr/>
          <a:lstStyle/>
          <a:p>
            <a:r>
              <a:rPr lang="en-GB" dirty="0"/>
              <a:t>Thoracic spine</a:t>
            </a:r>
          </a:p>
        </p:txBody>
      </p:sp>
    </p:spTree>
    <p:extLst>
      <p:ext uri="{BB962C8B-B14F-4D97-AF65-F5344CB8AC3E}">
        <p14:creationId xmlns:p14="http://schemas.microsoft.com/office/powerpoint/2010/main" val="16831285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B337F67-FB4D-0E0D-B1EF-BEBC18E762B9}"/>
              </a:ext>
            </a:extLst>
          </p:cNvPr>
          <p:cNvPicPr>
            <a:picLocks noChangeAspect="1"/>
          </p:cNvPicPr>
          <p:nvPr/>
        </p:nvPicPr>
        <p:blipFill rotWithShape="1">
          <a:blip r:embed="rId2"/>
          <a:srcRect l="38861" t="14536" r="8140" b="26115"/>
          <a:stretch/>
        </p:blipFill>
        <p:spPr>
          <a:xfrm>
            <a:off x="1502762" y="0"/>
            <a:ext cx="9186475" cy="6858000"/>
          </a:xfrm>
          <a:prstGeom prst="rect">
            <a:avLst/>
          </a:prstGeom>
        </p:spPr>
      </p:pic>
    </p:spTree>
    <p:extLst>
      <p:ext uri="{BB962C8B-B14F-4D97-AF65-F5344CB8AC3E}">
        <p14:creationId xmlns:p14="http://schemas.microsoft.com/office/powerpoint/2010/main" val="1340228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448" y="-67734"/>
            <a:ext cx="8534400" cy="1507067"/>
          </a:xfrm>
        </p:spPr>
        <p:txBody>
          <a:bodyPr>
            <a:normAutofit/>
          </a:bodyPr>
          <a:lstStyle/>
          <a:p>
            <a:pPr algn="ctr"/>
            <a:r>
              <a:rPr lang="en-GB" sz="3600" dirty="0" err="1"/>
              <a:t>Osteological</a:t>
            </a:r>
            <a:r>
              <a:rPr lang="en-GB" sz="3600" dirty="0"/>
              <a:t> Features</a:t>
            </a:r>
          </a:p>
        </p:txBody>
      </p:sp>
      <p:sp>
        <p:nvSpPr>
          <p:cNvPr id="3" name="Content Placeholder 2"/>
          <p:cNvSpPr>
            <a:spLocks noGrp="1"/>
          </p:cNvSpPr>
          <p:nvPr>
            <p:ph idx="1"/>
          </p:nvPr>
        </p:nvSpPr>
        <p:spPr>
          <a:xfrm>
            <a:off x="587959" y="1737704"/>
            <a:ext cx="8534400" cy="3615267"/>
          </a:xfrm>
        </p:spPr>
        <p:txBody>
          <a:bodyPr>
            <a:normAutofit lnSpcReduction="10000"/>
          </a:bodyPr>
          <a:lstStyle/>
          <a:p>
            <a:pPr marL="0" indent="0">
              <a:buNone/>
            </a:pPr>
            <a:r>
              <a:rPr lang="en-GB" sz="2400" dirty="0">
                <a:latin typeface="+mj-lt"/>
              </a:rPr>
              <a:t>General:</a:t>
            </a:r>
          </a:p>
          <a:p>
            <a:r>
              <a:rPr lang="en-GB" sz="2400" dirty="0">
                <a:latin typeface="+mj-lt"/>
              </a:rPr>
              <a:t>12 Vertebrae (T1-T12)</a:t>
            </a:r>
          </a:p>
          <a:p>
            <a:r>
              <a:rPr lang="en-GB" sz="2400" dirty="0">
                <a:latin typeface="+mj-lt"/>
              </a:rPr>
              <a:t>Spinous Process (Posterior)</a:t>
            </a:r>
          </a:p>
          <a:p>
            <a:r>
              <a:rPr lang="en-GB" sz="2400" dirty="0">
                <a:latin typeface="+mj-lt"/>
              </a:rPr>
              <a:t>Transverse Process (Lateral)</a:t>
            </a:r>
          </a:p>
          <a:p>
            <a:r>
              <a:rPr lang="en-GB" sz="2400" dirty="0">
                <a:latin typeface="+mj-lt"/>
              </a:rPr>
              <a:t>Vertebral Body (Anterior)</a:t>
            </a:r>
          </a:p>
          <a:p>
            <a:r>
              <a:rPr lang="en-GB" sz="2400" dirty="0">
                <a:latin typeface="+mj-lt"/>
              </a:rPr>
              <a:t>T2-T8 are considered typical thoracic vertebrae</a:t>
            </a:r>
          </a:p>
          <a:p>
            <a:r>
              <a:rPr lang="en-GB" sz="2400" dirty="0">
                <a:latin typeface="+mj-lt"/>
              </a:rPr>
              <a:t>T1, T9-T12 are considered atypical</a:t>
            </a:r>
            <a:r>
              <a:rPr lang="en-GB" sz="2400" dirty="0"/>
              <a:t> </a:t>
            </a:r>
            <a:r>
              <a:rPr lang="en-GB" sz="2400" dirty="0">
                <a:latin typeface="+mj-lt"/>
              </a:rPr>
              <a:t>thoracic vertebrae</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49A8499-817B-0B86-DB01-0E0B8C287814}"/>
              </a:ext>
            </a:extLst>
          </p:cNvPr>
          <p:cNvPicPr>
            <a:picLocks noChangeAspect="1"/>
          </p:cNvPicPr>
          <p:nvPr/>
        </p:nvPicPr>
        <p:blipFill rotWithShape="1">
          <a:blip r:embed="rId2"/>
          <a:srcRect l="38995" t="14437" r="8207" b="25714"/>
          <a:stretch/>
        </p:blipFill>
        <p:spPr>
          <a:xfrm>
            <a:off x="1558462" y="0"/>
            <a:ext cx="9075075" cy="6858000"/>
          </a:xfrm>
          <a:prstGeom prst="rect">
            <a:avLst/>
          </a:prstGeom>
        </p:spPr>
      </p:pic>
    </p:spTree>
    <p:extLst>
      <p:ext uri="{BB962C8B-B14F-4D97-AF65-F5344CB8AC3E}">
        <p14:creationId xmlns:p14="http://schemas.microsoft.com/office/powerpoint/2010/main" val="276236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2" name="Picture 6" descr="thoracicspine"/>
          <p:cNvPicPr>
            <a:picLocks noGrp="1" noChangeAspect="1" noChangeArrowheads="1"/>
          </p:cNvPicPr>
          <p:nvPr>
            <p:ph idx="1"/>
          </p:nvPr>
        </p:nvPicPr>
        <p:blipFill>
          <a:blip r:embed="rId2" cstate="print"/>
          <a:srcRect/>
          <a:stretch>
            <a:fillRect/>
          </a:stretch>
        </p:blipFill>
        <p:spPr>
          <a:xfrm>
            <a:off x="1079259" y="208738"/>
            <a:ext cx="8456625" cy="6293996"/>
          </a:xfrm>
          <a:noFill/>
          <a:ln/>
        </p:spPr>
      </p:pic>
    </p:spTree>
    <p:extLst>
      <p:ext uri="{BB962C8B-B14F-4D97-AF65-F5344CB8AC3E}">
        <p14:creationId xmlns:p14="http://schemas.microsoft.com/office/powerpoint/2010/main" val="1994461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573" y="203836"/>
            <a:ext cx="8534400" cy="1507067"/>
          </a:xfrm>
        </p:spPr>
        <p:txBody>
          <a:bodyPr>
            <a:normAutofit/>
          </a:bodyPr>
          <a:lstStyle/>
          <a:p>
            <a:r>
              <a:rPr lang="en-GB" sz="3600" dirty="0"/>
              <a:t>Bones of the Anterior Thoracic Cage</a:t>
            </a:r>
          </a:p>
        </p:txBody>
      </p:sp>
      <p:sp>
        <p:nvSpPr>
          <p:cNvPr id="3" name="Content Placeholder 2"/>
          <p:cNvSpPr>
            <a:spLocks noGrp="1"/>
          </p:cNvSpPr>
          <p:nvPr>
            <p:ph idx="1"/>
          </p:nvPr>
        </p:nvSpPr>
        <p:spPr>
          <a:xfrm>
            <a:off x="326702" y="2243562"/>
            <a:ext cx="8534400" cy="3615267"/>
          </a:xfrm>
        </p:spPr>
        <p:txBody>
          <a:bodyPr>
            <a:normAutofit lnSpcReduction="10000"/>
          </a:bodyPr>
          <a:lstStyle/>
          <a:p>
            <a:pPr marL="0" indent="0">
              <a:buNone/>
            </a:pPr>
            <a:r>
              <a:rPr lang="en-GB" sz="2400" dirty="0"/>
              <a:t>Anterior Thoracic Cavity Consists of:</a:t>
            </a:r>
          </a:p>
          <a:p>
            <a:r>
              <a:rPr lang="en-GB" sz="2400" dirty="0"/>
              <a:t>Clavicle</a:t>
            </a:r>
          </a:p>
          <a:p>
            <a:r>
              <a:rPr lang="en-GB" sz="2400" dirty="0"/>
              <a:t>Manubrium</a:t>
            </a:r>
          </a:p>
          <a:p>
            <a:r>
              <a:rPr lang="en-GB" sz="2400" dirty="0"/>
              <a:t>Sternum</a:t>
            </a:r>
          </a:p>
          <a:p>
            <a:r>
              <a:rPr lang="en-GB" sz="2400" dirty="0"/>
              <a:t>Xiphoid Process </a:t>
            </a:r>
          </a:p>
          <a:p>
            <a:r>
              <a:rPr lang="en-GB" sz="2400" dirty="0"/>
              <a:t>Costal Cartilage </a:t>
            </a:r>
          </a:p>
          <a:p>
            <a:r>
              <a:rPr lang="en-GB" sz="2400" dirty="0"/>
              <a:t>Ribs</a:t>
            </a:r>
          </a:p>
          <a:p>
            <a:endParaRPr lang="en-GB" sz="2400" dirty="0"/>
          </a:p>
        </p:txBody>
      </p:sp>
      <p:pic>
        <p:nvPicPr>
          <p:cNvPr id="4" name="Picture 6" descr="Chest">
            <a:extLst>
              <a:ext uri="{FF2B5EF4-FFF2-40B4-BE49-F238E27FC236}">
                <a16:creationId xmlns:a16="http://schemas.microsoft.com/office/drawing/2014/main" id="{D2F35156-D721-EC13-0C99-BB212400D9C8}"/>
              </a:ext>
            </a:extLst>
          </p:cNvPr>
          <p:cNvPicPr>
            <a:picLocks noChangeAspect="1" noChangeArrowheads="1"/>
          </p:cNvPicPr>
          <p:nvPr/>
        </p:nvPicPr>
        <p:blipFill>
          <a:blip r:embed="rId2" cstate="print"/>
          <a:srcRect/>
          <a:stretch>
            <a:fillRect/>
          </a:stretch>
        </p:blipFill>
        <p:spPr>
          <a:xfrm>
            <a:off x="6609085" y="1345817"/>
            <a:ext cx="5256213" cy="5162550"/>
          </a:xfrm>
          <a:prstGeom prst="rect">
            <a:avLst/>
          </a:prstGeom>
          <a:noFill/>
          <a:ln/>
        </p:spPr>
      </p:pic>
    </p:spTree>
    <p:extLst>
      <p:ext uri="{BB962C8B-B14F-4D97-AF65-F5344CB8AC3E}">
        <p14:creationId xmlns:p14="http://schemas.microsoft.com/office/powerpoint/2010/main" val="3329468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2946" y="-84668"/>
            <a:ext cx="8534400" cy="1507067"/>
          </a:xfrm>
        </p:spPr>
        <p:txBody>
          <a:bodyPr/>
          <a:lstStyle/>
          <a:p>
            <a:r>
              <a:rPr lang="en-GB" dirty="0"/>
              <a:t>Anatomy</a:t>
            </a:r>
          </a:p>
        </p:txBody>
      </p:sp>
      <p:sp>
        <p:nvSpPr>
          <p:cNvPr id="11267" name="Rectangle 3"/>
          <p:cNvSpPr>
            <a:spLocks noGrp="1" noChangeArrowheads="1"/>
          </p:cNvSpPr>
          <p:nvPr>
            <p:ph idx="1"/>
          </p:nvPr>
        </p:nvSpPr>
        <p:spPr>
          <a:xfrm>
            <a:off x="310529" y="1422399"/>
            <a:ext cx="6880918" cy="4781550"/>
          </a:xfrm>
        </p:spPr>
        <p:txBody>
          <a:bodyPr>
            <a:normAutofit fontScale="92500" lnSpcReduction="10000"/>
          </a:bodyPr>
          <a:lstStyle/>
          <a:p>
            <a:pPr>
              <a:lnSpc>
                <a:spcPct val="80000"/>
              </a:lnSpc>
            </a:pPr>
            <a:r>
              <a:rPr lang="en-GB" sz="2000" dirty="0">
                <a:solidFill>
                  <a:schemeClr val="tx1"/>
                </a:solidFill>
              </a:rPr>
              <a:t>The superior articular processes project upwards from the junction of the pedicles and laminae. The articular facets are flat and are directed backwards and a little laterally and upwards. This direction permits rotatory movements of the spine. </a:t>
            </a:r>
          </a:p>
          <a:p>
            <a:pPr>
              <a:lnSpc>
                <a:spcPct val="80000"/>
              </a:lnSpc>
            </a:pPr>
            <a:r>
              <a:rPr lang="en-GB" sz="2000" dirty="0">
                <a:solidFill>
                  <a:schemeClr val="tx1"/>
                </a:solidFill>
              </a:rPr>
              <a:t>The inferior articular processes are fused to the laminae. Their articular facets are directed forwards and slightly downwards and medially. </a:t>
            </a:r>
          </a:p>
          <a:p>
            <a:pPr>
              <a:lnSpc>
                <a:spcPct val="80000"/>
              </a:lnSpc>
            </a:pPr>
            <a:r>
              <a:rPr lang="en-GB" sz="2000" dirty="0">
                <a:solidFill>
                  <a:schemeClr val="tx1"/>
                </a:solidFill>
              </a:rPr>
              <a:t>The transverse processes are large, and are directed laterally and backwards from the junction of the pedicles and laminae. The anterior surface of each process bears a facet near its tip, for articulation with the </a:t>
            </a:r>
            <a:r>
              <a:rPr lang="en-GB" sz="2000" dirty="0" err="1">
                <a:solidFill>
                  <a:schemeClr val="tx1"/>
                </a:solidFill>
              </a:rPr>
              <a:t>tubercile</a:t>
            </a:r>
            <a:r>
              <a:rPr lang="en-GB" sz="2000" dirty="0">
                <a:solidFill>
                  <a:schemeClr val="tx1"/>
                </a:solidFill>
              </a:rPr>
              <a:t> of the corresponding rib. In the upper 6 vertebrae the costal facets on the transverse processes are concave, and face forwards and laterally. In others the facets are flat and face upwards, laterally and slightly forwards. </a:t>
            </a:r>
          </a:p>
          <a:p>
            <a:pPr>
              <a:lnSpc>
                <a:spcPct val="80000"/>
              </a:lnSpc>
            </a:pPr>
            <a:r>
              <a:rPr lang="en-GB" sz="2000" dirty="0">
                <a:solidFill>
                  <a:schemeClr val="tx1"/>
                </a:solidFill>
              </a:rPr>
              <a:t>The spine is long, and is directed downwards and backwards. The 5th to 9th spines are the longest, more vertical and overlap each other. The upper and lower spines are less oblique in direction. </a:t>
            </a:r>
          </a:p>
        </p:txBody>
      </p:sp>
      <p:pic>
        <p:nvPicPr>
          <p:cNvPr id="2" name="Picture 6" descr="thoracic_vertebra">
            <a:extLst>
              <a:ext uri="{FF2B5EF4-FFF2-40B4-BE49-F238E27FC236}">
                <a16:creationId xmlns:a16="http://schemas.microsoft.com/office/drawing/2014/main" id="{13140344-85A3-3AA2-5D8A-4DF4DF7744FB}"/>
              </a:ext>
            </a:extLst>
          </p:cNvPr>
          <p:cNvPicPr>
            <a:picLocks noChangeAspect="1" noChangeArrowheads="1"/>
          </p:cNvPicPr>
          <p:nvPr/>
        </p:nvPicPr>
        <p:blipFill>
          <a:blip r:embed="rId2" cstate="print"/>
          <a:srcRect/>
          <a:stretch>
            <a:fillRect/>
          </a:stretch>
        </p:blipFill>
        <p:spPr>
          <a:xfrm>
            <a:off x="7290326" y="1526927"/>
            <a:ext cx="4642976" cy="3554458"/>
          </a:xfrm>
          <a:prstGeom prst="rect">
            <a:avLst/>
          </a:prstGeom>
          <a:noFill/>
          <a:ln/>
        </p:spPr>
      </p:pic>
    </p:spTree>
    <p:extLst>
      <p:ext uri="{BB962C8B-B14F-4D97-AF65-F5344CB8AC3E}">
        <p14:creationId xmlns:p14="http://schemas.microsoft.com/office/powerpoint/2010/main" val="1284741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http://www.backpain-guide.com/Chapter_Fig_folders/Ch05_Anatomy_Folder/Ch5_Images/05-5_Thoracic_Vert.jpg"/>
          <p:cNvPicPr>
            <a:picLocks noGrp="1"/>
          </p:cNvPicPr>
          <p:nvPr>
            <p:ph idx="1"/>
          </p:nvPr>
        </p:nvPicPr>
        <p:blipFill>
          <a:blip r:embed="rId2" cstate="print"/>
          <a:srcRect/>
          <a:stretch>
            <a:fillRect/>
          </a:stretch>
        </p:blipFill>
        <p:spPr bwMode="auto">
          <a:xfrm>
            <a:off x="1413291" y="225216"/>
            <a:ext cx="7077567" cy="6407568"/>
          </a:xfrm>
          <a:prstGeom prst="rect">
            <a:avLst/>
          </a:prstGeom>
          <a:noFill/>
          <a:ln w="9525">
            <a:noFill/>
            <a:miter lim="800000"/>
            <a:headEnd/>
            <a:tailEnd/>
          </a:ln>
        </p:spPr>
      </p:pic>
    </p:spTree>
    <p:extLst>
      <p:ext uri="{BB962C8B-B14F-4D97-AF65-F5344CB8AC3E}">
        <p14:creationId xmlns:p14="http://schemas.microsoft.com/office/powerpoint/2010/main" val="232391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33" y="0"/>
            <a:ext cx="8534400" cy="1507067"/>
          </a:xfrm>
        </p:spPr>
        <p:txBody>
          <a:bodyPr>
            <a:normAutofit/>
          </a:bodyPr>
          <a:lstStyle/>
          <a:p>
            <a:pPr algn="ctr"/>
            <a:r>
              <a:rPr lang="en-GB" sz="3600" dirty="0"/>
              <a:t>Superior View of the Thoracic Vertebrae</a:t>
            </a:r>
          </a:p>
        </p:txBody>
      </p:sp>
      <p:pic>
        <p:nvPicPr>
          <p:cNvPr id="3074" name="Picture 2" descr="D:\Swansea University Work\Anatomy Pictures\Primal Pictures\Thoracic Spine\Arthrological Features\Thoracic vertebrae viewed from above.png"/>
          <p:cNvPicPr>
            <a:picLocks noGrp="1" noChangeAspect="1" noChangeArrowheads="1"/>
          </p:cNvPicPr>
          <p:nvPr>
            <p:ph idx="1"/>
          </p:nvPr>
        </p:nvPicPr>
        <p:blipFill>
          <a:blip r:embed="rId2" cstate="print"/>
          <a:stretch>
            <a:fillRect/>
          </a:stretch>
        </p:blipFill>
        <p:spPr bwMode="auto">
          <a:xfrm>
            <a:off x="2030263" y="1565823"/>
            <a:ext cx="5092431" cy="5092431"/>
          </a:xfrm>
          <a:prstGeom prst="rect">
            <a:avLst/>
          </a:prstGeom>
          <a:noFill/>
        </p:spPr>
      </p:pic>
    </p:spTree>
    <p:extLst>
      <p:ext uri="{BB962C8B-B14F-4D97-AF65-F5344CB8AC3E}">
        <p14:creationId xmlns:p14="http://schemas.microsoft.com/office/powerpoint/2010/main" val="1305380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2" name="Rectangle 6"/>
          <p:cNvSpPr>
            <a:spLocks noGrp="1" noChangeArrowheads="1"/>
          </p:cNvSpPr>
          <p:nvPr>
            <p:ph type="title"/>
          </p:nvPr>
        </p:nvSpPr>
        <p:spPr>
          <a:xfrm>
            <a:off x="231763" y="0"/>
            <a:ext cx="8534400" cy="1507067"/>
          </a:xfrm>
        </p:spPr>
        <p:txBody>
          <a:bodyPr/>
          <a:lstStyle/>
          <a:p>
            <a:r>
              <a:rPr lang="en-GB" dirty="0"/>
              <a:t>Comparison of Vertebrae</a:t>
            </a:r>
          </a:p>
        </p:txBody>
      </p:sp>
      <p:pic>
        <p:nvPicPr>
          <p:cNvPr id="4101" name="Picture 5" descr="compare vertebrae"/>
          <p:cNvPicPr>
            <a:picLocks noGrp="1" noChangeAspect="1" noChangeArrowheads="1"/>
          </p:cNvPicPr>
          <p:nvPr>
            <p:ph idx="1"/>
          </p:nvPr>
        </p:nvPicPr>
        <p:blipFill>
          <a:blip r:embed="rId2" cstate="print"/>
          <a:srcRect/>
          <a:stretch>
            <a:fillRect/>
          </a:stretch>
        </p:blipFill>
        <p:spPr>
          <a:xfrm>
            <a:off x="817145" y="1426625"/>
            <a:ext cx="4498975" cy="5111750"/>
          </a:xfrm>
          <a:noFill/>
          <a:ln/>
        </p:spPr>
      </p:pic>
    </p:spTree>
    <p:extLst>
      <p:ext uri="{BB962C8B-B14F-4D97-AF65-F5344CB8AC3E}">
        <p14:creationId xmlns:p14="http://schemas.microsoft.com/office/powerpoint/2010/main" val="2401210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3975" y="-98419"/>
            <a:ext cx="8534400" cy="1507067"/>
          </a:xfrm>
        </p:spPr>
        <p:txBody>
          <a:bodyPr>
            <a:normAutofit/>
          </a:bodyPr>
          <a:lstStyle/>
          <a:p>
            <a:pPr algn="ctr"/>
            <a:r>
              <a:rPr lang="en-GB" sz="3600" dirty="0"/>
              <a:t>The Thoracic Spine</a:t>
            </a:r>
          </a:p>
        </p:txBody>
      </p:sp>
      <p:pic>
        <p:nvPicPr>
          <p:cNvPr id="1027" name="Picture 3" descr="D:\Swansea University Work\Anatomy Pictures\Primal Pictures\Thoracic Spine\Osteological Features\Thoracic vertebral spine ~ close up anterior.png"/>
          <p:cNvPicPr>
            <a:picLocks noGrp="1" noChangeAspect="1" noChangeArrowheads="1"/>
          </p:cNvPicPr>
          <p:nvPr>
            <p:ph idx="1"/>
          </p:nvPr>
        </p:nvPicPr>
        <p:blipFill>
          <a:blip r:embed="rId2" cstate="print"/>
          <a:srcRect/>
          <a:stretch>
            <a:fillRect/>
          </a:stretch>
        </p:blipFill>
        <p:spPr bwMode="auto">
          <a:xfrm>
            <a:off x="-10038" y="2643425"/>
            <a:ext cx="3096344" cy="3096344"/>
          </a:xfrm>
          <a:prstGeom prst="rect">
            <a:avLst/>
          </a:prstGeom>
          <a:noFill/>
        </p:spPr>
      </p:pic>
      <p:pic>
        <p:nvPicPr>
          <p:cNvPr id="1028" name="Picture 4" descr="D:\Swansea University Work\Anatomy Pictures\Primal Pictures\Thoracic Spine\Osteological Features\Thoracic vertebral spine ~ close up lateral.png"/>
          <p:cNvPicPr>
            <a:picLocks noChangeAspect="1" noChangeArrowheads="1"/>
          </p:cNvPicPr>
          <p:nvPr/>
        </p:nvPicPr>
        <p:blipFill>
          <a:blip r:embed="rId3" cstate="print"/>
          <a:srcRect/>
          <a:stretch>
            <a:fillRect/>
          </a:stretch>
        </p:blipFill>
        <p:spPr bwMode="auto">
          <a:xfrm>
            <a:off x="3728481" y="2643425"/>
            <a:ext cx="3143250" cy="3143250"/>
          </a:xfrm>
          <a:prstGeom prst="rect">
            <a:avLst/>
          </a:prstGeom>
          <a:noFill/>
        </p:spPr>
      </p:pic>
      <p:pic>
        <p:nvPicPr>
          <p:cNvPr id="1029" name="Picture 5" descr="D:\Swansea University Work\Anatomy Pictures\Primal Pictures\Thoracic Spine\Osteological Features\Thoracic vertebral spine ~ close up posterior.png"/>
          <p:cNvPicPr>
            <a:picLocks noChangeAspect="1" noChangeArrowheads="1"/>
          </p:cNvPicPr>
          <p:nvPr/>
        </p:nvPicPr>
        <p:blipFill>
          <a:blip r:embed="rId4" cstate="print"/>
          <a:srcRect/>
          <a:stretch>
            <a:fillRect/>
          </a:stretch>
        </p:blipFill>
        <p:spPr bwMode="auto">
          <a:xfrm>
            <a:off x="7503868" y="2643425"/>
            <a:ext cx="3143250" cy="3143250"/>
          </a:xfrm>
          <a:prstGeom prst="rect">
            <a:avLst/>
          </a:prstGeom>
          <a:noFill/>
        </p:spPr>
      </p:pic>
      <p:sp>
        <p:nvSpPr>
          <p:cNvPr id="9" name="TextBox 8"/>
          <p:cNvSpPr txBox="1"/>
          <p:nvPr/>
        </p:nvSpPr>
        <p:spPr>
          <a:xfrm>
            <a:off x="241990" y="1691516"/>
            <a:ext cx="2592288" cy="369332"/>
          </a:xfrm>
          <a:prstGeom prst="rect">
            <a:avLst/>
          </a:prstGeom>
          <a:noFill/>
        </p:spPr>
        <p:txBody>
          <a:bodyPr wrap="square" rtlCol="0">
            <a:spAutoFit/>
          </a:bodyPr>
          <a:lstStyle/>
          <a:p>
            <a:pPr algn="ctr"/>
            <a:r>
              <a:rPr lang="en-GB" dirty="0">
                <a:latin typeface="+mj-lt"/>
              </a:rPr>
              <a:t>Anterior</a:t>
            </a:r>
          </a:p>
        </p:txBody>
      </p:sp>
      <p:sp>
        <p:nvSpPr>
          <p:cNvPr id="10" name="TextBox 9"/>
          <p:cNvSpPr txBox="1"/>
          <p:nvPr/>
        </p:nvSpPr>
        <p:spPr>
          <a:xfrm>
            <a:off x="4183982" y="1691516"/>
            <a:ext cx="2232248" cy="369332"/>
          </a:xfrm>
          <a:prstGeom prst="rect">
            <a:avLst/>
          </a:prstGeom>
          <a:noFill/>
        </p:spPr>
        <p:txBody>
          <a:bodyPr wrap="square" rtlCol="0">
            <a:spAutoFit/>
          </a:bodyPr>
          <a:lstStyle/>
          <a:p>
            <a:pPr algn="ctr"/>
            <a:r>
              <a:rPr lang="en-GB" dirty="0">
                <a:latin typeface="+mj-lt"/>
              </a:rPr>
              <a:t>Lateral</a:t>
            </a:r>
          </a:p>
        </p:txBody>
      </p:sp>
      <p:sp>
        <p:nvSpPr>
          <p:cNvPr id="11" name="TextBox 10"/>
          <p:cNvSpPr txBox="1"/>
          <p:nvPr/>
        </p:nvSpPr>
        <p:spPr>
          <a:xfrm>
            <a:off x="8231996" y="1691516"/>
            <a:ext cx="1584176" cy="369332"/>
          </a:xfrm>
          <a:prstGeom prst="rect">
            <a:avLst/>
          </a:prstGeom>
          <a:noFill/>
        </p:spPr>
        <p:txBody>
          <a:bodyPr wrap="square" rtlCol="0">
            <a:spAutoFit/>
          </a:bodyPr>
          <a:lstStyle/>
          <a:p>
            <a:pPr algn="ctr"/>
            <a:r>
              <a:rPr lang="en-GB" dirty="0">
                <a:latin typeface="+mj-lt"/>
              </a:rPr>
              <a:t>Posterior</a:t>
            </a:r>
          </a:p>
        </p:txBody>
      </p:sp>
    </p:spTree>
    <p:extLst>
      <p:ext uri="{BB962C8B-B14F-4D97-AF65-F5344CB8AC3E}">
        <p14:creationId xmlns:p14="http://schemas.microsoft.com/office/powerpoint/2010/main" val="2076430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1CED8C2-D0B9-3954-7970-EAE8CB1977DA}"/>
              </a:ext>
            </a:extLst>
          </p:cNvPr>
          <p:cNvPicPr>
            <a:picLocks noChangeAspect="1"/>
          </p:cNvPicPr>
          <p:nvPr/>
        </p:nvPicPr>
        <p:blipFill rotWithShape="1">
          <a:blip r:embed="rId2"/>
          <a:srcRect l="38995" t="14636" r="8006" b="26115"/>
          <a:stretch/>
        </p:blipFill>
        <p:spPr>
          <a:xfrm>
            <a:off x="1494991" y="0"/>
            <a:ext cx="9202018" cy="6858000"/>
          </a:xfrm>
          <a:prstGeom prst="rect">
            <a:avLst/>
          </a:prstGeom>
        </p:spPr>
      </p:pic>
    </p:spTree>
    <p:extLst>
      <p:ext uri="{BB962C8B-B14F-4D97-AF65-F5344CB8AC3E}">
        <p14:creationId xmlns:p14="http://schemas.microsoft.com/office/powerpoint/2010/main" val="3218231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83712C0-7C3F-9C8A-72A9-1E930A0BA604}"/>
              </a:ext>
            </a:extLst>
          </p:cNvPr>
          <p:cNvPicPr>
            <a:picLocks noChangeAspect="1"/>
          </p:cNvPicPr>
          <p:nvPr/>
        </p:nvPicPr>
        <p:blipFill rotWithShape="1">
          <a:blip r:embed="rId2"/>
          <a:srcRect l="39062" t="14437" r="8006" b="25714"/>
          <a:stretch/>
        </p:blipFill>
        <p:spPr>
          <a:xfrm>
            <a:off x="1546974" y="0"/>
            <a:ext cx="9098051" cy="6858000"/>
          </a:xfrm>
          <a:prstGeom prst="rect">
            <a:avLst/>
          </a:prstGeom>
        </p:spPr>
      </p:pic>
    </p:spTree>
    <p:extLst>
      <p:ext uri="{BB962C8B-B14F-4D97-AF65-F5344CB8AC3E}">
        <p14:creationId xmlns:p14="http://schemas.microsoft.com/office/powerpoint/2010/main" val="4257775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0352B48-E226-7053-B9AB-F0442A6235F6}"/>
              </a:ext>
            </a:extLst>
          </p:cNvPr>
          <p:cNvPicPr>
            <a:picLocks noChangeAspect="1"/>
          </p:cNvPicPr>
          <p:nvPr/>
        </p:nvPicPr>
        <p:blipFill rotWithShape="1">
          <a:blip r:embed="rId2"/>
          <a:srcRect l="38927" t="14737" r="8341" b="25915"/>
          <a:stretch/>
        </p:blipFill>
        <p:spPr>
          <a:xfrm>
            <a:off x="1525930" y="0"/>
            <a:ext cx="9140139" cy="6858000"/>
          </a:xfrm>
          <a:prstGeom prst="rect">
            <a:avLst/>
          </a:prstGeom>
        </p:spPr>
      </p:pic>
    </p:spTree>
    <p:extLst>
      <p:ext uri="{BB962C8B-B14F-4D97-AF65-F5344CB8AC3E}">
        <p14:creationId xmlns:p14="http://schemas.microsoft.com/office/powerpoint/2010/main" val="930469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9D3F78E-3F02-41C3-7BD8-4B14FCFE9D18}"/>
              </a:ext>
            </a:extLst>
          </p:cNvPr>
          <p:cNvPicPr>
            <a:picLocks noChangeAspect="1"/>
          </p:cNvPicPr>
          <p:nvPr/>
        </p:nvPicPr>
        <p:blipFill rotWithShape="1">
          <a:blip r:embed="rId2"/>
          <a:srcRect l="39262" t="14436" r="7873" b="25915"/>
          <a:stretch/>
        </p:blipFill>
        <p:spPr>
          <a:xfrm>
            <a:off x="1537447" y="0"/>
            <a:ext cx="9117106" cy="6858000"/>
          </a:xfrm>
          <a:prstGeom prst="rect">
            <a:avLst/>
          </a:prstGeom>
        </p:spPr>
      </p:pic>
    </p:spTree>
    <p:extLst>
      <p:ext uri="{BB962C8B-B14F-4D97-AF65-F5344CB8AC3E}">
        <p14:creationId xmlns:p14="http://schemas.microsoft.com/office/powerpoint/2010/main" val="1115557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C98813-3AFA-17DF-CC82-0EAC329D6C1B}"/>
              </a:ext>
            </a:extLst>
          </p:cNvPr>
          <p:cNvPicPr>
            <a:picLocks noChangeAspect="1"/>
          </p:cNvPicPr>
          <p:nvPr/>
        </p:nvPicPr>
        <p:blipFill rotWithShape="1">
          <a:blip r:embed="rId2"/>
          <a:srcRect l="38928" t="14437" r="8072" b="25814"/>
          <a:stretch/>
        </p:blipFill>
        <p:spPr>
          <a:xfrm>
            <a:off x="1527438" y="-4623"/>
            <a:ext cx="9137124" cy="6867246"/>
          </a:xfrm>
          <a:prstGeom prst="rect">
            <a:avLst/>
          </a:prstGeom>
        </p:spPr>
      </p:pic>
    </p:spTree>
    <p:extLst>
      <p:ext uri="{BB962C8B-B14F-4D97-AF65-F5344CB8AC3E}">
        <p14:creationId xmlns:p14="http://schemas.microsoft.com/office/powerpoint/2010/main" val="3738215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DC27202-987C-0A9D-274B-001C7C9F1132}"/>
              </a:ext>
            </a:extLst>
          </p:cNvPr>
          <p:cNvPicPr>
            <a:picLocks noChangeAspect="1"/>
          </p:cNvPicPr>
          <p:nvPr/>
        </p:nvPicPr>
        <p:blipFill rotWithShape="1">
          <a:blip r:embed="rId2"/>
          <a:srcRect l="38995" t="14436" r="8006" b="26115"/>
          <a:stretch/>
        </p:blipFill>
        <p:spPr>
          <a:xfrm>
            <a:off x="1510508" y="0"/>
            <a:ext cx="9170984" cy="6858000"/>
          </a:xfrm>
          <a:prstGeom prst="rect">
            <a:avLst/>
          </a:prstGeom>
        </p:spPr>
      </p:pic>
    </p:spTree>
    <p:extLst>
      <p:ext uri="{BB962C8B-B14F-4D97-AF65-F5344CB8AC3E}">
        <p14:creationId xmlns:p14="http://schemas.microsoft.com/office/powerpoint/2010/main" val="6409313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B29A29-A79A-9019-BE04-BB88D946FCBD}"/>
              </a:ext>
            </a:extLst>
          </p:cNvPr>
          <p:cNvPicPr>
            <a:picLocks noChangeAspect="1"/>
          </p:cNvPicPr>
          <p:nvPr/>
        </p:nvPicPr>
        <p:blipFill rotWithShape="1">
          <a:blip r:embed="rId2"/>
          <a:srcRect l="39129" t="14937" r="8006" b="25916"/>
          <a:stretch/>
        </p:blipFill>
        <p:spPr>
          <a:xfrm>
            <a:off x="1498815" y="0"/>
            <a:ext cx="9194370" cy="6858000"/>
          </a:xfrm>
          <a:prstGeom prst="rect">
            <a:avLst/>
          </a:prstGeom>
        </p:spPr>
      </p:pic>
    </p:spTree>
    <p:extLst>
      <p:ext uri="{BB962C8B-B14F-4D97-AF65-F5344CB8AC3E}">
        <p14:creationId xmlns:p14="http://schemas.microsoft.com/office/powerpoint/2010/main" val="20252327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95FA9C-39A8-DC69-EA49-1BFBD4E90C41}"/>
              </a:ext>
            </a:extLst>
          </p:cNvPr>
          <p:cNvPicPr>
            <a:picLocks noChangeAspect="1"/>
          </p:cNvPicPr>
          <p:nvPr/>
        </p:nvPicPr>
        <p:blipFill rotWithShape="1">
          <a:blip r:embed="rId2"/>
          <a:srcRect l="39129" t="14938" r="8006" b="25814"/>
          <a:stretch/>
        </p:blipFill>
        <p:spPr>
          <a:xfrm>
            <a:off x="1506593" y="0"/>
            <a:ext cx="9178813" cy="6858000"/>
          </a:xfrm>
          <a:prstGeom prst="rect">
            <a:avLst/>
          </a:prstGeom>
        </p:spPr>
      </p:pic>
    </p:spTree>
    <p:extLst>
      <p:ext uri="{BB962C8B-B14F-4D97-AF65-F5344CB8AC3E}">
        <p14:creationId xmlns:p14="http://schemas.microsoft.com/office/powerpoint/2010/main" val="2997365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F189AD-EB8F-DDA6-4F4D-069B6ED4CF55}"/>
              </a:ext>
            </a:extLst>
          </p:cNvPr>
          <p:cNvPicPr>
            <a:picLocks noChangeAspect="1"/>
          </p:cNvPicPr>
          <p:nvPr/>
        </p:nvPicPr>
        <p:blipFill rotWithShape="1">
          <a:blip r:embed="rId2"/>
          <a:srcRect l="38994" t="14436" r="8140" b="26015"/>
          <a:stretch/>
        </p:blipFill>
        <p:spPr>
          <a:xfrm>
            <a:off x="1529729" y="0"/>
            <a:ext cx="9132541" cy="6858066"/>
          </a:xfrm>
          <a:prstGeom prst="rect">
            <a:avLst/>
          </a:prstGeom>
        </p:spPr>
      </p:pic>
    </p:spTree>
    <p:extLst>
      <p:ext uri="{BB962C8B-B14F-4D97-AF65-F5344CB8AC3E}">
        <p14:creationId xmlns:p14="http://schemas.microsoft.com/office/powerpoint/2010/main" val="30134969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36E420-5B4F-60C7-FF37-006B257B1AFD}"/>
              </a:ext>
            </a:extLst>
          </p:cNvPr>
          <p:cNvPicPr>
            <a:picLocks noChangeAspect="1"/>
          </p:cNvPicPr>
          <p:nvPr/>
        </p:nvPicPr>
        <p:blipFill rotWithShape="1">
          <a:blip r:embed="rId2"/>
          <a:srcRect l="39129" t="14635" r="8006" b="26316"/>
          <a:stretch/>
        </p:blipFill>
        <p:spPr>
          <a:xfrm>
            <a:off x="1499936" y="0"/>
            <a:ext cx="9192127" cy="6844707"/>
          </a:xfrm>
          <a:prstGeom prst="rect">
            <a:avLst/>
          </a:prstGeom>
        </p:spPr>
      </p:pic>
    </p:spTree>
    <p:extLst>
      <p:ext uri="{BB962C8B-B14F-4D97-AF65-F5344CB8AC3E}">
        <p14:creationId xmlns:p14="http://schemas.microsoft.com/office/powerpoint/2010/main" val="6075662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74431CD-F04A-50B8-0881-FC1919153D81}"/>
              </a:ext>
            </a:extLst>
          </p:cNvPr>
          <p:cNvPicPr>
            <a:picLocks noChangeAspect="1"/>
          </p:cNvPicPr>
          <p:nvPr/>
        </p:nvPicPr>
        <p:blipFill rotWithShape="1">
          <a:blip r:embed="rId2"/>
          <a:srcRect l="39328" t="14236" r="8140" b="26216"/>
          <a:stretch/>
        </p:blipFill>
        <p:spPr>
          <a:xfrm>
            <a:off x="1558636" y="0"/>
            <a:ext cx="9074727" cy="6858000"/>
          </a:xfrm>
          <a:prstGeom prst="rect">
            <a:avLst/>
          </a:prstGeom>
        </p:spPr>
      </p:pic>
    </p:spTree>
    <p:extLst>
      <p:ext uri="{BB962C8B-B14F-4D97-AF65-F5344CB8AC3E}">
        <p14:creationId xmlns:p14="http://schemas.microsoft.com/office/powerpoint/2010/main" val="3570273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6071FC-4AD3-06E1-5713-FE7081080AC3}"/>
              </a:ext>
            </a:extLst>
          </p:cNvPr>
          <p:cNvPicPr>
            <a:picLocks noChangeAspect="1"/>
          </p:cNvPicPr>
          <p:nvPr/>
        </p:nvPicPr>
        <p:blipFill rotWithShape="1">
          <a:blip r:embed="rId2"/>
          <a:srcRect l="38994" t="13535" r="8073" b="25713"/>
          <a:stretch/>
        </p:blipFill>
        <p:spPr>
          <a:xfrm>
            <a:off x="1565114" y="-37814"/>
            <a:ext cx="9061771" cy="6933628"/>
          </a:xfrm>
          <a:prstGeom prst="rect">
            <a:avLst/>
          </a:prstGeom>
        </p:spPr>
      </p:pic>
    </p:spTree>
    <p:extLst>
      <p:ext uri="{BB962C8B-B14F-4D97-AF65-F5344CB8AC3E}">
        <p14:creationId xmlns:p14="http://schemas.microsoft.com/office/powerpoint/2010/main" val="6316750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F466A5-8245-6B32-513A-0A34C4E1BA4A}"/>
              </a:ext>
            </a:extLst>
          </p:cNvPr>
          <p:cNvPicPr>
            <a:picLocks noChangeAspect="1"/>
          </p:cNvPicPr>
          <p:nvPr/>
        </p:nvPicPr>
        <p:blipFill rotWithShape="1">
          <a:blip r:embed="rId2"/>
          <a:srcRect l="39262" t="14737" r="8206" b="25714"/>
          <a:stretch/>
        </p:blipFill>
        <p:spPr>
          <a:xfrm>
            <a:off x="1558635" y="0"/>
            <a:ext cx="9074729" cy="6858000"/>
          </a:xfrm>
          <a:prstGeom prst="rect">
            <a:avLst/>
          </a:prstGeom>
        </p:spPr>
      </p:pic>
    </p:spTree>
    <p:extLst>
      <p:ext uri="{BB962C8B-B14F-4D97-AF65-F5344CB8AC3E}">
        <p14:creationId xmlns:p14="http://schemas.microsoft.com/office/powerpoint/2010/main" val="39559066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04D8DF-353D-9EB6-5F0C-3DC5F4A2079F}"/>
              </a:ext>
            </a:extLst>
          </p:cNvPr>
          <p:cNvPicPr>
            <a:picLocks noChangeAspect="1"/>
          </p:cNvPicPr>
          <p:nvPr/>
        </p:nvPicPr>
        <p:blipFill rotWithShape="1">
          <a:blip r:embed="rId2"/>
          <a:srcRect l="39262" t="14436" r="7940" b="25513"/>
          <a:stretch/>
        </p:blipFill>
        <p:spPr>
          <a:xfrm>
            <a:off x="1573612" y="0"/>
            <a:ext cx="9044775" cy="6858000"/>
          </a:xfrm>
          <a:prstGeom prst="rect">
            <a:avLst/>
          </a:prstGeom>
        </p:spPr>
      </p:pic>
    </p:spTree>
    <p:extLst>
      <p:ext uri="{BB962C8B-B14F-4D97-AF65-F5344CB8AC3E}">
        <p14:creationId xmlns:p14="http://schemas.microsoft.com/office/powerpoint/2010/main" val="19711168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354438-6532-73C3-2860-6397157BD484}"/>
              </a:ext>
            </a:extLst>
          </p:cNvPr>
          <p:cNvPicPr>
            <a:picLocks noChangeAspect="1"/>
          </p:cNvPicPr>
          <p:nvPr/>
        </p:nvPicPr>
        <p:blipFill rotWithShape="1">
          <a:blip r:embed="rId2"/>
          <a:srcRect l="39262" t="14636" r="8140" b="25815"/>
          <a:stretch/>
        </p:blipFill>
        <p:spPr>
          <a:xfrm>
            <a:off x="1552864" y="0"/>
            <a:ext cx="9086272" cy="6858000"/>
          </a:xfrm>
          <a:prstGeom prst="rect">
            <a:avLst/>
          </a:prstGeom>
        </p:spPr>
      </p:pic>
    </p:spTree>
    <p:extLst>
      <p:ext uri="{BB962C8B-B14F-4D97-AF65-F5344CB8AC3E}">
        <p14:creationId xmlns:p14="http://schemas.microsoft.com/office/powerpoint/2010/main" val="32386778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30450" y="0"/>
            <a:ext cx="8534400" cy="1507067"/>
          </a:xfrm>
        </p:spPr>
        <p:txBody>
          <a:bodyPr/>
          <a:lstStyle/>
          <a:p>
            <a:r>
              <a:rPr lang="en-GB" sz="4000" b="1" dirty="0"/>
              <a:t>Attachments on a typical thoracic vertebra</a:t>
            </a:r>
          </a:p>
        </p:txBody>
      </p:sp>
      <p:sp>
        <p:nvSpPr>
          <p:cNvPr id="12291" name="Rectangle 3"/>
          <p:cNvSpPr>
            <a:spLocks noGrp="1" noChangeArrowheads="1"/>
          </p:cNvSpPr>
          <p:nvPr>
            <p:ph idx="1"/>
          </p:nvPr>
        </p:nvSpPr>
        <p:spPr>
          <a:xfrm>
            <a:off x="56148" y="1357312"/>
            <a:ext cx="8229600" cy="5500688"/>
          </a:xfrm>
        </p:spPr>
        <p:txBody>
          <a:bodyPr/>
          <a:lstStyle/>
          <a:p>
            <a:pPr marL="609600" indent="-609600">
              <a:lnSpc>
                <a:spcPct val="80000"/>
              </a:lnSpc>
            </a:pPr>
            <a:r>
              <a:rPr lang="en-GB" sz="2000" dirty="0">
                <a:solidFill>
                  <a:schemeClr val="tx1"/>
                </a:solidFill>
              </a:rPr>
              <a:t>The upper and lower borders of the body give attachment, in front and behind respectively, to the anterior and posterior longitudinal ligaments. </a:t>
            </a:r>
          </a:p>
          <a:p>
            <a:pPr marL="609600" indent="-609600">
              <a:lnSpc>
                <a:spcPct val="80000"/>
              </a:lnSpc>
            </a:pPr>
            <a:r>
              <a:rPr lang="en-GB" sz="2000" dirty="0">
                <a:solidFill>
                  <a:schemeClr val="tx1"/>
                </a:solidFill>
              </a:rPr>
              <a:t>The upper borders and lower parts of the anterior surfaces of the laminae provide attachment to the ligamentum flava. </a:t>
            </a:r>
          </a:p>
          <a:p>
            <a:pPr marL="609600" indent="-609600">
              <a:lnSpc>
                <a:spcPct val="80000"/>
              </a:lnSpc>
            </a:pPr>
            <a:r>
              <a:rPr lang="en-GB" sz="2000" dirty="0">
                <a:solidFill>
                  <a:schemeClr val="tx1"/>
                </a:solidFill>
              </a:rPr>
              <a:t>The transverse process gives attachment to (</a:t>
            </a:r>
            <a:r>
              <a:rPr lang="en-GB" sz="2000" dirty="0" err="1">
                <a:solidFill>
                  <a:schemeClr val="tx1"/>
                </a:solidFill>
              </a:rPr>
              <a:t>i</a:t>
            </a:r>
            <a:r>
              <a:rPr lang="en-GB" sz="2000" dirty="0">
                <a:solidFill>
                  <a:schemeClr val="tx1"/>
                </a:solidFill>
              </a:rPr>
              <a:t>) the lateral costotransverse ligament (at the tip); (ii) the superior costotransverse ligament (lower border); the inferior costotransverse ligament (anterior surface); (iv) the intertransverse muscles (to upper and lower borders); (v) the </a:t>
            </a:r>
            <a:r>
              <a:rPr lang="en-GB" sz="2000" dirty="0" err="1">
                <a:solidFill>
                  <a:schemeClr val="tx1"/>
                </a:solidFill>
              </a:rPr>
              <a:t>levator</a:t>
            </a:r>
            <a:r>
              <a:rPr lang="en-GB" sz="2000" dirty="0">
                <a:solidFill>
                  <a:schemeClr val="tx1"/>
                </a:solidFill>
              </a:rPr>
              <a:t> costae (posterior surface). </a:t>
            </a:r>
          </a:p>
          <a:p>
            <a:pPr marL="609600" indent="-609600">
              <a:lnSpc>
                <a:spcPct val="80000"/>
              </a:lnSpc>
            </a:pPr>
            <a:r>
              <a:rPr lang="en-GB" sz="2000" dirty="0">
                <a:solidFill>
                  <a:schemeClr val="tx1"/>
                </a:solidFill>
              </a:rPr>
              <a:t>The spines gives attachment to the supraspinous and interspinous ligaments. They also give attachment to several muscles including the trapezius, the rhomboids, the latissimus dorsi, the serrate posterior superior and inferior, and many deep muscles of the back. </a:t>
            </a:r>
          </a:p>
        </p:txBody>
      </p:sp>
    </p:spTree>
    <p:extLst>
      <p:ext uri="{BB962C8B-B14F-4D97-AF65-F5344CB8AC3E}">
        <p14:creationId xmlns:p14="http://schemas.microsoft.com/office/powerpoint/2010/main" val="5163339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4"/>
          <p:cNvSpPr>
            <a:spLocks noGrp="1" noChangeArrowheads="1"/>
          </p:cNvSpPr>
          <p:nvPr>
            <p:ph type="title"/>
          </p:nvPr>
        </p:nvSpPr>
        <p:spPr>
          <a:xfrm>
            <a:off x="91545" y="-61385"/>
            <a:ext cx="8534400" cy="1507067"/>
          </a:xfrm>
        </p:spPr>
        <p:txBody>
          <a:bodyPr/>
          <a:lstStyle/>
          <a:p>
            <a:r>
              <a:rPr lang="en-GB" dirty="0"/>
              <a:t>Spinal Ligaments</a:t>
            </a:r>
          </a:p>
        </p:txBody>
      </p:sp>
      <p:pic>
        <p:nvPicPr>
          <p:cNvPr id="26630" name="Picture 6" descr="spinal ligaments"/>
          <p:cNvPicPr>
            <a:picLocks noGrp="1" noChangeAspect="1" noChangeArrowheads="1"/>
          </p:cNvPicPr>
          <p:nvPr>
            <p:ph idx="1"/>
          </p:nvPr>
        </p:nvPicPr>
        <p:blipFill>
          <a:blip r:embed="rId2" cstate="print"/>
          <a:srcRect/>
          <a:stretch>
            <a:fillRect/>
          </a:stretch>
        </p:blipFill>
        <p:spPr>
          <a:xfrm>
            <a:off x="105141" y="1870051"/>
            <a:ext cx="3700971" cy="3765648"/>
          </a:xfrm>
          <a:noFill/>
          <a:ln/>
        </p:spPr>
      </p:pic>
      <p:pic>
        <p:nvPicPr>
          <p:cNvPr id="2" name="Picture 6" descr="german ligs">
            <a:extLst>
              <a:ext uri="{FF2B5EF4-FFF2-40B4-BE49-F238E27FC236}">
                <a16:creationId xmlns:a16="http://schemas.microsoft.com/office/drawing/2014/main" id="{E26A686D-D35F-A197-5AA4-72FF4CA6DEC5}"/>
              </a:ext>
            </a:extLst>
          </p:cNvPr>
          <p:cNvPicPr>
            <a:picLocks noChangeAspect="1" noChangeArrowheads="1"/>
          </p:cNvPicPr>
          <p:nvPr/>
        </p:nvPicPr>
        <p:blipFill>
          <a:blip r:embed="rId3" cstate="print"/>
          <a:srcRect/>
          <a:stretch>
            <a:fillRect/>
          </a:stretch>
        </p:blipFill>
        <p:spPr>
          <a:xfrm>
            <a:off x="8180535" y="1870051"/>
            <a:ext cx="3892428" cy="3765648"/>
          </a:xfrm>
          <a:prstGeom prst="rect">
            <a:avLst/>
          </a:prstGeom>
          <a:noFill/>
          <a:ln/>
        </p:spPr>
      </p:pic>
      <p:pic>
        <p:nvPicPr>
          <p:cNvPr id="3" name="Picture 5" descr="b_12_1_1a">
            <a:extLst>
              <a:ext uri="{FF2B5EF4-FFF2-40B4-BE49-F238E27FC236}">
                <a16:creationId xmlns:a16="http://schemas.microsoft.com/office/drawing/2014/main" id="{5D54F15C-9D90-1A68-2A1A-97B36DF3EF80}"/>
              </a:ext>
            </a:extLst>
          </p:cNvPr>
          <p:cNvPicPr>
            <a:picLocks noChangeAspect="1" noChangeArrowheads="1"/>
          </p:cNvPicPr>
          <p:nvPr/>
        </p:nvPicPr>
        <p:blipFill>
          <a:blip r:embed="rId4" cstate="print"/>
          <a:srcRect/>
          <a:stretch>
            <a:fillRect/>
          </a:stretch>
        </p:blipFill>
        <p:spPr>
          <a:xfrm>
            <a:off x="3997570" y="1870051"/>
            <a:ext cx="3991507" cy="3765648"/>
          </a:xfrm>
          <a:prstGeom prst="rect">
            <a:avLst/>
          </a:prstGeom>
          <a:noFill/>
          <a:ln/>
        </p:spPr>
      </p:pic>
    </p:spTree>
    <p:extLst>
      <p:ext uri="{BB962C8B-B14F-4D97-AF65-F5344CB8AC3E}">
        <p14:creationId xmlns:p14="http://schemas.microsoft.com/office/powerpoint/2010/main" val="32239950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D7EE3C-D01B-0958-C0D9-E27BA0815380}"/>
              </a:ext>
            </a:extLst>
          </p:cNvPr>
          <p:cNvSpPr txBox="1"/>
          <p:nvPr/>
        </p:nvSpPr>
        <p:spPr>
          <a:xfrm>
            <a:off x="177036" y="1717675"/>
            <a:ext cx="6101728" cy="5324535"/>
          </a:xfrm>
          <a:prstGeom prst="rect">
            <a:avLst/>
          </a:prstGeom>
          <a:noFill/>
        </p:spPr>
        <p:txBody>
          <a:bodyPr wrap="square">
            <a:spAutoFit/>
          </a:bodyPr>
          <a:lstStyle/>
          <a:p>
            <a:pPr algn="l"/>
            <a:r>
              <a:rPr lang="en-GB" sz="2000" b="0" i="0" dirty="0">
                <a:effectLst/>
                <a:latin typeface="tisapro-regular"/>
              </a:rPr>
              <a:t>There are 12 pairs of </a:t>
            </a:r>
            <a:r>
              <a:rPr lang="en-GB" sz="2000" b="0" i="0" u="none" strike="noStrike" dirty="0">
                <a:effectLst/>
                <a:latin typeface="tisapro-regular"/>
                <a:hlinkClick r:id="rId2" tooltip="Spinal Nerves">
                  <a:extLst>
                    <a:ext uri="{A12FA001-AC4F-418D-AE19-62706E023703}">
                      <ahyp:hlinkClr xmlns:ahyp="http://schemas.microsoft.com/office/drawing/2018/hyperlinkcolor" val="tx"/>
                    </a:ext>
                  </a:extLst>
                </a:hlinkClick>
              </a:rPr>
              <a:t>spinal nerves</a:t>
            </a:r>
            <a:r>
              <a:rPr lang="en-GB" sz="2000" b="0" i="0" dirty="0">
                <a:effectLst/>
                <a:latin typeface="tisapro-regular"/>
              </a:rPr>
              <a:t> that originate from the thoracic segments of the </a:t>
            </a:r>
            <a:r>
              <a:rPr lang="en-GB" sz="2000" b="0" i="0" u="none" strike="noStrike" dirty="0">
                <a:effectLst/>
                <a:latin typeface="tisapro-regular"/>
                <a:hlinkClick r:id="rId3" tooltip="Spinal cord anatomy">
                  <a:extLst>
                    <a:ext uri="{A12FA001-AC4F-418D-AE19-62706E023703}">
                      <ahyp:hlinkClr xmlns:ahyp="http://schemas.microsoft.com/office/drawing/2018/hyperlinkcolor" val="tx"/>
                    </a:ext>
                  </a:extLst>
                </a:hlinkClick>
              </a:rPr>
              <a:t>spinal cord</a:t>
            </a:r>
            <a:r>
              <a:rPr lang="en-GB" sz="2000" b="0" i="0" dirty="0">
                <a:effectLst/>
                <a:latin typeface="tisapro-regular"/>
              </a:rPr>
              <a:t>. These nerves mainly supply the skin over the chest and intrinsic </a:t>
            </a:r>
            <a:r>
              <a:rPr lang="en-GB" sz="2000" b="0" i="0" u="none" strike="noStrike" dirty="0">
                <a:effectLst/>
                <a:latin typeface="tisapro-regular"/>
                <a:hlinkClick r:id="rId4" tooltip="Back Muscles">
                  <a:extLst>
                    <a:ext uri="{A12FA001-AC4F-418D-AE19-62706E023703}">
                      <ahyp:hlinkClr xmlns:ahyp="http://schemas.microsoft.com/office/drawing/2018/hyperlinkcolor" val="tx"/>
                    </a:ext>
                  </a:extLst>
                </a:hlinkClick>
              </a:rPr>
              <a:t>back muscles</a:t>
            </a:r>
            <a:r>
              <a:rPr lang="en-GB" sz="2000" b="0" i="0" dirty="0">
                <a:effectLst/>
                <a:latin typeface="tisapro-regular"/>
              </a:rPr>
              <a:t> of the thoracolumbar region. The thoracic nerves also supply some of the areas of skin over the abdomen and axilla.</a:t>
            </a:r>
          </a:p>
          <a:p>
            <a:pPr algn="l"/>
            <a:r>
              <a:rPr lang="en-GB" sz="2000" b="0" i="0" dirty="0">
                <a:effectLst/>
                <a:latin typeface="tisapro-regular"/>
              </a:rPr>
              <a:t>Spinal nerves are essential for the control of body parts by the central nervous system. If any spinal nerve is cut, trapped, injured, or is involved in a disease process, the areas of the body supplied by the spinal nerve suffer pain, sensation loss and/or weakness.</a:t>
            </a:r>
          </a:p>
          <a:p>
            <a:pPr algn="l"/>
            <a:endParaRPr lang="en-GB" sz="2000" dirty="0">
              <a:latin typeface="tisapro-regular"/>
            </a:endParaRPr>
          </a:p>
          <a:p>
            <a:pPr algn="l"/>
            <a:r>
              <a:rPr lang="en-GB" sz="2000" b="0" i="0" dirty="0">
                <a:effectLst/>
                <a:latin typeface="tisapro-regular"/>
              </a:rPr>
              <a:t>Each thoracic spinal nerve is named for the vertebra above it. </a:t>
            </a:r>
            <a:r>
              <a:rPr lang="en-GB" sz="2000" b="0" i="0" dirty="0" err="1">
                <a:effectLst/>
                <a:latin typeface="tisapro-regular"/>
              </a:rPr>
              <a:t>eg</a:t>
            </a:r>
            <a:r>
              <a:rPr lang="en-GB" sz="2000" b="0" i="0" dirty="0">
                <a:effectLst/>
                <a:latin typeface="tisapro-regular"/>
              </a:rPr>
              <a:t> the T4 nerve root runs between the T4 vertebra and T5 vertebra.</a:t>
            </a:r>
          </a:p>
          <a:p>
            <a:pPr algn="l"/>
            <a:endParaRPr lang="en-GB" sz="2000" dirty="0">
              <a:latin typeface="tisapro-regular"/>
            </a:endParaRPr>
          </a:p>
          <a:p>
            <a:pPr algn="l"/>
            <a:endParaRPr lang="en-GB" sz="2000" b="0" i="0" dirty="0">
              <a:effectLst/>
              <a:latin typeface="tisapro-regular"/>
            </a:endParaRPr>
          </a:p>
        </p:txBody>
      </p:sp>
      <p:pic>
        <p:nvPicPr>
          <p:cNvPr id="1032" name="Picture 8" descr="What Is Thoracic Radiculopathy? - Regenexx">
            <a:extLst>
              <a:ext uri="{FF2B5EF4-FFF2-40B4-BE49-F238E27FC236}">
                <a16:creationId xmlns:a16="http://schemas.microsoft.com/office/drawing/2014/main" id="{E016EFB0-2B00-6252-871D-84B3FE5CB96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53581" y="811667"/>
            <a:ext cx="5238750" cy="5495925"/>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a:extLst>
              <a:ext uri="{FF2B5EF4-FFF2-40B4-BE49-F238E27FC236}">
                <a16:creationId xmlns:a16="http://schemas.microsoft.com/office/drawing/2014/main" id="{6EF8E314-1861-D0A5-AE7D-9E2B992B896C}"/>
              </a:ext>
            </a:extLst>
          </p:cNvPr>
          <p:cNvSpPr>
            <a:spLocks noGrp="1"/>
          </p:cNvSpPr>
          <p:nvPr>
            <p:ph type="title"/>
          </p:nvPr>
        </p:nvSpPr>
        <p:spPr>
          <a:xfrm>
            <a:off x="243946" y="0"/>
            <a:ext cx="8534400" cy="1507067"/>
          </a:xfrm>
        </p:spPr>
        <p:txBody>
          <a:bodyPr/>
          <a:lstStyle/>
          <a:p>
            <a:r>
              <a:rPr lang="en-GB" dirty="0"/>
              <a:t>Nerves</a:t>
            </a:r>
          </a:p>
        </p:txBody>
      </p:sp>
    </p:spTree>
    <p:extLst>
      <p:ext uri="{BB962C8B-B14F-4D97-AF65-F5344CB8AC3E}">
        <p14:creationId xmlns:p14="http://schemas.microsoft.com/office/powerpoint/2010/main" val="1747142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E47F10-D821-5F0D-BB3E-0D5165A7E6F9}"/>
              </a:ext>
            </a:extLst>
          </p:cNvPr>
          <p:cNvSpPr>
            <a:spLocks noGrp="1"/>
          </p:cNvSpPr>
          <p:nvPr>
            <p:ph idx="1"/>
          </p:nvPr>
        </p:nvSpPr>
        <p:spPr>
          <a:xfrm>
            <a:off x="174171" y="582452"/>
            <a:ext cx="6941649" cy="6100231"/>
          </a:xfrm>
        </p:spPr>
        <p:txBody>
          <a:bodyPr>
            <a:normAutofit fontScale="85000" lnSpcReduction="20000"/>
          </a:bodyPr>
          <a:lstStyle/>
          <a:p>
            <a:pPr marL="0" indent="0" algn="l">
              <a:buNone/>
            </a:pPr>
            <a:r>
              <a:rPr lang="en-GB" b="0" i="0" dirty="0">
                <a:solidFill>
                  <a:schemeClr val="tx1"/>
                </a:solidFill>
                <a:effectLst/>
                <a:latin typeface="tisapro-regular"/>
              </a:rPr>
              <a:t>Thoracic spinal nerves serve the region thus:</a:t>
            </a:r>
          </a:p>
          <a:p>
            <a:pPr algn="l">
              <a:buFont typeface="Arial" panose="020B0604020202020204" pitchFamily="34" charset="0"/>
              <a:buChar char="•"/>
            </a:pPr>
            <a:r>
              <a:rPr lang="en-GB" b="0" i="0" dirty="0">
                <a:solidFill>
                  <a:schemeClr val="tx1"/>
                </a:solidFill>
                <a:effectLst/>
                <a:latin typeface="tisapro-regular"/>
              </a:rPr>
              <a:t>T1 and T2 (top two thoracic nerves) feed into nerves that go into the top of the chest as well as into the arm and hand. T1 is also part of the </a:t>
            </a:r>
            <a:r>
              <a:rPr lang="en-GB" b="0" i="0" u="none" strike="noStrike" dirty="0">
                <a:solidFill>
                  <a:schemeClr val="tx1"/>
                </a:solidFill>
                <a:effectLst/>
                <a:latin typeface="tisapro-regular"/>
                <a:hlinkClick r:id="rId2" tooltip="Brachial plexus">
                  <a:extLst>
                    <a:ext uri="{A12FA001-AC4F-418D-AE19-62706E023703}">
                      <ahyp:hlinkClr xmlns:ahyp="http://schemas.microsoft.com/office/drawing/2018/hyperlinkcolor" val="tx"/>
                    </a:ext>
                  </a:extLst>
                </a:hlinkClick>
              </a:rPr>
              <a:t>Brachial Plexus</a:t>
            </a:r>
            <a:r>
              <a:rPr lang="en-GB" b="0" i="0" dirty="0">
                <a:solidFill>
                  <a:schemeClr val="tx1"/>
                </a:solidFill>
                <a:effectLst/>
                <a:latin typeface="tisapro-regular"/>
              </a:rPr>
              <a:t>.</a:t>
            </a:r>
          </a:p>
          <a:p>
            <a:pPr algn="l">
              <a:buFont typeface="Arial" panose="020B0604020202020204" pitchFamily="34" charset="0"/>
              <a:buChar char="•"/>
            </a:pPr>
            <a:r>
              <a:rPr lang="en-GB" b="0" i="0" dirty="0">
                <a:solidFill>
                  <a:schemeClr val="tx1"/>
                </a:solidFill>
                <a:effectLst/>
                <a:latin typeface="tisapro-regular"/>
              </a:rPr>
              <a:t>T3, T4, and T5 feed into the chest wall and aid in </a:t>
            </a:r>
            <a:r>
              <a:rPr lang="en-GB" b="0" i="0" u="none" strike="noStrike" dirty="0">
                <a:solidFill>
                  <a:schemeClr val="tx1"/>
                </a:solidFill>
                <a:effectLst/>
                <a:latin typeface="tisapro-regular"/>
                <a:hlinkClick r:id="rId3" tooltip="Phrenic Nerve">
                  <a:extLst>
                    <a:ext uri="{A12FA001-AC4F-418D-AE19-62706E023703}">
                      <ahyp:hlinkClr xmlns:ahyp="http://schemas.microsoft.com/office/drawing/2018/hyperlinkcolor" val="tx"/>
                    </a:ext>
                  </a:extLst>
                </a:hlinkClick>
              </a:rPr>
              <a:t>breathing</a:t>
            </a:r>
            <a:r>
              <a:rPr lang="en-GB" b="0" i="0" dirty="0">
                <a:solidFill>
                  <a:schemeClr val="tx1"/>
                </a:solidFill>
                <a:effectLst/>
                <a:latin typeface="tisapro-regular"/>
              </a:rPr>
              <a:t>.</a:t>
            </a:r>
          </a:p>
          <a:p>
            <a:pPr algn="l">
              <a:buFont typeface="Arial" panose="020B0604020202020204" pitchFamily="34" charset="0"/>
              <a:buChar char="•"/>
            </a:pPr>
            <a:r>
              <a:rPr lang="en-GB" b="0" i="0" dirty="0">
                <a:solidFill>
                  <a:schemeClr val="tx1"/>
                </a:solidFill>
                <a:effectLst/>
                <a:latin typeface="tisapro-regular"/>
              </a:rPr>
              <a:t>T6, T7, and T8 can feed into the chest and/or down into the abdomen.</a:t>
            </a:r>
          </a:p>
          <a:p>
            <a:pPr algn="l">
              <a:buFont typeface="Arial" panose="020B0604020202020204" pitchFamily="34" charset="0"/>
              <a:buChar char="•"/>
            </a:pPr>
            <a:r>
              <a:rPr lang="en-GB" b="0" i="0" dirty="0">
                <a:solidFill>
                  <a:schemeClr val="tx1"/>
                </a:solidFill>
                <a:effectLst/>
                <a:latin typeface="tisapro-regular"/>
              </a:rPr>
              <a:t>T9, T10, T11, and T12 can feed into the abdomen and/or lower in the back.</a:t>
            </a:r>
            <a:r>
              <a:rPr lang="en-GB" b="0" i="0" u="none" strike="noStrike" baseline="30000" dirty="0">
                <a:solidFill>
                  <a:schemeClr val="tx1"/>
                </a:solidFill>
                <a:effectLst/>
                <a:latin typeface="tisapro-regular"/>
                <a:hlinkClick r:id="rId4">
                  <a:extLst>
                    <a:ext uri="{A12FA001-AC4F-418D-AE19-62706E023703}">
                      <ahyp:hlinkClr xmlns:ahyp="http://schemas.microsoft.com/office/drawing/2018/hyperlinkcolor" val="tx"/>
                    </a:ext>
                  </a:extLst>
                </a:hlinkClick>
              </a:rPr>
              <a:t>[3]</a:t>
            </a:r>
            <a:endParaRPr lang="en-GB" b="0" i="0" dirty="0">
              <a:solidFill>
                <a:schemeClr val="tx1"/>
              </a:solidFill>
              <a:effectLst/>
              <a:latin typeface="tisapro-regular"/>
            </a:endParaRPr>
          </a:p>
          <a:p>
            <a:pPr algn="l"/>
            <a:r>
              <a:rPr lang="en-GB" b="0" i="0" dirty="0">
                <a:solidFill>
                  <a:schemeClr val="tx1"/>
                </a:solidFill>
                <a:effectLst/>
                <a:latin typeface="tisapro-regular"/>
              </a:rPr>
              <a:t>The meningeal branches (recurrent meningeal or </a:t>
            </a:r>
            <a:r>
              <a:rPr lang="en-GB" b="0" i="0" dirty="0" err="1">
                <a:solidFill>
                  <a:schemeClr val="tx1"/>
                </a:solidFill>
                <a:effectLst/>
                <a:latin typeface="tisapro-regular"/>
              </a:rPr>
              <a:t>sinuvertebral</a:t>
            </a:r>
            <a:r>
              <a:rPr lang="en-GB" b="0" i="0" dirty="0">
                <a:solidFill>
                  <a:schemeClr val="tx1"/>
                </a:solidFill>
                <a:effectLst/>
                <a:latin typeface="tisapro-regular"/>
              </a:rPr>
              <a:t> nerves) branch from the spinal nerve and re-enter the intervertebral foramen to serve the </a:t>
            </a:r>
            <a:r>
              <a:rPr lang="en-GB" b="0" i="0" u="none" strike="noStrike" dirty="0">
                <a:solidFill>
                  <a:schemeClr val="tx1"/>
                </a:solidFill>
                <a:effectLst/>
                <a:latin typeface="tisapro-regular"/>
                <a:hlinkClick r:id="rId5" tooltip="Ligament">
                  <a:extLst>
                    <a:ext uri="{A12FA001-AC4F-418D-AE19-62706E023703}">
                      <ahyp:hlinkClr xmlns:ahyp="http://schemas.microsoft.com/office/drawing/2018/hyperlinkcolor" val="tx"/>
                    </a:ext>
                  </a:extLst>
                </a:hlinkClick>
              </a:rPr>
              <a:t>ligaments</a:t>
            </a:r>
            <a:r>
              <a:rPr lang="en-GB" b="0" i="0" dirty="0">
                <a:solidFill>
                  <a:schemeClr val="tx1"/>
                </a:solidFill>
                <a:effectLst/>
                <a:latin typeface="tisapro-regular"/>
              </a:rPr>
              <a:t>, dura, blood vessels, </a:t>
            </a:r>
            <a:r>
              <a:rPr lang="en-GB" b="0" i="0" u="none" strike="noStrike" dirty="0">
                <a:solidFill>
                  <a:schemeClr val="tx1"/>
                </a:solidFill>
                <a:effectLst/>
                <a:latin typeface="tisapro-regular"/>
                <a:hlinkClick r:id="rId6" tooltip="Intervertebral disc">
                  <a:extLst>
                    <a:ext uri="{A12FA001-AC4F-418D-AE19-62706E023703}">
                      <ahyp:hlinkClr xmlns:ahyp="http://schemas.microsoft.com/office/drawing/2018/hyperlinkcolor" val="tx"/>
                    </a:ext>
                  </a:extLst>
                </a:hlinkClick>
              </a:rPr>
              <a:t>intervertebral discs</a:t>
            </a:r>
            <a:r>
              <a:rPr lang="en-GB" b="0" i="0" dirty="0">
                <a:solidFill>
                  <a:schemeClr val="tx1"/>
                </a:solidFill>
                <a:effectLst/>
                <a:latin typeface="tisapro-regular"/>
              </a:rPr>
              <a:t>, </a:t>
            </a:r>
            <a:r>
              <a:rPr lang="en-GB" b="0" i="0" u="none" strike="noStrike" dirty="0">
                <a:solidFill>
                  <a:schemeClr val="tx1"/>
                </a:solidFill>
                <a:effectLst/>
                <a:latin typeface="tisapro-regular"/>
                <a:hlinkClick r:id="rId7" tooltip="Facet Joints">
                  <a:extLst>
                    <a:ext uri="{A12FA001-AC4F-418D-AE19-62706E023703}">
                      <ahyp:hlinkClr xmlns:ahyp="http://schemas.microsoft.com/office/drawing/2018/hyperlinkcolor" val="tx"/>
                    </a:ext>
                  </a:extLst>
                </a:hlinkClick>
              </a:rPr>
              <a:t>facet joints</a:t>
            </a:r>
            <a:r>
              <a:rPr lang="en-GB" b="0" i="0" dirty="0">
                <a:solidFill>
                  <a:schemeClr val="tx1"/>
                </a:solidFill>
                <a:effectLst/>
                <a:latin typeface="tisapro-regular"/>
              </a:rPr>
              <a:t>, and </a:t>
            </a:r>
            <a:r>
              <a:rPr lang="en-GB" b="0" i="0" u="none" strike="noStrike" dirty="0">
                <a:solidFill>
                  <a:schemeClr val="tx1"/>
                </a:solidFill>
                <a:effectLst/>
                <a:latin typeface="tisapro-regular"/>
                <a:hlinkClick r:id="rId8" tooltip="Periosteum">
                  <a:extLst>
                    <a:ext uri="{A12FA001-AC4F-418D-AE19-62706E023703}">
                      <ahyp:hlinkClr xmlns:ahyp="http://schemas.microsoft.com/office/drawing/2018/hyperlinkcolor" val="tx"/>
                    </a:ext>
                  </a:extLst>
                </a:hlinkClick>
              </a:rPr>
              <a:t>periosteum</a:t>
            </a:r>
            <a:r>
              <a:rPr lang="en-GB" b="0" i="0" dirty="0">
                <a:solidFill>
                  <a:schemeClr val="tx1"/>
                </a:solidFill>
                <a:effectLst/>
                <a:latin typeface="tisapro-regular"/>
              </a:rPr>
              <a:t> of the vertebrae.</a:t>
            </a:r>
            <a:endParaRPr lang="en-GB" b="0" i="0" u="sng" baseline="30000" dirty="0">
              <a:solidFill>
                <a:schemeClr val="tx1"/>
              </a:solidFill>
              <a:effectLst/>
              <a:latin typeface="tisapro-regular"/>
            </a:endParaRPr>
          </a:p>
          <a:p>
            <a:pPr algn="l"/>
            <a:endParaRPr lang="en-GB" u="sng" baseline="30000" dirty="0">
              <a:solidFill>
                <a:schemeClr val="tx1"/>
              </a:solidFill>
              <a:latin typeface="tisapro-regular"/>
            </a:endParaRPr>
          </a:p>
          <a:p>
            <a:pPr algn="l"/>
            <a:r>
              <a:rPr lang="en-GB" b="0" i="0" dirty="0">
                <a:solidFill>
                  <a:schemeClr val="tx1"/>
                </a:solidFill>
                <a:effectLst/>
                <a:latin typeface="tisapro-regular"/>
              </a:rPr>
              <a:t>Each vertebra in the spine is associated with the nerves that are in that section of the </a:t>
            </a:r>
            <a:r>
              <a:rPr lang="en-GB" b="0" i="0" u="none" strike="noStrike" dirty="0">
                <a:solidFill>
                  <a:schemeClr val="tx1"/>
                </a:solidFill>
                <a:effectLst/>
                <a:latin typeface="tisapro-regular"/>
                <a:hlinkClick r:id="rId9" tooltip="Spinal cord anatomy">
                  <a:extLst>
                    <a:ext uri="{A12FA001-AC4F-418D-AE19-62706E023703}">
                      <ahyp:hlinkClr xmlns:ahyp="http://schemas.microsoft.com/office/drawing/2018/hyperlinkcolor" val="tx"/>
                    </a:ext>
                  </a:extLst>
                </a:hlinkClick>
              </a:rPr>
              <a:t>spinal cord</a:t>
            </a:r>
            <a:r>
              <a:rPr lang="en-GB" b="0" i="0" dirty="0">
                <a:solidFill>
                  <a:schemeClr val="tx1"/>
                </a:solidFill>
                <a:effectLst/>
                <a:latin typeface="tisapro-regular"/>
              </a:rPr>
              <a:t>. If any of these large nerve roots become compressed, irritated or damaged, pain and functional issues can develop.</a:t>
            </a:r>
          </a:p>
          <a:p>
            <a:pPr algn="l">
              <a:buFont typeface="+mj-lt"/>
              <a:buAutoNum type="arabicPeriod"/>
            </a:pPr>
            <a:r>
              <a:rPr lang="en-GB" b="0" i="0" dirty="0">
                <a:solidFill>
                  <a:schemeClr val="tx1"/>
                </a:solidFill>
                <a:effectLst/>
                <a:latin typeface="tisapro-regular"/>
              </a:rPr>
              <a:t>Natural reasons for thoracic spine nerve damage include a herniated disc, thoracic radiculopathy, or a narrowing of the foramen.</a:t>
            </a:r>
          </a:p>
          <a:p>
            <a:pPr algn="l">
              <a:buFont typeface="+mj-lt"/>
              <a:buAutoNum type="arabicPeriod"/>
            </a:pPr>
            <a:r>
              <a:rPr lang="en-GB" b="0" i="0" dirty="0">
                <a:solidFill>
                  <a:schemeClr val="tx1"/>
                </a:solidFill>
                <a:effectLst/>
                <a:latin typeface="tisapro-regular"/>
              </a:rPr>
              <a:t>External reasons for nerve damage include blunt-force trauma and surgery.</a:t>
            </a:r>
          </a:p>
          <a:p>
            <a:pPr algn="l"/>
            <a:endParaRPr lang="en-GB" b="0" i="0" dirty="0">
              <a:solidFill>
                <a:schemeClr val="tx1"/>
              </a:solidFill>
              <a:effectLst/>
              <a:latin typeface="tisapro-regular"/>
            </a:endParaRPr>
          </a:p>
          <a:p>
            <a:endParaRPr lang="en-GB" dirty="0">
              <a:solidFill>
                <a:schemeClr val="tx1"/>
              </a:solidFill>
            </a:endParaRPr>
          </a:p>
        </p:txBody>
      </p:sp>
      <p:pic>
        <p:nvPicPr>
          <p:cNvPr id="2050" name="Picture 2" descr="Spine Anatomy">
            <a:extLst>
              <a:ext uri="{FF2B5EF4-FFF2-40B4-BE49-F238E27FC236}">
                <a16:creationId xmlns:a16="http://schemas.microsoft.com/office/drawing/2014/main" id="{3C415349-FD6C-9481-8D92-EE1202073F8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315582" y="352892"/>
            <a:ext cx="4702247" cy="5988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59405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3B6C6B-9D9E-F0DC-14B7-E35E6128C7C9}"/>
              </a:ext>
            </a:extLst>
          </p:cNvPr>
          <p:cNvSpPr txBox="1"/>
          <p:nvPr/>
        </p:nvSpPr>
        <p:spPr>
          <a:xfrm>
            <a:off x="254382" y="302508"/>
            <a:ext cx="9934647" cy="5539978"/>
          </a:xfrm>
          <a:prstGeom prst="rect">
            <a:avLst/>
          </a:prstGeom>
          <a:noFill/>
        </p:spPr>
        <p:txBody>
          <a:bodyPr wrap="square">
            <a:spAutoFit/>
          </a:bodyPr>
          <a:lstStyle/>
          <a:p>
            <a:pPr algn="l"/>
            <a:r>
              <a:rPr lang="en-GB" b="0" i="0" dirty="0">
                <a:effectLst/>
                <a:latin typeface="tisapro-regular"/>
              </a:rPr>
              <a:t>The below are examples of disfunction of thoracic spinal nerves:</a:t>
            </a:r>
          </a:p>
          <a:p>
            <a:pPr algn="l"/>
            <a:endParaRPr lang="en-GB" b="0" i="0" dirty="0">
              <a:effectLst/>
              <a:latin typeface="tisapro-regular"/>
            </a:endParaRPr>
          </a:p>
          <a:p>
            <a:pPr marL="285750" indent="-285750" algn="l">
              <a:buFont typeface="Arial" panose="020B0604020202020204" pitchFamily="34" charset="0"/>
              <a:buChar char="•"/>
            </a:pPr>
            <a:r>
              <a:rPr lang="en-GB" b="0" i="0" u="none" strike="noStrike" dirty="0">
                <a:effectLst/>
                <a:latin typeface="tisapro-regular"/>
                <a:hlinkClick r:id="rId2" tooltip="Thoracic Disc Syndrome">
                  <a:extLst>
                    <a:ext uri="{A12FA001-AC4F-418D-AE19-62706E023703}">
                      <ahyp:hlinkClr xmlns:ahyp="http://schemas.microsoft.com/office/drawing/2018/hyperlinkcolor" val="tx"/>
                    </a:ext>
                  </a:extLst>
                </a:hlinkClick>
              </a:rPr>
              <a:t>Thoracic herniated disc,</a:t>
            </a:r>
            <a:r>
              <a:rPr lang="en-GB" b="0" i="0" dirty="0">
                <a:effectLst/>
                <a:latin typeface="tisapro-regular"/>
              </a:rPr>
              <a:t> leading to </a:t>
            </a:r>
            <a:r>
              <a:rPr lang="en-GB" b="0" i="0" u="none" strike="noStrike" dirty="0">
                <a:effectLst/>
                <a:latin typeface="tisapro-regular"/>
                <a:hlinkClick r:id="rId3" tooltip="Thoracic Radiculopathy">
                  <a:extLst>
                    <a:ext uri="{A12FA001-AC4F-418D-AE19-62706E023703}">
                      <ahyp:hlinkClr xmlns:ahyp="http://schemas.microsoft.com/office/drawing/2018/hyperlinkcolor" val="tx"/>
                    </a:ext>
                  </a:extLst>
                </a:hlinkClick>
              </a:rPr>
              <a:t>thoracic radiculopathy</a:t>
            </a:r>
            <a:r>
              <a:rPr lang="en-GB" b="0" i="0" dirty="0">
                <a:effectLst/>
                <a:latin typeface="tisapro-regular"/>
              </a:rPr>
              <a:t>, with symptoms of pain, tingling, numbness, and/or weakness radiating along the nerve root. These symptoms typically follow a pattern as noted above, based on the affected nerve root’s location and functions. </a:t>
            </a:r>
            <a:r>
              <a:rPr lang="en-GB" b="0" i="0" dirty="0" err="1">
                <a:effectLst/>
                <a:latin typeface="tisapro-regular"/>
              </a:rPr>
              <a:t>eg</a:t>
            </a:r>
            <a:r>
              <a:rPr lang="en-GB" b="0" i="0" dirty="0">
                <a:effectLst/>
                <a:latin typeface="tisapro-regular"/>
              </a:rPr>
              <a:t>, T3 </a:t>
            </a:r>
            <a:r>
              <a:rPr lang="en-GB" b="0" i="0" u="none" strike="noStrike" dirty="0">
                <a:effectLst/>
                <a:latin typeface="tisapro-regular"/>
                <a:hlinkClick r:id="rId4" tooltip="Radiculopathy">
                  <a:extLst>
                    <a:ext uri="{A12FA001-AC4F-418D-AE19-62706E023703}">
                      <ahyp:hlinkClr xmlns:ahyp="http://schemas.microsoft.com/office/drawing/2018/hyperlinkcolor" val="tx"/>
                    </a:ext>
                  </a:extLst>
                </a:hlinkClick>
              </a:rPr>
              <a:t>radiculopathy</a:t>
            </a:r>
            <a:r>
              <a:rPr lang="en-GB" b="0" i="0" dirty="0">
                <a:effectLst/>
                <a:latin typeface="tisapro-regular"/>
              </a:rPr>
              <a:t> could radiate pain and other symptoms into the chest via the branch of the nerve root that becomes an intercostal nerve traveling along the route between the third and fourth ribs. If the branch of the thoracic nerve going toward the back becomes inflamed, pain and other symptoms could be felt in the back at or near the location of the inflammation</a:t>
            </a:r>
            <a:r>
              <a:rPr lang="en-GB" b="0" i="0" baseline="30000" dirty="0">
                <a:effectLst/>
                <a:latin typeface="tisapro-regular"/>
              </a:rPr>
              <a:t>.</a:t>
            </a:r>
            <a:endParaRPr lang="en-GB" baseline="30000" dirty="0">
              <a:latin typeface="tisapro-regular"/>
            </a:endParaRPr>
          </a:p>
          <a:p>
            <a:pPr marL="285750" indent="-285750" algn="l">
              <a:buFont typeface="Arial" panose="020B0604020202020204" pitchFamily="34" charset="0"/>
              <a:buChar char="•"/>
            </a:pPr>
            <a:endParaRPr lang="en-GB" b="0" i="0" baseline="30000" dirty="0">
              <a:effectLst/>
              <a:latin typeface="tisapro-regular"/>
            </a:endParaRPr>
          </a:p>
          <a:p>
            <a:pPr marL="285750" indent="-285750" algn="l">
              <a:buFont typeface="Arial" panose="020B0604020202020204" pitchFamily="34" charset="0"/>
              <a:buChar char="•"/>
            </a:pPr>
            <a:r>
              <a:rPr lang="en-GB" b="0" i="0" dirty="0">
                <a:effectLst/>
                <a:latin typeface="tisapro-regular"/>
              </a:rPr>
              <a:t>A severe </a:t>
            </a:r>
            <a:r>
              <a:rPr lang="en-GB" b="0" i="0" u="none" strike="noStrike" dirty="0">
                <a:effectLst/>
                <a:latin typeface="tisapro-regular"/>
                <a:hlinkClick r:id="rId5" tooltip="Muscle Strain">
                  <a:extLst>
                    <a:ext uri="{A12FA001-AC4F-418D-AE19-62706E023703}">
                      <ahyp:hlinkClr xmlns:ahyp="http://schemas.microsoft.com/office/drawing/2018/hyperlinkcolor" val="tx"/>
                    </a:ext>
                  </a:extLst>
                </a:hlinkClick>
              </a:rPr>
              <a:t>strain</a:t>
            </a:r>
            <a:r>
              <a:rPr lang="en-GB" b="0" i="0" dirty="0">
                <a:effectLst/>
                <a:latin typeface="tisapro-regular"/>
              </a:rPr>
              <a:t> of a </a:t>
            </a:r>
            <a:r>
              <a:rPr lang="en-GB" b="0" i="0" u="none" strike="noStrike" dirty="0">
                <a:effectLst/>
                <a:latin typeface="tisapro-regular"/>
                <a:hlinkClick r:id="rId6" tooltip="Muscle">
                  <a:extLst>
                    <a:ext uri="{A12FA001-AC4F-418D-AE19-62706E023703}">
                      <ahyp:hlinkClr xmlns:ahyp="http://schemas.microsoft.com/office/drawing/2018/hyperlinkcolor" val="tx"/>
                    </a:ext>
                  </a:extLst>
                </a:hlinkClick>
              </a:rPr>
              <a:t>muscle</a:t>
            </a:r>
            <a:r>
              <a:rPr lang="en-GB" b="0" i="0" dirty="0">
                <a:effectLst/>
                <a:latin typeface="tisapro-regular"/>
              </a:rPr>
              <a:t> between ribs (intercostal muscle) or a </a:t>
            </a:r>
            <a:r>
              <a:rPr lang="en-GB" b="0" i="0" u="none" strike="noStrike" dirty="0">
                <a:effectLst/>
                <a:latin typeface="tisapro-regular"/>
                <a:hlinkClick r:id="rId7" tooltip="Slipping Rib Syndrome">
                  <a:extLst>
                    <a:ext uri="{A12FA001-AC4F-418D-AE19-62706E023703}">
                      <ahyp:hlinkClr xmlns:ahyp="http://schemas.microsoft.com/office/drawing/2018/hyperlinkcolor" val="tx"/>
                    </a:ext>
                  </a:extLst>
                </a:hlinkClick>
              </a:rPr>
              <a:t>slipping rib</a:t>
            </a:r>
            <a:r>
              <a:rPr lang="en-GB" b="0" i="0" dirty="0">
                <a:effectLst/>
                <a:latin typeface="tisapro-regular"/>
              </a:rPr>
              <a:t>, can cause an intercostal nerve to become inflamed, painful, and possibly make breathing more difficult and certain movements painful.</a:t>
            </a:r>
            <a:endParaRPr lang="en-GB" dirty="0">
              <a:latin typeface="tisapro-regular"/>
            </a:endParaRPr>
          </a:p>
          <a:p>
            <a:pPr marL="285750" indent="-285750" algn="l">
              <a:buFont typeface="Arial" panose="020B0604020202020204" pitchFamily="34" charset="0"/>
              <a:buChar char="•"/>
            </a:pPr>
            <a:endParaRPr lang="en-GB" b="0" i="0" u="none" strike="noStrike" dirty="0">
              <a:effectLst/>
              <a:latin typeface="tisapro-regular"/>
              <a:hlinkClick r:id="rId8" tooltip="Spinal Cord Injury">
                <a:extLst>
                  <a:ext uri="{A12FA001-AC4F-418D-AE19-62706E023703}">
                    <ahyp:hlinkClr xmlns:ahyp="http://schemas.microsoft.com/office/drawing/2018/hyperlinkcolor" val="tx"/>
                  </a:ext>
                </a:extLst>
              </a:hlinkClick>
            </a:endParaRPr>
          </a:p>
          <a:p>
            <a:pPr marL="285750" indent="-285750" algn="l">
              <a:buFont typeface="Arial" panose="020B0604020202020204" pitchFamily="34" charset="0"/>
              <a:buChar char="•"/>
            </a:pPr>
            <a:r>
              <a:rPr lang="en-GB" b="0" i="0" u="none" strike="noStrike" dirty="0">
                <a:effectLst/>
                <a:latin typeface="tisapro-regular"/>
                <a:hlinkClick r:id="rId8" tooltip="Spinal Cord Injury">
                  <a:extLst>
                    <a:ext uri="{A12FA001-AC4F-418D-AE19-62706E023703}">
                      <ahyp:hlinkClr xmlns:ahyp="http://schemas.microsoft.com/office/drawing/2018/hyperlinkcolor" val="tx"/>
                    </a:ext>
                  </a:extLst>
                </a:hlinkClick>
              </a:rPr>
              <a:t>Spinal Cord Injury</a:t>
            </a:r>
            <a:r>
              <a:rPr lang="en-GB" b="0" i="0" dirty="0">
                <a:effectLst/>
                <a:latin typeface="tisapro-regular"/>
              </a:rPr>
              <a:t> - if a vertebra is fractured by trauma, </a:t>
            </a:r>
            <a:r>
              <a:rPr lang="en-GB" b="0" i="0" dirty="0" err="1">
                <a:effectLst/>
                <a:latin typeface="tisapro-regular"/>
              </a:rPr>
              <a:t>eg</a:t>
            </a:r>
            <a:r>
              <a:rPr lang="en-GB" b="0" i="0" dirty="0">
                <a:effectLst/>
                <a:latin typeface="tisapro-regular"/>
              </a:rPr>
              <a:t> motor vehicle accident or gunshot wound a spinal cord injury may result.</a:t>
            </a:r>
            <a:r>
              <a:rPr lang="en-GB" dirty="0">
                <a:latin typeface="tisapro-regular"/>
              </a:rPr>
              <a:t> </a:t>
            </a:r>
            <a:r>
              <a:rPr lang="en-GB" b="0" i="0" dirty="0">
                <a:effectLst/>
                <a:latin typeface="tisapro-regular"/>
              </a:rPr>
              <a:t>Spinal cord injuries are usually classified based on the spinal nerve root level where function is reduced or completely lost. For example, a T6 spinal cord injury would impair or lose function at the T6 nerve root level and below. In this case, the person would likely have full use of the arms and breathing ability, but may have weakness, numbness, and other problems in the abdominal area and below, such as paralysis of both legs and bowel/</a:t>
            </a:r>
            <a:r>
              <a:rPr lang="en-GB" b="0" i="0" u="none" strike="noStrike" dirty="0">
                <a:effectLst/>
                <a:latin typeface="tisapro-regular"/>
                <a:hlinkClick r:id="rId9" tooltip="Bladder Management in Spinal Cord Injury">
                  <a:extLst>
                    <a:ext uri="{A12FA001-AC4F-418D-AE19-62706E023703}">
                      <ahyp:hlinkClr xmlns:ahyp="http://schemas.microsoft.com/office/drawing/2018/hyperlinkcolor" val="tx"/>
                    </a:ext>
                  </a:extLst>
                </a:hlinkClick>
              </a:rPr>
              <a:t>bladder</a:t>
            </a:r>
            <a:r>
              <a:rPr lang="en-GB" b="0" i="0" dirty="0">
                <a:effectLst/>
                <a:latin typeface="tisapro-regular"/>
              </a:rPr>
              <a:t> dysfunction.</a:t>
            </a:r>
          </a:p>
        </p:txBody>
      </p:sp>
    </p:spTree>
    <p:extLst>
      <p:ext uri="{BB962C8B-B14F-4D97-AF65-F5344CB8AC3E}">
        <p14:creationId xmlns:p14="http://schemas.microsoft.com/office/powerpoint/2010/main" val="27499763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11253A-4718-0B14-02C7-C7B11C9F52DF}"/>
              </a:ext>
            </a:extLst>
          </p:cNvPr>
          <p:cNvPicPr>
            <a:picLocks noChangeAspect="1"/>
          </p:cNvPicPr>
          <p:nvPr/>
        </p:nvPicPr>
        <p:blipFill rotWithShape="1">
          <a:blip r:embed="rId2"/>
          <a:srcRect l="39128" t="14336" r="7939" b="26015"/>
          <a:stretch/>
        </p:blipFill>
        <p:spPr>
          <a:xfrm>
            <a:off x="1531684" y="0"/>
            <a:ext cx="9128632" cy="6858000"/>
          </a:xfrm>
          <a:prstGeom prst="rect">
            <a:avLst/>
          </a:prstGeom>
        </p:spPr>
      </p:pic>
    </p:spTree>
    <p:extLst>
      <p:ext uri="{BB962C8B-B14F-4D97-AF65-F5344CB8AC3E}">
        <p14:creationId xmlns:p14="http://schemas.microsoft.com/office/powerpoint/2010/main" val="30851513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0209" y="-105293"/>
            <a:ext cx="8534400" cy="1507067"/>
          </a:xfrm>
        </p:spPr>
        <p:txBody>
          <a:bodyPr>
            <a:normAutofit/>
          </a:bodyPr>
          <a:lstStyle/>
          <a:p>
            <a:pPr algn="ctr"/>
            <a:r>
              <a:rPr lang="en-GB" sz="3600" dirty="0"/>
              <a:t>The Thoracic Spine &amp; Ribs </a:t>
            </a:r>
          </a:p>
        </p:txBody>
      </p:sp>
      <p:pic>
        <p:nvPicPr>
          <p:cNvPr id="2050" name="Picture 2" descr="D:\Swansea University Work\Anatomy Pictures\Primal Pictures\Thoracic Spine\Osteological Features\Thoracic vertebral spine ribs anterior.png"/>
          <p:cNvPicPr>
            <a:picLocks noGrp="1" noChangeAspect="1" noChangeArrowheads="1"/>
          </p:cNvPicPr>
          <p:nvPr>
            <p:ph idx="1"/>
          </p:nvPr>
        </p:nvPicPr>
        <p:blipFill>
          <a:blip r:embed="rId2" cstate="print"/>
          <a:srcRect/>
          <a:stretch>
            <a:fillRect/>
          </a:stretch>
        </p:blipFill>
        <p:spPr bwMode="auto">
          <a:xfrm>
            <a:off x="104812" y="2090516"/>
            <a:ext cx="3560888" cy="3560888"/>
          </a:xfrm>
          <a:prstGeom prst="rect">
            <a:avLst/>
          </a:prstGeom>
          <a:noFill/>
        </p:spPr>
      </p:pic>
      <p:pic>
        <p:nvPicPr>
          <p:cNvPr id="2051" name="Picture 3" descr="D:\Swansea University Work\Anatomy Pictures\Primal Pictures\Thoracic Spine\Osteological Features\Thoracic vertebral spine ribs posterior.png"/>
          <p:cNvPicPr>
            <a:picLocks noChangeAspect="1" noChangeArrowheads="1"/>
          </p:cNvPicPr>
          <p:nvPr/>
        </p:nvPicPr>
        <p:blipFill>
          <a:blip r:embed="rId3" cstate="print"/>
          <a:srcRect/>
          <a:stretch>
            <a:fillRect/>
          </a:stretch>
        </p:blipFill>
        <p:spPr bwMode="auto">
          <a:xfrm>
            <a:off x="7468725" y="2124796"/>
            <a:ext cx="3526608" cy="3526608"/>
          </a:xfrm>
          <a:prstGeom prst="rect">
            <a:avLst/>
          </a:prstGeom>
          <a:noFill/>
        </p:spPr>
      </p:pic>
      <p:pic>
        <p:nvPicPr>
          <p:cNvPr id="2052" name="Picture 4" descr="D:\Swansea University Work\Anatomy Pictures\Primal Pictures\Thoracic Spine\Osteological Features\Thoracic vertebral spine  ribs lateral.png"/>
          <p:cNvPicPr>
            <a:picLocks noChangeAspect="1" noChangeArrowheads="1"/>
          </p:cNvPicPr>
          <p:nvPr/>
        </p:nvPicPr>
        <p:blipFill>
          <a:blip r:embed="rId4" cstate="print"/>
          <a:srcRect/>
          <a:stretch>
            <a:fillRect/>
          </a:stretch>
        </p:blipFill>
        <p:spPr bwMode="auto">
          <a:xfrm>
            <a:off x="3838055" y="2193089"/>
            <a:ext cx="3458315" cy="3458315"/>
          </a:xfrm>
          <a:prstGeom prst="rect">
            <a:avLst/>
          </a:prstGeom>
          <a:noFill/>
        </p:spPr>
      </p:pic>
    </p:spTree>
    <p:extLst>
      <p:ext uri="{BB962C8B-B14F-4D97-AF65-F5344CB8AC3E}">
        <p14:creationId xmlns:p14="http://schemas.microsoft.com/office/powerpoint/2010/main" val="35097566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323" y="0"/>
            <a:ext cx="8534400" cy="1507067"/>
          </a:xfrm>
        </p:spPr>
        <p:txBody>
          <a:bodyPr/>
          <a:lstStyle/>
          <a:p>
            <a:r>
              <a:rPr lang="en-GB" dirty="0"/>
              <a:t>Rib Attachment to Tsp</a:t>
            </a:r>
          </a:p>
        </p:txBody>
      </p:sp>
      <p:pic>
        <p:nvPicPr>
          <p:cNvPr id="4" name="Content Placeholder 3" descr="rib.gif"/>
          <p:cNvPicPr>
            <a:picLocks noGrp="1" noChangeAspect="1"/>
          </p:cNvPicPr>
          <p:nvPr>
            <p:ph idx="1"/>
          </p:nvPr>
        </p:nvPicPr>
        <p:blipFill>
          <a:blip r:embed="rId2" cstate="print"/>
          <a:stretch>
            <a:fillRect/>
          </a:stretch>
        </p:blipFill>
        <p:spPr>
          <a:xfrm>
            <a:off x="640510" y="1587727"/>
            <a:ext cx="5582479" cy="4632580"/>
          </a:xfrm>
        </p:spPr>
      </p:pic>
    </p:spTree>
    <p:extLst>
      <p:ext uri="{BB962C8B-B14F-4D97-AF65-F5344CB8AC3E}">
        <p14:creationId xmlns:p14="http://schemas.microsoft.com/office/powerpoint/2010/main" val="33968123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4E4568-F10D-8B6E-8E2F-B1D169510171}"/>
              </a:ext>
            </a:extLst>
          </p:cNvPr>
          <p:cNvPicPr>
            <a:picLocks noChangeAspect="1"/>
          </p:cNvPicPr>
          <p:nvPr/>
        </p:nvPicPr>
        <p:blipFill rotWithShape="1">
          <a:blip r:embed="rId2"/>
          <a:srcRect l="39396" t="14436" r="8273" b="26216"/>
          <a:stretch/>
        </p:blipFill>
        <p:spPr>
          <a:xfrm>
            <a:off x="1560684" y="0"/>
            <a:ext cx="9070632" cy="6858000"/>
          </a:xfrm>
          <a:prstGeom prst="rect">
            <a:avLst/>
          </a:prstGeom>
        </p:spPr>
      </p:pic>
    </p:spTree>
    <p:extLst>
      <p:ext uri="{BB962C8B-B14F-4D97-AF65-F5344CB8AC3E}">
        <p14:creationId xmlns:p14="http://schemas.microsoft.com/office/powerpoint/2010/main" val="3809554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52EFA-7F8C-CF12-1F8F-27EF758BEC3F}"/>
              </a:ext>
            </a:extLst>
          </p:cNvPr>
          <p:cNvSpPr>
            <a:spLocks noGrp="1"/>
          </p:cNvSpPr>
          <p:nvPr>
            <p:ph type="ctrTitle"/>
          </p:nvPr>
        </p:nvSpPr>
        <p:spPr/>
        <p:txBody>
          <a:bodyPr/>
          <a:lstStyle/>
          <a:p>
            <a:r>
              <a:rPr lang="en-GB" dirty="0"/>
              <a:t>The Rule of Three</a:t>
            </a:r>
          </a:p>
        </p:txBody>
      </p:sp>
      <p:sp>
        <p:nvSpPr>
          <p:cNvPr id="3" name="Subtitle 2">
            <a:extLst>
              <a:ext uri="{FF2B5EF4-FFF2-40B4-BE49-F238E27FC236}">
                <a16:creationId xmlns:a16="http://schemas.microsoft.com/office/drawing/2014/main" id="{E4A9AB3B-51D8-DDEB-20A3-AB714B43CE5F}"/>
              </a:ext>
            </a:extLst>
          </p:cNvPr>
          <p:cNvSpPr>
            <a:spLocks noGrp="1"/>
          </p:cNvSpPr>
          <p:nvPr>
            <p:ph type="subTitle" idx="1"/>
          </p:nvPr>
        </p:nvSpPr>
        <p:spPr/>
        <p:txBody>
          <a:bodyPr/>
          <a:lstStyle/>
          <a:p>
            <a:r>
              <a:rPr lang="en-GB" dirty="0"/>
              <a:t>TXSP</a:t>
            </a:r>
          </a:p>
        </p:txBody>
      </p:sp>
    </p:spTree>
    <p:extLst>
      <p:ext uri="{BB962C8B-B14F-4D97-AF65-F5344CB8AC3E}">
        <p14:creationId xmlns:p14="http://schemas.microsoft.com/office/powerpoint/2010/main" val="33224981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25E389E-5C61-5B9F-2147-7A404109D8A5}"/>
              </a:ext>
            </a:extLst>
          </p:cNvPr>
          <p:cNvPicPr>
            <a:picLocks noChangeAspect="1"/>
          </p:cNvPicPr>
          <p:nvPr/>
        </p:nvPicPr>
        <p:blipFill rotWithShape="1">
          <a:blip r:embed="rId2"/>
          <a:srcRect l="38928" t="14336" r="7940" b="25815"/>
          <a:stretch/>
        </p:blipFill>
        <p:spPr>
          <a:xfrm>
            <a:off x="1529744" y="0"/>
            <a:ext cx="9132512" cy="6858000"/>
          </a:xfrm>
          <a:prstGeom prst="rect">
            <a:avLst/>
          </a:prstGeom>
        </p:spPr>
      </p:pic>
    </p:spTree>
    <p:extLst>
      <p:ext uri="{BB962C8B-B14F-4D97-AF65-F5344CB8AC3E}">
        <p14:creationId xmlns:p14="http://schemas.microsoft.com/office/powerpoint/2010/main" val="30507484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3EFC361-1D8E-D4C0-107E-C62F312FC7F2}"/>
              </a:ext>
            </a:extLst>
          </p:cNvPr>
          <p:cNvPicPr>
            <a:picLocks noChangeAspect="1"/>
          </p:cNvPicPr>
          <p:nvPr/>
        </p:nvPicPr>
        <p:blipFill rotWithShape="1">
          <a:blip r:embed="rId2"/>
          <a:srcRect l="38861" t="14537" r="8006" b="26316"/>
          <a:stretch/>
        </p:blipFill>
        <p:spPr>
          <a:xfrm>
            <a:off x="1475567" y="0"/>
            <a:ext cx="9240865" cy="6858000"/>
          </a:xfrm>
          <a:prstGeom prst="rect">
            <a:avLst/>
          </a:prstGeom>
        </p:spPr>
      </p:pic>
    </p:spTree>
    <p:extLst>
      <p:ext uri="{BB962C8B-B14F-4D97-AF65-F5344CB8AC3E}">
        <p14:creationId xmlns:p14="http://schemas.microsoft.com/office/powerpoint/2010/main" val="8069544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4C3FCC-1099-6441-A1B4-0D3B1C3EC22A}"/>
              </a:ext>
            </a:extLst>
          </p:cNvPr>
          <p:cNvPicPr>
            <a:picLocks noChangeAspect="1"/>
          </p:cNvPicPr>
          <p:nvPr/>
        </p:nvPicPr>
        <p:blipFill rotWithShape="1">
          <a:blip r:embed="rId2"/>
          <a:srcRect l="38928" t="14436" r="8006" b="26115"/>
          <a:stretch/>
        </p:blipFill>
        <p:spPr>
          <a:xfrm>
            <a:off x="1511629" y="10312"/>
            <a:ext cx="9168741" cy="6847688"/>
          </a:xfrm>
          <a:prstGeom prst="rect">
            <a:avLst/>
          </a:prstGeom>
        </p:spPr>
      </p:pic>
    </p:spTree>
    <p:extLst>
      <p:ext uri="{BB962C8B-B14F-4D97-AF65-F5344CB8AC3E}">
        <p14:creationId xmlns:p14="http://schemas.microsoft.com/office/powerpoint/2010/main" val="14444942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C84634D-703F-0D0B-CADA-375AB8D25A43}"/>
              </a:ext>
            </a:extLst>
          </p:cNvPr>
          <p:cNvPicPr>
            <a:picLocks noChangeAspect="1"/>
          </p:cNvPicPr>
          <p:nvPr/>
        </p:nvPicPr>
        <p:blipFill rotWithShape="1">
          <a:blip r:embed="rId2"/>
          <a:srcRect l="38995" t="14637" r="8474" b="26015"/>
          <a:stretch/>
        </p:blipFill>
        <p:spPr>
          <a:xfrm>
            <a:off x="1543309" y="0"/>
            <a:ext cx="9105382" cy="6858000"/>
          </a:xfrm>
          <a:prstGeom prst="rect">
            <a:avLst/>
          </a:prstGeom>
        </p:spPr>
      </p:pic>
    </p:spTree>
    <p:extLst>
      <p:ext uri="{BB962C8B-B14F-4D97-AF65-F5344CB8AC3E}">
        <p14:creationId xmlns:p14="http://schemas.microsoft.com/office/powerpoint/2010/main" val="40221764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E77A1-9804-3A2E-CA3A-17745AAE6810}"/>
              </a:ext>
            </a:extLst>
          </p:cNvPr>
          <p:cNvSpPr>
            <a:spLocks noGrp="1"/>
          </p:cNvSpPr>
          <p:nvPr>
            <p:ph type="ctrTitle"/>
          </p:nvPr>
        </p:nvSpPr>
        <p:spPr/>
        <p:txBody>
          <a:bodyPr/>
          <a:lstStyle/>
          <a:p>
            <a:r>
              <a:rPr lang="en-GB" dirty="0"/>
              <a:t>Palpation exercise</a:t>
            </a:r>
          </a:p>
        </p:txBody>
      </p:sp>
    </p:spTree>
    <p:extLst>
      <p:ext uri="{BB962C8B-B14F-4D97-AF65-F5344CB8AC3E}">
        <p14:creationId xmlns:p14="http://schemas.microsoft.com/office/powerpoint/2010/main" val="20000109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9AA81D0-4C50-03D9-7087-8FEFD5D4ACC8}"/>
              </a:ext>
            </a:extLst>
          </p:cNvPr>
          <p:cNvSpPr>
            <a:spLocks noGrp="1"/>
          </p:cNvSpPr>
          <p:nvPr>
            <p:ph type="title"/>
          </p:nvPr>
        </p:nvSpPr>
        <p:spPr>
          <a:xfrm>
            <a:off x="430212" y="237065"/>
            <a:ext cx="8534400" cy="1507067"/>
          </a:xfrm>
        </p:spPr>
        <p:txBody>
          <a:bodyPr/>
          <a:lstStyle/>
          <a:p>
            <a:r>
              <a:rPr lang="en-GB" dirty="0"/>
              <a:t>BONEY LANDMARKS</a:t>
            </a:r>
          </a:p>
        </p:txBody>
      </p:sp>
      <p:sp>
        <p:nvSpPr>
          <p:cNvPr id="3" name="Content Placeholder 2">
            <a:extLst>
              <a:ext uri="{FF2B5EF4-FFF2-40B4-BE49-F238E27FC236}">
                <a16:creationId xmlns:a16="http://schemas.microsoft.com/office/drawing/2014/main" id="{2E6804C2-589F-153E-F515-C53D8712A1BC}"/>
              </a:ext>
            </a:extLst>
          </p:cNvPr>
          <p:cNvSpPr>
            <a:spLocks noGrp="1"/>
          </p:cNvSpPr>
          <p:nvPr>
            <p:ph idx="4294967295"/>
          </p:nvPr>
        </p:nvSpPr>
        <p:spPr>
          <a:xfrm>
            <a:off x="0" y="1978025"/>
            <a:ext cx="8534400" cy="3616325"/>
          </a:xfrm>
        </p:spPr>
        <p:txBody>
          <a:bodyPr/>
          <a:lstStyle/>
          <a:p>
            <a:r>
              <a:rPr lang="en-GB" dirty="0"/>
              <a:t>• T1 25% of the time it is the most prominent, it does not rotate as much as C7 when the head turns </a:t>
            </a:r>
          </a:p>
          <a:p>
            <a:r>
              <a:rPr lang="en-GB" dirty="0"/>
              <a:t>• T2 superior angle of scapula </a:t>
            </a:r>
          </a:p>
          <a:p>
            <a:r>
              <a:rPr lang="en-GB" dirty="0"/>
              <a:t>• T6/T7 inferior angle of scapula </a:t>
            </a:r>
          </a:p>
          <a:p>
            <a:r>
              <a:rPr lang="en-GB" dirty="0"/>
              <a:t>• Xiphoid process of the sternum is at the level of T9 </a:t>
            </a:r>
          </a:p>
          <a:p>
            <a:r>
              <a:rPr lang="en-GB" dirty="0"/>
              <a:t>• T12 is the first blade-like spinous process (same as the </a:t>
            </a:r>
            <a:r>
              <a:rPr lang="en-GB" dirty="0" err="1"/>
              <a:t>lumbars</a:t>
            </a:r>
            <a:r>
              <a:rPr lang="en-GB" dirty="0"/>
              <a:t>). You can also trace upwards and inwards on the floating 12th rib to find T12 </a:t>
            </a:r>
          </a:p>
        </p:txBody>
      </p:sp>
      <p:pic>
        <p:nvPicPr>
          <p:cNvPr id="1026" name="Picture 2" descr="images">
            <a:extLst>
              <a:ext uri="{FF2B5EF4-FFF2-40B4-BE49-F238E27FC236}">
                <a16:creationId xmlns:a16="http://schemas.microsoft.com/office/drawing/2014/main" id="{C041EBC1-60CF-4707-CF35-AE0555F639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34616" y="1744132"/>
            <a:ext cx="2809099" cy="3540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2302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947" y="169714"/>
            <a:ext cx="8534400" cy="1507067"/>
          </a:xfrm>
        </p:spPr>
        <p:txBody>
          <a:bodyPr>
            <a:normAutofit/>
          </a:bodyPr>
          <a:lstStyle/>
          <a:p>
            <a:r>
              <a:rPr lang="en-GB" sz="3600" dirty="0"/>
              <a:t>Palpation of Posterior Thorax</a:t>
            </a:r>
            <a:br>
              <a:rPr lang="en-GB" sz="3600" dirty="0"/>
            </a:br>
            <a:r>
              <a:rPr lang="en-GB" sz="3600" dirty="0"/>
              <a:t>The Vertebrae</a:t>
            </a:r>
          </a:p>
        </p:txBody>
      </p:sp>
      <p:sp>
        <p:nvSpPr>
          <p:cNvPr id="3" name="Content Placeholder 2"/>
          <p:cNvSpPr>
            <a:spLocks noGrp="1"/>
          </p:cNvSpPr>
          <p:nvPr>
            <p:ph idx="1"/>
          </p:nvPr>
        </p:nvSpPr>
        <p:spPr>
          <a:xfrm>
            <a:off x="354203" y="2026463"/>
            <a:ext cx="8534400" cy="3615267"/>
          </a:xfrm>
        </p:spPr>
        <p:txBody>
          <a:bodyPr>
            <a:normAutofit fontScale="92500" lnSpcReduction="10000"/>
          </a:bodyPr>
          <a:lstStyle/>
          <a:p>
            <a:r>
              <a:rPr lang="en-GB" sz="2000" dirty="0"/>
              <a:t>Partner sitting slumped putting chin on chest</a:t>
            </a:r>
          </a:p>
          <a:p>
            <a:r>
              <a:rPr lang="en-GB" sz="2000" dirty="0"/>
              <a:t>Locate spinous process of T1, most prominent at base of cervical spine</a:t>
            </a:r>
          </a:p>
          <a:p>
            <a:r>
              <a:rPr lang="en-GB" sz="2000" dirty="0"/>
              <a:t>Palpate using both hands to identify spinous process of T1-T12, spinous process will feel pointy until you reach the lower thoracic vertebrae where they become flattened</a:t>
            </a:r>
          </a:p>
          <a:p>
            <a:r>
              <a:rPr lang="en-GB" sz="2000" dirty="0"/>
              <a:t>Locate the spinous process of T1-T12, approximately 3cm laterally you will locate the transverse process. However, be aware that the spinous process lies ≥ 1cm below the transverse process</a:t>
            </a:r>
          </a:p>
          <a:p>
            <a:r>
              <a:rPr lang="en-GB" sz="2000" dirty="0"/>
              <a:t>Locate the transverse process of T1-T12, move laterally to locate a groove which is an indicator of the costotransverse joints</a:t>
            </a:r>
          </a:p>
        </p:txBody>
      </p:sp>
    </p:spTree>
    <p:extLst>
      <p:ext uri="{BB962C8B-B14F-4D97-AF65-F5344CB8AC3E}">
        <p14:creationId xmlns:p14="http://schemas.microsoft.com/office/powerpoint/2010/main" val="27800378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577" y="369094"/>
            <a:ext cx="8534400" cy="1507067"/>
          </a:xfrm>
        </p:spPr>
        <p:txBody>
          <a:bodyPr>
            <a:normAutofit/>
          </a:bodyPr>
          <a:lstStyle/>
          <a:p>
            <a:r>
              <a:rPr lang="en-GB" dirty="0"/>
              <a:t>Palpation of Posterior Thorax</a:t>
            </a:r>
            <a:br>
              <a:rPr lang="en-GB" dirty="0"/>
            </a:br>
            <a:r>
              <a:rPr lang="en-GB" dirty="0"/>
              <a:t>The Ribs</a:t>
            </a:r>
          </a:p>
        </p:txBody>
      </p:sp>
      <p:sp>
        <p:nvSpPr>
          <p:cNvPr id="3" name="Content Placeholder 2"/>
          <p:cNvSpPr>
            <a:spLocks noGrp="1"/>
          </p:cNvSpPr>
          <p:nvPr>
            <p:ph idx="1"/>
          </p:nvPr>
        </p:nvSpPr>
        <p:spPr>
          <a:xfrm>
            <a:off x="333577" y="4377776"/>
            <a:ext cx="8534400" cy="3615267"/>
          </a:xfrm>
        </p:spPr>
        <p:txBody>
          <a:bodyPr>
            <a:noAutofit/>
          </a:bodyPr>
          <a:lstStyle/>
          <a:p>
            <a:r>
              <a:rPr lang="en-GB" sz="1400" dirty="0"/>
              <a:t>Partner in prone lying position with arms hanging over side of plinth, thus enabling trunk muscles to relax</a:t>
            </a:r>
          </a:p>
          <a:p>
            <a:r>
              <a:rPr lang="en-GB" sz="1400" dirty="0"/>
              <a:t>Lateral to the tip of the transverse process the posterior aspect of each rib can be palpated</a:t>
            </a:r>
          </a:p>
          <a:p>
            <a:r>
              <a:rPr lang="en-GB" sz="1400" dirty="0"/>
              <a:t>3-4cm lateral to the transverse process the rib angle can be located (1</a:t>
            </a:r>
            <a:r>
              <a:rPr lang="en-GB" sz="1400" baseline="30000" dirty="0"/>
              <a:t>st</a:t>
            </a:r>
            <a:r>
              <a:rPr lang="en-GB" sz="1400" dirty="0"/>
              <a:t> rib does not have an angle)</a:t>
            </a:r>
          </a:p>
          <a:p>
            <a:r>
              <a:rPr lang="en-GB" sz="1400" dirty="0"/>
              <a:t>Trace each rib and intercostal space anteriorly to the sternum</a:t>
            </a:r>
          </a:p>
          <a:p>
            <a:r>
              <a:rPr lang="en-GB" sz="1400" dirty="0"/>
              <a:t>2</a:t>
            </a:r>
            <a:r>
              <a:rPr lang="en-GB" sz="1400" baseline="30000" dirty="0"/>
              <a:t>nd</a:t>
            </a:r>
            <a:r>
              <a:rPr lang="en-GB" sz="1400" dirty="0"/>
              <a:t>  to 7</a:t>
            </a:r>
            <a:r>
              <a:rPr lang="en-GB" sz="1400" baseline="30000" dirty="0"/>
              <a:t>th</a:t>
            </a:r>
            <a:r>
              <a:rPr lang="en-GB" sz="1400" dirty="0"/>
              <a:t> or 8</a:t>
            </a:r>
            <a:r>
              <a:rPr lang="en-GB" sz="1400" baseline="30000" dirty="0"/>
              <a:t>th</a:t>
            </a:r>
            <a:r>
              <a:rPr lang="en-GB" sz="1400" dirty="0"/>
              <a:t> rib are hidden posteriorly by the Scapulae</a:t>
            </a:r>
          </a:p>
          <a:p>
            <a:r>
              <a:rPr lang="en-GB" sz="1400" dirty="0"/>
              <a:t>11</a:t>
            </a:r>
            <a:r>
              <a:rPr lang="en-GB" sz="1400" baseline="30000" dirty="0"/>
              <a:t>th</a:t>
            </a:r>
            <a:r>
              <a:rPr lang="en-GB" sz="1400" dirty="0"/>
              <a:t> and 12</a:t>
            </a:r>
            <a:r>
              <a:rPr lang="en-GB" sz="1400" baseline="30000" dirty="0"/>
              <a:t>th</a:t>
            </a:r>
            <a:r>
              <a:rPr lang="en-GB" sz="1400" dirty="0"/>
              <a:t> rib end </a:t>
            </a:r>
            <a:r>
              <a:rPr lang="en-GB" sz="1400" dirty="0" err="1"/>
              <a:t>posterolaterlly</a:t>
            </a:r>
            <a:endParaRPr lang="en-GB" sz="1400" dirty="0"/>
          </a:p>
          <a:p>
            <a:r>
              <a:rPr lang="en-GB" sz="1400" dirty="0"/>
              <a:t>1</a:t>
            </a:r>
            <a:r>
              <a:rPr lang="en-GB" sz="1400" baseline="30000" dirty="0"/>
              <a:t>st</a:t>
            </a:r>
            <a:r>
              <a:rPr lang="en-GB" sz="1400" dirty="0"/>
              <a:t> rib is most difficult to palpate, located inferiorly to the clavicle anteriorly and deep to the Trapezius and </a:t>
            </a:r>
            <a:r>
              <a:rPr lang="en-GB" sz="1400" dirty="0" err="1"/>
              <a:t>Levator</a:t>
            </a:r>
            <a:r>
              <a:rPr lang="en-GB" sz="1400" dirty="0"/>
              <a:t> Scapulae posteriorly. If deep pressure is applied 1cm lateral to the medial end of the clavicle the articulation of the 1</a:t>
            </a:r>
            <a:r>
              <a:rPr lang="en-GB" sz="1400" baseline="30000" dirty="0"/>
              <a:t>st</a:t>
            </a:r>
            <a:r>
              <a:rPr lang="en-GB" sz="1400" dirty="0"/>
              <a:t> rib and manubrium can be located.</a:t>
            </a:r>
          </a:p>
          <a:p>
            <a:r>
              <a:rPr lang="en-GB" sz="1400" dirty="0"/>
              <a:t>Partner sitting or supine lying, locate the mid point of the clavicle in the thoracic inlet (supraclavicular fossa), ask partner to take a deep inhalation you may feel 1</a:t>
            </a:r>
            <a:r>
              <a:rPr lang="en-GB" sz="1400" baseline="30000" dirty="0"/>
              <a:t>st</a:t>
            </a:r>
            <a:r>
              <a:rPr lang="en-GB" sz="1400" dirty="0"/>
              <a:t> rib raise. This may be tender due to delicate structures</a:t>
            </a:r>
          </a:p>
          <a:p>
            <a:endParaRPr lang="en-GB" sz="1400" dirty="0"/>
          </a:p>
          <a:p>
            <a:pPr>
              <a:buNone/>
            </a:pPr>
            <a:r>
              <a:rPr lang="en-GB" sz="1400" dirty="0"/>
              <a:t>				</a:t>
            </a:r>
          </a:p>
          <a:p>
            <a:pPr>
              <a:buNone/>
            </a:pPr>
            <a:r>
              <a:rPr lang="en-GB" sz="1400" dirty="0"/>
              <a:t>				            	</a:t>
            </a:r>
          </a:p>
          <a:p>
            <a:pPr>
              <a:buNone/>
            </a:pPr>
            <a:endParaRPr lang="en-GB" sz="1400" dirty="0"/>
          </a:p>
          <a:p>
            <a:pPr>
              <a:buNone/>
            </a:pPr>
            <a:endParaRPr lang="en-GB" sz="1400" dirty="0"/>
          </a:p>
          <a:p>
            <a:pPr>
              <a:buNone/>
            </a:pPr>
            <a:r>
              <a:rPr lang="en-GB" sz="1400" dirty="0"/>
              <a:t>			</a:t>
            </a:r>
          </a:p>
          <a:p>
            <a:pPr>
              <a:buNone/>
            </a:pPr>
            <a:endParaRPr lang="en-GB" sz="1400" dirty="0"/>
          </a:p>
          <a:p>
            <a:pPr>
              <a:buNone/>
            </a:pPr>
            <a:endParaRPr lang="en-GB" sz="1400" dirty="0"/>
          </a:p>
          <a:p>
            <a:pPr>
              <a:buNone/>
            </a:pPr>
            <a:endParaRPr lang="en-GB" sz="1400" dirty="0"/>
          </a:p>
          <a:p>
            <a:pPr>
              <a:buNone/>
            </a:pPr>
            <a:r>
              <a:rPr lang="en-GB" sz="1400" dirty="0"/>
              <a:t>					</a:t>
            </a:r>
          </a:p>
          <a:p>
            <a:pPr>
              <a:buNone/>
            </a:pPr>
            <a:endParaRPr lang="en-GB" sz="1400" dirty="0"/>
          </a:p>
          <a:p>
            <a:pPr>
              <a:buNone/>
            </a:pPr>
            <a:r>
              <a:rPr lang="en-GB" sz="1400" dirty="0"/>
              <a:t>						</a:t>
            </a:r>
          </a:p>
          <a:p>
            <a:pPr>
              <a:buNone/>
            </a:pPr>
            <a:r>
              <a:rPr lang="en-GB" sz="1400" dirty="0"/>
              <a:t>					</a:t>
            </a:r>
          </a:p>
        </p:txBody>
      </p:sp>
    </p:spTree>
    <p:extLst>
      <p:ext uri="{BB962C8B-B14F-4D97-AF65-F5344CB8AC3E}">
        <p14:creationId xmlns:p14="http://schemas.microsoft.com/office/powerpoint/2010/main" val="36895187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822" y="0"/>
            <a:ext cx="8534400" cy="1507067"/>
          </a:xfrm>
        </p:spPr>
        <p:txBody>
          <a:bodyPr>
            <a:normAutofit/>
          </a:bodyPr>
          <a:lstStyle/>
          <a:p>
            <a:r>
              <a:rPr lang="en-GB" sz="3600" dirty="0"/>
              <a:t>Palpation of Anterior Thorax</a:t>
            </a:r>
          </a:p>
        </p:txBody>
      </p:sp>
      <p:sp>
        <p:nvSpPr>
          <p:cNvPr id="3" name="Content Placeholder 2"/>
          <p:cNvSpPr>
            <a:spLocks noGrp="1"/>
          </p:cNvSpPr>
          <p:nvPr>
            <p:ph idx="1"/>
          </p:nvPr>
        </p:nvSpPr>
        <p:spPr>
          <a:xfrm>
            <a:off x="292326" y="1621366"/>
            <a:ext cx="8534400" cy="3615267"/>
          </a:xfrm>
        </p:spPr>
        <p:txBody>
          <a:bodyPr>
            <a:normAutofit fontScale="92500" lnSpcReduction="20000"/>
          </a:bodyPr>
          <a:lstStyle/>
          <a:p>
            <a:r>
              <a:rPr lang="en-GB" sz="2000" dirty="0"/>
              <a:t>Locate the Suprasternal Notch (Superior Border of Manubrium)</a:t>
            </a:r>
          </a:p>
          <a:p>
            <a:r>
              <a:rPr lang="en-GB" sz="2000" dirty="0"/>
              <a:t>Palpate laterally and trace  the clavicle to the acromioclavicular joint</a:t>
            </a:r>
          </a:p>
          <a:p>
            <a:r>
              <a:rPr lang="en-GB" sz="2000" dirty="0"/>
              <a:t>Palpate inferiorly  to locate the body of the manubrium and the sternal angle / Angle of Louis / Manubriosternal Joint</a:t>
            </a:r>
          </a:p>
          <a:p>
            <a:r>
              <a:rPr lang="en-GB" sz="2000" dirty="0"/>
              <a:t>Palpate laterally to locate the costal cartilage of rib 2 (articulates with Manubrium and Sternum)</a:t>
            </a:r>
          </a:p>
          <a:p>
            <a:r>
              <a:rPr lang="en-GB" sz="2000" dirty="0"/>
              <a:t>Palpate inferiorly on the lateral border of the sternum and locate and identify ribs 3-7 and their corresponding costal cartilage</a:t>
            </a:r>
          </a:p>
          <a:p>
            <a:r>
              <a:rPr lang="en-GB" sz="2000" dirty="0"/>
              <a:t>Follow the lateral border of the sternum inferiorly to locate and identify the </a:t>
            </a:r>
            <a:r>
              <a:rPr lang="en-GB" sz="2000" dirty="0" err="1"/>
              <a:t>Xiphi</a:t>
            </a:r>
            <a:r>
              <a:rPr lang="en-GB" sz="2000" dirty="0"/>
              <a:t>-sternal junction and Xiphoid Process</a:t>
            </a:r>
          </a:p>
          <a:p>
            <a:endParaRPr lang="en-GB" sz="2000" dirty="0"/>
          </a:p>
        </p:txBody>
      </p:sp>
    </p:spTree>
    <p:extLst>
      <p:ext uri="{BB962C8B-B14F-4D97-AF65-F5344CB8AC3E}">
        <p14:creationId xmlns:p14="http://schemas.microsoft.com/office/powerpoint/2010/main" val="178259581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147</TotalTime>
  <Words>1570</Words>
  <Application>Microsoft Office PowerPoint</Application>
  <PresentationFormat>Widescreen</PresentationFormat>
  <Paragraphs>102</Paragraphs>
  <Slides>45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tisapro-regular</vt:lpstr>
      <vt:lpstr>Arial</vt:lpstr>
      <vt:lpstr>Calibri</vt:lpstr>
      <vt:lpstr>Century Gothic</vt:lpstr>
      <vt:lpstr>Wingdings 3</vt:lpstr>
      <vt:lpstr>Slice</vt:lpstr>
      <vt:lpstr>Thoracic spine</vt:lpstr>
      <vt:lpstr>PowerPoint Presentation</vt:lpstr>
      <vt:lpstr>Osteological Features</vt:lpstr>
      <vt:lpstr>PowerPoint Presentation</vt:lpstr>
      <vt:lpstr>PowerPoint Presentation</vt:lpstr>
      <vt:lpstr>Bones of the Anterior Thoracic Cage</vt:lpstr>
      <vt:lpstr>Anatomy</vt:lpstr>
      <vt:lpstr>PowerPoint Presentation</vt:lpstr>
      <vt:lpstr>Superior View of the Thoracic Vertebrae</vt:lpstr>
      <vt:lpstr>Comparison of Vertebrae</vt:lpstr>
      <vt:lpstr>The Thoracic Spine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Attachments on a typical thoracic vertebra</vt:lpstr>
      <vt:lpstr>Spinal Ligaments</vt:lpstr>
      <vt:lpstr>Nerves</vt:lpstr>
      <vt:lpstr>PowerPoint Presentation</vt:lpstr>
      <vt:lpstr>PowerPoint Presentation</vt:lpstr>
      <vt:lpstr>PowerPoint Presentation</vt:lpstr>
      <vt:lpstr>The Thoracic Spine &amp; Ribs </vt:lpstr>
      <vt:lpstr>Rib Attachment to Tsp</vt:lpstr>
      <vt:lpstr>PowerPoint Presentation</vt:lpstr>
      <vt:lpstr>The Rule of Three</vt:lpstr>
      <vt:lpstr>PowerPoint Presentation</vt:lpstr>
      <vt:lpstr>PowerPoint Presentation</vt:lpstr>
      <vt:lpstr>PowerPoint Presentation</vt:lpstr>
      <vt:lpstr>PowerPoint Presentation</vt:lpstr>
      <vt:lpstr>Palpation exercise</vt:lpstr>
      <vt:lpstr>BONEY LANDMARKS</vt:lpstr>
      <vt:lpstr>Palpation of Posterior Thorax The Vertebrae</vt:lpstr>
      <vt:lpstr>Palpation of Posterior Thorax The Ribs</vt:lpstr>
      <vt:lpstr>Palpation of Anterior Thorax</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Kerry Nicholas</dc:creator>
  <cp:lastModifiedBy>Sian Bowen</cp:lastModifiedBy>
  <cp:revision>2</cp:revision>
  <dcterms:created xsi:type="dcterms:W3CDTF">2023-02-14T13:50:03Z</dcterms:created>
  <dcterms:modified xsi:type="dcterms:W3CDTF">2024-02-15T13:45:48Z</dcterms:modified>
</cp:coreProperties>
</file>