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1" r:id="rId2"/>
    <p:sldId id="257" r:id="rId3"/>
    <p:sldId id="260" r:id="rId4"/>
    <p:sldId id="259" r:id="rId5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5E1FC"/>
    <a:srgbClr val="54CCF7"/>
    <a:srgbClr val="005EB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A7CA093-ABB3-D138-60DD-9D3DF91B4E57}" v="26" dt="2026-03-07T10:07:19.306"/>
    <p1510:client id="{8D8F1AF5-5469-7F62-B8CF-92A367E43B2E}" v="644" dt="2026-03-07T05:46:52.824"/>
    <p1510:client id="{E4F65607-8094-B60E-0DCB-C205690B3948}" v="541" dt="2026-03-07T08:22:41.92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slide" Target="slides/slide4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ika Hussain (2319161)" userId="S::2319161@student.uwtsd.ac.uk::4045c4b6-ef4d-4966-aa75-39eb3bf8cf2e" providerId="AD" clId="Web-{8D8F1AF5-5469-7F62-B8CF-92A367E43B2E}"/>
    <pc:docChg chg="addSld delSld modSld sldOrd modMainMaster">
      <pc:chgData name="Anika Hussain (2319161)" userId="S::2319161@student.uwtsd.ac.uk::4045c4b6-ef4d-4966-aa75-39eb3bf8cf2e" providerId="AD" clId="Web-{8D8F1AF5-5469-7F62-B8CF-92A367E43B2E}" dt="2026-03-07T05:46:52.824" v="885"/>
      <pc:docMkLst>
        <pc:docMk/>
      </pc:docMkLst>
      <pc:sldChg chg="addSp delSp modSp del mod modTransition setBg">
        <pc:chgData name="Anika Hussain (2319161)" userId="S::2319161@student.uwtsd.ac.uk::4045c4b6-ef4d-4966-aa75-39eb3bf8cf2e" providerId="AD" clId="Web-{8D8F1AF5-5469-7F62-B8CF-92A367E43B2E}" dt="2026-03-07T05:39:21.045" v="862"/>
        <pc:sldMkLst>
          <pc:docMk/>
          <pc:sldMk cId="109857222" sldId="256"/>
        </pc:sldMkLst>
        <pc:spChg chg="mod">
          <ac:chgData name="Anika Hussain (2319161)" userId="S::2319161@student.uwtsd.ac.uk::4045c4b6-ef4d-4966-aa75-39eb3bf8cf2e" providerId="AD" clId="Web-{8D8F1AF5-5469-7F62-B8CF-92A367E43B2E}" dt="2026-03-07T01:19:09.494" v="199" actId="1076"/>
          <ac:spMkLst>
            <pc:docMk/>
            <pc:sldMk cId="109857222" sldId="256"/>
            <ac:spMk id="2" creationId="{00000000-0000-0000-0000-000000000000}"/>
          </ac:spMkLst>
        </pc:spChg>
        <pc:spChg chg="del">
          <ac:chgData name="Anika Hussain (2319161)" userId="S::2319161@student.uwtsd.ac.uk::4045c4b6-ef4d-4966-aa75-39eb3bf8cf2e" providerId="AD" clId="Web-{8D8F1AF5-5469-7F62-B8CF-92A367E43B2E}" dt="2026-03-07T01:11:27.858" v="168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Anika Hussain (2319161)" userId="S::2319161@student.uwtsd.ac.uk::4045c4b6-ef4d-4966-aa75-39eb3bf8cf2e" providerId="AD" clId="Web-{8D8F1AF5-5469-7F62-B8CF-92A367E43B2E}" dt="2026-03-07T01:57:52.310" v="255"/>
          <ac:spMkLst>
            <pc:docMk/>
            <pc:sldMk cId="109857222" sldId="256"/>
            <ac:spMk id="4" creationId="{4565C0E8-2EEA-2AD6-9B66-0162DC8DFC9A}"/>
          </ac:spMkLst>
        </pc:spChg>
      </pc:sldChg>
      <pc:sldChg chg="addSp delSp modSp new mod modTransition setBg addAnim delAnim modAnim">
        <pc:chgData name="Anika Hussain (2319161)" userId="S::2319161@student.uwtsd.ac.uk::4045c4b6-ef4d-4966-aa75-39eb3bf8cf2e" providerId="AD" clId="Web-{8D8F1AF5-5469-7F62-B8CF-92A367E43B2E}" dt="2026-03-07T05:46:52.824" v="885"/>
        <pc:sldMkLst>
          <pc:docMk/>
          <pc:sldMk cId="841439201" sldId="257"/>
        </pc:sldMkLst>
        <pc:spChg chg="mod">
          <ac:chgData name="Anika Hussain (2319161)" userId="S::2319161@student.uwtsd.ac.uk::4045c4b6-ef4d-4966-aa75-39eb3bf8cf2e" providerId="AD" clId="Web-{8D8F1AF5-5469-7F62-B8CF-92A367E43B2E}" dt="2026-03-07T02:52:47.524" v="444" actId="20577"/>
          <ac:spMkLst>
            <pc:docMk/>
            <pc:sldMk cId="841439201" sldId="257"/>
            <ac:spMk id="2" creationId="{20F3957C-07E3-0A55-2925-878586E28CAD}"/>
          </ac:spMkLst>
        </pc:spChg>
        <pc:spChg chg="mod">
          <ac:chgData name="Anika Hussain (2319161)" userId="S::2319161@student.uwtsd.ac.uk::4045c4b6-ef4d-4966-aa75-39eb3bf8cf2e" providerId="AD" clId="Web-{8D8F1AF5-5469-7F62-B8CF-92A367E43B2E}" dt="2026-03-07T05:39:42.686" v="864"/>
          <ac:spMkLst>
            <pc:docMk/>
            <pc:sldMk cId="841439201" sldId="257"/>
            <ac:spMk id="3" creationId="{2DFAAD69-D0E3-1C1D-9C23-19A2BA2D59AB}"/>
          </ac:spMkLst>
        </pc:spChg>
        <pc:spChg chg="add del mod">
          <ac:chgData name="Anika Hussain (2319161)" userId="S::2319161@student.uwtsd.ac.uk::4045c4b6-ef4d-4966-aa75-39eb3bf8cf2e" providerId="AD" clId="Web-{8D8F1AF5-5469-7F62-B8CF-92A367E43B2E}" dt="2026-03-07T01:58:00.857" v="256"/>
          <ac:spMkLst>
            <pc:docMk/>
            <pc:sldMk cId="841439201" sldId="257"/>
            <ac:spMk id="5" creationId="{B109BFE0-D78E-9CAB-EE4C-C5F82A0599B7}"/>
          </ac:spMkLst>
        </pc:spChg>
        <pc:spChg chg="add del mod">
          <ac:chgData name="Anika Hussain (2319161)" userId="S::2319161@student.uwtsd.ac.uk::4045c4b6-ef4d-4966-aa75-39eb3bf8cf2e" providerId="AD" clId="Web-{8D8F1AF5-5469-7F62-B8CF-92A367E43B2E}" dt="2026-03-07T05:39:57.296" v="865"/>
          <ac:spMkLst>
            <pc:docMk/>
            <pc:sldMk cId="841439201" sldId="257"/>
            <ac:spMk id="6" creationId="{E614F0E4-3948-EEB3-5F74-16A5AC9CBEB6}"/>
          </ac:spMkLst>
        </pc:spChg>
        <pc:spChg chg="add del mod">
          <ac:chgData name="Anika Hussain (2319161)" userId="S::2319161@student.uwtsd.ac.uk::4045c4b6-ef4d-4966-aa75-39eb3bf8cf2e" providerId="AD" clId="Web-{8D8F1AF5-5469-7F62-B8CF-92A367E43B2E}" dt="2026-03-07T02:21:28.894" v="289"/>
          <ac:spMkLst>
            <pc:docMk/>
            <pc:sldMk cId="841439201" sldId="257"/>
            <ac:spMk id="7" creationId="{09EB4852-7FEF-D767-820B-A6F6FB7A6C18}"/>
          </ac:spMkLst>
        </pc:spChg>
        <pc:spChg chg="add del">
          <ac:chgData name="Anika Hussain (2319161)" userId="S::2319161@student.uwtsd.ac.uk::4045c4b6-ef4d-4966-aa75-39eb3bf8cf2e" providerId="AD" clId="Web-{8D8F1AF5-5469-7F62-B8CF-92A367E43B2E}" dt="2026-03-07T01:01:55.787" v="131"/>
          <ac:spMkLst>
            <pc:docMk/>
            <pc:sldMk cId="841439201" sldId="257"/>
            <ac:spMk id="8" creationId="{8E47D0E0-270C-3044-A008-CED70F8E0300}"/>
          </ac:spMkLst>
        </pc:spChg>
        <pc:spChg chg="add del mod">
          <ac:chgData name="Anika Hussain (2319161)" userId="S::2319161@student.uwtsd.ac.uk::4045c4b6-ef4d-4966-aa75-39eb3bf8cf2e" providerId="AD" clId="Web-{8D8F1AF5-5469-7F62-B8CF-92A367E43B2E}" dt="2026-03-07T02:00:29.382" v="270"/>
          <ac:spMkLst>
            <pc:docMk/>
            <pc:sldMk cId="841439201" sldId="257"/>
            <ac:spMk id="9" creationId="{6984D1B5-F784-2CD2-6822-ACCA0E963CFE}"/>
          </ac:spMkLst>
        </pc:spChg>
        <pc:spChg chg="add del mod">
          <ac:chgData name="Anika Hussain (2319161)" userId="S::2319161@student.uwtsd.ac.uk::4045c4b6-ef4d-4966-aa75-39eb3bf8cf2e" providerId="AD" clId="Web-{8D8F1AF5-5469-7F62-B8CF-92A367E43B2E}" dt="2026-03-07T03:02:01.494" v="457"/>
          <ac:spMkLst>
            <pc:docMk/>
            <pc:sldMk cId="841439201" sldId="257"/>
            <ac:spMk id="10" creationId="{D0BFF3C8-AC44-6BA0-2DB7-EB63EBC3C068}"/>
          </ac:spMkLst>
        </pc:spChg>
        <pc:spChg chg="add del mod">
          <ac:chgData name="Anika Hussain (2319161)" userId="S::2319161@student.uwtsd.ac.uk::4045c4b6-ef4d-4966-aa75-39eb3bf8cf2e" providerId="AD" clId="Web-{8D8F1AF5-5469-7F62-B8CF-92A367E43B2E}" dt="2026-03-07T03:02:04.947" v="458"/>
          <ac:spMkLst>
            <pc:docMk/>
            <pc:sldMk cId="841439201" sldId="257"/>
            <ac:spMk id="11" creationId="{AABAA49F-31CB-69AE-9B3A-47AD735340E5}"/>
          </ac:spMkLst>
        </pc:spChg>
        <pc:spChg chg="add del mod">
          <ac:chgData name="Anika Hussain (2319161)" userId="S::2319161@student.uwtsd.ac.uk::4045c4b6-ef4d-4966-aa75-39eb3bf8cf2e" providerId="AD" clId="Web-{8D8F1AF5-5469-7F62-B8CF-92A367E43B2E}" dt="2026-03-07T02:20:27.159" v="286"/>
          <ac:spMkLst>
            <pc:docMk/>
            <pc:sldMk cId="841439201" sldId="257"/>
            <ac:spMk id="12" creationId="{0CEEC7AF-DA80-440B-422D-76F1A343FF6E}"/>
          </ac:spMkLst>
        </pc:spChg>
        <pc:picChg chg="add mod">
          <ac:chgData name="Anika Hussain (2319161)" userId="S::2319161@student.uwtsd.ac.uk::4045c4b6-ef4d-4966-aa75-39eb3bf8cf2e" providerId="AD" clId="Web-{8D8F1AF5-5469-7F62-B8CF-92A367E43B2E}" dt="2026-03-07T03:02:10.714" v="459" actId="1076"/>
          <ac:picMkLst>
            <pc:docMk/>
            <pc:sldMk cId="841439201" sldId="257"/>
            <ac:picMk id="13" creationId="{6C034491-B91D-6EFF-4E1D-5744BBB8E8D1}"/>
          </ac:picMkLst>
        </pc:picChg>
        <pc:picChg chg="add del mod">
          <ac:chgData name="Anika Hussain (2319161)" userId="S::2319161@student.uwtsd.ac.uk::4045c4b6-ef4d-4966-aa75-39eb3bf8cf2e" providerId="AD" clId="Web-{8D8F1AF5-5469-7F62-B8CF-92A367E43B2E}" dt="2026-03-07T02:51:19.896" v="427"/>
          <ac:picMkLst>
            <pc:docMk/>
            <pc:sldMk cId="841439201" sldId="257"/>
            <ac:picMk id="14" creationId="{3CCAEF72-5314-6DF1-FB0B-56EBB02F76F3}"/>
          </ac:picMkLst>
        </pc:picChg>
        <pc:picChg chg="add mod">
          <ac:chgData name="Anika Hussain (2319161)" userId="S::2319161@student.uwtsd.ac.uk::4045c4b6-ef4d-4966-aa75-39eb3bf8cf2e" providerId="AD" clId="Web-{8D8F1AF5-5469-7F62-B8CF-92A367E43B2E}" dt="2026-03-07T02:48:12.406" v="421" actId="1076"/>
          <ac:picMkLst>
            <pc:docMk/>
            <pc:sldMk cId="841439201" sldId="257"/>
            <ac:picMk id="15" creationId="{088F6452-687A-D5D2-A763-D8AC410D6E40}"/>
          </ac:picMkLst>
        </pc:picChg>
        <pc:picChg chg="add mod">
          <ac:chgData name="Anika Hussain (2319161)" userId="S::2319161@student.uwtsd.ac.uk::4045c4b6-ef4d-4966-aa75-39eb3bf8cf2e" providerId="AD" clId="Web-{8D8F1AF5-5469-7F62-B8CF-92A367E43B2E}" dt="2026-03-07T02:51:58.210" v="435" actId="1076"/>
          <ac:picMkLst>
            <pc:docMk/>
            <pc:sldMk cId="841439201" sldId="257"/>
            <ac:picMk id="16" creationId="{413E992A-8060-F85F-3C8F-A0DCA876CF47}"/>
          </ac:picMkLst>
        </pc:picChg>
      </pc:sldChg>
      <pc:sldChg chg="addSp delSp modSp new del mod modTransition setBg">
        <pc:chgData name="Anika Hussain (2319161)" userId="S::2319161@student.uwtsd.ac.uk::4045c4b6-ef4d-4966-aa75-39eb3bf8cf2e" providerId="AD" clId="Web-{8D8F1AF5-5469-7F62-B8CF-92A367E43B2E}" dt="2026-03-07T05:39:25.452" v="863"/>
        <pc:sldMkLst>
          <pc:docMk/>
          <pc:sldMk cId="3721663568" sldId="258"/>
        </pc:sldMkLst>
        <pc:spChg chg="del">
          <ac:chgData name="Anika Hussain (2319161)" userId="S::2319161@student.uwtsd.ac.uk::4045c4b6-ef4d-4966-aa75-39eb3bf8cf2e" providerId="AD" clId="Web-{8D8F1AF5-5469-7F62-B8CF-92A367E43B2E}" dt="2026-03-07T01:48:52.735" v="215"/>
          <ac:spMkLst>
            <pc:docMk/>
            <pc:sldMk cId="3721663568" sldId="258"/>
            <ac:spMk id="2" creationId="{A55ACDA0-30D4-F689-198D-330DC4C7265D}"/>
          </ac:spMkLst>
        </pc:spChg>
        <pc:spChg chg="mod">
          <ac:chgData name="Anika Hussain (2319161)" userId="S::2319161@student.uwtsd.ac.uk::4045c4b6-ef4d-4966-aa75-39eb3bf8cf2e" providerId="AD" clId="Web-{8D8F1AF5-5469-7F62-B8CF-92A367E43B2E}" dt="2026-03-07T01:57:26.605" v="253" actId="14100"/>
          <ac:spMkLst>
            <pc:docMk/>
            <pc:sldMk cId="3721663568" sldId="258"/>
            <ac:spMk id="3" creationId="{A8853DC7-DD76-2579-F2C3-3EC3542BFC45}"/>
          </ac:spMkLst>
        </pc:spChg>
        <pc:spChg chg="add mod">
          <ac:chgData name="Anika Hussain (2319161)" userId="S::2319161@student.uwtsd.ac.uk::4045c4b6-ef4d-4966-aa75-39eb3bf8cf2e" providerId="AD" clId="Web-{8D8F1AF5-5469-7F62-B8CF-92A367E43B2E}" dt="2026-03-07T01:57:36.637" v="254" actId="1076"/>
          <ac:spMkLst>
            <pc:docMk/>
            <pc:sldMk cId="3721663568" sldId="258"/>
            <ac:spMk id="6" creationId="{8C55F54D-6BEA-5196-81D4-25D0873B63A4}"/>
          </ac:spMkLst>
        </pc:spChg>
        <pc:spChg chg="add del">
          <ac:chgData name="Anika Hussain (2319161)" userId="S::2319161@student.uwtsd.ac.uk::4045c4b6-ef4d-4966-aa75-39eb3bf8cf2e" providerId="AD" clId="Web-{8D8F1AF5-5469-7F62-B8CF-92A367E43B2E}" dt="2026-03-07T01:54:35.276" v="246"/>
          <ac:spMkLst>
            <pc:docMk/>
            <pc:sldMk cId="3721663568" sldId="258"/>
            <ac:spMk id="7" creationId="{B6B522B4-DF08-6128-B5A5-16E017052298}"/>
          </ac:spMkLst>
        </pc:spChg>
        <pc:cxnChg chg="add del">
          <ac:chgData name="Anika Hussain (2319161)" userId="S::2319161@student.uwtsd.ac.uk::4045c4b6-ef4d-4966-aa75-39eb3bf8cf2e" providerId="AD" clId="Web-{8D8F1AF5-5469-7F62-B8CF-92A367E43B2E}" dt="2026-03-07T01:52:18.925" v="238"/>
          <ac:cxnSpMkLst>
            <pc:docMk/>
            <pc:sldMk cId="3721663568" sldId="258"/>
            <ac:cxnSpMk id="4" creationId="{418FED97-A706-8F5E-5539-B69B1A9F697A}"/>
          </ac:cxnSpMkLst>
        </pc:cxnChg>
        <pc:cxnChg chg="add del">
          <ac:chgData name="Anika Hussain (2319161)" userId="S::2319161@student.uwtsd.ac.uk::4045c4b6-ef4d-4966-aa75-39eb3bf8cf2e" providerId="AD" clId="Web-{8D8F1AF5-5469-7F62-B8CF-92A367E43B2E}" dt="2026-03-07T01:52:49.114" v="240"/>
          <ac:cxnSpMkLst>
            <pc:docMk/>
            <pc:sldMk cId="3721663568" sldId="258"/>
            <ac:cxnSpMk id="5" creationId="{65330869-C7A9-9D97-8E24-B10C5D288C41}"/>
          </ac:cxnSpMkLst>
        </pc:cxnChg>
      </pc:sldChg>
      <pc:sldChg chg="modSp new mod modTransition setBg">
        <pc:chgData name="Anika Hussain (2319161)" userId="S::2319161@student.uwtsd.ac.uk::4045c4b6-ef4d-4966-aa75-39eb3bf8cf2e" providerId="AD" clId="Web-{8D8F1AF5-5469-7F62-B8CF-92A367E43B2E}" dt="2026-03-07T05:42:48.982" v="871"/>
        <pc:sldMkLst>
          <pc:docMk/>
          <pc:sldMk cId="282413621" sldId="259"/>
        </pc:sldMkLst>
        <pc:spChg chg="mod">
          <ac:chgData name="Anika Hussain (2319161)" userId="S::2319161@student.uwtsd.ac.uk::4045c4b6-ef4d-4966-aa75-39eb3bf8cf2e" providerId="AD" clId="Web-{8D8F1AF5-5469-7F62-B8CF-92A367E43B2E}" dt="2026-03-07T01:11:47.516" v="179" actId="20577"/>
          <ac:spMkLst>
            <pc:docMk/>
            <pc:sldMk cId="282413621" sldId="259"/>
            <ac:spMk id="2" creationId="{BAFCDECD-E8A9-A8D6-D4F8-993F5EAEFCC4}"/>
          </ac:spMkLst>
        </pc:spChg>
      </pc:sldChg>
      <pc:sldChg chg="addSp delSp modSp new mod modTransition setBg addAnim">
        <pc:chgData name="Anika Hussain (2319161)" userId="S::2319161@student.uwtsd.ac.uk::4045c4b6-ef4d-4966-aa75-39eb3bf8cf2e" providerId="AD" clId="Web-{8D8F1AF5-5469-7F62-B8CF-92A367E43B2E}" dt="2026-03-07T05:42:48.982" v="871"/>
        <pc:sldMkLst>
          <pc:docMk/>
          <pc:sldMk cId="2570634174" sldId="260"/>
        </pc:sldMkLst>
        <pc:spChg chg="del">
          <ac:chgData name="Anika Hussain (2319161)" userId="S::2319161@student.uwtsd.ac.uk::4045c4b6-ef4d-4966-aa75-39eb3bf8cf2e" providerId="AD" clId="Web-{8D8F1AF5-5469-7F62-B8CF-92A367E43B2E}" dt="2026-03-07T02:34:28.786" v="375"/>
          <ac:spMkLst>
            <pc:docMk/>
            <pc:sldMk cId="2570634174" sldId="260"/>
            <ac:spMk id="2" creationId="{C9E36EA5-C070-B226-B240-CED4AEF42B8E}"/>
          </ac:spMkLst>
        </pc:spChg>
        <pc:spChg chg="del">
          <ac:chgData name="Anika Hussain (2319161)" userId="S::2319161@student.uwtsd.ac.uk::4045c4b6-ef4d-4966-aa75-39eb3bf8cf2e" providerId="AD" clId="Web-{8D8F1AF5-5469-7F62-B8CF-92A367E43B2E}" dt="2026-03-07T02:34:32.896" v="376"/>
          <ac:spMkLst>
            <pc:docMk/>
            <pc:sldMk cId="2570634174" sldId="260"/>
            <ac:spMk id="3" creationId="{F5A914B9-4707-91C6-C5F1-711EE3C09EFD}"/>
          </ac:spMkLst>
        </pc:spChg>
        <pc:spChg chg="add mod">
          <ac:chgData name="Anika Hussain (2319161)" userId="S::2319161@student.uwtsd.ac.uk::4045c4b6-ef4d-4966-aa75-39eb3bf8cf2e" providerId="AD" clId="Web-{8D8F1AF5-5469-7F62-B8CF-92A367E43B2E}" dt="2026-03-07T03:27:06.598" v="507" actId="20577"/>
          <ac:spMkLst>
            <pc:docMk/>
            <pc:sldMk cId="2570634174" sldId="260"/>
            <ac:spMk id="5" creationId="{0476DB34-5396-9F74-CDA3-85C21B37B63A}"/>
          </ac:spMkLst>
        </pc:spChg>
        <pc:spChg chg="add del mod">
          <ac:chgData name="Anika Hussain (2319161)" userId="S::2319161@student.uwtsd.ac.uk::4045c4b6-ef4d-4966-aa75-39eb3bf8cf2e" providerId="AD" clId="Web-{8D8F1AF5-5469-7F62-B8CF-92A367E43B2E}" dt="2026-03-07T02:39:55.731" v="394"/>
          <ac:spMkLst>
            <pc:docMk/>
            <pc:sldMk cId="2570634174" sldId="260"/>
            <ac:spMk id="6" creationId="{51F94139-9779-2593-51D6-89E00E1EDEF8}"/>
          </ac:spMkLst>
        </pc:spChg>
        <pc:spChg chg="add mod">
          <ac:chgData name="Anika Hussain (2319161)" userId="S::2319161@student.uwtsd.ac.uk::4045c4b6-ef4d-4966-aa75-39eb3bf8cf2e" providerId="AD" clId="Web-{8D8F1AF5-5469-7F62-B8CF-92A367E43B2E}" dt="2026-03-07T05:30:26.526" v="831"/>
          <ac:spMkLst>
            <pc:docMk/>
            <pc:sldMk cId="2570634174" sldId="260"/>
            <ac:spMk id="9" creationId="{9F5A8B95-E785-CC90-1361-947ECF49F120}"/>
          </ac:spMkLst>
        </pc:spChg>
        <pc:spChg chg="add mod">
          <ac:chgData name="Anika Hussain (2319161)" userId="S::2319161@student.uwtsd.ac.uk::4045c4b6-ef4d-4966-aa75-39eb3bf8cf2e" providerId="AD" clId="Web-{8D8F1AF5-5469-7F62-B8CF-92A367E43B2E}" dt="2026-03-07T05:40:25.798" v="867"/>
          <ac:spMkLst>
            <pc:docMk/>
            <pc:sldMk cId="2570634174" sldId="260"/>
            <ac:spMk id="11" creationId="{5ED55AF6-9175-F862-E32C-6BB17AA570B9}"/>
          </ac:spMkLst>
        </pc:spChg>
        <pc:spChg chg="add mod">
          <ac:chgData name="Anika Hussain (2319161)" userId="S::2319161@student.uwtsd.ac.uk::4045c4b6-ef4d-4966-aa75-39eb3bf8cf2e" providerId="AD" clId="Web-{8D8F1AF5-5469-7F62-B8CF-92A367E43B2E}" dt="2026-03-07T05:40:09.219" v="866"/>
          <ac:spMkLst>
            <pc:docMk/>
            <pc:sldMk cId="2570634174" sldId="260"/>
            <ac:spMk id="13" creationId="{4EE0D7C7-FEE2-40E2-AA14-83899DAB6547}"/>
          </ac:spMkLst>
        </pc:spChg>
        <pc:spChg chg="add mod">
          <ac:chgData name="Anika Hussain (2319161)" userId="S::2319161@student.uwtsd.ac.uk::4045c4b6-ef4d-4966-aa75-39eb3bf8cf2e" providerId="AD" clId="Web-{8D8F1AF5-5469-7F62-B8CF-92A367E43B2E}" dt="2026-03-07T05:38:28.075" v="859" actId="20577"/>
          <ac:spMkLst>
            <pc:docMk/>
            <pc:sldMk cId="2570634174" sldId="260"/>
            <ac:spMk id="1751" creationId="{E72AEB45-4DEF-68EB-4CFD-FDB61B2166EB}"/>
          </ac:spMkLst>
        </pc:spChg>
        <pc:graphicFrameChg chg="add del mod modGraphic">
          <ac:chgData name="Anika Hussain (2319161)" userId="S::2319161@student.uwtsd.ac.uk::4045c4b6-ef4d-4966-aa75-39eb3bf8cf2e" providerId="AD" clId="Web-{8D8F1AF5-5469-7F62-B8CF-92A367E43B2E}" dt="2026-03-07T05:03:07.925" v="557"/>
          <ac:graphicFrameMkLst>
            <pc:docMk/>
            <pc:sldMk cId="2570634174" sldId="260"/>
            <ac:graphicFrameMk id="7" creationId="{CB9538C4-568D-6EEF-9885-FC1FA238D405}"/>
          </ac:graphicFrameMkLst>
        </pc:graphicFrameChg>
        <pc:graphicFrameChg chg="add del mod modGraphic">
          <ac:chgData name="Anika Hussain (2319161)" userId="S::2319161@student.uwtsd.ac.uk::4045c4b6-ef4d-4966-aa75-39eb3bf8cf2e" providerId="AD" clId="Web-{8D8F1AF5-5469-7F62-B8CF-92A367E43B2E}" dt="2026-03-07T04:58:09.478" v="555"/>
          <ac:graphicFrameMkLst>
            <pc:docMk/>
            <pc:sldMk cId="2570634174" sldId="260"/>
            <ac:graphicFrameMk id="14" creationId="{30D3D20B-AEC0-DE76-039C-D73E860AF081}"/>
          </ac:graphicFrameMkLst>
        </pc:graphicFrameChg>
        <pc:graphicFrameChg chg="add mod modGraphic">
          <ac:chgData name="Anika Hussain (2319161)" userId="S::2319161@student.uwtsd.ac.uk::4045c4b6-ef4d-4966-aa75-39eb3bf8cf2e" providerId="AD" clId="Web-{8D8F1AF5-5469-7F62-B8CF-92A367E43B2E}" dt="2026-03-07T05:39:00.701" v="861" actId="1076"/>
          <ac:graphicFrameMkLst>
            <pc:docMk/>
            <pc:sldMk cId="2570634174" sldId="260"/>
            <ac:graphicFrameMk id="23" creationId="{D2035CCA-6BEA-5541-A1B9-60C392491512}"/>
          </ac:graphicFrameMkLst>
        </pc:graphicFrameChg>
        <pc:picChg chg="add del mod">
          <ac:chgData name="Anika Hussain (2319161)" userId="S::2319161@student.uwtsd.ac.uk::4045c4b6-ef4d-4966-aa75-39eb3bf8cf2e" providerId="AD" clId="Web-{8D8F1AF5-5469-7F62-B8CF-92A367E43B2E}" dt="2026-03-07T03:27:19.973" v="509"/>
          <ac:picMkLst>
            <pc:docMk/>
            <pc:sldMk cId="2570634174" sldId="260"/>
            <ac:picMk id="7" creationId="{8443E23E-1B15-FA2B-E0FC-0A78B381F4FF}"/>
          </ac:picMkLst>
        </pc:picChg>
      </pc:sldChg>
      <pc:sldChg chg="new ord">
        <pc:chgData name="Anika Hussain (2319161)" userId="S::2319161@student.uwtsd.ac.uk::4045c4b6-ef4d-4966-aa75-39eb3bf8cf2e" providerId="AD" clId="Web-{8D8F1AF5-5469-7F62-B8CF-92A367E43B2E}" dt="2026-03-07T05:44:41.672" v="873"/>
        <pc:sldMkLst>
          <pc:docMk/>
          <pc:sldMk cId="438070988" sldId="261"/>
        </pc:sldMkLst>
      </pc:sldChg>
      <pc:sldMasterChg chg="mod modTransition setBg modSldLayout">
        <pc:chgData name="Anika Hussain (2319161)" userId="S::2319161@student.uwtsd.ac.uk::4045c4b6-ef4d-4966-aa75-39eb3bf8cf2e" providerId="AD" clId="Web-{8D8F1AF5-5469-7F62-B8CF-92A367E43B2E}" dt="2026-03-07T05:42:48.982" v="871"/>
        <pc:sldMasterMkLst>
          <pc:docMk/>
          <pc:sldMasterMk cId="2460954070" sldId="2147483660"/>
        </pc:sldMasterMkLst>
        <pc:sldLayoutChg chg="mod modTransition">
          <pc:chgData name="Anika Hussain (2319161)" userId="S::2319161@student.uwtsd.ac.uk::4045c4b6-ef4d-4966-aa75-39eb3bf8cf2e" providerId="AD" clId="Web-{8D8F1AF5-5469-7F62-B8CF-92A367E43B2E}" dt="2026-03-07T05:42:48.982" v="871"/>
          <pc:sldLayoutMkLst>
            <pc:docMk/>
            <pc:sldMasterMk cId="2460954070" sldId="2147483660"/>
            <pc:sldLayoutMk cId="2385387890" sldId="2147483661"/>
          </pc:sldLayoutMkLst>
        </pc:sldLayoutChg>
        <pc:sldLayoutChg chg="mod modTransition">
          <pc:chgData name="Anika Hussain (2319161)" userId="S::2319161@student.uwtsd.ac.uk::4045c4b6-ef4d-4966-aa75-39eb3bf8cf2e" providerId="AD" clId="Web-{8D8F1AF5-5469-7F62-B8CF-92A367E43B2E}" dt="2026-03-07T05:42:48.982" v="871"/>
          <pc:sldLayoutMkLst>
            <pc:docMk/>
            <pc:sldMasterMk cId="2460954070" sldId="2147483660"/>
            <pc:sldLayoutMk cId="949138452" sldId="2147483662"/>
          </pc:sldLayoutMkLst>
        </pc:sldLayoutChg>
        <pc:sldLayoutChg chg="mod modTransition">
          <pc:chgData name="Anika Hussain (2319161)" userId="S::2319161@student.uwtsd.ac.uk::4045c4b6-ef4d-4966-aa75-39eb3bf8cf2e" providerId="AD" clId="Web-{8D8F1AF5-5469-7F62-B8CF-92A367E43B2E}" dt="2026-03-07T05:42:48.982" v="871"/>
          <pc:sldLayoutMkLst>
            <pc:docMk/>
            <pc:sldMasterMk cId="2460954070" sldId="2147483660"/>
            <pc:sldLayoutMk cId="2591524520" sldId="2147483663"/>
          </pc:sldLayoutMkLst>
        </pc:sldLayoutChg>
        <pc:sldLayoutChg chg="mod modTransition">
          <pc:chgData name="Anika Hussain (2319161)" userId="S::2319161@student.uwtsd.ac.uk::4045c4b6-ef4d-4966-aa75-39eb3bf8cf2e" providerId="AD" clId="Web-{8D8F1AF5-5469-7F62-B8CF-92A367E43B2E}" dt="2026-03-07T05:42:48.982" v="871"/>
          <pc:sldLayoutMkLst>
            <pc:docMk/>
            <pc:sldMasterMk cId="2460954070" sldId="2147483660"/>
            <pc:sldLayoutMk cId="1203092039" sldId="2147483664"/>
          </pc:sldLayoutMkLst>
        </pc:sldLayoutChg>
        <pc:sldLayoutChg chg="mod modTransition">
          <pc:chgData name="Anika Hussain (2319161)" userId="S::2319161@student.uwtsd.ac.uk::4045c4b6-ef4d-4966-aa75-39eb3bf8cf2e" providerId="AD" clId="Web-{8D8F1AF5-5469-7F62-B8CF-92A367E43B2E}" dt="2026-03-07T05:42:48.982" v="871"/>
          <pc:sldLayoutMkLst>
            <pc:docMk/>
            <pc:sldMasterMk cId="2460954070" sldId="2147483660"/>
            <pc:sldLayoutMk cId="3733172339" sldId="2147483665"/>
          </pc:sldLayoutMkLst>
        </pc:sldLayoutChg>
        <pc:sldLayoutChg chg="mod modTransition">
          <pc:chgData name="Anika Hussain (2319161)" userId="S::2319161@student.uwtsd.ac.uk::4045c4b6-ef4d-4966-aa75-39eb3bf8cf2e" providerId="AD" clId="Web-{8D8F1AF5-5469-7F62-B8CF-92A367E43B2E}" dt="2026-03-07T05:42:48.982" v="871"/>
          <pc:sldLayoutMkLst>
            <pc:docMk/>
            <pc:sldMasterMk cId="2460954070" sldId="2147483660"/>
            <pc:sldLayoutMk cId="3210312558" sldId="2147483666"/>
          </pc:sldLayoutMkLst>
        </pc:sldLayoutChg>
        <pc:sldLayoutChg chg="mod modTransition">
          <pc:chgData name="Anika Hussain (2319161)" userId="S::2319161@student.uwtsd.ac.uk::4045c4b6-ef4d-4966-aa75-39eb3bf8cf2e" providerId="AD" clId="Web-{8D8F1AF5-5469-7F62-B8CF-92A367E43B2E}" dt="2026-03-07T05:42:48.982" v="871"/>
          <pc:sldLayoutMkLst>
            <pc:docMk/>
            <pc:sldMasterMk cId="2460954070" sldId="2147483660"/>
            <pc:sldLayoutMk cId="3146388984" sldId="2147483667"/>
          </pc:sldLayoutMkLst>
        </pc:sldLayoutChg>
        <pc:sldLayoutChg chg="mod modTransition">
          <pc:chgData name="Anika Hussain (2319161)" userId="S::2319161@student.uwtsd.ac.uk::4045c4b6-ef4d-4966-aa75-39eb3bf8cf2e" providerId="AD" clId="Web-{8D8F1AF5-5469-7F62-B8CF-92A367E43B2E}" dt="2026-03-07T05:42:48.982" v="871"/>
          <pc:sldLayoutMkLst>
            <pc:docMk/>
            <pc:sldMasterMk cId="2460954070" sldId="2147483660"/>
            <pc:sldLayoutMk cId="3171841454" sldId="2147483668"/>
          </pc:sldLayoutMkLst>
        </pc:sldLayoutChg>
        <pc:sldLayoutChg chg="mod modTransition">
          <pc:chgData name="Anika Hussain (2319161)" userId="S::2319161@student.uwtsd.ac.uk::4045c4b6-ef4d-4966-aa75-39eb3bf8cf2e" providerId="AD" clId="Web-{8D8F1AF5-5469-7F62-B8CF-92A367E43B2E}" dt="2026-03-07T05:42:48.982" v="871"/>
          <pc:sldLayoutMkLst>
            <pc:docMk/>
            <pc:sldMasterMk cId="2460954070" sldId="2147483660"/>
            <pc:sldLayoutMk cId="1718958274" sldId="2147483669"/>
          </pc:sldLayoutMkLst>
        </pc:sldLayoutChg>
        <pc:sldLayoutChg chg="mod modTransition">
          <pc:chgData name="Anika Hussain (2319161)" userId="S::2319161@student.uwtsd.ac.uk::4045c4b6-ef4d-4966-aa75-39eb3bf8cf2e" providerId="AD" clId="Web-{8D8F1AF5-5469-7F62-B8CF-92A367E43B2E}" dt="2026-03-07T05:42:48.982" v="871"/>
          <pc:sldLayoutMkLst>
            <pc:docMk/>
            <pc:sldMasterMk cId="2460954070" sldId="2147483660"/>
            <pc:sldLayoutMk cId="2202905451" sldId="2147483670"/>
          </pc:sldLayoutMkLst>
        </pc:sldLayoutChg>
        <pc:sldLayoutChg chg="mod modTransition">
          <pc:chgData name="Anika Hussain (2319161)" userId="S::2319161@student.uwtsd.ac.uk::4045c4b6-ef4d-4966-aa75-39eb3bf8cf2e" providerId="AD" clId="Web-{8D8F1AF5-5469-7F62-B8CF-92A367E43B2E}" dt="2026-03-07T05:42:48.982" v="871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Anika Hussain (2319161)" userId="S::2319161@student.uwtsd.ac.uk::4045c4b6-ef4d-4966-aa75-39eb3bf8cf2e" providerId="AD" clId="Web-{E4F65607-8094-B60E-0DCB-C205690B3948}"/>
    <pc:docChg chg="modSld">
      <pc:chgData name="Anika Hussain (2319161)" userId="S::2319161@student.uwtsd.ac.uk::4045c4b6-ef4d-4966-aa75-39eb3bf8cf2e" providerId="AD" clId="Web-{E4F65607-8094-B60E-0DCB-C205690B3948}" dt="2026-03-07T08:22:41.923" v="390" actId="20577"/>
      <pc:docMkLst>
        <pc:docMk/>
      </pc:docMkLst>
      <pc:sldChg chg="modSp addAnim delAnim modAnim">
        <pc:chgData name="Anika Hussain (2319161)" userId="S::2319161@student.uwtsd.ac.uk::4045c4b6-ef4d-4966-aa75-39eb3bf8cf2e" providerId="AD" clId="Web-{E4F65607-8094-B60E-0DCB-C205690B3948}" dt="2026-03-07T08:18:52.300" v="368" actId="20577"/>
        <pc:sldMkLst>
          <pc:docMk/>
          <pc:sldMk cId="841439201" sldId="257"/>
        </pc:sldMkLst>
        <pc:spChg chg="mod">
          <ac:chgData name="Anika Hussain (2319161)" userId="S::2319161@student.uwtsd.ac.uk::4045c4b6-ef4d-4966-aa75-39eb3bf8cf2e" providerId="AD" clId="Web-{E4F65607-8094-B60E-0DCB-C205690B3948}" dt="2026-03-07T05:54:50.763" v="0" actId="20577"/>
          <ac:spMkLst>
            <pc:docMk/>
            <pc:sldMk cId="841439201" sldId="257"/>
            <ac:spMk id="2" creationId="{20F3957C-07E3-0A55-2925-878586E28CAD}"/>
          </ac:spMkLst>
        </pc:spChg>
        <pc:spChg chg="mod">
          <ac:chgData name="Anika Hussain (2319161)" userId="S::2319161@student.uwtsd.ac.uk::4045c4b6-ef4d-4966-aa75-39eb3bf8cf2e" providerId="AD" clId="Web-{E4F65607-8094-B60E-0DCB-C205690B3948}" dt="2026-03-07T07:51:15.559" v="305" actId="1076"/>
          <ac:spMkLst>
            <pc:docMk/>
            <pc:sldMk cId="841439201" sldId="257"/>
            <ac:spMk id="3" creationId="{2DFAAD69-D0E3-1C1D-9C23-19A2BA2D59AB}"/>
          </ac:spMkLst>
        </pc:spChg>
        <pc:spChg chg="mod">
          <ac:chgData name="Anika Hussain (2319161)" userId="S::2319161@student.uwtsd.ac.uk::4045c4b6-ef4d-4966-aa75-39eb3bf8cf2e" providerId="AD" clId="Web-{E4F65607-8094-B60E-0DCB-C205690B3948}" dt="2026-03-07T08:18:52.300" v="368" actId="20577"/>
          <ac:spMkLst>
            <pc:docMk/>
            <pc:sldMk cId="841439201" sldId="257"/>
            <ac:spMk id="6" creationId="{E614F0E4-3948-EEB3-5F74-16A5AC9CBEB6}"/>
          </ac:spMkLst>
        </pc:spChg>
        <pc:picChg chg="mod">
          <ac:chgData name="Anika Hussain (2319161)" userId="S::2319161@student.uwtsd.ac.uk::4045c4b6-ef4d-4966-aa75-39eb3bf8cf2e" providerId="AD" clId="Web-{E4F65607-8094-B60E-0DCB-C205690B3948}" dt="2026-03-07T07:51:18.606" v="306" actId="1076"/>
          <ac:picMkLst>
            <pc:docMk/>
            <pc:sldMk cId="841439201" sldId="257"/>
            <ac:picMk id="13" creationId="{6C034491-B91D-6EFF-4E1D-5744BBB8E8D1}"/>
          </ac:picMkLst>
        </pc:picChg>
      </pc:sldChg>
      <pc:sldChg chg="addSp delSp modSp mod setBg">
        <pc:chgData name="Anika Hussain (2319161)" userId="S::2319161@student.uwtsd.ac.uk::4045c4b6-ef4d-4966-aa75-39eb3bf8cf2e" providerId="AD" clId="Web-{E4F65607-8094-B60E-0DCB-C205690B3948}" dt="2026-03-07T08:08:49.050" v="345" actId="20577"/>
        <pc:sldMkLst>
          <pc:docMk/>
          <pc:sldMk cId="282413621" sldId="259"/>
        </pc:sldMkLst>
        <pc:spChg chg="del mod">
          <ac:chgData name="Anika Hussain (2319161)" userId="S::2319161@student.uwtsd.ac.uk::4045c4b6-ef4d-4966-aa75-39eb3bf8cf2e" providerId="AD" clId="Web-{E4F65607-8094-B60E-0DCB-C205690B3948}" dt="2026-03-07T07:28:27.059" v="101"/>
          <ac:spMkLst>
            <pc:docMk/>
            <pc:sldMk cId="282413621" sldId="259"/>
            <ac:spMk id="2" creationId="{BAFCDECD-E8A9-A8D6-D4F8-993F5EAEFCC4}"/>
          </ac:spMkLst>
        </pc:spChg>
        <pc:spChg chg="del mod">
          <ac:chgData name="Anika Hussain (2319161)" userId="S::2319161@student.uwtsd.ac.uk::4045c4b6-ef4d-4966-aa75-39eb3bf8cf2e" providerId="AD" clId="Web-{E4F65607-8094-B60E-0DCB-C205690B3948}" dt="2026-03-07T07:27:22.167" v="92"/>
          <ac:spMkLst>
            <pc:docMk/>
            <pc:sldMk cId="282413621" sldId="259"/>
            <ac:spMk id="3" creationId="{17D55706-6D94-90B8-5668-362886805220}"/>
          </ac:spMkLst>
        </pc:spChg>
        <pc:spChg chg="add del mod">
          <ac:chgData name="Anika Hussain (2319161)" userId="S::2319161@student.uwtsd.ac.uk::4045c4b6-ef4d-4966-aa75-39eb3bf8cf2e" providerId="AD" clId="Web-{E4F65607-8094-B60E-0DCB-C205690B3948}" dt="2026-03-07T07:28:16.497" v="100"/>
          <ac:spMkLst>
            <pc:docMk/>
            <pc:sldMk cId="282413621" sldId="259"/>
            <ac:spMk id="5" creationId="{09670FCE-6195-0CB7-01C5-86FD916D4F20}"/>
          </ac:spMkLst>
        </pc:spChg>
        <pc:spChg chg="add del">
          <ac:chgData name="Anika Hussain (2319161)" userId="S::2319161@student.uwtsd.ac.uk::4045c4b6-ef4d-4966-aa75-39eb3bf8cf2e" providerId="AD" clId="Web-{E4F65607-8094-B60E-0DCB-C205690B3948}" dt="2026-03-07T07:28:00.668" v="99"/>
          <ac:spMkLst>
            <pc:docMk/>
            <pc:sldMk cId="282413621" sldId="259"/>
            <ac:spMk id="6" creationId="{17D55706-6D94-90B8-5668-362886805220}"/>
          </ac:spMkLst>
        </pc:spChg>
        <pc:spChg chg="add del mod">
          <ac:chgData name="Anika Hussain (2319161)" userId="S::2319161@student.uwtsd.ac.uk::4045c4b6-ef4d-4966-aa75-39eb3bf8cf2e" providerId="AD" clId="Web-{E4F65607-8094-B60E-0DCB-C205690B3948}" dt="2026-03-07T07:27:57.793" v="98"/>
          <ac:spMkLst>
            <pc:docMk/>
            <pc:sldMk cId="282413621" sldId="259"/>
            <ac:spMk id="7" creationId="{9C6114F7-22E2-E9A2-1409-7EE09FBFE5C9}"/>
          </ac:spMkLst>
        </pc:spChg>
        <pc:spChg chg="add del mod">
          <ac:chgData name="Anika Hussain (2319161)" userId="S::2319161@student.uwtsd.ac.uk::4045c4b6-ef4d-4966-aa75-39eb3bf8cf2e" providerId="AD" clId="Web-{E4F65607-8094-B60E-0DCB-C205690B3948}" dt="2026-03-07T07:28:56.998" v="103"/>
          <ac:spMkLst>
            <pc:docMk/>
            <pc:sldMk cId="282413621" sldId="259"/>
            <ac:spMk id="9" creationId="{5DDE9316-6444-37E2-D77C-46A49940FD88}"/>
          </ac:spMkLst>
        </pc:spChg>
        <pc:spChg chg="add mod">
          <ac:chgData name="Anika Hussain (2319161)" userId="S::2319161@student.uwtsd.ac.uk::4045c4b6-ef4d-4966-aa75-39eb3bf8cf2e" providerId="AD" clId="Web-{E4F65607-8094-B60E-0DCB-C205690B3948}" dt="2026-03-07T08:07:59.769" v="338" actId="20577"/>
          <ac:spMkLst>
            <pc:docMk/>
            <pc:sldMk cId="282413621" sldId="259"/>
            <ac:spMk id="10" creationId="{BAFCDECD-E8A9-A8D6-D4F8-993F5EAEFCC4}"/>
          </ac:spMkLst>
        </pc:spChg>
        <pc:spChg chg="add del mod">
          <ac:chgData name="Anika Hussain (2319161)" userId="S::2319161@student.uwtsd.ac.uk::4045c4b6-ef4d-4966-aa75-39eb3bf8cf2e" providerId="AD" clId="Web-{E4F65607-8094-B60E-0DCB-C205690B3948}" dt="2026-03-07T07:29:28.358" v="106"/>
          <ac:spMkLst>
            <pc:docMk/>
            <pc:sldMk cId="282413621" sldId="259"/>
            <ac:spMk id="11" creationId="{111D7B94-78F4-ECC4-982E-E647279BE41A}"/>
          </ac:spMkLst>
        </pc:spChg>
        <pc:spChg chg="add mod">
          <ac:chgData name="Anika Hussain (2319161)" userId="S::2319161@student.uwtsd.ac.uk::4045c4b6-ef4d-4966-aa75-39eb3bf8cf2e" providerId="AD" clId="Web-{E4F65607-8094-B60E-0DCB-C205690B3948}" dt="2026-03-07T08:08:49.050" v="345" actId="20577"/>
          <ac:spMkLst>
            <pc:docMk/>
            <pc:sldMk cId="282413621" sldId="259"/>
            <ac:spMk id="12" creationId="{766D7D77-B64A-7BFB-184D-3C09ACF81561}"/>
          </ac:spMkLst>
        </pc:spChg>
      </pc:sldChg>
      <pc:sldChg chg="modSp">
        <pc:chgData name="Anika Hussain (2319161)" userId="S::2319161@student.uwtsd.ac.uk::4045c4b6-ef4d-4966-aa75-39eb3bf8cf2e" providerId="AD" clId="Web-{E4F65607-8094-B60E-0DCB-C205690B3948}" dt="2026-03-07T08:22:41.923" v="390" actId="20577"/>
        <pc:sldMkLst>
          <pc:docMk/>
          <pc:sldMk cId="2570634174" sldId="260"/>
        </pc:sldMkLst>
        <pc:spChg chg="mod">
          <ac:chgData name="Anika Hussain (2319161)" userId="S::2319161@student.uwtsd.ac.uk::4045c4b6-ef4d-4966-aa75-39eb3bf8cf2e" providerId="AD" clId="Web-{E4F65607-8094-B60E-0DCB-C205690B3948}" dt="2026-03-07T05:55:25.889" v="1" actId="20577"/>
          <ac:spMkLst>
            <pc:docMk/>
            <pc:sldMk cId="2570634174" sldId="260"/>
            <ac:spMk id="5" creationId="{0476DB34-5396-9F74-CDA3-85C21B37B63A}"/>
          </ac:spMkLst>
        </pc:spChg>
        <pc:spChg chg="mod">
          <ac:chgData name="Anika Hussain (2319161)" userId="S::2319161@student.uwtsd.ac.uk::4045c4b6-ef4d-4966-aa75-39eb3bf8cf2e" providerId="AD" clId="Web-{E4F65607-8094-B60E-0DCB-C205690B3948}" dt="2026-03-07T06:20:37.756" v="39" actId="20577"/>
          <ac:spMkLst>
            <pc:docMk/>
            <pc:sldMk cId="2570634174" sldId="260"/>
            <ac:spMk id="9" creationId="{9F5A8B95-E785-CC90-1361-947ECF49F120}"/>
          </ac:spMkLst>
        </pc:spChg>
        <pc:spChg chg="mod">
          <ac:chgData name="Anika Hussain (2319161)" userId="S::2319161@student.uwtsd.ac.uk::4045c4b6-ef4d-4966-aa75-39eb3bf8cf2e" providerId="AD" clId="Web-{E4F65607-8094-B60E-0DCB-C205690B3948}" dt="2026-03-07T05:56:01.548" v="3" actId="1076"/>
          <ac:spMkLst>
            <pc:docMk/>
            <pc:sldMk cId="2570634174" sldId="260"/>
            <ac:spMk id="11" creationId="{5ED55AF6-9175-F862-E32C-6BB17AA570B9}"/>
          </ac:spMkLst>
        </pc:spChg>
        <pc:spChg chg="mod">
          <ac:chgData name="Anika Hussain (2319161)" userId="S::2319161@student.uwtsd.ac.uk::4045c4b6-ef4d-4966-aa75-39eb3bf8cf2e" providerId="AD" clId="Web-{E4F65607-8094-B60E-0DCB-C205690B3948}" dt="2026-03-07T08:13:40.702" v="363" actId="1076"/>
          <ac:spMkLst>
            <pc:docMk/>
            <pc:sldMk cId="2570634174" sldId="260"/>
            <ac:spMk id="13" creationId="{4EE0D7C7-FEE2-40E2-AA14-83899DAB6547}"/>
          </ac:spMkLst>
        </pc:spChg>
        <pc:spChg chg="mod">
          <ac:chgData name="Anika Hussain (2319161)" userId="S::2319161@student.uwtsd.ac.uk::4045c4b6-ef4d-4966-aa75-39eb3bf8cf2e" providerId="AD" clId="Web-{E4F65607-8094-B60E-0DCB-C205690B3948}" dt="2026-03-07T08:22:41.923" v="390" actId="20577"/>
          <ac:spMkLst>
            <pc:docMk/>
            <pc:sldMk cId="2570634174" sldId="260"/>
            <ac:spMk id="1751" creationId="{E72AEB45-4DEF-68EB-4CFD-FDB61B2166EB}"/>
          </ac:spMkLst>
        </pc:spChg>
        <pc:graphicFrameChg chg="mod">
          <ac:chgData name="Anika Hussain (2319161)" userId="S::2319161@student.uwtsd.ac.uk::4045c4b6-ef4d-4966-aa75-39eb3bf8cf2e" providerId="AD" clId="Web-{E4F65607-8094-B60E-0DCB-C205690B3948}" dt="2026-03-07T08:13:31.452" v="362" actId="1076"/>
          <ac:graphicFrameMkLst>
            <pc:docMk/>
            <pc:sldMk cId="2570634174" sldId="260"/>
            <ac:graphicFrameMk id="23" creationId="{D2035CCA-6BEA-5541-A1B9-60C392491512}"/>
          </ac:graphicFrameMkLst>
        </pc:graphicFrameChg>
      </pc:sldChg>
      <pc:sldChg chg="addSp delSp modSp">
        <pc:chgData name="Anika Hussain (2319161)" userId="S::2319161@student.uwtsd.ac.uk::4045c4b6-ef4d-4966-aa75-39eb3bf8cf2e" providerId="AD" clId="Web-{E4F65607-8094-B60E-0DCB-C205690B3948}" dt="2026-03-07T08:09:26.629" v="349" actId="1076"/>
        <pc:sldMkLst>
          <pc:docMk/>
          <pc:sldMk cId="438070988" sldId="261"/>
        </pc:sldMkLst>
        <pc:spChg chg="add mod">
          <ac:chgData name="Anika Hussain (2319161)" userId="S::2319161@student.uwtsd.ac.uk::4045c4b6-ef4d-4966-aa75-39eb3bf8cf2e" providerId="AD" clId="Web-{E4F65607-8094-B60E-0DCB-C205690B3948}" dt="2026-03-07T07:40:04.707" v="296" actId="20577"/>
          <ac:spMkLst>
            <pc:docMk/>
            <pc:sldMk cId="438070988" sldId="261"/>
            <ac:spMk id="2" creationId="{4BFD0FD2-A8D7-8644-69EF-5FEB11A147F6}"/>
          </ac:spMkLst>
        </pc:spChg>
        <pc:spChg chg="del">
          <ac:chgData name="Anika Hussain (2319161)" userId="S::2319161@student.uwtsd.ac.uk::4045c4b6-ef4d-4966-aa75-39eb3bf8cf2e" providerId="AD" clId="Web-{E4F65607-8094-B60E-0DCB-C205690B3948}" dt="2026-03-07T06:11:25.014" v="24"/>
          <ac:spMkLst>
            <pc:docMk/>
            <pc:sldMk cId="438070988" sldId="261"/>
            <ac:spMk id="2" creationId="{8D92D733-8C44-2479-F9E9-ABD98EAA0344}"/>
          </ac:spMkLst>
        </pc:spChg>
        <pc:spChg chg="del">
          <ac:chgData name="Anika Hussain (2319161)" userId="S::2319161@student.uwtsd.ac.uk::4045c4b6-ef4d-4966-aa75-39eb3bf8cf2e" providerId="AD" clId="Web-{E4F65607-8094-B60E-0DCB-C205690B3948}" dt="2026-03-07T06:11:14.560" v="23"/>
          <ac:spMkLst>
            <pc:docMk/>
            <pc:sldMk cId="438070988" sldId="261"/>
            <ac:spMk id="3" creationId="{6C7622BC-DA6C-0208-3DE6-AB38E0A490B8}"/>
          </ac:spMkLst>
        </pc:spChg>
        <pc:graphicFrameChg chg="add del mod modGraphic">
          <ac:chgData name="Anika Hussain (2319161)" userId="S::2319161@student.uwtsd.ac.uk::4045c4b6-ef4d-4966-aa75-39eb3bf8cf2e" providerId="AD" clId="Web-{E4F65607-8094-B60E-0DCB-C205690B3948}" dt="2026-03-07T06:14:21.852" v="26"/>
          <ac:graphicFrameMkLst>
            <pc:docMk/>
            <pc:sldMk cId="438070988" sldId="261"/>
            <ac:graphicFrameMk id="4" creationId="{76BC8891-B885-F541-9385-D089F96BE1D8}"/>
          </ac:graphicFrameMkLst>
        </pc:graphicFrameChg>
        <pc:picChg chg="add mod">
          <ac:chgData name="Anika Hussain (2319161)" userId="S::2319161@student.uwtsd.ac.uk::4045c4b6-ef4d-4966-aa75-39eb3bf8cf2e" providerId="AD" clId="Web-{E4F65607-8094-B60E-0DCB-C205690B3948}" dt="2026-03-07T08:09:26.629" v="349" actId="1076"/>
          <ac:picMkLst>
            <pc:docMk/>
            <pc:sldMk cId="438070988" sldId="261"/>
            <ac:picMk id="3" creationId="{1EDC8B16-1050-7772-31AA-E10CA7979038}"/>
          </ac:picMkLst>
        </pc:picChg>
      </pc:sldChg>
    </pc:docChg>
  </pc:docChgLst>
  <pc:docChgLst>
    <pc:chgData name="Anika Hussain (2319161)" userId="S::2319161@student.uwtsd.ac.uk::4045c4b6-ef4d-4966-aa75-39eb3bf8cf2e" providerId="AD" clId="Web-{5A7CA093-ABB3-D138-60DD-9D3DF91B4E57}"/>
    <pc:docChg chg="modSld">
      <pc:chgData name="Anika Hussain (2319161)" userId="S::2319161@student.uwtsd.ac.uk::4045c4b6-ef4d-4966-aa75-39eb3bf8cf2e" providerId="AD" clId="Web-{5A7CA093-ABB3-D138-60DD-9D3DF91B4E57}" dt="2026-03-07T10:07:19.306" v="25" actId="20577"/>
      <pc:docMkLst>
        <pc:docMk/>
      </pc:docMkLst>
      <pc:sldChg chg="addSp delSp modSp addAnim delAnim">
        <pc:chgData name="Anika Hussain (2319161)" userId="S::2319161@student.uwtsd.ac.uk::4045c4b6-ef4d-4966-aa75-39eb3bf8cf2e" providerId="AD" clId="Web-{5A7CA093-ABB3-D138-60DD-9D3DF91B4E57}" dt="2026-03-07T08:31:32.703" v="24"/>
        <pc:sldMkLst>
          <pc:docMk/>
          <pc:sldMk cId="841439201" sldId="257"/>
        </pc:sldMkLst>
        <pc:spChg chg="add del mod">
          <ac:chgData name="Anika Hussain (2319161)" userId="S::2319161@student.uwtsd.ac.uk::4045c4b6-ef4d-4966-aa75-39eb3bf8cf2e" providerId="AD" clId="Web-{5A7CA093-ABB3-D138-60DD-9D3DF91B4E57}" dt="2026-03-07T08:28:20.534" v="15"/>
          <ac:spMkLst>
            <pc:docMk/>
            <pc:sldMk cId="841439201" sldId="257"/>
            <ac:spMk id="5" creationId="{3D0EF468-91A6-0744-238A-BFC76BEE242E}"/>
          </ac:spMkLst>
        </pc:spChg>
        <pc:spChg chg="del mod">
          <ac:chgData name="Anika Hussain (2319161)" userId="S::2319161@student.uwtsd.ac.uk::4045c4b6-ef4d-4966-aa75-39eb3bf8cf2e" providerId="AD" clId="Web-{5A7CA093-ABB3-D138-60DD-9D3DF91B4E57}" dt="2026-03-07T08:28:56.350" v="20"/>
          <ac:spMkLst>
            <pc:docMk/>
            <pc:sldMk cId="841439201" sldId="257"/>
            <ac:spMk id="6" creationId="{E614F0E4-3948-EEB3-5F74-16A5AC9CBEB6}"/>
          </ac:spMkLst>
        </pc:spChg>
        <pc:spChg chg="add mod">
          <ac:chgData name="Anika Hussain (2319161)" userId="S::2319161@student.uwtsd.ac.uk::4045c4b6-ef4d-4966-aa75-39eb3bf8cf2e" providerId="AD" clId="Web-{5A7CA093-ABB3-D138-60DD-9D3DF91B4E57}" dt="2026-03-07T08:31:16.656" v="23" actId="1076"/>
          <ac:spMkLst>
            <pc:docMk/>
            <pc:sldMk cId="841439201" sldId="257"/>
            <ac:spMk id="8" creationId="{6A0882AC-8E96-78CC-98CD-C669C40FCDC1}"/>
          </ac:spMkLst>
        </pc:spChg>
        <pc:picChg chg="mod">
          <ac:chgData name="Anika Hussain (2319161)" userId="S::2319161@student.uwtsd.ac.uk::4045c4b6-ef4d-4966-aa75-39eb3bf8cf2e" providerId="AD" clId="Web-{5A7CA093-ABB3-D138-60DD-9D3DF91B4E57}" dt="2026-03-07T08:24:00.557" v="3" actId="1076"/>
          <ac:picMkLst>
            <pc:docMk/>
            <pc:sldMk cId="841439201" sldId="257"/>
            <ac:picMk id="13" creationId="{6C034491-B91D-6EFF-4E1D-5744BBB8E8D1}"/>
          </ac:picMkLst>
        </pc:picChg>
      </pc:sldChg>
      <pc:sldChg chg="modSp">
        <pc:chgData name="Anika Hussain (2319161)" userId="S::2319161@student.uwtsd.ac.uk::4045c4b6-ef4d-4966-aa75-39eb3bf8cf2e" providerId="AD" clId="Web-{5A7CA093-ABB3-D138-60DD-9D3DF91B4E57}" dt="2026-03-07T10:07:19.306" v="25" actId="20577"/>
        <pc:sldMkLst>
          <pc:docMk/>
          <pc:sldMk cId="282413621" sldId="259"/>
        </pc:sldMkLst>
        <pc:spChg chg="mod">
          <ac:chgData name="Anika Hussain (2319161)" userId="S::2319161@student.uwtsd.ac.uk::4045c4b6-ef4d-4966-aa75-39eb3bf8cf2e" providerId="AD" clId="Web-{5A7CA093-ABB3-D138-60DD-9D3DF91B4E57}" dt="2026-03-07T10:07:19.306" v="25" actId="20577"/>
          <ac:spMkLst>
            <pc:docMk/>
            <pc:sldMk cId="282413621" sldId="259"/>
            <ac:spMk id="10" creationId="{BAFCDECD-E8A9-A8D6-D4F8-993F5EAEFCC4}"/>
          </ac:spMkLst>
        </pc:spChg>
      </pc:sldChg>
      <pc:sldChg chg="modSp">
        <pc:chgData name="Anika Hussain (2319161)" userId="S::2319161@student.uwtsd.ac.uk::4045c4b6-ef4d-4966-aa75-39eb3bf8cf2e" providerId="AD" clId="Web-{5A7CA093-ABB3-D138-60DD-9D3DF91B4E57}" dt="2026-03-07T08:25:26.607" v="8" actId="1076"/>
        <pc:sldMkLst>
          <pc:docMk/>
          <pc:sldMk cId="2570634174" sldId="260"/>
        </pc:sldMkLst>
        <pc:spChg chg="mod">
          <ac:chgData name="Anika Hussain (2319161)" userId="S::2319161@student.uwtsd.ac.uk::4045c4b6-ef4d-4966-aa75-39eb3bf8cf2e" providerId="AD" clId="Web-{5A7CA093-ABB3-D138-60DD-9D3DF91B4E57}" dt="2026-03-07T08:25:26.607" v="8" actId="1076"/>
          <ac:spMkLst>
            <pc:docMk/>
            <pc:sldMk cId="2570634174" sldId="260"/>
            <ac:spMk id="13" creationId="{4EE0D7C7-FEE2-40E2-AA14-83899DAB6547}"/>
          </ac:spMkLst>
        </pc:spChg>
        <pc:spChg chg="mod">
          <ac:chgData name="Anika Hussain (2319161)" userId="S::2319161@student.uwtsd.ac.uk::4045c4b6-ef4d-4966-aa75-39eb3bf8cf2e" providerId="AD" clId="Web-{5A7CA093-ABB3-D138-60DD-9D3DF91B4E57}" dt="2026-03-07T08:24:55.528" v="6" actId="20577"/>
          <ac:spMkLst>
            <pc:docMk/>
            <pc:sldMk cId="2570634174" sldId="260"/>
            <ac:spMk id="1751" creationId="{E72AEB45-4DEF-68EB-4CFD-FDB61B2166EB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3B58AC3-0C25-4428-8298-891419C7B4A7}" type="doc">
      <dgm:prSet loTypeId="urn:microsoft.com/office/officeart/2005/8/layout/list1" loCatId="list" qsTypeId="urn:microsoft.com/office/officeart/2005/8/quickstyle/simple2" qsCatId="simple" csTypeId="urn:microsoft.com/office/officeart/2005/8/colors/colorful1" csCatId="colorful" phldr="1"/>
      <dgm:spPr/>
      <dgm:t>
        <a:bodyPr/>
        <a:lstStyle/>
        <a:p>
          <a:endParaRPr lang="en-GB"/>
        </a:p>
      </dgm:t>
    </dgm:pt>
    <dgm:pt modelId="{18CCFDB4-27B7-4759-B252-406F5206F929}">
      <dgm:prSet phldrT="[Text]" phldr="0"/>
      <dgm:spPr/>
      <dgm:t>
        <a:bodyPr/>
        <a:lstStyle/>
        <a:p>
          <a:r>
            <a:rPr lang="en-GB" dirty="0">
              <a:latin typeface="Aptos Display" panose="020F0302020204030204"/>
            </a:rPr>
            <a:t>STIGMA</a:t>
          </a:r>
          <a:endParaRPr lang="en-GB" dirty="0"/>
        </a:p>
      </dgm:t>
    </dgm:pt>
    <dgm:pt modelId="{AECDCC51-ECE4-47C7-901A-2F34A5AFD781}" type="parTrans" cxnId="{665DCC0D-0496-4351-AA25-95183C3B1033}">
      <dgm:prSet/>
      <dgm:spPr/>
      <dgm:t>
        <a:bodyPr/>
        <a:lstStyle/>
        <a:p>
          <a:endParaRPr lang="en-GB"/>
        </a:p>
      </dgm:t>
    </dgm:pt>
    <dgm:pt modelId="{CACAFD60-8017-4B69-959D-149E3FBC4944}" type="sibTrans" cxnId="{665DCC0D-0496-4351-AA25-95183C3B1033}">
      <dgm:prSet/>
      <dgm:spPr/>
      <dgm:t>
        <a:bodyPr/>
        <a:lstStyle/>
        <a:p>
          <a:endParaRPr lang="en-GB"/>
        </a:p>
      </dgm:t>
    </dgm:pt>
    <dgm:pt modelId="{694BEA7A-C29A-4AE5-AF5A-43CEB0002B4C}">
      <dgm:prSet phldrT="[Text]" phldr="0"/>
      <dgm:spPr/>
      <dgm:t>
        <a:bodyPr/>
        <a:lstStyle/>
        <a:p>
          <a:pPr rtl="0"/>
          <a:r>
            <a:rPr lang="en-GB"/>
            <a:t>Media stereotypes </a:t>
          </a:r>
          <a:endParaRPr lang="en-GB">
            <a:latin typeface="Aptos Display" panose="020F0302020204030204"/>
          </a:endParaRPr>
        </a:p>
      </dgm:t>
    </dgm:pt>
    <dgm:pt modelId="{A158CB0B-B6CF-48C3-A5EC-4039C4382615}" type="parTrans" cxnId="{D053EE9D-0348-4336-873B-569058799339}">
      <dgm:prSet/>
      <dgm:spPr/>
      <dgm:t>
        <a:bodyPr/>
        <a:lstStyle/>
        <a:p>
          <a:endParaRPr lang="en-GB"/>
        </a:p>
      </dgm:t>
    </dgm:pt>
    <dgm:pt modelId="{97C789A4-B4D6-4F1A-A144-2F8C34E0C2E2}" type="sibTrans" cxnId="{D053EE9D-0348-4336-873B-569058799339}">
      <dgm:prSet/>
      <dgm:spPr/>
      <dgm:t>
        <a:bodyPr/>
        <a:lstStyle/>
        <a:p>
          <a:endParaRPr lang="en-GB"/>
        </a:p>
      </dgm:t>
    </dgm:pt>
    <dgm:pt modelId="{D2459527-51C9-4610-ACF8-51E6FF56DA29}">
      <dgm:prSet phldrT="[Text]" phldr="0"/>
      <dgm:spPr/>
      <dgm:t>
        <a:bodyPr/>
        <a:lstStyle/>
        <a:p>
          <a:r>
            <a:rPr lang="en-GB">
              <a:latin typeface="Aptos Display" panose="020F0302020204030204"/>
            </a:rPr>
            <a:t>DISCRIMINATION</a:t>
          </a:r>
          <a:endParaRPr lang="en-GB"/>
        </a:p>
      </dgm:t>
    </dgm:pt>
    <dgm:pt modelId="{86F8703A-3A39-4CD2-A64A-CB8D13B81F71}" type="parTrans" cxnId="{4115E3AA-9100-409C-86A4-83E197FB52E2}">
      <dgm:prSet/>
      <dgm:spPr/>
      <dgm:t>
        <a:bodyPr/>
        <a:lstStyle/>
        <a:p>
          <a:endParaRPr lang="en-GB"/>
        </a:p>
      </dgm:t>
    </dgm:pt>
    <dgm:pt modelId="{B4EC3D0C-AAF8-4FB6-A5B0-9130E7BFDE8C}" type="sibTrans" cxnId="{4115E3AA-9100-409C-86A4-83E197FB52E2}">
      <dgm:prSet/>
      <dgm:spPr/>
      <dgm:t>
        <a:bodyPr/>
        <a:lstStyle/>
        <a:p>
          <a:endParaRPr lang="en-GB"/>
        </a:p>
      </dgm:t>
    </dgm:pt>
    <dgm:pt modelId="{E9B11647-52C6-4A00-9D97-46332BE669A3}">
      <dgm:prSet phldrT="[Text]" phldr="0"/>
      <dgm:spPr/>
      <dgm:t>
        <a:bodyPr/>
        <a:lstStyle/>
        <a:p>
          <a:pPr rtl="0"/>
          <a:r>
            <a:rPr lang="en-GB"/>
            <a:t>Housing barriers</a:t>
          </a:r>
          <a:r>
            <a:rPr lang="en-GB">
              <a:latin typeface="Aptos Display" panose="020F0302020204030204"/>
            </a:rPr>
            <a:t> </a:t>
          </a:r>
        </a:p>
      </dgm:t>
    </dgm:pt>
    <dgm:pt modelId="{4A120D90-E123-4F01-A305-2D7E1C68548F}" type="parTrans" cxnId="{88283A20-402F-49FA-801D-27E4B71D43AA}">
      <dgm:prSet/>
      <dgm:spPr/>
      <dgm:t>
        <a:bodyPr/>
        <a:lstStyle/>
        <a:p>
          <a:endParaRPr lang="en-GB"/>
        </a:p>
      </dgm:t>
    </dgm:pt>
    <dgm:pt modelId="{5DE6DCC8-4CBD-4237-A775-8823C48B0C23}" type="sibTrans" cxnId="{88283A20-402F-49FA-801D-27E4B71D43AA}">
      <dgm:prSet/>
      <dgm:spPr/>
      <dgm:t>
        <a:bodyPr/>
        <a:lstStyle/>
        <a:p>
          <a:endParaRPr lang="en-GB"/>
        </a:p>
      </dgm:t>
    </dgm:pt>
    <dgm:pt modelId="{033015D2-8B96-4AA2-8B15-BF498949D46E}">
      <dgm:prSet phldrT="[Text]" phldr="0"/>
      <dgm:spPr/>
      <dgm:t>
        <a:bodyPr/>
        <a:lstStyle/>
        <a:p>
          <a:pPr rtl="0"/>
          <a:r>
            <a:rPr lang="en-GB">
              <a:latin typeface="Aptos Display" panose="020F0302020204030204"/>
            </a:rPr>
            <a:t>INEQUALITY</a:t>
          </a:r>
          <a:endParaRPr lang="en-GB"/>
        </a:p>
      </dgm:t>
    </dgm:pt>
    <dgm:pt modelId="{1CD5187E-9143-47F4-B364-4EBA914B9FDB}" type="parTrans" cxnId="{D3FE244B-236C-4C63-A9CF-A4B23BEE59D8}">
      <dgm:prSet/>
      <dgm:spPr/>
      <dgm:t>
        <a:bodyPr/>
        <a:lstStyle/>
        <a:p>
          <a:endParaRPr lang="en-GB"/>
        </a:p>
      </dgm:t>
    </dgm:pt>
    <dgm:pt modelId="{3E1151E1-FAA1-46E9-A756-BCD0B1ACE39B}" type="sibTrans" cxnId="{D3FE244B-236C-4C63-A9CF-A4B23BEE59D8}">
      <dgm:prSet/>
      <dgm:spPr/>
      <dgm:t>
        <a:bodyPr/>
        <a:lstStyle/>
        <a:p>
          <a:endParaRPr lang="en-GB"/>
        </a:p>
      </dgm:t>
    </dgm:pt>
    <dgm:pt modelId="{D460138C-E5EE-4ECD-89F0-81D8A64BA0A2}">
      <dgm:prSet phldr="0"/>
      <dgm:spPr/>
      <dgm:t>
        <a:bodyPr/>
        <a:lstStyle/>
        <a:p>
          <a:pPr rtl="0"/>
          <a:r>
            <a:rPr lang="en-GB"/>
            <a:t>Higher detention rates </a:t>
          </a:r>
          <a:endParaRPr lang="en-GB">
            <a:latin typeface="Aptos Display" panose="020F0302020204030204"/>
          </a:endParaRPr>
        </a:p>
      </dgm:t>
    </dgm:pt>
    <dgm:pt modelId="{259F339E-23CB-4843-8746-632733DC0DD1}" type="parTrans" cxnId="{71555B10-F7E5-441D-AB80-74793BA0558A}">
      <dgm:prSet/>
      <dgm:spPr/>
    </dgm:pt>
    <dgm:pt modelId="{0A2C8309-125D-44FF-BCA2-CA49E1A2CC6A}" type="sibTrans" cxnId="{71555B10-F7E5-441D-AB80-74793BA0558A}">
      <dgm:prSet/>
      <dgm:spPr/>
    </dgm:pt>
    <dgm:pt modelId="{C4098FF5-3492-4DFB-9C9A-FE0D05F4FE7A}">
      <dgm:prSet phldr="0"/>
      <dgm:spPr/>
      <dgm:t>
        <a:bodyPr/>
        <a:lstStyle/>
        <a:p>
          <a:pPr rtl="0"/>
          <a:r>
            <a:rPr lang="en-GB"/>
            <a:t>Socioeconomic disadvantage (NHS Digital, 2020; Morgan &amp; Fearon, 2007)</a:t>
          </a:r>
          <a:endParaRPr lang="en-GB">
            <a:latin typeface="Aptos Display" panose="020F0302020204030204"/>
          </a:endParaRPr>
        </a:p>
      </dgm:t>
    </dgm:pt>
    <dgm:pt modelId="{FB1BC01A-BBF3-480E-8EB6-DE23AC7C76F8}" type="parTrans" cxnId="{247DB34D-BC88-4799-A82B-164E1C0DD453}">
      <dgm:prSet/>
      <dgm:spPr/>
    </dgm:pt>
    <dgm:pt modelId="{0E23AC08-4585-496E-A4A8-5B6DB2D59E58}" type="sibTrans" cxnId="{247DB34D-BC88-4799-A82B-164E1C0DD453}">
      <dgm:prSet/>
      <dgm:spPr/>
    </dgm:pt>
    <dgm:pt modelId="{ECFF01CE-265C-4B23-9625-2BC9527F5B25}">
      <dgm:prSet phldr="0"/>
      <dgm:spPr/>
      <dgm:t>
        <a:bodyPr/>
        <a:lstStyle/>
        <a:p>
          <a:pPr rtl="0"/>
          <a:r>
            <a:rPr lang="en-GB">
              <a:latin typeface="Aptos Display" panose="020F0302020204030204"/>
            </a:rPr>
            <a:t> </a:t>
          </a:r>
          <a:r>
            <a:rPr lang="en-GB"/>
            <a:t>Employment barriers</a:t>
          </a:r>
          <a:r>
            <a:rPr lang="en-GB">
              <a:latin typeface="Aptos Display" panose="020F0302020204030204"/>
            </a:rPr>
            <a:t> </a:t>
          </a:r>
        </a:p>
      </dgm:t>
    </dgm:pt>
    <dgm:pt modelId="{828AF405-F482-4D26-AA61-DE5519FC12D7}" type="parTrans" cxnId="{273FCF66-67CC-45ED-8D49-0A89C2F300E5}">
      <dgm:prSet/>
      <dgm:spPr/>
    </dgm:pt>
    <dgm:pt modelId="{FFBBF80B-7D17-4FC2-978E-E56DDF934476}" type="sibTrans" cxnId="{273FCF66-67CC-45ED-8D49-0A89C2F300E5}">
      <dgm:prSet/>
      <dgm:spPr/>
    </dgm:pt>
    <dgm:pt modelId="{98E27131-1083-4778-A25D-15A17A8ADE8A}">
      <dgm:prSet phldr="0"/>
      <dgm:spPr/>
      <dgm:t>
        <a:bodyPr/>
        <a:lstStyle/>
        <a:p>
          <a:pPr rtl="0"/>
          <a:r>
            <a:rPr lang="en-GB">
              <a:latin typeface="Aptos Display" panose="020F0302020204030204"/>
            </a:rPr>
            <a:t> </a:t>
          </a:r>
          <a:r>
            <a:rPr lang="en-GB"/>
            <a:t>Healthcare </a:t>
          </a:r>
          <a:r>
            <a:rPr lang="en-GB">
              <a:latin typeface="Aptos Display" panose="020F0302020204030204"/>
            </a:rPr>
            <a:t>barriers</a:t>
          </a:r>
          <a:r>
            <a:rPr lang="en-GB" sz="1800">
              <a:latin typeface="Aptos Display" panose="020F0302020204030204"/>
            </a:rPr>
            <a:t> </a:t>
          </a:r>
          <a:r>
            <a:rPr lang="en-GB" sz="3400"/>
            <a:t>(Thornicroft, 2006)</a:t>
          </a:r>
          <a:endParaRPr lang="en-GB" sz="2200" dirty="0">
            <a:latin typeface="Aptos Display" panose="020F0302020204030204"/>
          </a:endParaRPr>
        </a:p>
      </dgm:t>
    </dgm:pt>
    <dgm:pt modelId="{7AEB0CDE-DE50-482C-95ED-3B92AE9C0927}" type="parTrans" cxnId="{F6C81376-03E5-46EB-BAE0-DB3AD079A218}">
      <dgm:prSet/>
      <dgm:spPr/>
    </dgm:pt>
    <dgm:pt modelId="{E5E9DED7-2AB5-4CC9-AA75-E4AE67B1062C}" type="sibTrans" cxnId="{F6C81376-03E5-46EB-BAE0-DB3AD079A218}">
      <dgm:prSet/>
      <dgm:spPr/>
    </dgm:pt>
    <dgm:pt modelId="{DA9FB4DD-2E45-4CB0-A0D6-6A06BBD272EA}">
      <dgm:prSet phldr="0"/>
      <dgm:spPr/>
      <dgm:t>
        <a:bodyPr/>
        <a:lstStyle/>
        <a:p>
          <a:pPr rtl="0"/>
          <a:r>
            <a:rPr lang="en-GB"/>
            <a:t>Public fear </a:t>
          </a:r>
          <a:endParaRPr lang="en-GB">
            <a:latin typeface="Aptos Display" panose="020F0302020204030204"/>
          </a:endParaRPr>
        </a:p>
      </dgm:t>
    </dgm:pt>
    <dgm:pt modelId="{1AC27222-86A9-453F-A1E0-92ECAA86DD4B}" type="parTrans" cxnId="{85392065-E56A-4665-A167-2C4A5E0EB87D}">
      <dgm:prSet/>
      <dgm:spPr/>
    </dgm:pt>
    <dgm:pt modelId="{04A82F81-802F-45E4-B18B-8C6354679EFE}" type="sibTrans" cxnId="{85392065-E56A-4665-A167-2C4A5E0EB87D}">
      <dgm:prSet/>
      <dgm:spPr/>
    </dgm:pt>
    <dgm:pt modelId="{1AE6870F-DF9B-48C9-8CBD-526CFA29321C}">
      <dgm:prSet phldr="0"/>
      <dgm:spPr/>
      <dgm:t>
        <a:bodyPr/>
        <a:lstStyle/>
        <a:p>
          <a:pPr rtl="0"/>
          <a:r>
            <a:rPr lang="en-GB">
              <a:latin typeface="Aptos Display" panose="020F0302020204030204"/>
            </a:rPr>
            <a:t>Self</a:t>
          </a:r>
          <a:r>
            <a:rPr lang="en-GB"/>
            <a:t>‑stigma </a:t>
          </a:r>
          <a:r>
            <a:rPr lang="en-GB" sz="2200" dirty="0"/>
            <a:t>(Corrigan, 2004; Thornicroft, 2006)</a:t>
          </a:r>
          <a:endParaRPr lang="en-GB" sz="2200" dirty="0">
            <a:latin typeface="Aptos Display" panose="020F0302020204030204"/>
          </a:endParaRPr>
        </a:p>
      </dgm:t>
    </dgm:pt>
    <dgm:pt modelId="{BEC2B604-9CDA-4A1C-8EB5-C0A99B2F65DE}" type="parTrans" cxnId="{299A1C3D-3735-4A8F-AD4A-F63F38231878}">
      <dgm:prSet/>
      <dgm:spPr/>
    </dgm:pt>
    <dgm:pt modelId="{E28B18BF-03E4-4B50-97D1-ABEC5A660C15}" type="sibTrans" cxnId="{299A1C3D-3735-4A8F-AD4A-F63F38231878}">
      <dgm:prSet/>
      <dgm:spPr/>
    </dgm:pt>
    <dgm:pt modelId="{E22E0D97-B598-4BD2-8FF4-25EC36B04501}" type="pres">
      <dgm:prSet presAssocID="{43B58AC3-0C25-4428-8298-891419C7B4A7}" presName="linear" presStyleCnt="0">
        <dgm:presLayoutVars>
          <dgm:dir/>
          <dgm:animLvl val="lvl"/>
          <dgm:resizeHandles val="exact"/>
        </dgm:presLayoutVars>
      </dgm:prSet>
      <dgm:spPr/>
    </dgm:pt>
    <dgm:pt modelId="{E3CA8397-FAE1-4881-B04C-555E2237B49C}" type="pres">
      <dgm:prSet presAssocID="{18CCFDB4-27B7-4759-B252-406F5206F929}" presName="parentLin" presStyleCnt="0"/>
      <dgm:spPr/>
    </dgm:pt>
    <dgm:pt modelId="{DC2F48CC-BC13-40E9-806C-6CD058E65D21}" type="pres">
      <dgm:prSet presAssocID="{18CCFDB4-27B7-4759-B252-406F5206F929}" presName="parentLeftMargin" presStyleLbl="node1" presStyleIdx="0" presStyleCnt="3"/>
      <dgm:spPr/>
    </dgm:pt>
    <dgm:pt modelId="{D753F266-7F11-4FB4-9F1A-8CA59FE784BC}" type="pres">
      <dgm:prSet presAssocID="{18CCFDB4-27B7-4759-B252-406F5206F92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D9C381A-BC5A-44A2-AFD2-33BCD9BE8C69}" type="pres">
      <dgm:prSet presAssocID="{18CCFDB4-27B7-4759-B252-406F5206F929}" presName="negativeSpace" presStyleCnt="0"/>
      <dgm:spPr/>
    </dgm:pt>
    <dgm:pt modelId="{20D53737-8FB6-42D2-9E17-F4905A52B070}" type="pres">
      <dgm:prSet presAssocID="{18CCFDB4-27B7-4759-B252-406F5206F929}" presName="childText" presStyleLbl="conFgAcc1" presStyleIdx="0" presStyleCnt="3">
        <dgm:presLayoutVars>
          <dgm:bulletEnabled val="1"/>
        </dgm:presLayoutVars>
      </dgm:prSet>
      <dgm:spPr/>
    </dgm:pt>
    <dgm:pt modelId="{9267FED7-E4B7-4F04-B05C-DA65551F1E94}" type="pres">
      <dgm:prSet presAssocID="{CACAFD60-8017-4B69-959D-149E3FBC4944}" presName="spaceBetweenRectangles" presStyleCnt="0"/>
      <dgm:spPr/>
    </dgm:pt>
    <dgm:pt modelId="{68F64E0F-264A-42C6-B683-5E6B821B2F2A}" type="pres">
      <dgm:prSet presAssocID="{D2459527-51C9-4610-ACF8-51E6FF56DA29}" presName="parentLin" presStyleCnt="0"/>
      <dgm:spPr/>
    </dgm:pt>
    <dgm:pt modelId="{0D99F069-5C63-493A-9F13-0B83F9C59048}" type="pres">
      <dgm:prSet presAssocID="{D2459527-51C9-4610-ACF8-51E6FF56DA29}" presName="parentLeftMargin" presStyleLbl="node1" presStyleIdx="0" presStyleCnt="3"/>
      <dgm:spPr/>
    </dgm:pt>
    <dgm:pt modelId="{B900FE69-E65A-463E-87CB-4862123FEFF6}" type="pres">
      <dgm:prSet presAssocID="{D2459527-51C9-4610-ACF8-51E6FF56DA29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5314C0B1-2335-400F-85A0-931E83A06642}" type="pres">
      <dgm:prSet presAssocID="{D2459527-51C9-4610-ACF8-51E6FF56DA29}" presName="negativeSpace" presStyleCnt="0"/>
      <dgm:spPr/>
    </dgm:pt>
    <dgm:pt modelId="{445640D4-8473-4BDF-A26E-857A13155A61}" type="pres">
      <dgm:prSet presAssocID="{D2459527-51C9-4610-ACF8-51E6FF56DA29}" presName="childText" presStyleLbl="conFgAcc1" presStyleIdx="1" presStyleCnt="3">
        <dgm:presLayoutVars>
          <dgm:bulletEnabled val="1"/>
        </dgm:presLayoutVars>
      </dgm:prSet>
      <dgm:spPr/>
    </dgm:pt>
    <dgm:pt modelId="{DC7C2329-E00F-4026-890C-0068930048AF}" type="pres">
      <dgm:prSet presAssocID="{B4EC3D0C-AAF8-4FB6-A5B0-9130E7BFDE8C}" presName="spaceBetweenRectangles" presStyleCnt="0"/>
      <dgm:spPr/>
    </dgm:pt>
    <dgm:pt modelId="{D4BDD90E-2134-4567-ACD8-A54BBAE060E5}" type="pres">
      <dgm:prSet presAssocID="{033015D2-8B96-4AA2-8B15-BF498949D46E}" presName="parentLin" presStyleCnt="0"/>
      <dgm:spPr/>
    </dgm:pt>
    <dgm:pt modelId="{1224FD15-C29B-4C35-8A0C-48F38CFFB5D6}" type="pres">
      <dgm:prSet presAssocID="{033015D2-8B96-4AA2-8B15-BF498949D46E}" presName="parentLeftMargin" presStyleLbl="node1" presStyleIdx="1" presStyleCnt="3"/>
      <dgm:spPr/>
    </dgm:pt>
    <dgm:pt modelId="{1913EA51-9300-4587-85B6-F5FF79DAB85F}" type="pres">
      <dgm:prSet presAssocID="{033015D2-8B96-4AA2-8B15-BF498949D46E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7C328D95-3EAB-46E4-A748-FE23F854E1DD}" type="pres">
      <dgm:prSet presAssocID="{033015D2-8B96-4AA2-8B15-BF498949D46E}" presName="negativeSpace" presStyleCnt="0"/>
      <dgm:spPr/>
    </dgm:pt>
    <dgm:pt modelId="{D3CE67F7-AC19-4EAC-ACEA-D8CDE1CA1DB0}" type="pres">
      <dgm:prSet presAssocID="{033015D2-8B96-4AA2-8B15-BF498949D46E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665DCC0D-0496-4351-AA25-95183C3B1033}" srcId="{43B58AC3-0C25-4428-8298-891419C7B4A7}" destId="{18CCFDB4-27B7-4759-B252-406F5206F929}" srcOrd="0" destOrd="0" parTransId="{AECDCC51-ECE4-47C7-901A-2F34A5AFD781}" sibTransId="{CACAFD60-8017-4B69-959D-149E3FBC4944}"/>
    <dgm:cxn modelId="{71555B10-F7E5-441D-AB80-74793BA0558A}" srcId="{033015D2-8B96-4AA2-8B15-BF498949D46E}" destId="{D460138C-E5EE-4ECD-89F0-81D8A64BA0A2}" srcOrd="0" destOrd="0" parTransId="{259F339E-23CB-4843-8746-632733DC0DD1}" sibTransId="{0A2C8309-125D-44FF-BCA2-CA49E1A2CC6A}"/>
    <dgm:cxn modelId="{9C7B8216-9E78-4F5B-BF6E-D831477E198D}" type="presOf" srcId="{033015D2-8B96-4AA2-8B15-BF498949D46E}" destId="{1913EA51-9300-4587-85B6-F5FF79DAB85F}" srcOrd="1" destOrd="0" presId="urn:microsoft.com/office/officeart/2005/8/layout/list1"/>
    <dgm:cxn modelId="{88283A20-402F-49FA-801D-27E4B71D43AA}" srcId="{D2459527-51C9-4610-ACF8-51E6FF56DA29}" destId="{E9B11647-52C6-4A00-9D97-46332BE669A3}" srcOrd="0" destOrd="0" parTransId="{4A120D90-E123-4F01-A305-2D7E1C68548F}" sibTransId="{5DE6DCC8-4CBD-4237-A775-8823C48B0C23}"/>
    <dgm:cxn modelId="{05277026-3EB7-4887-A25E-100BF7688C0D}" type="presOf" srcId="{98E27131-1083-4778-A25D-15A17A8ADE8A}" destId="{445640D4-8473-4BDF-A26E-857A13155A61}" srcOrd="0" destOrd="2" presId="urn:microsoft.com/office/officeart/2005/8/layout/list1"/>
    <dgm:cxn modelId="{1585652F-5920-4B5C-870F-AD4356040DA3}" type="presOf" srcId="{C4098FF5-3492-4DFB-9C9A-FE0D05F4FE7A}" destId="{D3CE67F7-AC19-4EAC-ACEA-D8CDE1CA1DB0}" srcOrd="0" destOrd="1" presId="urn:microsoft.com/office/officeart/2005/8/layout/list1"/>
    <dgm:cxn modelId="{299A1C3D-3735-4A8F-AD4A-F63F38231878}" srcId="{18CCFDB4-27B7-4759-B252-406F5206F929}" destId="{1AE6870F-DF9B-48C9-8CBD-526CFA29321C}" srcOrd="2" destOrd="0" parTransId="{BEC2B604-9CDA-4A1C-8EB5-C0A99B2F65DE}" sibTransId="{E28B18BF-03E4-4B50-97D1-ABEC5A660C15}"/>
    <dgm:cxn modelId="{9CF5A462-2E81-496E-93A4-42E96ADD1C61}" type="presOf" srcId="{18CCFDB4-27B7-4759-B252-406F5206F929}" destId="{D753F266-7F11-4FB4-9F1A-8CA59FE784BC}" srcOrd="1" destOrd="0" presId="urn:microsoft.com/office/officeart/2005/8/layout/list1"/>
    <dgm:cxn modelId="{85392065-E56A-4665-A167-2C4A5E0EB87D}" srcId="{18CCFDB4-27B7-4759-B252-406F5206F929}" destId="{DA9FB4DD-2E45-4CB0-A0D6-6A06BBD272EA}" srcOrd="1" destOrd="0" parTransId="{1AC27222-86A9-453F-A1E0-92ECAA86DD4B}" sibTransId="{04A82F81-802F-45E4-B18B-8C6354679EFE}"/>
    <dgm:cxn modelId="{273FCF66-67CC-45ED-8D49-0A89C2F300E5}" srcId="{D2459527-51C9-4610-ACF8-51E6FF56DA29}" destId="{ECFF01CE-265C-4B23-9625-2BC9527F5B25}" srcOrd="1" destOrd="0" parTransId="{828AF405-F482-4D26-AA61-DE5519FC12D7}" sibTransId="{FFBBF80B-7D17-4FC2-978E-E56DDF934476}"/>
    <dgm:cxn modelId="{D3FE244B-236C-4C63-A9CF-A4B23BEE59D8}" srcId="{43B58AC3-0C25-4428-8298-891419C7B4A7}" destId="{033015D2-8B96-4AA2-8B15-BF498949D46E}" srcOrd="2" destOrd="0" parTransId="{1CD5187E-9143-47F4-B364-4EBA914B9FDB}" sibTransId="{3E1151E1-FAA1-46E9-A756-BCD0B1ACE39B}"/>
    <dgm:cxn modelId="{247DB34D-BC88-4799-A82B-164E1C0DD453}" srcId="{033015D2-8B96-4AA2-8B15-BF498949D46E}" destId="{C4098FF5-3492-4DFB-9C9A-FE0D05F4FE7A}" srcOrd="1" destOrd="0" parTransId="{FB1BC01A-BBF3-480E-8EB6-DE23AC7C76F8}" sibTransId="{0E23AC08-4585-496E-A4A8-5B6DB2D59E58}"/>
    <dgm:cxn modelId="{15976C74-EB9A-4E19-A636-4455B26F02D8}" type="presOf" srcId="{18CCFDB4-27B7-4759-B252-406F5206F929}" destId="{DC2F48CC-BC13-40E9-806C-6CD058E65D21}" srcOrd="0" destOrd="0" presId="urn:microsoft.com/office/officeart/2005/8/layout/list1"/>
    <dgm:cxn modelId="{F6C81376-03E5-46EB-BAE0-DB3AD079A218}" srcId="{D2459527-51C9-4610-ACF8-51E6FF56DA29}" destId="{98E27131-1083-4778-A25D-15A17A8ADE8A}" srcOrd="2" destOrd="0" parTransId="{7AEB0CDE-DE50-482C-95ED-3B92AE9C0927}" sibTransId="{E5E9DED7-2AB5-4CC9-AA75-E4AE67B1062C}"/>
    <dgm:cxn modelId="{EB5BDD8F-6263-4DF6-8B28-3C5DDDB3D082}" type="presOf" srcId="{694BEA7A-C29A-4AE5-AF5A-43CEB0002B4C}" destId="{20D53737-8FB6-42D2-9E17-F4905A52B070}" srcOrd="0" destOrd="0" presId="urn:microsoft.com/office/officeart/2005/8/layout/list1"/>
    <dgm:cxn modelId="{E8602899-1353-41D0-8070-5FEB49C5394D}" type="presOf" srcId="{DA9FB4DD-2E45-4CB0-A0D6-6A06BBD272EA}" destId="{20D53737-8FB6-42D2-9E17-F4905A52B070}" srcOrd="0" destOrd="1" presId="urn:microsoft.com/office/officeart/2005/8/layout/list1"/>
    <dgm:cxn modelId="{D053EE9D-0348-4336-873B-569058799339}" srcId="{18CCFDB4-27B7-4759-B252-406F5206F929}" destId="{694BEA7A-C29A-4AE5-AF5A-43CEB0002B4C}" srcOrd="0" destOrd="0" parTransId="{A158CB0B-B6CF-48C3-A5EC-4039C4382615}" sibTransId="{97C789A4-B4D6-4F1A-A144-2F8C34E0C2E2}"/>
    <dgm:cxn modelId="{9EE2EEA4-FD32-4A82-AFD3-56951467A8A6}" type="presOf" srcId="{43B58AC3-0C25-4428-8298-891419C7B4A7}" destId="{E22E0D97-B598-4BD2-8FF4-25EC36B04501}" srcOrd="0" destOrd="0" presId="urn:microsoft.com/office/officeart/2005/8/layout/list1"/>
    <dgm:cxn modelId="{4115E3AA-9100-409C-86A4-83E197FB52E2}" srcId="{43B58AC3-0C25-4428-8298-891419C7B4A7}" destId="{D2459527-51C9-4610-ACF8-51E6FF56DA29}" srcOrd="1" destOrd="0" parTransId="{86F8703A-3A39-4CD2-A64A-CB8D13B81F71}" sibTransId="{B4EC3D0C-AAF8-4FB6-A5B0-9130E7BFDE8C}"/>
    <dgm:cxn modelId="{E6450FAC-B600-498A-A387-9F41133C7B1B}" type="presOf" srcId="{033015D2-8B96-4AA2-8B15-BF498949D46E}" destId="{1224FD15-C29B-4C35-8A0C-48F38CFFB5D6}" srcOrd="0" destOrd="0" presId="urn:microsoft.com/office/officeart/2005/8/layout/list1"/>
    <dgm:cxn modelId="{22DEE5D1-6DB8-4CE5-BF9C-237BBA528B70}" type="presOf" srcId="{D2459527-51C9-4610-ACF8-51E6FF56DA29}" destId="{0D99F069-5C63-493A-9F13-0B83F9C59048}" srcOrd="0" destOrd="0" presId="urn:microsoft.com/office/officeart/2005/8/layout/list1"/>
    <dgm:cxn modelId="{30D118D2-B3CF-445B-81A0-74D39B0D2887}" type="presOf" srcId="{D460138C-E5EE-4ECD-89F0-81D8A64BA0A2}" destId="{D3CE67F7-AC19-4EAC-ACEA-D8CDE1CA1DB0}" srcOrd="0" destOrd="0" presId="urn:microsoft.com/office/officeart/2005/8/layout/list1"/>
    <dgm:cxn modelId="{3C63D3D5-3A95-422C-A2AD-E243CA5FBADC}" type="presOf" srcId="{E9B11647-52C6-4A00-9D97-46332BE669A3}" destId="{445640D4-8473-4BDF-A26E-857A13155A61}" srcOrd="0" destOrd="0" presId="urn:microsoft.com/office/officeart/2005/8/layout/list1"/>
    <dgm:cxn modelId="{A03346D6-1B62-4D44-8D54-E1140B24386F}" type="presOf" srcId="{D2459527-51C9-4610-ACF8-51E6FF56DA29}" destId="{B900FE69-E65A-463E-87CB-4862123FEFF6}" srcOrd="1" destOrd="0" presId="urn:microsoft.com/office/officeart/2005/8/layout/list1"/>
    <dgm:cxn modelId="{1C9273E2-7C72-4EE1-9587-F4ABB7FD63D6}" type="presOf" srcId="{ECFF01CE-265C-4B23-9625-2BC9527F5B25}" destId="{445640D4-8473-4BDF-A26E-857A13155A61}" srcOrd="0" destOrd="1" presId="urn:microsoft.com/office/officeart/2005/8/layout/list1"/>
    <dgm:cxn modelId="{F2E3FDE7-BDFA-4C98-90E5-0EEB6796470F}" type="presOf" srcId="{1AE6870F-DF9B-48C9-8CBD-526CFA29321C}" destId="{20D53737-8FB6-42D2-9E17-F4905A52B070}" srcOrd="0" destOrd="2" presId="urn:microsoft.com/office/officeart/2005/8/layout/list1"/>
    <dgm:cxn modelId="{3A76F356-E464-43FB-9662-704BE24EE7A7}" type="presParOf" srcId="{E22E0D97-B598-4BD2-8FF4-25EC36B04501}" destId="{E3CA8397-FAE1-4881-B04C-555E2237B49C}" srcOrd="0" destOrd="0" presId="urn:microsoft.com/office/officeart/2005/8/layout/list1"/>
    <dgm:cxn modelId="{826343D4-9574-4201-99A7-BA85327F8B9B}" type="presParOf" srcId="{E3CA8397-FAE1-4881-B04C-555E2237B49C}" destId="{DC2F48CC-BC13-40E9-806C-6CD058E65D21}" srcOrd="0" destOrd="0" presId="urn:microsoft.com/office/officeart/2005/8/layout/list1"/>
    <dgm:cxn modelId="{B80D798C-95E2-4B74-8B44-7E3C0E7D688A}" type="presParOf" srcId="{E3CA8397-FAE1-4881-B04C-555E2237B49C}" destId="{D753F266-7F11-4FB4-9F1A-8CA59FE784BC}" srcOrd="1" destOrd="0" presId="urn:microsoft.com/office/officeart/2005/8/layout/list1"/>
    <dgm:cxn modelId="{BFEBA848-A93F-40CD-A59D-64B37DD7FCBC}" type="presParOf" srcId="{E22E0D97-B598-4BD2-8FF4-25EC36B04501}" destId="{9D9C381A-BC5A-44A2-AFD2-33BCD9BE8C69}" srcOrd="1" destOrd="0" presId="urn:microsoft.com/office/officeart/2005/8/layout/list1"/>
    <dgm:cxn modelId="{D5C24090-47BC-460F-AFD6-50BB43CD59F3}" type="presParOf" srcId="{E22E0D97-B598-4BD2-8FF4-25EC36B04501}" destId="{20D53737-8FB6-42D2-9E17-F4905A52B070}" srcOrd="2" destOrd="0" presId="urn:microsoft.com/office/officeart/2005/8/layout/list1"/>
    <dgm:cxn modelId="{650981BC-6DE8-48CA-B2FF-CE8AD9D7066C}" type="presParOf" srcId="{E22E0D97-B598-4BD2-8FF4-25EC36B04501}" destId="{9267FED7-E4B7-4F04-B05C-DA65551F1E94}" srcOrd="3" destOrd="0" presId="urn:microsoft.com/office/officeart/2005/8/layout/list1"/>
    <dgm:cxn modelId="{0CAB30B8-F353-4774-96AA-A83841D8BCE4}" type="presParOf" srcId="{E22E0D97-B598-4BD2-8FF4-25EC36B04501}" destId="{68F64E0F-264A-42C6-B683-5E6B821B2F2A}" srcOrd="4" destOrd="0" presId="urn:microsoft.com/office/officeart/2005/8/layout/list1"/>
    <dgm:cxn modelId="{5385CF16-38A7-44C2-AB4E-3F6C5FB87B43}" type="presParOf" srcId="{68F64E0F-264A-42C6-B683-5E6B821B2F2A}" destId="{0D99F069-5C63-493A-9F13-0B83F9C59048}" srcOrd="0" destOrd="0" presId="urn:microsoft.com/office/officeart/2005/8/layout/list1"/>
    <dgm:cxn modelId="{E3F930FE-9455-430F-BEAD-EBB6D29DC2B8}" type="presParOf" srcId="{68F64E0F-264A-42C6-B683-5E6B821B2F2A}" destId="{B900FE69-E65A-463E-87CB-4862123FEFF6}" srcOrd="1" destOrd="0" presId="urn:microsoft.com/office/officeart/2005/8/layout/list1"/>
    <dgm:cxn modelId="{35C5B440-841F-4BE7-A0CC-6FA819E3EDE3}" type="presParOf" srcId="{E22E0D97-B598-4BD2-8FF4-25EC36B04501}" destId="{5314C0B1-2335-400F-85A0-931E83A06642}" srcOrd="5" destOrd="0" presId="urn:microsoft.com/office/officeart/2005/8/layout/list1"/>
    <dgm:cxn modelId="{9F689C05-59DC-4196-B150-985AA53B3163}" type="presParOf" srcId="{E22E0D97-B598-4BD2-8FF4-25EC36B04501}" destId="{445640D4-8473-4BDF-A26E-857A13155A61}" srcOrd="6" destOrd="0" presId="urn:microsoft.com/office/officeart/2005/8/layout/list1"/>
    <dgm:cxn modelId="{93B2812A-25C5-4BF6-9511-2314C1E103D7}" type="presParOf" srcId="{E22E0D97-B598-4BD2-8FF4-25EC36B04501}" destId="{DC7C2329-E00F-4026-890C-0068930048AF}" srcOrd="7" destOrd="0" presId="urn:microsoft.com/office/officeart/2005/8/layout/list1"/>
    <dgm:cxn modelId="{AB74CF32-B8BD-4DF5-A282-DA06E202E4EE}" type="presParOf" srcId="{E22E0D97-B598-4BD2-8FF4-25EC36B04501}" destId="{D4BDD90E-2134-4567-ACD8-A54BBAE060E5}" srcOrd="8" destOrd="0" presId="urn:microsoft.com/office/officeart/2005/8/layout/list1"/>
    <dgm:cxn modelId="{91050216-B008-4D62-9C81-A59779B4D0E9}" type="presParOf" srcId="{D4BDD90E-2134-4567-ACD8-A54BBAE060E5}" destId="{1224FD15-C29B-4C35-8A0C-48F38CFFB5D6}" srcOrd="0" destOrd="0" presId="urn:microsoft.com/office/officeart/2005/8/layout/list1"/>
    <dgm:cxn modelId="{F60E9835-6CCC-47A4-88D7-34C2F70C380E}" type="presParOf" srcId="{D4BDD90E-2134-4567-ACD8-A54BBAE060E5}" destId="{1913EA51-9300-4587-85B6-F5FF79DAB85F}" srcOrd="1" destOrd="0" presId="urn:microsoft.com/office/officeart/2005/8/layout/list1"/>
    <dgm:cxn modelId="{3352F30E-0265-4D23-B1B8-0E0138AD9F1D}" type="presParOf" srcId="{E22E0D97-B598-4BD2-8FF4-25EC36B04501}" destId="{7C328D95-3EAB-46E4-A748-FE23F854E1DD}" srcOrd="9" destOrd="0" presId="urn:microsoft.com/office/officeart/2005/8/layout/list1"/>
    <dgm:cxn modelId="{E24D1A83-02E1-4DED-8DF9-C57C2EC86FAE}" type="presParOf" srcId="{E22E0D97-B598-4BD2-8FF4-25EC36B04501}" destId="{D3CE67F7-AC19-4EAC-ACEA-D8CDE1CA1DB0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D53737-8FB6-42D2-9E17-F4905A52B070}">
      <dsp:nvSpPr>
        <dsp:cNvPr id="0" name=""/>
        <dsp:cNvSpPr/>
      </dsp:nvSpPr>
      <dsp:spPr>
        <a:xfrm>
          <a:off x="0" y="253381"/>
          <a:ext cx="3881887" cy="11670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1278" tIns="270764" rIns="301278" bIns="92456" numCol="1" spcCol="1270" anchor="t" anchorCtr="0">
          <a:noAutofit/>
        </a:bodyPr>
        <a:lstStyle/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Media stereotypes </a:t>
          </a:r>
          <a:endParaRPr lang="en-GB" sz="1300" kern="1200">
            <a:latin typeface="Aptos Display" panose="020F0302020204030204"/>
          </a:endParaRPr>
        </a:p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Public fear </a:t>
          </a:r>
          <a:endParaRPr lang="en-GB" sz="1300" kern="1200">
            <a:latin typeface="Aptos Display" panose="020F0302020204030204"/>
          </a:endParaRPr>
        </a:p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>
              <a:latin typeface="Aptos Display" panose="020F0302020204030204"/>
            </a:rPr>
            <a:t>Self</a:t>
          </a:r>
          <a:r>
            <a:rPr lang="en-GB" sz="1300" kern="1200"/>
            <a:t>‑stigma </a:t>
          </a:r>
          <a:r>
            <a:rPr lang="en-GB" sz="1300" kern="1200" dirty="0"/>
            <a:t>(Corrigan, 2004; Thornicroft, 2006)</a:t>
          </a:r>
          <a:endParaRPr lang="en-GB" sz="1300" kern="1200" dirty="0">
            <a:latin typeface="Aptos Display" panose="020F0302020204030204"/>
          </a:endParaRPr>
        </a:p>
      </dsp:txBody>
      <dsp:txXfrm>
        <a:off x="0" y="253381"/>
        <a:ext cx="3881887" cy="1167075"/>
      </dsp:txXfrm>
    </dsp:sp>
    <dsp:sp modelId="{D753F266-7F11-4FB4-9F1A-8CA59FE784BC}">
      <dsp:nvSpPr>
        <dsp:cNvPr id="0" name=""/>
        <dsp:cNvSpPr/>
      </dsp:nvSpPr>
      <dsp:spPr>
        <a:xfrm>
          <a:off x="194094" y="61501"/>
          <a:ext cx="2717320" cy="3837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708" tIns="0" rIns="102708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 dirty="0">
              <a:latin typeface="Aptos Display" panose="020F0302020204030204"/>
            </a:rPr>
            <a:t>STIGMA</a:t>
          </a:r>
          <a:endParaRPr lang="en-GB" sz="1300" kern="1200" dirty="0"/>
        </a:p>
      </dsp:txBody>
      <dsp:txXfrm>
        <a:off x="212828" y="80235"/>
        <a:ext cx="2679852" cy="346292"/>
      </dsp:txXfrm>
    </dsp:sp>
    <dsp:sp modelId="{445640D4-8473-4BDF-A26E-857A13155A61}">
      <dsp:nvSpPr>
        <dsp:cNvPr id="0" name=""/>
        <dsp:cNvSpPr/>
      </dsp:nvSpPr>
      <dsp:spPr>
        <a:xfrm>
          <a:off x="0" y="1682536"/>
          <a:ext cx="3881887" cy="982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1278" tIns="270764" rIns="301278" bIns="92456" numCol="1" spcCol="1270" anchor="t" anchorCtr="0">
          <a:noAutofit/>
        </a:bodyPr>
        <a:lstStyle/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Housing barriers</a:t>
          </a:r>
          <a:r>
            <a:rPr lang="en-GB" sz="1300" kern="1200">
              <a:latin typeface="Aptos Display" panose="020F0302020204030204"/>
            </a:rPr>
            <a:t> </a:t>
          </a:r>
        </a:p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>
              <a:latin typeface="Aptos Display" panose="020F0302020204030204"/>
            </a:rPr>
            <a:t> </a:t>
          </a:r>
          <a:r>
            <a:rPr lang="en-GB" sz="1300" kern="1200"/>
            <a:t>Employment barriers</a:t>
          </a:r>
          <a:r>
            <a:rPr lang="en-GB" sz="1300" kern="1200">
              <a:latin typeface="Aptos Display" panose="020F0302020204030204"/>
            </a:rPr>
            <a:t> </a:t>
          </a:r>
        </a:p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>
              <a:latin typeface="Aptos Display" panose="020F0302020204030204"/>
            </a:rPr>
            <a:t> </a:t>
          </a:r>
          <a:r>
            <a:rPr lang="en-GB" sz="1300" kern="1200"/>
            <a:t>Healthcare </a:t>
          </a:r>
          <a:r>
            <a:rPr lang="en-GB" sz="1300" kern="1200">
              <a:latin typeface="Aptos Display" panose="020F0302020204030204"/>
            </a:rPr>
            <a:t>barriers </a:t>
          </a:r>
          <a:r>
            <a:rPr lang="en-GB" sz="1300" kern="1200"/>
            <a:t>(Thornicroft, 2006)</a:t>
          </a:r>
          <a:endParaRPr lang="en-GB" sz="1300" kern="1200" dirty="0">
            <a:latin typeface="Aptos Display" panose="020F0302020204030204"/>
          </a:endParaRPr>
        </a:p>
      </dsp:txBody>
      <dsp:txXfrm>
        <a:off x="0" y="1682536"/>
        <a:ext cx="3881887" cy="982800"/>
      </dsp:txXfrm>
    </dsp:sp>
    <dsp:sp modelId="{B900FE69-E65A-463E-87CB-4862123FEFF6}">
      <dsp:nvSpPr>
        <dsp:cNvPr id="0" name=""/>
        <dsp:cNvSpPr/>
      </dsp:nvSpPr>
      <dsp:spPr>
        <a:xfrm>
          <a:off x="194094" y="1490656"/>
          <a:ext cx="2717320" cy="3837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708" tIns="0" rIns="102708" bIns="0" numCol="1" spcCol="1270" anchor="ctr" anchorCtr="0">
          <a:noAutofit/>
        </a:bodyPr>
        <a:lstStyle/>
        <a:p>
          <a:pPr marL="0" lvl="0" indent="0" algn="l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ptos Display" panose="020F0302020204030204"/>
            </a:rPr>
            <a:t>DISCRIMINATION</a:t>
          </a:r>
          <a:endParaRPr lang="en-GB" sz="1300" kern="1200"/>
        </a:p>
      </dsp:txBody>
      <dsp:txXfrm>
        <a:off x="212828" y="1509390"/>
        <a:ext cx="2679852" cy="346292"/>
      </dsp:txXfrm>
    </dsp:sp>
    <dsp:sp modelId="{D3CE67F7-AC19-4EAC-ACEA-D8CDE1CA1DB0}">
      <dsp:nvSpPr>
        <dsp:cNvPr id="0" name=""/>
        <dsp:cNvSpPr/>
      </dsp:nvSpPr>
      <dsp:spPr>
        <a:xfrm>
          <a:off x="0" y="2927417"/>
          <a:ext cx="3881887" cy="941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1278" tIns="270764" rIns="301278" bIns="92456" numCol="1" spcCol="1270" anchor="t" anchorCtr="0">
          <a:noAutofit/>
        </a:bodyPr>
        <a:lstStyle/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Higher detention rates </a:t>
          </a:r>
          <a:endParaRPr lang="en-GB" sz="1300" kern="1200">
            <a:latin typeface="Aptos Display" panose="020F0302020204030204"/>
          </a:endParaRPr>
        </a:p>
        <a:p>
          <a:pPr marL="114300" lvl="1" indent="-114300" algn="l" defTabSz="5778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300" kern="1200"/>
            <a:t>Socioeconomic disadvantage (NHS Digital, 2020; Morgan &amp; Fearon, 2007)</a:t>
          </a:r>
          <a:endParaRPr lang="en-GB" sz="1300" kern="1200">
            <a:latin typeface="Aptos Display" panose="020F0302020204030204"/>
          </a:endParaRPr>
        </a:p>
      </dsp:txBody>
      <dsp:txXfrm>
        <a:off x="0" y="2927417"/>
        <a:ext cx="3881887" cy="941850"/>
      </dsp:txXfrm>
    </dsp:sp>
    <dsp:sp modelId="{1913EA51-9300-4587-85B6-F5FF79DAB85F}">
      <dsp:nvSpPr>
        <dsp:cNvPr id="0" name=""/>
        <dsp:cNvSpPr/>
      </dsp:nvSpPr>
      <dsp:spPr>
        <a:xfrm>
          <a:off x="194094" y="2735537"/>
          <a:ext cx="2717320" cy="38376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102708" tIns="0" rIns="102708" bIns="0" numCol="1" spcCol="1270" anchor="ctr" anchorCtr="0">
          <a:noAutofit/>
        </a:bodyPr>
        <a:lstStyle/>
        <a:p>
          <a:pPr marL="0" lvl="0" indent="0" algn="l" defTabSz="5778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>
              <a:latin typeface="Aptos Display" panose="020F0302020204030204"/>
            </a:rPr>
            <a:t>INEQUALITY</a:t>
          </a:r>
          <a:endParaRPr lang="en-GB" sz="1300" kern="1200"/>
        </a:p>
      </dsp:txBody>
      <dsp:txXfrm>
        <a:off x="212828" y="2754271"/>
        <a:ext cx="2679852" cy="3462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stretch>
            <a:fillRect l="-20000" r="-20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07/03/2026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hyperlink" Target="https://assets.publishing.service.gov.uk/media/6888a0996478525675738f3a/fit-for-the-future-10-year-health-plan-for-england-executive-summary.pdf" TargetMode="External"/><Relationship Id="rId13" Type="http://schemas.openxmlformats.org/officeDocument/2006/relationships/hyperlink" Target="https://www.who.int/news-room/fact-sheets/detail/schizophrenia" TargetMode="External"/><Relationship Id="rId3" Type="http://schemas.openxmlformats.org/officeDocument/2006/relationships/hyperlink" Target="https://psycnet.apa.org/doiLanding?doi=10.1037%2F0003-066X.59.7.614" TargetMode="External"/><Relationship Id="rId7" Type="http://schemas.openxmlformats.org/officeDocument/2006/relationships/hyperlink" Target="https://digital.nhs.uk/data-and-information/publications/statistical/mental-health-act-statistics-annual-figures/2019-20-annual-figures" TargetMode="External"/><Relationship Id="rId12" Type="http://schemas.openxmlformats.org/officeDocument/2006/relationships/hyperlink" Target="https://www.who.int/publications/i/item/9789241506021" TargetMode="External"/><Relationship Id="rId2" Type="http://schemas.openxmlformats.org/officeDocument/2006/relationships/hyperlink" Target="https://doi.org/10.1177/1363461512437589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7/s1121189x00004723" TargetMode="External"/><Relationship Id="rId11" Type="http://schemas.openxmlformats.org/officeDocument/2006/relationships/hyperlink" Target="http://www.who.int" TargetMode="External"/><Relationship Id="rId5" Type="http://schemas.openxmlformats.org/officeDocument/2006/relationships/hyperlink" Target="https://doi.org/10.1192/bjp.177.5.396" TargetMode="External"/><Relationship Id="rId10" Type="http://schemas.openxmlformats.org/officeDocument/2006/relationships/hyperlink" Target="https://psycnet.apa.org/record/2015-13439-000" TargetMode="External"/><Relationship Id="rId4" Type="http://schemas.openxmlformats.org/officeDocument/2006/relationships/hyperlink" Target="https://assets.publishing.service.gov.uk/media/5a7b25d240f0b66a2fc057b1/dh_124058.pdf" TargetMode="External"/><Relationship Id="rId9" Type="http://schemas.openxmlformats.org/officeDocument/2006/relationships/hyperlink" Target="https://www.nice.org.uk/guidance/cg178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BFD0FD2-A8D7-8644-69EF-5FEB11A147F6}"/>
              </a:ext>
            </a:extLst>
          </p:cNvPr>
          <p:cNvSpPr txBox="1"/>
          <p:nvPr/>
        </p:nvSpPr>
        <p:spPr>
          <a:xfrm>
            <a:off x="186706" y="4229739"/>
            <a:ext cx="5323416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u="sng"/>
              <a:t>Name : </a:t>
            </a:r>
            <a:r>
              <a:rPr lang="en-GB" b="1" u="sng" dirty="0" err="1"/>
              <a:t>Anika </a:t>
            </a:r>
            <a:r>
              <a:rPr lang="en-GB" b="1" u="sng" dirty="0"/>
              <a:t>Hussain</a:t>
            </a:r>
          </a:p>
          <a:p>
            <a:r>
              <a:rPr lang="en-GB" b="1" u="sng"/>
              <a:t>Student ID:  2319161</a:t>
            </a:r>
            <a:endParaRPr lang="en-GB" b="1" u="sng" dirty="0"/>
          </a:p>
          <a:p>
            <a:r>
              <a:rPr lang="en-GB" b="1" u="sng" dirty="0"/>
              <a:t>Module </a:t>
            </a:r>
            <a:r>
              <a:rPr lang="en-GB" b="1" u="sng"/>
              <a:t>Code: BMHP6029</a:t>
            </a:r>
            <a:endParaRPr lang="en-GB" b="1" u="sng" dirty="0"/>
          </a:p>
          <a:p>
            <a:r>
              <a:rPr lang="en-GB" b="1" u="sng" dirty="0"/>
              <a:t>Module </a:t>
            </a:r>
            <a:r>
              <a:rPr lang="en-GB" b="1" u="sng"/>
              <a:t>Title: Psychopathological</a:t>
            </a:r>
            <a:r>
              <a:rPr lang="en-GB" b="1" u="sng" dirty="0"/>
              <a:t> Classifications and Provisions</a:t>
            </a:r>
          </a:p>
          <a:p>
            <a:r>
              <a:rPr lang="en-GB" b="1" u="sng" dirty="0"/>
              <a:t>Lecturer </a:t>
            </a:r>
            <a:r>
              <a:rPr lang="en-GB" b="1" u="sng"/>
              <a:t>Name: Neale</a:t>
            </a:r>
            <a:r>
              <a:rPr lang="en-GB" b="1" u="sng" dirty="0"/>
              <a:t> Haddon</a:t>
            </a:r>
          </a:p>
        </p:txBody>
      </p:sp>
      <p:pic>
        <p:nvPicPr>
          <p:cNvPr id="3" name="Graphic 2" descr="Brain in head with solid fill">
            <a:extLst>
              <a:ext uri="{FF2B5EF4-FFF2-40B4-BE49-F238E27FC236}">
                <a16:creationId xmlns:a16="http://schemas.microsoft.com/office/drawing/2014/main" id="{1EDC8B16-1050-7772-31AA-E10CA79790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8163636" y="14785"/>
            <a:ext cx="4167116" cy="42126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807098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F3957C-07E3-0A55-2925-878586E28C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3710" y="5691"/>
            <a:ext cx="10831902" cy="822356"/>
          </a:xfrm>
          <a:noFill/>
        </p:spPr>
        <p:txBody>
          <a:bodyPr>
            <a:normAutofit/>
          </a:bodyPr>
          <a:lstStyle/>
          <a:p>
            <a:pPr algn="ctr"/>
            <a:r>
              <a:rPr lang="en-GB" b="1" dirty="0">
                <a:ea typeface="+mj-lt"/>
                <a:cs typeface="+mj-lt"/>
              </a:rPr>
              <a:t> </a:t>
            </a:r>
            <a:r>
              <a:rPr lang="en-GB" b="1" dirty="0">
                <a:latin typeface="Aptos Display"/>
                <a:ea typeface="+mj-lt"/>
                <a:cs typeface="+mj-lt"/>
              </a:rPr>
              <a:t>    </a:t>
            </a:r>
            <a:r>
              <a:rPr lang="en-GB" b="1" dirty="0">
                <a:solidFill>
                  <a:schemeClr val="bg1"/>
                </a:solidFill>
                <a:latin typeface="Aptos Display"/>
                <a:ea typeface="+mj-lt"/>
                <a:cs typeface="+mj-lt"/>
              </a:rPr>
              <a:t> </a:t>
            </a:r>
            <a:r>
              <a:rPr lang="en-GB" sz="3200" b="1">
                <a:solidFill>
                  <a:schemeClr val="bg1"/>
                </a:solidFill>
                <a:latin typeface="Sagona Book"/>
                <a:ea typeface="+mj-lt"/>
                <a:cs typeface="+mj-lt"/>
              </a:rPr>
              <a:t>Historical Understanding of Schizophrenia</a:t>
            </a:r>
            <a:endParaRPr lang="en-GB" sz="3200">
              <a:solidFill>
                <a:schemeClr val="bg1"/>
              </a:solidFill>
              <a:latin typeface="Bookman Old Style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FAAD69-D0E3-1C1D-9C23-19A2BA2D59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13" y="1049248"/>
            <a:ext cx="3154393" cy="5444016"/>
          </a:xfrm>
          <a:prstGeom prst="flowChartAlternateProcess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400" b="1" u="sng" dirty="0">
                <a:ea typeface="+mn-lt"/>
                <a:cs typeface="+mn-lt"/>
              </a:rPr>
              <a:t>Introduction </a:t>
            </a:r>
            <a:endParaRPr lang="en-US" sz="1400" b="1" u="sng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400" dirty="0">
                <a:latin typeface="Aptos"/>
                <a:ea typeface="+mn-lt"/>
                <a:cs typeface="+mn-lt"/>
              </a:rPr>
              <a:t>• Schizophrenia is a severe mental health condition affecting thought, perception, behaviour, and identity (WHO, 2022).</a:t>
            </a:r>
            <a:endParaRPr lang="en-US" sz="1400">
              <a:latin typeface="Aptos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400" dirty="0">
                <a:latin typeface="Aptos"/>
                <a:ea typeface="+mn-lt"/>
                <a:cs typeface="+mn-lt"/>
              </a:rPr>
              <a:t> • </a:t>
            </a:r>
            <a:r>
              <a:rPr lang="en-GB" sz="1400" b="1" dirty="0">
                <a:latin typeface="Aptos"/>
                <a:ea typeface="+mn-lt"/>
                <a:cs typeface="+mn-lt"/>
              </a:rPr>
              <a:t>ICD‑11 (6A20):</a:t>
            </a:r>
            <a:r>
              <a:rPr lang="en-GB" sz="1400" dirty="0">
                <a:latin typeface="Aptos"/>
                <a:ea typeface="+mn-lt"/>
                <a:cs typeface="+mn-lt"/>
              </a:rPr>
              <a:t> persistent delusions, hallucinations, disorganised thinking, and negative </a:t>
            </a:r>
            <a:r>
              <a:rPr lang="en-GB" sz="1400">
                <a:latin typeface="Aptos"/>
                <a:ea typeface="+mn-lt"/>
                <a:cs typeface="+mn-lt"/>
              </a:rPr>
              <a:t>symptoms (WHO, 2022).</a:t>
            </a:r>
            <a:endParaRPr lang="en-US" sz="1400">
              <a:latin typeface="Aptos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400" dirty="0">
                <a:latin typeface="Aptos"/>
                <a:ea typeface="+mn-lt"/>
                <a:cs typeface="+mn-lt"/>
              </a:rPr>
              <a:t> • Approx.</a:t>
            </a:r>
            <a:r>
              <a:rPr lang="en-GB" sz="1400" b="1" dirty="0">
                <a:latin typeface="Aptos"/>
                <a:ea typeface="+mn-lt"/>
                <a:cs typeface="+mn-lt"/>
              </a:rPr>
              <a:t> 1% global prevalence</a:t>
            </a:r>
            <a:r>
              <a:rPr lang="en-GB" sz="1400" dirty="0">
                <a:latin typeface="Aptos"/>
                <a:ea typeface="+mn-lt"/>
                <a:cs typeface="+mn-lt"/>
              </a:rPr>
              <a:t>; onset typically in late adolescence/early adulthood (NICE, 2020). </a:t>
            </a:r>
          </a:p>
          <a:p>
            <a:pPr marL="0" indent="0">
              <a:buNone/>
            </a:pPr>
            <a:r>
              <a:rPr lang="en-GB" sz="1400">
                <a:latin typeface="Aptos"/>
                <a:ea typeface="+mn-lt"/>
                <a:cs typeface="+mn-lt"/>
              </a:rPr>
              <a:t>• </a:t>
            </a:r>
            <a:r>
              <a:rPr lang="en-GB" sz="1400" dirty="0">
                <a:latin typeface="Aptos"/>
                <a:ea typeface="+mn-lt"/>
                <a:cs typeface="+mn-lt"/>
              </a:rPr>
              <a:t>Historically viewed as a</a:t>
            </a:r>
            <a:r>
              <a:rPr lang="en-GB" sz="1400" b="1" dirty="0">
                <a:latin typeface="Aptos"/>
                <a:ea typeface="+mn-lt"/>
                <a:cs typeface="+mn-lt"/>
              </a:rPr>
              <a:t> chronic, deteriorating disorder</a:t>
            </a:r>
            <a:r>
              <a:rPr lang="en-GB" sz="1400" dirty="0">
                <a:latin typeface="Aptos"/>
                <a:ea typeface="+mn-lt"/>
                <a:cs typeface="+mn-lt"/>
              </a:rPr>
              <a:t>, shaping pessimistic attitudes and </a:t>
            </a:r>
            <a:r>
              <a:rPr lang="en-GB" sz="1400">
                <a:latin typeface="Aptos"/>
                <a:ea typeface="+mn-lt"/>
                <a:cs typeface="+mn-lt"/>
              </a:rPr>
              <a:t>long‑term institutional care (Scull, 2015).</a:t>
            </a:r>
          </a:p>
          <a:p>
            <a:pPr marL="0" indent="0">
              <a:buNone/>
            </a:pPr>
            <a:r>
              <a:rPr lang="en-GB" sz="1400" dirty="0">
                <a:latin typeface="Aptos"/>
                <a:ea typeface="+mn-lt"/>
                <a:cs typeface="+mn-lt"/>
              </a:rPr>
              <a:t> • Early understandings were influenced by</a:t>
            </a:r>
            <a:r>
              <a:rPr lang="en-GB" sz="1400" b="1" dirty="0">
                <a:latin typeface="Aptos"/>
                <a:ea typeface="+mn-lt"/>
                <a:cs typeface="+mn-lt"/>
              </a:rPr>
              <a:t> limited scientific knowledge</a:t>
            </a:r>
            <a:r>
              <a:rPr lang="en-GB" sz="1400" dirty="0">
                <a:latin typeface="Aptos"/>
                <a:ea typeface="+mn-lt"/>
                <a:cs typeface="+mn-lt"/>
              </a:rPr>
              <a:t> and societal fears surrounding “madness” (Scull, 2015).</a:t>
            </a:r>
            <a:endParaRPr lang="en-US" sz="1400">
              <a:latin typeface="Sagona Book"/>
              <a:ea typeface="+mn-lt"/>
              <a:cs typeface="+mn-lt"/>
            </a:endParaRPr>
          </a:p>
        </p:txBody>
      </p:sp>
      <p:pic>
        <p:nvPicPr>
          <p:cNvPr id="13" name="Picture 12" descr="A timeline of a patient&amp;#39;s history&#10;&#10;AI-generated content may be incorrect.">
            <a:extLst>
              <a:ext uri="{FF2B5EF4-FFF2-40B4-BE49-F238E27FC236}">
                <a16:creationId xmlns:a16="http://schemas.microsoft.com/office/drawing/2014/main" id="{6C034491-B91D-6EFF-4E1D-5744BBB8E8D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08076" y="1049547"/>
            <a:ext cx="4385095" cy="5449020"/>
          </a:xfrm>
          <a:prstGeom prst="rect">
            <a:avLst/>
          </a:prstGeom>
        </p:spPr>
      </p:pic>
      <p:pic>
        <p:nvPicPr>
          <p:cNvPr id="15" name="Picture 14" descr="A pink brain with a stethoscope&#10;&#10;AI-generated content may be incorrect.">
            <a:extLst>
              <a:ext uri="{FF2B5EF4-FFF2-40B4-BE49-F238E27FC236}">
                <a16:creationId xmlns:a16="http://schemas.microsoft.com/office/drawing/2014/main" id="{088F6452-687A-D5D2-A763-D8AC410D6E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-922" y="0"/>
            <a:ext cx="1104024" cy="830036"/>
          </a:xfrm>
          <a:prstGeom prst="rect">
            <a:avLst/>
          </a:prstGeom>
        </p:spPr>
      </p:pic>
      <p:pic>
        <p:nvPicPr>
          <p:cNvPr id="16" name="Picture 15" descr="Mental Health Brain Mind · Free image on Pixabay">
            <a:extLst>
              <a:ext uri="{FF2B5EF4-FFF2-40B4-BE49-F238E27FC236}">
                <a16:creationId xmlns:a16="http://schemas.microsoft.com/office/drawing/2014/main" id="{413E992A-8060-F85F-3C8F-A0DCA876CF4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088086" y="2721"/>
            <a:ext cx="1105652" cy="824593"/>
          </a:xfrm>
          <a:prstGeom prst="rect">
            <a:avLst/>
          </a:prstGeom>
        </p:spPr>
      </p:pic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6A0882AC-8E96-78CC-98CD-C669C40FCDC1}"/>
              </a:ext>
            </a:extLst>
          </p:cNvPr>
          <p:cNvSpPr txBox="1">
            <a:spLocks/>
          </p:cNvSpPr>
          <p:nvPr/>
        </p:nvSpPr>
        <p:spPr>
          <a:xfrm>
            <a:off x="8159152" y="937104"/>
            <a:ext cx="4031411" cy="5659676"/>
          </a:xfrm>
          <a:prstGeom prst="flowChartAlternate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00" b="1" u="sng" dirty="0">
                <a:ea typeface="+mn-lt"/>
                <a:cs typeface="+mn-lt"/>
              </a:rPr>
              <a:t>S</a:t>
            </a:r>
            <a:r>
              <a:rPr lang="en-GB" sz="1300" b="1" u="sng">
                <a:ea typeface="+mn-lt"/>
                <a:cs typeface="+mn-lt"/>
              </a:rPr>
              <a:t>ocial and Cultural Context</a:t>
            </a:r>
            <a:endParaRPr lang="en-GB" sz="1300" b="1" u="sng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300" b="1" dirty="0">
                <a:ea typeface="+mn-lt"/>
                <a:cs typeface="+mn-lt"/>
              </a:rPr>
              <a:t> </a:t>
            </a:r>
            <a:r>
              <a:rPr lang="en-GB" sz="1300" b="1" dirty="0">
                <a:latin typeface="Aptos"/>
                <a:ea typeface="+mn-lt"/>
                <a:cs typeface="+mn-lt"/>
              </a:rPr>
              <a:t>Social Factors </a:t>
            </a:r>
            <a:endParaRPr lang="en-US" sz="1300" b="1">
              <a:latin typeface="Aptos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300" dirty="0">
                <a:latin typeface="Aptos"/>
                <a:ea typeface="+mn-lt"/>
                <a:cs typeface="+mn-lt"/>
              </a:rPr>
              <a:t>• Public fear reinforced stigma; schizophrenia often linked to violence (Corrigan, 2004). </a:t>
            </a:r>
            <a:endParaRPr lang="en-US" sz="1300">
              <a:latin typeface="Aptos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300" dirty="0">
                <a:latin typeface="Aptos"/>
                <a:ea typeface="+mn-lt"/>
                <a:cs typeface="+mn-lt"/>
              </a:rPr>
              <a:t>• Social exclusion and unemployment worsen </a:t>
            </a:r>
            <a:r>
              <a:rPr lang="en-GB" sz="1300">
                <a:latin typeface="Aptos"/>
                <a:ea typeface="+mn-lt"/>
                <a:cs typeface="+mn-lt"/>
              </a:rPr>
              <a:t>outcomes (Thornicroft, 2006).</a:t>
            </a:r>
            <a:endParaRPr lang="en-US" sz="1300">
              <a:latin typeface="Aptos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300" dirty="0">
                <a:latin typeface="Aptos"/>
                <a:ea typeface="+mn-lt"/>
                <a:cs typeface="+mn-lt"/>
              </a:rPr>
              <a:t> • Families experience significant emotional burden (Thornicroft, 2006). </a:t>
            </a:r>
            <a:endParaRPr lang="en-US" sz="1300">
              <a:latin typeface="Aptos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300" dirty="0">
                <a:latin typeface="Aptos"/>
                <a:ea typeface="+mn-lt"/>
                <a:cs typeface="+mn-lt"/>
              </a:rPr>
              <a:t>Cultural Factors </a:t>
            </a:r>
          </a:p>
          <a:p>
            <a:pPr marL="0" indent="0">
              <a:buNone/>
            </a:pPr>
            <a:r>
              <a:rPr lang="en-GB" sz="1300" dirty="0">
                <a:latin typeface="Aptos"/>
                <a:ea typeface="+mn-lt"/>
                <a:cs typeface="+mn-lt"/>
              </a:rPr>
              <a:t>• Cultural beliefs shape symptom interpretation (</a:t>
            </a:r>
            <a:r>
              <a:rPr lang="en-GB" sz="1300" dirty="0" err="1">
                <a:latin typeface="Aptos"/>
                <a:ea typeface="+mn-lt"/>
                <a:cs typeface="+mn-lt"/>
              </a:rPr>
              <a:t>Bhui</a:t>
            </a:r>
            <a:r>
              <a:rPr lang="en-GB" sz="1300" dirty="0">
                <a:latin typeface="Aptos"/>
                <a:ea typeface="+mn-lt"/>
                <a:cs typeface="+mn-lt"/>
              </a:rPr>
              <a:t> et al., 2012).</a:t>
            </a:r>
            <a:endParaRPr lang="en-US" sz="1300">
              <a:latin typeface="Aptos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300" dirty="0">
                <a:latin typeface="Aptos"/>
                <a:ea typeface="+mn-lt"/>
                <a:cs typeface="+mn-lt"/>
              </a:rPr>
              <a:t> • Diagnostic bias disproportionately affects minority ethnic groups (Morgan &amp; Fearon, 2007).</a:t>
            </a:r>
          </a:p>
          <a:p>
            <a:pPr marL="0" indent="0">
              <a:buNone/>
            </a:pPr>
            <a:r>
              <a:rPr lang="en-GB" sz="1300" b="1">
                <a:latin typeface="Aptos"/>
                <a:ea typeface="+mn-lt"/>
                <a:cs typeface="+mn-lt"/>
              </a:rPr>
              <a:t>Political Factors </a:t>
            </a:r>
            <a:endParaRPr lang="en-GB" sz="1300" b="1" dirty="0">
              <a:latin typeface="Aptos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300">
                <a:latin typeface="Aptos"/>
                <a:ea typeface="+mn-lt"/>
                <a:cs typeface="+mn-lt"/>
              </a:rPr>
              <a:t>• Policy historically prioritised</a:t>
            </a:r>
            <a:r>
              <a:rPr lang="en-GB" sz="1300" b="1">
                <a:latin typeface="Aptos"/>
                <a:ea typeface="+mn-lt"/>
                <a:cs typeface="+mn-lt"/>
              </a:rPr>
              <a:t> risk management</a:t>
            </a:r>
            <a:r>
              <a:rPr lang="en-GB" sz="1300" dirty="0">
                <a:latin typeface="Aptos"/>
                <a:ea typeface="+mn-lt"/>
                <a:cs typeface="+mn-lt"/>
              </a:rPr>
              <a:t> </a:t>
            </a:r>
            <a:r>
              <a:rPr lang="en-GB" sz="1300">
                <a:latin typeface="Aptos"/>
                <a:ea typeface="+mn-lt"/>
                <a:cs typeface="+mn-lt"/>
              </a:rPr>
              <a:t>over recovery (Department of Health, 2011).</a:t>
            </a:r>
            <a:endParaRPr lang="en-GB" sz="1300" dirty="0">
              <a:latin typeface="Aptos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300">
                <a:latin typeface="Aptos"/>
                <a:ea typeface="+mn-lt"/>
                <a:cs typeface="+mn-lt"/>
              </a:rPr>
              <a:t> • Racial disparities in compulsory treatment documented in national data (NHS Digital, 2020). </a:t>
            </a:r>
            <a:endParaRPr lang="en-GB" sz="1300" dirty="0">
              <a:latin typeface="Aptos"/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300">
                <a:latin typeface="Aptos"/>
                <a:ea typeface="+mn-lt"/>
                <a:cs typeface="+mn-lt"/>
              </a:rPr>
              <a:t>• Funding cuts weakened community services (Scull, 2015).</a:t>
            </a:r>
          </a:p>
          <a:p>
            <a:pPr marL="0" indent="0">
              <a:buNone/>
            </a:pP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8414392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drap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 animBg="1"/>
      <p:bldP spid="8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0476DB34-5396-9F74-CDA3-85C21B37B6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13" y="-123705"/>
            <a:ext cx="12168995" cy="822356"/>
          </a:xfrm>
          <a:noFill/>
        </p:spPr>
        <p:txBody>
          <a:bodyPr>
            <a:normAutofit/>
          </a:bodyPr>
          <a:lstStyle/>
          <a:p>
            <a:pPr algn="ctr"/>
            <a:r>
              <a:rPr lang="en-GB" b="1" dirty="0">
                <a:ea typeface="+mj-lt"/>
                <a:cs typeface="+mj-lt"/>
              </a:rPr>
              <a:t> </a:t>
            </a:r>
            <a:r>
              <a:rPr lang="en-GB" sz="3200" b="1">
                <a:solidFill>
                  <a:schemeClr val="bg1"/>
                </a:solidFill>
                <a:latin typeface="Sagona Book"/>
                <a:ea typeface="+mj-lt"/>
                <a:cs typeface="+mj-lt"/>
              </a:rPr>
              <a:t>Contemporary Treatment, Stigma and Future Directions</a:t>
            </a:r>
            <a:endParaRPr lang="en-GB" sz="3200" b="1">
              <a:solidFill>
                <a:schemeClr val="bg1"/>
              </a:solidFill>
              <a:latin typeface="Sagona Book"/>
            </a:endParaRPr>
          </a:p>
        </p:txBody>
      </p:sp>
      <p:sp>
        <p:nvSpPr>
          <p:cNvPr id="9" name="Content Placeholder 2">
            <a:extLst>
              <a:ext uri="{FF2B5EF4-FFF2-40B4-BE49-F238E27FC236}">
                <a16:creationId xmlns:a16="http://schemas.microsoft.com/office/drawing/2014/main" id="{9F5A8B95-E785-CC90-1361-947ECF49F1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2465" y="589172"/>
            <a:ext cx="3312545" cy="3057376"/>
          </a:xfrm>
          <a:prstGeom prst="flowChartAlternateProcess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Autofit/>
          </a:bodyPr>
          <a:lstStyle/>
          <a:p>
            <a:pPr marL="0" indent="0">
              <a:buNone/>
            </a:pPr>
            <a:r>
              <a:rPr lang="en-GB" sz="1400" b="1" u="sng">
                <a:solidFill>
                  <a:schemeClr val="tx1"/>
                </a:solidFill>
                <a:ea typeface="+mn-lt"/>
                <a:cs typeface="+mn-lt"/>
              </a:rPr>
              <a:t>Biomedical Approaches</a:t>
            </a:r>
            <a:endParaRPr lang="en-US" sz="1400" b="1" u="sng">
              <a:solidFill>
                <a:schemeClr val="tx1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400" dirty="0">
                <a:solidFill>
                  <a:schemeClr val="tx1"/>
                </a:solidFill>
                <a:ea typeface="+mn-lt"/>
                <a:cs typeface="+mn-lt"/>
              </a:rPr>
              <a:t> • Antipsychotics recommended as </a:t>
            </a:r>
            <a:r>
              <a:rPr lang="en-GB" sz="1400">
                <a:solidFill>
                  <a:schemeClr val="tx1"/>
                </a:solidFill>
                <a:ea typeface="+mn-lt"/>
                <a:cs typeface="+mn-lt"/>
              </a:rPr>
              <a:t>first‑line treatment (NICE, 2014).</a:t>
            </a:r>
            <a:endParaRPr lang="en-US" sz="1400">
              <a:solidFill>
                <a:schemeClr val="tx1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400">
                <a:solidFill>
                  <a:schemeClr val="tx1"/>
                </a:solidFill>
                <a:ea typeface="+mn-lt"/>
                <a:cs typeface="+mn-lt"/>
              </a:rPr>
              <a:t> • Clozapine recommended for treatment‑resistant schizophrenia (NICE, 2020). </a:t>
            </a:r>
            <a:endParaRPr lang="en-US" sz="1400">
              <a:solidFill>
                <a:schemeClr val="tx1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400">
                <a:solidFill>
                  <a:schemeClr val="tx1"/>
                </a:solidFill>
                <a:ea typeface="+mn-lt"/>
                <a:cs typeface="+mn-lt"/>
              </a:rPr>
              <a:t>• Second‑generation antipsychotics carry metabolic risks (NICE, 2020).</a:t>
            </a:r>
            <a:endParaRPr lang="en-US" sz="1400">
              <a:solidFill>
                <a:schemeClr val="tx1"/>
              </a:solidFill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400">
                <a:solidFill>
                  <a:schemeClr val="tx1"/>
                </a:solidFill>
                <a:ea typeface="+mn-lt"/>
                <a:cs typeface="+mn-lt"/>
              </a:rPr>
              <a:t> • Over‑reliance on medication criticised for neglecting social recovery (Moncrieff, 2009).</a:t>
            </a:r>
            <a:endParaRPr lang="en-US" sz="1400">
              <a:solidFill>
                <a:schemeClr val="tx1"/>
              </a:solidFill>
            </a:endParaRPr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5ED55AF6-9175-F862-E32C-6BB17AA570B9}"/>
              </a:ext>
            </a:extLst>
          </p:cNvPr>
          <p:cNvSpPr txBox="1">
            <a:spLocks/>
          </p:cNvSpPr>
          <p:nvPr/>
        </p:nvSpPr>
        <p:spPr>
          <a:xfrm>
            <a:off x="156714" y="4019611"/>
            <a:ext cx="3873259" cy="2712318"/>
          </a:xfrm>
          <a:prstGeom prst="flowChartAlternateProcess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b="1" u="sng">
                <a:ea typeface="+mn-lt"/>
                <a:cs typeface="+mn-lt"/>
              </a:rPr>
              <a:t>Psychosocial Interventions</a:t>
            </a:r>
            <a:endParaRPr lang="en-US" sz="1400" b="1" u="sng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400">
                <a:ea typeface="+mn-lt"/>
                <a:cs typeface="+mn-lt"/>
              </a:rPr>
              <a:t> • CBT for Psychosis recommended for all adults (NICE, 2020). </a:t>
            </a:r>
          </a:p>
          <a:p>
            <a:pPr marL="0" indent="0">
              <a:buNone/>
            </a:pPr>
            <a:r>
              <a:rPr lang="en-GB" sz="1400">
                <a:ea typeface="+mn-lt"/>
                <a:cs typeface="+mn-lt"/>
              </a:rPr>
              <a:t>• Family intervention reduces relapse (NICE, 2020).</a:t>
            </a:r>
          </a:p>
          <a:p>
            <a:pPr marL="0" indent="0">
              <a:buNone/>
            </a:pPr>
            <a:r>
              <a:rPr lang="en-GB" sz="1400">
                <a:ea typeface="+mn-lt"/>
                <a:cs typeface="+mn-lt"/>
              </a:rPr>
              <a:t> • Supported employment and housing improve long‑term outcomes (Thornicroft, 2006). </a:t>
            </a:r>
          </a:p>
          <a:p>
            <a:pPr marL="0" indent="0">
              <a:buNone/>
            </a:pPr>
            <a:r>
              <a:rPr lang="en-GB" sz="1400">
                <a:ea typeface="+mn-lt"/>
                <a:cs typeface="+mn-lt"/>
              </a:rPr>
              <a:t>• Peer‑support roles enhance empowerment (Corrigan, 2004).</a:t>
            </a:r>
            <a:endParaRPr lang="en-US" sz="1400">
              <a:ea typeface="+mn-lt"/>
              <a:cs typeface="+mn-lt"/>
            </a:endParaRPr>
          </a:p>
        </p:txBody>
      </p:sp>
      <p:sp>
        <p:nvSpPr>
          <p:cNvPr id="13" name="Content Placeholder 2">
            <a:extLst>
              <a:ext uri="{FF2B5EF4-FFF2-40B4-BE49-F238E27FC236}">
                <a16:creationId xmlns:a16="http://schemas.microsoft.com/office/drawing/2014/main" id="{4EE0D7C7-FEE2-40E2-AA14-83899DAB6547}"/>
              </a:ext>
            </a:extLst>
          </p:cNvPr>
          <p:cNvSpPr txBox="1">
            <a:spLocks/>
          </p:cNvSpPr>
          <p:nvPr/>
        </p:nvSpPr>
        <p:spPr>
          <a:xfrm>
            <a:off x="4306019" y="577670"/>
            <a:ext cx="3585714" cy="2122848"/>
          </a:xfrm>
          <a:prstGeom prst="flowChartAlternateProcess">
            <a:avLst/>
          </a:prstGeom>
          <a:ln/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400" b="1" u="sng">
                <a:ea typeface="+mn-lt"/>
                <a:cs typeface="+mn-lt"/>
              </a:rPr>
              <a:t>Early Intervention in Psychosis (EIP)</a:t>
            </a:r>
            <a:endParaRPr lang="en-US" sz="140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1400">
                <a:ea typeface="+mn-lt"/>
                <a:cs typeface="+mn-lt"/>
              </a:rPr>
              <a:t> • Provides intensive support during first‑episode psychosis (NICE, 2014</a:t>
            </a:r>
            <a:r>
              <a:rPr lang="en-GB" sz="1400" dirty="0">
                <a:ea typeface="+mn-lt"/>
                <a:cs typeface="+mn-lt"/>
              </a:rPr>
              <a:t>). </a:t>
            </a:r>
          </a:p>
          <a:p>
            <a:pPr marL="0" indent="0">
              <a:buNone/>
            </a:pPr>
            <a:r>
              <a:rPr lang="en-GB" sz="1400" dirty="0">
                <a:ea typeface="+mn-lt"/>
                <a:cs typeface="+mn-lt"/>
              </a:rPr>
              <a:t>• Reduces hospitalisation and improves </a:t>
            </a:r>
            <a:r>
              <a:rPr lang="en-GB" sz="1400">
                <a:ea typeface="+mn-lt"/>
                <a:cs typeface="+mn-lt"/>
              </a:rPr>
              <a:t>long‑term outcomes (NICE, 2014). </a:t>
            </a:r>
          </a:p>
          <a:p>
            <a:pPr marL="0" indent="0">
              <a:buNone/>
            </a:pPr>
            <a:r>
              <a:rPr lang="en-GB" sz="1400">
                <a:ea typeface="+mn-lt"/>
                <a:cs typeface="+mn-lt"/>
              </a:rPr>
              <a:t>• Access varies across regions → inequality persists (NHS England, 2019).</a:t>
            </a:r>
            <a:endParaRPr lang="en-US" sz="1100">
              <a:ea typeface="+mn-lt"/>
              <a:cs typeface="+mn-lt"/>
            </a:endParaRPr>
          </a:p>
        </p:txBody>
      </p:sp>
      <p:graphicFrame>
        <p:nvGraphicFramePr>
          <p:cNvPr id="23" name="Diagram 22">
            <a:extLst>
              <a:ext uri="{FF2B5EF4-FFF2-40B4-BE49-F238E27FC236}">
                <a16:creationId xmlns:a16="http://schemas.microsoft.com/office/drawing/2014/main" id="{D2035CCA-6BEA-5541-A1B9-60C39249151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60974954"/>
              </p:ext>
            </p:extLst>
          </p:nvPr>
        </p:nvGraphicFramePr>
        <p:xfrm>
          <a:off x="4155057" y="2779144"/>
          <a:ext cx="3881887" cy="393076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751" name="Content Placeholder 2">
            <a:extLst>
              <a:ext uri="{FF2B5EF4-FFF2-40B4-BE49-F238E27FC236}">
                <a16:creationId xmlns:a16="http://schemas.microsoft.com/office/drawing/2014/main" id="{E72AEB45-4DEF-68EB-4CFD-FDB61B2166EB}"/>
              </a:ext>
            </a:extLst>
          </p:cNvPr>
          <p:cNvSpPr txBox="1">
            <a:spLocks/>
          </p:cNvSpPr>
          <p:nvPr/>
        </p:nvSpPr>
        <p:spPr>
          <a:xfrm>
            <a:off x="8164905" y="583421"/>
            <a:ext cx="3873258" cy="6148507"/>
          </a:xfrm>
          <a:prstGeom prst="flowChartAlternateProcess">
            <a:avLst/>
          </a:prstGeo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1300" b="1" u="sng">
                <a:solidFill>
                  <a:schemeClr val="tx1"/>
                </a:solidFill>
                <a:ea typeface="+mn-lt"/>
                <a:cs typeface="+mn-lt"/>
              </a:rPr>
              <a:t>Future Recommendations</a:t>
            </a:r>
            <a:endParaRPr lang="en-US" sz="1300">
              <a:solidFill>
                <a:schemeClr val="tx1"/>
              </a:solidFill>
              <a:ea typeface="+mn-lt"/>
              <a:cs typeface="+mn-lt"/>
            </a:endParaRPr>
          </a:p>
          <a:p>
            <a:pPr>
              <a:buNone/>
            </a:pPr>
            <a:r>
              <a:rPr lang="en-GB" sz="1300" b="1"/>
              <a:t>Policy</a:t>
            </a:r>
            <a:endParaRPr lang="en-US" sz="1300"/>
          </a:p>
          <a:p>
            <a:pPr>
              <a:buNone/>
            </a:pPr>
            <a:r>
              <a:rPr lang="en-GB" sz="1300" dirty="0">
                <a:ea typeface="+mn-lt"/>
                <a:cs typeface="+mn-lt"/>
              </a:rPr>
              <a:t>• Increase investment in community mental health and Early Intervention services to reduce crisis-led </a:t>
            </a:r>
            <a:r>
              <a:rPr lang="en-GB" sz="1300">
                <a:ea typeface="+mn-lt"/>
                <a:cs typeface="+mn-lt"/>
              </a:rPr>
              <a:t>admissions (WHO, 2013).</a:t>
            </a:r>
            <a:endParaRPr lang="en-US" sz="1300">
              <a:ea typeface="+mn-lt"/>
              <a:cs typeface="+mn-lt"/>
            </a:endParaRPr>
          </a:p>
          <a:p>
            <a:pPr>
              <a:buNone/>
            </a:pPr>
            <a:r>
              <a:rPr lang="en-GB" sz="1300" dirty="0">
                <a:ea typeface="+mn-lt"/>
                <a:cs typeface="+mn-lt"/>
              </a:rPr>
              <a:t> • Strengthen legislation and monitoring to address racial disparities in compulsory detention (NHS England and UK Government, 2025).</a:t>
            </a:r>
            <a:endParaRPr lang="en-US" sz="1300"/>
          </a:p>
          <a:p>
            <a:pPr>
              <a:buNone/>
            </a:pPr>
            <a:r>
              <a:rPr lang="en-GB" sz="1300" b="1"/>
              <a:t>Practice</a:t>
            </a:r>
            <a:endParaRPr lang="en-US" sz="1300"/>
          </a:p>
          <a:p>
            <a:pPr>
              <a:buNone/>
            </a:pPr>
            <a:r>
              <a:rPr lang="en-GB" sz="1300" dirty="0">
                <a:ea typeface="+mn-lt"/>
                <a:cs typeface="+mn-lt"/>
              </a:rPr>
              <a:t>• Expand culturally informed and trauma-informed approaches across </a:t>
            </a:r>
            <a:r>
              <a:rPr lang="en-GB" sz="1300">
                <a:ea typeface="+mn-lt"/>
                <a:cs typeface="+mn-lt"/>
              </a:rPr>
              <a:t>services.</a:t>
            </a:r>
            <a:endParaRPr lang="en-GB" sz="1300" dirty="0">
              <a:ea typeface="+mn-lt"/>
              <a:cs typeface="+mn-lt"/>
            </a:endParaRPr>
          </a:p>
          <a:p>
            <a:r>
              <a:rPr lang="en-GB" sz="1300" dirty="0">
                <a:ea typeface="+mn-lt"/>
                <a:cs typeface="+mn-lt"/>
              </a:rPr>
              <a:t>Improve staff training in cultural competence, anti-racism, and shared decision-making (</a:t>
            </a:r>
            <a:r>
              <a:rPr lang="en-GB" sz="1300" dirty="0" err="1">
                <a:ea typeface="+mn-lt"/>
                <a:cs typeface="+mn-lt"/>
              </a:rPr>
              <a:t>Bhui</a:t>
            </a:r>
            <a:r>
              <a:rPr lang="en-GB" sz="1300" dirty="0">
                <a:ea typeface="+mn-lt"/>
                <a:cs typeface="+mn-lt"/>
              </a:rPr>
              <a:t> et al., 2015).</a:t>
            </a:r>
            <a:endParaRPr lang="en-GB" sz="1300"/>
          </a:p>
          <a:p>
            <a:pPr>
              <a:buNone/>
            </a:pPr>
            <a:r>
              <a:rPr lang="en-GB" sz="1300" b="1"/>
              <a:t>Society</a:t>
            </a:r>
            <a:endParaRPr lang="en-GB" sz="1300"/>
          </a:p>
          <a:p>
            <a:pPr>
              <a:buNone/>
            </a:pPr>
            <a:r>
              <a:rPr lang="en-GB" sz="1300" dirty="0">
                <a:ea typeface="+mn-lt"/>
                <a:cs typeface="+mn-lt"/>
              </a:rPr>
              <a:t>• Implement evidence-based anti-stigma campaigns across media, workplaces, and schools (</a:t>
            </a:r>
            <a:r>
              <a:rPr lang="en-GB" sz="1300" dirty="0" err="1">
                <a:ea typeface="+mn-lt"/>
                <a:cs typeface="+mn-lt"/>
              </a:rPr>
              <a:t>Jorm</a:t>
            </a:r>
            <a:r>
              <a:rPr lang="en-GB" sz="1300" dirty="0">
                <a:ea typeface="+mn-lt"/>
                <a:cs typeface="+mn-lt"/>
              </a:rPr>
              <a:t>, 2000).</a:t>
            </a:r>
          </a:p>
          <a:p>
            <a:r>
              <a:rPr lang="en-GB" sz="1300">
                <a:ea typeface="+mn-lt"/>
                <a:cs typeface="+mn-lt"/>
              </a:rPr>
              <a:t>Promote responsible media </a:t>
            </a:r>
            <a:r>
              <a:rPr lang="en-GB" sz="1300" dirty="0">
                <a:ea typeface="+mn-lt"/>
                <a:cs typeface="+mn-lt"/>
              </a:rPr>
              <a:t>reporting to reduce harmful stereotypes.</a:t>
            </a:r>
            <a:endParaRPr lang="en-GB" sz="1300"/>
          </a:p>
          <a:p>
            <a:pPr marL="0" indent="0">
              <a:buNone/>
            </a:pPr>
            <a:r>
              <a:rPr lang="en-GB" sz="1300"/>
              <a:t>A holistic understanding of schizophrenia emphasises the need for early intervention, psychosocial support, and culturally informed care to improve outcomes and reduce stigma.</a:t>
            </a:r>
          </a:p>
        </p:txBody>
      </p:sp>
    </p:spTree>
    <p:extLst>
      <p:ext uri="{BB962C8B-B14F-4D97-AF65-F5344CB8AC3E}">
        <p14:creationId xmlns:p14="http://schemas.microsoft.com/office/powerpoint/2010/main" val="257063417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9" grpId="0" build="p" animBg="1"/>
      <p:bldP spid="11" grpId="0" build="p" animBg="1"/>
      <p:bldP spid="13" grpId="0" build="p" animBg="1"/>
      <p:bldP spid="1751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BAFCDECD-E8A9-A8D6-D4F8-993F5EAEFCC4}"/>
              </a:ext>
            </a:extLst>
          </p:cNvPr>
          <p:cNvSpPr>
            <a:spLocks noGrp="1"/>
          </p:cNvSpPr>
          <p:nvPr/>
        </p:nvSpPr>
        <p:spPr>
          <a:xfrm>
            <a:off x="176842" y="-80573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z="2000" b="1" u="sng"/>
              <a:t>Reference</a:t>
            </a:r>
            <a:r>
              <a:rPr lang="en-GB" sz="2000" b="1" u="sng" dirty="0"/>
              <a:t> List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766D7D77-B64A-7BFB-184D-3C09ACF81561}"/>
              </a:ext>
            </a:extLst>
          </p:cNvPr>
          <p:cNvSpPr txBox="1"/>
          <p:nvPr/>
        </p:nvSpPr>
        <p:spPr>
          <a:xfrm>
            <a:off x="252003" y="767790"/>
            <a:ext cx="11678008" cy="664797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 dirty="0" err="1">
                <a:highlight>
                  <a:srgbClr val="FFFFFF"/>
                </a:highlight>
                <a:latin typeface="Times New Roman"/>
                <a:cs typeface="Times New Roman"/>
              </a:rPr>
              <a:t>Bhui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, K., Ascoli, M. and </a:t>
            </a:r>
            <a:r>
              <a:rPr lang="en-GB" sz="1200" dirty="0" err="1">
                <a:highlight>
                  <a:srgbClr val="FFFFFF"/>
                </a:highlight>
                <a:latin typeface="Times New Roman"/>
                <a:cs typeface="Times New Roman"/>
              </a:rPr>
              <a:t>Nuamh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, O. (2012) ‘The place of race and racism in cultural competence: What can we learn from the English experience about the narratives of evidence and argument?’,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Transcultural Psychiatry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, 49(2), pp. 185–205. </a:t>
            </a:r>
            <a:r>
              <a:rPr lang="en-GB" sz="1200" dirty="0" err="1">
                <a:highlight>
                  <a:srgbClr val="FFFFFF"/>
                </a:highlight>
                <a:latin typeface="Times New Roman"/>
                <a:cs typeface="Times New Roman"/>
              </a:rPr>
              <a:t>doi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: 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  <a:hlinkClick r:id="rId2"/>
              </a:rPr>
              <a:t>https://doi.org/10.1177/1363461512437589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 (Accessed: 20 February 2026).</a:t>
            </a:r>
            <a:endParaRPr lang="en-US" dirty="0"/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Corrigan, P. (2004)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APA </a:t>
            </a:r>
            <a:r>
              <a:rPr lang="en-GB" sz="1200" i="1" dirty="0" err="1">
                <a:highlight>
                  <a:srgbClr val="FFFFFF"/>
                </a:highlight>
                <a:latin typeface="Times New Roman"/>
                <a:cs typeface="Times New Roman"/>
              </a:rPr>
              <a:t>PsycNet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,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psycnet.apa.org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. Available at: 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  <a:hlinkClick r:id="rId3"/>
              </a:rPr>
              <a:t>https://psycnet.apa.org/doiLanding?doi=10.1037%2F0003-066X.59.7.614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.</a:t>
            </a:r>
            <a:endParaRPr lang="en-GB"/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Department of Health (2011)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No Health without Mental Health a cross-government Mental Health Outcomes Strategy for People of All Ages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. Available at: 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  <a:hlinkClick r:id="rId4"/>
              </a:rPr>
              <a:t>https://assets.publishing.service.gov.uk/media/5a7b25d240f0b66a2fc057b1/dh_124058.pdf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 (Accessed: 22 February 2026).</a:t>
            </a:r>
            <a:endParaRPr lang="en-GB"/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Jorm, A. F. (2000) ‘Mental Health literacy: Public Knowledge and Beliefs about Mental Disorders’,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British Journal of Psychiatry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, 177(05), pp. 396–401. </a:t>
            </a:r>
            <a:r>
              <a:rPr lang="en-GB" sz="1200" dirty="0" err="1">
                <a:highlight>
                  <a:srgbClr val="FFFFFF"/>
                </a:highlight>
                <a:latin typeface="Times New Roman"/>
                <a:cs typeface="Times New Roman"/>
              </a:rPr>
              <a:t>doi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: 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  <a:hlinkClick r:id="rId5"/>
              </a:rPr>
              <a:t>https://doi.org/10.1192/bjp.177.5.396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 (Accessed: 20 February 2026).</a:t>
            </a:r>
            <a:endParaRPr lang="en-GB" dirty="0"/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Morgan, C. and Fearon, P. (2007) ‘Social experience and psychosis. Insights from studies of migrant and ethnic minority groups’, </a:t>
            </a:r>
            <a:r>
              <a:rPr lang="en-GB" sz="1200" i="1" dirty="0" err="1">
                <a:highlight>
                  <a:srgbClr val="FFFFFF"/>
                </a:highlight>
                <a:latin typeface="Times New Roman"/>
                <a:cs typeface="Times New Roman"/>
              </a:rPr>
              <a:t>Epidemiologia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 e </a:t>
            </a:r>
            <a:r>
              <a:rPr lang="en-GB" sz="1200" i="1" dirty="0" err="1">
                <a:highlight>
                  <a:srgbClr val="FFFFFF"/>
                </a:highlight>
                <a:latin typeface="Times New Roman"/>
                <a:cs typeface="Times New Roman"/>
              </a:rPr>
              <a:t>Psichiatria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 Sociale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, 16(2), pp. 118–123. </a:t>
            </a:r>
            <a:r>
              <a:rPr lang="en-GB" sz="1200" dirty="0" err="1">
                <a:highlight>
                  <a:srgbClr val="FFFFFF"/>
                </a:highlight>
                <a:latin typeface="Times New Roman"/>
                <a:cs typeface="Times New Roman"/>
              </a:rPr>
              <a:t>doi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: 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  <a:hlinkClick r:id="rId6"/>
              </a:rPr>
              <a:t>https://doi.org/10.1017/s1121189x00004723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(Accessed: 20 February 2026).</a:t>
            </a:r>
            <a:endParaRPr lang="en-GB" dirty="0"/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NHS Digital (2020)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Mental Health Act Statistics, Annual Figures 2019-20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,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NHS Digital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. Available at: 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  <a:hlinkClick r:id="rId7"/>
              </a:rPr>
              <a:t>https://digital.nhs.uk/data-and-information/publications/statistical/mental-health-act-statistics-annual-figures/2019-20-annual-figures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 (Accessed: 21 February 2026) .</a:t>
            </a:r>
            <a:endParaRPr lang="en-GB"/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NHS England and UK Government (2025) </a:t>
            </a:r>
            <a:r>
              <a:rPr lang="en-GB" sz="1200" i="1">
                <a:highlight>
                  <a:srgbClr val="FFFFFF"/>
                </a:highlight>
                <a:latin typeface="Times New Roman"/>
                <a:cs typeface="Times New Roman"/>
              </a:rPr>
              <a:t>FIT FOR THE FUTURE 10 Year Health Plan for England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,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  <a:hlinkClick r:id="rId8"/>
              </a:rPr>
              <a:t>https://assets.publishing.service.gov.uk/media/6888a0996478525675738f3a/fit-for-the-future-10-year-health-plan-for-england-executive-summary.pdf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. Available at: 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  <a:hlinkClick r:id="rId8"/>
              </a:rPr>
              <a:t>https://assets.publishing.service.gov.uk/media/6888a0996478525675738f3a/fit-for-the-future-10-year-health-plan-for-england-executive-summary.pdf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 (Accessed: 20 February 2026).</a:t>
            </a:r>
            <a:endParaRPr lang="en-GB"/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NICE (2014)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Psychosis and Schizophrenia in adults: Prevention and Management | Guidance | NICE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,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Nice.org.uk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. NICE. Available at: 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  <a:hlinkClick r:id="rId9"/>
              </a:rPr>
              <a:t>https://www.nice.org.uk/guidance/cg178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(Accessed: 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20 February 2026).</a:t>
            </a:r>
            <a:endParaRPr lang="en-GB"/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Scull, A. (2015) </a:t>
            </a:r>
            <a:r>
              <a:rPr lang="en-GB" sz="1200" i="1">
                <a:highlight>
                  <a:srgbClr val="FFFFFF"/>
                </a:highlight>
                <a:latin typeface="Times New Roman"/>
                <a:cs typeface="Times New Roman"/>
              </a:rPr>
              <a:t>Madness in civilization : a cultural history of insanity, from the Bible to Freud, from the madhouse to modern medicine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. Princeton: Princeton University Press. Available at: 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  <a:hlinkClick r:id="rId10"/>
              </a:rPr>
              <a:t>https://psycnet.apa.org/record/2015-13439-000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 (Accessed: 21 February 2026).</a:t>
            </a:r>
            <a:endParaRPr lang="en-GB"/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Thornicroft, G. (2006)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Shunned : discrimination against people with mental illness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. Oxford: Oxford University Press (Accessed: 21 February 2026).</a:t>
            </a:r>
            <a:endParaRPr lang="en-GB"/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World Health Organization (2013)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</a:rPr>
              <a:t>Mental Health Action Plan 2013 - 2020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, </a:t>
            </a:r>
            <a:r>
              <a:rPr lang="en-GB" sz="1200" i="1" dirty="0">
                <a:highlight>
                  <a:srgbClr val="FFFFFF"/>
                </a:highlight>
                <a:latin typeface="Times New Roman"/>
                <a:cs typeface="Times New Roman"/>
                <a:hlinkClick r:id="rId11"/>
              </a:rPr>
              <a:t>www.who.int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. Available at: 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  <a:hlinkClick r:id="rId12"/>
              </a:rPr>
              <a:t>https://www.who.int/publications/i/item/9789241506021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</a:rPr>
              <a:t> (Accessed: 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21 February 2026).</a:t>
            </a:r>
            <a:endParaRPr lang="en-GB"/>
          </a:p>
          <a:p>
            <a:pPr algn="l"/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World Health Organization (2022) </a:t>
            </a:r>
            <a:r>
              <a:rPr lang="en-GB" sz="1200" i="1">
                <a:highlight>
                  <a:srgbClr val="FFFFFF"/>
                </a:highlight>
                <a:latin typeface="Times New Roman"/>
                <a:cs typeface="Times New Roman"/>
              </a:rPr>
              <a:t>Schizophrenia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, </a:t>
            </a:r>
            <a:r>
              <a:rPr lang="en-GB" sz="1200" i="1">
                <a:highlight>
                  <a:srgbClr val="FFFFFF"/>
                </a:highlight>
                <a:latin typeface="Times New Roman"/>
                <a:cs typeface="Times New Roman"/>
              </a:rPr>
              <a:t>World Health Organization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. Available at: </a:t>
            </a:r>
            <a:r>
              <a:rPr lang="en-GB" sz="1200" dirty="0">
                <a:highlight>
                  <a:srgbClr val="FFFFFF"/>
                </a:highlight>
                <a:latin typeface="Times New Roman"/>
                <a:cs typeface="Times New Roman"/>
                <a:hlinkClick r:id="rId13"/>
              </a:rPr>
              <a:t>https://www.who.int/news-room/fact-sheets/detail/schizophrenia</a:t>
            </a:r>
            <a:r>
              <a:rPr lang="en-GB" sz="1200">
                <a:highlight>
                  <a:srgbClr val="FFFFFF"/>
                </a:highlight>
                <a:latin typeface="Times New Roman"/>
                <a:cs typeface="Times New Roman"/>
              </a:rPr>
              <a:t> (Accessed: 21 February 2026).</a:t>
            </a:r>
            <a:endParaRPr lang="en-GB"/>
          </a:p>
          <a:p>
            <a:endParaRPr lang="en-GB" sz="12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4136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PowerPoint Presentation</vt:lpstr>
      <vt:lpstr>      Historical Understanding of Schizophrenia</vt:lpstr>
      <vt:lpstr> Contemporary Treatment, Stigma and Future Directions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867</cp:revision>
  <dcterms:created xsi:type="dcterms:W3CDTF">2013-07-15T20:26:40Z</dcterms:created>
  <dcterms:modified xsi:type="dcterms:W3CDTF">2026-03-07T10:07:29Z</dcterms:modified>
</cp:coreProperties>
</file>