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89AE76-69FC-4449-9CB2-50A178336164}" v="1" dt="2022-02-24T22:01:58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6"/>
  </p:normalViewPr>
  <p:slideViewPr>
    <p:cSldViewPr snapToGrid="0" snapToObjects="1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Mclaughlin (2016947)" userId="b0f8adce-2d3e-4e22-b75a-3dda1bfcc0ba" providerId="ADAL" clId="{C889AE76-69FC-4449-9CB2-50A178336164}"/>
    <pc:docChg chg="custSel modSld">
      <pc:chgData name="Jade Mclaughlin (2016947)" userId="b0f8adce-2d3e-4e22-b75a-3dda1bfcc0ba" providerId="ADAL" clId="{C889AE76-69FC-4449-9CB2-50A178336164}" dt="2022-02-25T12:29:21.865" v="22" actId="20577"/>
      <pc:docMkLst>
        <pc:docMk/>
      </pc:docMkLst>
      <pc:sldChg chg="modSp mod">
        <pc:chgData name="Jade Mclaughlin (2016947)" userId="b0f8adce-2d3e-4e22-b75a-3dda1bfcc0ba" providerId="ADAL" clId="{C889AE76-69FC-4449-9CB2-50A178336164}" dt="2022-02-25T12:29:21.865" v="22" actId="20577"/>
        <pc:sldMkLst>
          <pc:docMk/>
          <pc:sldMk cId="263075046" sldId="256"/>
        </pc:sldMkLst>
        <pc:spChg chg="mod">
          <ac:chgData name="Jade Mclaughlin (2016947)" userId="b0f8adce-2d3e-4e22-b75a-3dda1bfcc0ba" providerId="ADAL" clId="{C889AE76-69FC-4449-9CB2-50A178336164}" dt="2022-02-25T12:29:04.709" v="21" actId="20577"/>
          <ac:spMkLst>
            <pc:docMk/>
            <pc:sldMk cId="263075046" sldId="256"/>
            <ac:spMk id="4" creationId="{F8C4A380-8A84-9646-83BA-3A2994740749}"/>
          </ac:spMkLst>
        </pc:spChg>
        <pc:spChg chg="mod">
          <ac:chgData name="Jade Mclaughlin (2016947)" userId="b0f8adce-2d3e-4e22-b75a-3dda1bfcc0ba" providerId="ADAL" clId="{C889AE76-69FC-4449-9CB2-50A178336164}" dt="2022-02-25T12:29:21.865" v="22" actId="20577"/>
          <ac:spMkLst>
            <pc:docMk/>
            <pc:sldMk cId="263075046" sldId="256"/>
            <ac:spMk id="9" creationId="{6DDE9D48-8496-CD47-988A-09F2BFB658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4AE94-A4CD-E745-B4F2-24961727B7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E2E20-5E75-D14E-81AF-27E32AA9F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CD96F-ECDA-AA4F-AA74-4AE0D6259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D18B2-1283-D643-BF3C-9764C7B54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18556-9AAA-7E45-997A-166B98E19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676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CE3CB-3792-F745-BAE2-F938791FA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5525E-F00E-3F47-BE6D-1EEA7E55F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4FFE9-B461-A442-9C00-E61899BAB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D426B-A519-8944-98EA-E50DEF88C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420DF-9692-1E42-9A72-3A3528332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9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A76FF-FDFC-DD4F-A4CF-812BBCC30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F80F25-BF0E-4F48-B4D6-E4DA46F8FD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8190AF-9A1D-5341-B0EA-A9391BFF7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C554A-6B36-3143-B808-46A15A8AB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BA5ED-10D1-1D4B-A985-32D65242E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036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10892-8DEC-A34C-869F-2EFA6826F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7EAF6-5F22-BF42-88F5-C7A8AC1ED3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127BD-CB7D-9742-8717-00C53B49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FF3192-6973-6C4E-AA73-96D0A5281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0D87E-4E23-0D41-9F71-E2E81A370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492E0-0F47-5848-A54A-2FB306B9C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339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D7D9F-CE09-3E46-8419-435887516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392CC-4C8A-C041-A0DB-B0D84C5123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3B6FB-4EFA-A74F-8FDE-3B0EBA5F5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47AEC1-4996-904F-B617-CD9595A487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D406C0-2620-DF4F-9AC1-7FA6DE9638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31AB32-0637-F446-8628-140F262EA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AFB449-0E4E-BE4D-A3E6-C34FF03CE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91586F-173E-4448-928C-9598DB5B5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412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F9220-8B8B-EA44-ABD6-15B90DBEF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D5771B-B69D-5049-BCE1-A1A13CC1D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85AABF-6A72-0347-BD51-3BFB5EE7A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DB63BA-D65D-904D-9BA1-46BCC27F4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400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4D2453-DF00-E241-89FE-9FD830BC1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9C4758-D615-CE49-B293-0EED66D12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072BE2-348D-B04D-8577-0361E64A3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581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58FAF-CFBE-534C-8FC9-C16E60D1B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97D1E-17AD-5B45-B07A-992C6C6AE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2BB831-FFC3-CF4F-9396-7E3B05A58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CAF5F6-2552-0D46-AA47-91EEFA36F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93A5E2-7B7F-CB41-9115-F608FA182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6ACD17-0CF2-844D-9F4A-4E7448223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13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97EA7-1AA8-5548-8A81-BEBDB80E5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E013AF-E724-9647-920D-D31315D616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51F3A0-F288-5A47-8811-4E62E420C5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04CB6-EBD0-FF49-8653-AF907791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87288-47C2-5E45-BCAD-21AFEDF92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3A60D7-F4FD-0144-A5DF-2ACFF6F55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415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67C56-509F-394C-8029-36352AC55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E046C-C7CE-C449-9E3D-FC498FE2D8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E20F1-321C-F544-B8D9-A9AD4D0B8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E267F-2017-1A42-BD03-3A2BD0F21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DF4BE-7DA9-1D46-B6E7-9C69A36C1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92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9C756B-4717-B94F-9A1B-958B8102A3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C9DC43-1D40-ED47-A394-2782F36CD1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599C3-BF49-0F4E-AF6A-B74B858ED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57768-5F0B-3540-A7C0-65E1DE80C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39C2E-665F-B345-B119-A86F606B7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153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5103B3-22C2-144B-AF88-EE92E686E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9EB3D-5E66-B64B-983F-37B78269C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3B2E9-D94E-AB4F-8298-7F1116427D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E21E7-98AD-2A42-94BC-AE731F18088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76F11-2F05-DB47-A4CA-776E0BA2E3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E4D87-6789-234E-97A7-C37E9E57B5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203459-48FE-D942-A11D-2037E2D433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5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ilton logo - United States | Single letter logo, Lettering, ? logo">
            <a:extLst>
              <a:ext uri="{FF2B5EF4-FFF2-40B4-BE49-F238E27FC236}">
                <a16:creationId xmlns:a16="http://schemas.microsoft.com/office/drawing/2014/main" id="{33F048AE-478B-544F-8C66-08F2E96139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"/>
          <a:stretch/>
        </p:blipFill>
        <p:spPr bwMode="auto">
          <a:xfrm>
            <a:off x="3219982" y="552982"/>
            <a:ext cx="5752036" cy="5752036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C4A380-8A84-9646-83BA-3A2994740749}"/>
              </a:ext>
            </a:extLst>
          </p:cNvPr>
          <p:cNvSpPr txBox="1"/>
          <p:nvPr/>
        </p:nvSpPr>
        <p:spPr>
          <a:xfrm>
            <a:off x="507030" y="396135"/>
            <a:ext cx="5601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Señorita </a:t>
            </a:r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Jade Marquez </a:t>
            </a:r>
          </a:p>
          <a:p>
            <a:r>
              <a:rPr lang="en-US" sz="3200" i="1" dirty="0" err="1">
                <a:solidFill>
                  <a:schemeClr val="tx2"/>
                </a:solidFill>
              </a:rPr>
              <a:t>Directora</a:t>
            </a:r>
            <a:r>
              <a:rPr lang="en-US" sz="3200" i="1" dirty="0">
                <a:solidFill>
                  <a:schemeClr val="tx2"/>
                </a:solidFill>
              </a:rPr>
              <a:t> del hotel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9F1604-60FF-4443-B639-BCDB522F6326}"/>
              </a:ext>
            </a:extLst>
          </p:cNvPr>
          <p:cNvSpPr txBox="1"/>
          <p:nvPr/>
        </p:nvSpPr>
        <p:spPr>
          <a:xfrm>
            <a:off x="327349" y="1931417"/>
            <a:ext cx="4787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Calle </a:t>
            </a:r>
            <a:r>
              <a:rPr lang="en-GB" sz="2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Princesa</a:t>
            </a: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numero</a:t>
            </a: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24, 28009, </a:t>
            </a:r>
            <a:r>
              <a:rPr lang="en-GB" sz="2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Madrid,España</a:t>
            </a:r>
            <a:endParaRPr lang="en-US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204497-612C-7D4B-96C7-59D4BFA3AA69}"/>
              </a:ext>
            </a:extLst>
          </p:cNvPr>
          <p:cNvSpPr txBox="1"/>
          <p:nvPr/>
        </p:nvSpPr>
        <p:spPr>
          <a:xfrm>
            <a:off x="360342" y="2827356"/>
            <a:ext cx="37363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número de contacto: </a:t>
            </a:r>
          </a:p>
          <a:p>
            <a:r>
              <a:rPr lang="es-E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+34 916679843</a:t>
            </a:r>
            <a:endParaRPr lang="en-US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F18734-33A5-A54F-AF09-BBE1AA3EBEFB}"/>
              </a:ext>
            </a:extLst>
          </p:cNvPr>
          <p:cNvSpPr txBox="1"/>
          <p:nvPr/>
        </p:nvSpPr>
        <p:spPr>
          <a:xfrm>
            <a:off x="6943725" y="548751"/>
            <a:ext cx="48879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HILTON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DE9D48-8496-CD47-988A-09F2BFB6580F}"/>
              </a:ext>
            </a:extLst>
          </p:cNvPr>
          <p:cNvSpPr txBox="1"/>
          <p:nvPr/>
        </p:nvSpPr>
        <p:spPr>
          <a:xfrm>
            <a:off x="327349" y="3815188"/>
            <a:ext cx="4787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dirección de correo electrónico:</a:t>
            </a:r>
          </a:p>
          <a:p>
            <a:r>
              <a:rPr lang="es-ES" sz="2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Directoradelhotelhotelhilton@Gmail.com</a:t>
            </a:r>
            <a:endParaRPr lang="en-US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75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36</Words>
  <Application>Microsoft Macintosh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Jade Mclaughlin (2016947)</dc:creator>
  <cp:lastModifiedBy>Jade Mclaughlin (2016947)</cp:lastModifiedBy>
  <cp:revision>1</cp:revision>
  <dcterms:created xsi:type="dcterms:W3CDTF">2022-02-24T21:24:03Z</dcterms:created>
  <dcterms:modified xsi:type="dcterms:W3CDTF">2022-02-25T12:29:26Z</dcterms:modified>
</cp:coreProperties>
</file>