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7" r:id="rId2"/>
    <p:sldId id="256" r:id="rId3"/>
  </p:sldIdLst>
  <p:sldSz cx="10972800" cy="146304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608">
          <p15:clr>
            <a:srgbClr val="A4A3A4"/>
          </p15:clr>
        </p15:guide>
        <p15:guide id="2" pos="3456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FCB70CA-FE79-4DCC-8C20-5987A2CAC721}" v="1" dt="2026-04-02T14:31:40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1781" y="-1733"/>
      </p:cViewPr>
      <p:guideLst>
        <p:guide orient="horz" pos="4608"/>
        <p:guide pos="345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ame P Bonsu" userId="5e3f5055636b60e9" providerId="LiveId" clId="{907D3FB6-7A63-4344-9076-C9AE35FA866B}"/>
    <pc:docChg chg="custSel addSld modSld sldOrd">
      <pc:chgData name="Maame P Bonsu" userId="5e3f5055636b60e9" providerId="LiveId" clId="{907D3FB6-7A63-4344-9076-C9AE35FA866B}" dt="2026-04-02T15:00:02.883" v="571" actId="20577"/>
      <pc:docMkLst>
        <pc:docMk/>
      </pc:docMkLst>
      <pc:sldChg chg="ord">
        <pc:chgData name="Maame P Bonsu" userId="5e3f5055636b60e9" providerId="LiveId" clId="{907D3FB6-7A63-4344-9076-C9AE35FA866B}" dt="2026-04-02T14:30:59.646" v="4"/>
        <pc:sldMkLst>
          <pc:docMk/>
          <pc:sldMk cId="3684311721" sldId="256"/>
        </pc:sldMkLst>
      </pc:sldChg>
      <pc:sldChg chg="addSp modSp new mod ord">
        <pc:chgData name="Maame P Bonsu" userId="5e3f5055636b60e9" providerId="LiveId" clId="{907D3FB6-7A63-4344-9076-C9AE35FA866B}" dt="2026-04-02T15:00:02.883" v="571" actId="20577"/>
        <pc:sldMkLst>
          <pc:docMk/>
          <pc:sldMk cId="3487338871" sldId="257"/>
        </pc:sldMkLst>
        <pc:spChg chg="mod">
          <ac:chgData name="Maame P Bonsu" userId="5e3f5055636b60e9" providerId="LiveId" clId="{907D3FB6-7A63-4344-9076-C9AE35FA866B}" dt="2026-04-02T15:00:02.883" v="571" actId="20577"/>
          <ac:spMkLst>
            <pc:docMk/>
            <pc:sldMk cId="3487338871" sldId="257"/>
            <ac:spMk id="2" creationId="{6AE030E9-733E-795B-06B6-5103B8C86E42}"/>
          </ac:spMkLst>
        </pc:spChg>
        <pc:picChg chg="add mod">
          <ac:chgData name="Maame P Bonsu" userId="5e3f5055636b60e9" providerId="LiveId" clId="{907D3FB6-7A63-4344-9076-C9AE35FA866B}" dt="2026-04-02T14:49:12.739" v="485" actId="1076"/>
          <ac:picMkLst>
            <pc:docMk/>
            <pc:sldMk cId="3487338871" sldId="257"/>
            <ac:picMk id="3" creationId="{188363CF-AA24-CC37-5270-F4AD64B3A62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A87C2C-0709-4619-8402-BBD997B9B1A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F735FF-48D8-407B-A3A7-2F4F09A5B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5426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F735FF-48D8-407B-A3A7-2F4F09A5BAE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8305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2394374"/>
            <a:ext cx="9326880" cy="5093547"/>
          </a:xfrm>
        </p:spPr>
        <p:txBody>
          <a:bodyPr anchor="b"/>
          <a:lstStyle>
            <a:lvl1pPr algn="ctr"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7684348"/>
            <a:ext cx="8229600" cy="3532292"/>
          </a:xfrm>
        </p:spPr>
        <p:txBody>
          <a:bodyPr/>
          <a:lstStyle>
            <a:lvl1pPr marL="0" indent="0" algn="ctr">
              <a:buNone/>
              <a:defRPr sz="2880"/>
            </a:lvl1pPr>
            <a:lvl2pPr marL="548640" indent="0" algn="ctr">
              <a:buNone/>
              <a:defRPr sz="2400"/>
            </a:lvl2pPr>
            <a:lvl3pPr marL="1097280" indent="0" algn="ctr">
              <a:buNone/>
              <a:defRPr sz="2160"/>
            </a:lvl3pPr>
            <a:lvl4pPr marL="1645920" indent="0" algn="ctr">
              <a:buNone/>
              <a:defRPr sz="1920"/>
            </a:lvl4pPr>
            <a:lvl5pPr marL="2194560" indent="0" algn="ctr">
              <a:buNone/>
              <a:defRPr sz="1920"/>
            </a:lvl5pPr>
            <a:lvl6pPr marL="2743200" indent="0" algn="ctr">
              <a:buNone/>
              <a:defRPr sz="1920"/>
            </a:lvl6pPr>
            <a:lvl7pPr marL="3291840" indent="0" algn="ctr">
              <a:buNone/>
              <a:defRPr sz="1920"/>
            </a:lvl7pPr>
            <a:lvl8pPr marL="3840480" indent="0" algn="ctr">
              <a:buNone/>
              <a:defRPr sz="1920"/>
            </a:lvl8pPr>
            <a:lvl9pPr marL="4389120" indent="0" algn="ctr">
              <a:buNone/>
              <a:defRPr sz="192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598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056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8666" y="3647444"/>
            <a:ext cx="9464040" cy="6085839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8666" y="9790858"/>
            <a:ext cx="9464040" cy="3200399"/>
          </a:xfrm>
        </p:spPr>
        <p:txBody>
          <a:bodyPr/>
          <a:lstStyle>
            <a:lvl1pPr marL="0" indent="0">
              <a:buNone/>
              <a:defRPr sz="2880">
                <a:solidFill>
                  <a:schemeClr val="tx1"/>
                </a:solidFill>
              </a:defRPr>
            </a:lvl1pPr>
            <a:lvl2pPr marL="54864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097280" indent="0">
              <a:buNone/>
              <a:defRPr sz="2160">
                <a:solidFill>
                  <a:schemeClr val="tx1">
                    <a:tint val="75000"/>
                  </a:schemeClr>
                </a:solidFill>
              </a:defRPr>
            </a:lvl3pPr>
            <a:lvl4pPr marL="16459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4pPr>
            <a:lvl5pPr marL="219456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5pPr>
            <a:lvl6pPr marL="274320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6pPr>
            <a:lvl7pPr marL="329184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7pPr>
            <a:lvl8pPr marL="384048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8pPr>
            <a:lvl9pPr marL="4389120" indent="0">
              <a:buNone/>
              <a:defRPr sz="192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843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4380" y="3894667"/>
            <a:ext cx="4663440" cy="928285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54980" y="3894667"/>
            <a:ext cx="4663440" cy="928285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998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809" y="778936"/>
            <a:ext cx="9464040" cy="282786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5810" y="3586481"/>
            <a:ext cx="4642008" cy="1757679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5810" y="5344160"/>
            <a:ext cx="4642008" cy="786045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54981" y="3586481"/>
            <a:ext cx="4664869" cy="1757679"/>
          </a:xfrm>
        </p:spPr>
        <p:txBody>
          <a:bodyPr anchor="b"/>
          <a:lstStyle>
            <a:lvl1pPr marL="0" indent="0">
              <a:buNone/>
              <a:defRPr sz="2880" b="1"/>
            </a:lvl1pPr>
            <a:lvl2pPr marL="548640" indent="0">
              <a:buNone/>
              <a:defRPr sz="2400" b="1"/>
            </a:lvl2pPr>
            <a:lvl3pPr marL="1097280" indent="0">
              <a:buNone/>
              <a:defRPr sz="2160" b="1"/>
            </a:lvl3pPr>
            <a:lvl4pPr marL="1645920" indent="0">
              <a:buNone/>
              <a:defRPr sz="1920" b="1"/>
            </a:lvl4pPr>
            <a:lvl5pPr marL="2194560" indent="0">
              <a:buNone/>
              <a:defRPr sz="1920" b="1"/>
            </a:lvl5pPr>
            <a:lvl6pPr marL="2743200" indent="0">
              <a:buNone/>
              <a:defRPr sz="1920" b="1"/>
            </a:lvl6pPr>
            <a:lvl7pPr marL="3291840" indent="0">
              <a:buNone/>
              <a:defRPr sz="1920" b="1"/>
            </a:lvl7pPr>
            <a:lvl8pPr marL="3840480" indent="0">
              <a:buNone/>
              <a:defRPr sz="1920" b="1"/>
            </a:lvl8pPr>
            <a:lvl9pPr marL="4389120" indent="0">
              <a:buNone/>
              <a:defRPr sz="192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54981" y="5344160"/>
            <a:ext cx="4664869" cy="786045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081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600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069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809" y="975360"/>
            <a:ext cx="3539014" cy="341376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64869" y="2106510"/>
            <a:ext cx="5554980" cy="10397067"/>
          </a:xfrm>
        </p:spPr>
        <p:txBody>
          <a:bodyPr/>
          <a:lstStyle>
            <a:lvl1pPr>
              <a:defRPr sz="3840"/>
            </a:lvl1pPr>
            <a:lvl2pPr>
              <a:defRPr sz="3360"/>
            </a:lvl2pPr>
            <a:lvl3pPr>
              <a:defRPr sz="288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5809" y="4389120"/>
            <a:ext cx="3539014" cy="8131388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200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809" y="975360"/>
            <a:ext cx="3539014" cy="3413760"/>
          </a:xfrm>
        </p:spPr>
        <p:txBody>
          <a:bodyPr anchor="b"/>
          <a:lstStyle>
            <a:lvl1pPr>
              <a:defRPr sz="38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664869" y="2106510"/>
            <a:ext cx="5554980" cy="10397067"/>
          </a:xfrm>
        </p:spPr>
        <p:txBody>
          <a:bodyPr anchor="t"/>
          <a:lstStyle>
            <a:lvl1pPr marL="0" indent="0">
              <a:buNone/>
              <a:defRPr sz="3840"/>
            </a:lvl1pPr>
            <a:lvl2pPr marL="548640" indent="0">
              <a:buNone/>
              <a:defRPr sz="3360"/>
            </a:lvl2pPr>
            <a:lvl3pPr marL="1097280" indent="0">
              <a:buNone/>
              <a:defRPr sz="2880"/>
            </a:lvl3pPr>
            <a:lvl4pPr marL="1645920" indent="0">
              <a:buNone/>
              <a:defRPr sz="2400"/>
            </a:lvl4pPr>
            <a:lvl5pPr marL="2194560" indent="0">
              <a:buNone/>
              <a:defRPr sz="2400"/>
            </a:lvl5pPr>
            <a:lvl6pPr marL="2743200" indent="0">
              <a:buNone/>
              <a:defRPr sz="2400"/>
            </a:lvl6pPr>
            <a:lvl7pPr marL="3291840" indent="0">
              <a:buNone/>
              <a:defRPr sz="2400"/>
            </a:lvl7pPr>
            <a:lvl8pPr marL="3840480" indent="0">
              <a:buNone/>
              <a:defRPr sz="2400"/>
            </a:lvl8pPr>
            <a:lvl9pPr marL="4389120" indent="0">
              <a:buNone/>
              <a:defRPr sz="24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5809" y="4389120"/>
            <a:ext cx="3539014" cy="8131388"/>
          </a:xfrm>
        </p:spPr>
        <p:txBody>
          <a:bodyPr/>
          <a:lstStyle>
            <a:lvl1pPr marL="0" indent="0">
              <a:buNone/>
              <a:defRPr sz="1920"/>
            </a:lvl1pPr>
            <a:lvl2pPr marL="548640" indent="0">
              <a:buNone/>
              <a:defRPr sz="1680"/>
            </a:lvl2pPr>
            <a:lvl3pPr marL="1097280" indent="0">
              <a:buNone/>
              <a:defRPr sz="1440"/>
            </a:lvl3pPr>
            <a:lvl4pPr marL="1645920" indent="0">
              <a:buNone/>
              <a:defRPr sz="1200"/>
            </a:lvl4pPr>
            <a:lvl5pPr marL="2194560" indent="0">
              <a:buNone/>
              <a:defRPr sz="1200"/>
            </a:lvl5pPr>
            <a:lvl6pPr marL="2743200" indent="0">
              <a:buNone/>
              <a:defRPr sz="1200"/>
            </a:lvl6pPr>
            <a:lvl7pPr marL="3291840" indent="0">
              <a:buNone/>
              <a:defRPr sz="1200"/>
            </a:lvl7pPr>
            <a:lvl8pPr marL="3840480" indent="0">
              <a:buNone/>
              <a:defRPr sz="1200"/>
            </a:lvl8pPr>
            <a:lvl9pPr marL="4389120" indent="0">
              <a:buNone/>
              <a:defRPr sz="12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818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466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52411" y="778933"/>
            <a:ext cx="2366010" cy="123985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54381" y="778933"/>
            <a:ext cx="6960870" cy="1239858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9570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4380" y="778936"/>
            <a:ext cx="9464040" cy="28278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4380" y="3894667"/>
            <a:ext cx="9464040" cy="928285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4380" y="13560217"/>
            <a:ext cx="2468880" cy="778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37498-2359-4155-BAA4-CED012C5F022}" type="datetimeFigureOut">
              <a:rPr lang="en-US" smtClean="0"/>
              <a:t>4/2/2026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4740" y="13560217"/>
            <a:ext cx="3703320" cy="778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49540" y="13560217"/>
            <a:ext cx="2468880" cy="7789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476F2D-0A90-4122-98CF-008B49CDB5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44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1097280" rtl="0" eaLnBrk="1" latinLnBrk="0" hangingPunct="1">
        <a:lnSpc>
          <a:spcPct val="90000"/>
        </a:lnSpc>
        <a:spcBef>
          <a:spcPct val="0"/>
        </a:spcBef>
        <a:buNone/>
        <a:defRPr sz="528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1097280" rtl="0" eaLnBrk="1" latinLnBrk="0" hangingPunct="1">
        <a:lnSpc>
          <a:spcPct val="90000"/>
        </a:lnSpc>
        <a:spcBef>
          <a:spcPts val="12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88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46888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301752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56616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411480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663440" indent="-274320" algn="l" defTabSz="1097280" rtl="0" eaLnBrk="1" latinLnBrk="0" hangingPunct="1">
        <a:lnSpc>
          <a:spcPct val="90000"/>
        </a:lnSpc>
        <a:spcBef>
          <a:spcPts val="600"/>
        </a:spcBef>
        <a:buFont typeface="Arial" panose="020B0604020202020204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972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3pPr>
      <a:lvl4pPr marL="16459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4pPr>
      <a:lvl5pPr marL="219456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5pPr>
      <a:lvl6pPr marL="274320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6pPr>
      <a:lvl7pPr marL="329184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7pPr>
      <a:lvl8pPr marL="384048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8pPr>
      <a:lvl9pPr marL="4389120" algn="l" defTabSz="1097280" rtl="0" eaLnBrk="1" latinLnBrk="0" hangingPunct="1">
        <a:defRPr sz="21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E030E9-733E-795B-06B6-5103B8C86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784600"/>
            <a:ext cx="10972800" cy="6819900"/>
          </a:xfrm>
        </p:spPr>
        <p:txBody>
          <a:bodyPr>
            <a:normAutofit/>
          </a:bodyPr>
          <a:lstStyle/>
          <a:p>
            <a:pPr algn="ctr"/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Programme :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 Master of Business Administration (MBA)</a:t>
            </a: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Module : 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Marketing Management</a:t>
            </a: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Module code : 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LCMB7024</a:t>
            </a: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Assessment component – 2</a:t>
            </a:r>
            <a:b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Element -1 Poster</a:t>
            </a:r>
            <a:b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lecturer’s Name: 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Dr </a:t>
            </a:r>
            <a:r>
              <a:rPr lang="en-GB" sz="2400" dirty="0" err="1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Mustakkima</a:t>
            </a:r>
            <a:r>
              <a:rPr lang="en-GB" sz="240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  </a:t>
            </a:r>
            <a:r>
              <a:rPr lang="en-GB" sz="2400" dirty="0" err="1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Affrin</a:t>
            </a: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Student Name: 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Maame </a:t>
            </a:r>
            <a:r>
              <a:rPr lang="en-GB" sz="2400" dirty="0" err="1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Pinamang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 Bonsu</a:t>
            </a: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Student ID : 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2217127</a:t>
            </a: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r>
              <a:rPr lang="en-GB" sz="2400" b="1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Date of Submission : 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5</a:t>
            </a:r>
            <a:r>
              <a:rPr lang="en-GB" sz="2400" baseline="300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th</a:t>
            </a:r>
            <a: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  <a:t> April 20226 </a:t>
            </a:r>
            <a:br>
              <a:rPr lang="en-GB" sz="2400" dirty="0">
                <a:latin typeface="Times New Roman" panose="02020603050405020304" pitchFamily="18" charset="0"/>
                <a:ea typeface="STKaiti" panose="020B0503020204020204" pitchFamily="2" charset="-122"/>
                <a:cs typeface="Times New Roman" panose="02020603050405020304" pitchFamily="18" charset="0"/>
              </a:rPr>
            </a:br>
            <a:endParaRPr lang="en-GB" sz="2400" dirty="0">
              <a:latin typeface="Times New Roman" panose="02020603050405020304" pitchFamily="18" charset="0"/>
              <a:ea typeface="STKaiti" panose="020B0503020204020204" pitchFamily="2" charset="-122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8363CF-AA24-CC37-5270-F4AD64B3A6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4340" y="1111780"/>
            <a:ext cx="5465445" cy="178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3388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t="10209"/>
          <a:stretch/>
        </p:blipFill>
        <p:spPr>
          <a:xfrm>
            <a:off x="0" y="3677477"/>
            <a:ext cx="9255967" cy="201406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77" y="7542530"/>
            <a:ext cx="5641605" cy="187910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182" y="7713552"/>
            <a:ext cx="5256618" cy="159176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9460160"/>
            <a:ext cx="10979097" cy="226189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36933" y="1530345"/>
            <a:ext cx="10698933" cy="156420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765850" y="3813930"/>
            <a:ext cx="2206950" cy="127630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-6297" y="11683529"/>
            <a:ext cx="7110856" cy="141558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5716818"/>
            <a:ext cx="9255967" cy="1596790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578" y="7482"/>
            <a:ext cx="9637314" cy="1351841"/>
          </a:xfrm>
          <a:prstGeom prst="rect">
            <a:avLst/>
          </a:prstGeom>
        </p:spPr>
      </p:pic>
      <p:pic>
        <p:nvPicPr>
          <p:cNvPr id="16" name="Image 0" descr="preencoded.png"/>
          <p:cNvPicPr>
            <a:picLocks noChangeAspect="1"/>
          </p:cNvPicPr>
          <p:nvPr/>
        </p:nvPicPr>
        <p:blipFill rotWithShape="1">
          <a:blip r:embed="rId12"/>
          <a:srcRect t="32976" b="31566"/>
          <a:stretch/>
        </p:blipFill>
        <p:spPr>
          <a:xfrm>
            <a:off x="7104559" y="0"/>
            <a:ext cx="3868241" cy="1959429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838617" y="11686694"/>
            <a:ext cx="6123445" cy="1470221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13210991"/>
            <a:ext cx="8006167" cy="1419409"/>
          </a:xfrm>
          <a:prstGeom prst="rect">
            <a:avLst/>
          </a:prstGeom>
        </p:spPr>
      </p:pic>
      <p:sp>
        <p:nvSpPr>
          <p:cNvPr id="20" name="Text 1"/>
          <p:cNvSpPr/>
          <p:nvPr/>
        </p:nvSpPr>
        <p:spPr>
          <a:xfrm>
            <a:off x="7656151" y="13268790"/>
            <a:ext cx="3199632" cy="1693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600" b="1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References</a:t>
            </a:r>
          </a:p>
          <a:p>
            <a:r>
              <a:rPr lang="en-US" sz="600" dirty="0" err="1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Agu</a:t>
            </a:r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, E.E., </a:t>
            </a:r>
            <a:r>
              <a:rPr lang="en-US" sz="600" dirty="0" err="1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Iyelolu</a:t>
            </a:r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, T.V., </a:t>
            </a:r>
            <a:r>
              <a:rPr lang="en-US" sz="600" dirty="0" err="1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Idemudia</a:t>
            </a:r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, C. and </a:t>
            </a:r>
            <a:r>
              <a:rPr lang="en-US" sz="600" dirty="0" err="1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Ijomah</a:t>
            </a:r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, T.I., 2024. Exploring the relationship between sustainable business practices and increased brand loyalty. International Journal of Management &amp; Entrepreneurship Research, 6(8), pp.2463-2475.</a:t>
            </a:r>
          </a:p>
          <a:p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Kim, I.W. and Kim, H.K., 2021. An empirical study on the external environment, brand expansion strategy, and core competence of business. Turkish Journal of Computer and Mathematics Education, 12(10), pp.987-995.</a:t>
            </a:r>
          </a:p>
          <a:p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Rahman, S.U. and Nguyen‐Viet, B., 2023. Towards sustainable development: Coupling green marketing strategies and consumer perceptions in addressing greenwashing. Business Strategy and the Environment, 32(4), pp.2420-2433.</a:t>
            </a:r>
          </a:p>
          <a:p>
            <a:r>
              <a:rPr lang="en-US" sz="600" dirty="0" err="1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Rachmawati</a:t>
            </a:r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, E. and Akbar, H., 2025. Brand awareness and sustainability in shaping promotion strategies in Indonesia. </a:t>
            </a:r>
            <a:r>
              <a:rPr lang="en-US" sz="600" dirty="0" err="1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Jurnal</a:t>
            </a:r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</a:t>
            </a:r>
            <a:r>
              <a:rPr lang="en-US" sz="600" dirty="0" err="1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Manajemen</a:t>
            </a:r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 </a:t>
            </a:r>
            <a:r>
              <a:rPr lang="en-US" sz="600" dirty="0" err="1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Bisnis</a:t>
            </a:r>
            <a:r>
              <a:rPr lang="en-US" sz="600" dirty="0">
                <a:solidFill>
                  <a:srgbClr val="1E3063"/>
                </a:solidFill>
                <a:latin typeface="Instrument Sans Medium" pitchFamily="34" charset="0"/>
                <a:ea typeface="Instrument Sans Medium" pitchFamily="34" charset="-122"/>
                <a:cs typeface="Instrument Sans Medium" pitchFamily="34" charset="-120"/>
              </a:rPr>
              <a:t>, 16(1), pp.89-110.</a:t>
            </a:r>
          </a:p>
        </p:txBody>
      </p:sp>
    </p:spTree>
    <p:extLst>
      <p:ext uri="{BB962C8B-B14F-4D97-AF65-F5344CB8AC3E}">
        <p14:creationId xmlns:p14="http://schemas.microsoft.com/office/powerpoint/2010/main" val="3684311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2807</TotalTime>
  <Words>241</Words>
  <Application>Microsoft Office PowerPoint</Application>
  <PresentationFormat>Custom</PresentationFormat>
  <Paragraphs>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Instrument Sans Medium</vt:lpstr>
      <vt:lpstr>Times New Roman</vt:lpstr>
      <vt:lpstr>Office Theme</vt:lpstr>
      <vt:lpstr>Programme : Master of Business Administration (MBA) Module : Marketing Management Module code : LCMB7024   Assessment component – 2 Element -1 Poster      lecturer’s Name: Dr Mustakkima  Affrin  Student Name: Maame Pinamang Bonsu  Student ID : 2217127  Date of Submission : 5th April 20226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Maame P Bonsu</cp:lastModifiedBy>
  <cp:revision>2</cp:revision>
  <dcterms:created xsi:type="dcterms:W3CDTF">2026-03-19T04:44:46Z</dcterms:created>
  <dcterms:modified xsi:type="dcterms:W3CDTF">2026-04-02T15:00:03Z</dcterms:modified>
</cp:coreProperties>
</file>