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58166bd18ab44db7" Type="http://schemas.microsoft.com/office/2007/relationships/ui/extensibility" Target="customUI/customUI14.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12"/>
  </p:notesMasterIdLst>
  <p:sldIdLst>
    <p:sldId id="323" r:id="rId2"/>
    <p:sldId id="353" r:id="rId3"/>
    <p:sldId id="351" r:id="rId4"/>
    <p:sldId id="370" r:id="rId5"/>
    <p:sldId id="377" r:id="rId6"/>
    <p:sldId id="354" r:id="rId7"/>
    <p:sldId id="371" r:id="rId8"/>
    <p:sldId id="372" r:id="rId9"/>
    <p:sldId id="376" r:id="rId10"/>
    <p:sldId id="359" r:id="rId11"/>
  </p:sldIdLst>
  <p:sldSz cx="12801600" cy="9601200" type="A3"/>
  <p:notesSz cx="6797675" cy="9926638"/>
  <p:defaultTextStyle>
    <a:defPPr>
      <a:defRPr lang="de-DE"/>
    </a:defPPr>
    <a:lvl1pPr marL="0" algn="l" defTabSz="1433779" rtl="0" eaLnBrk="1" latinLnBrk="0" hangingPunct="1">
      <a:defRPr sz="2800" kern="1200">
        <a:solidFill>
          <a:schemeClr val="tx1"/>
        </a:solidFill>
        <a:latin typeface="+mn-lt"/>
        <a:ea typeface="+mn-ea"/>
        <a:cs typeface="+mn-cs"/>
      </a:defRPr>
    </a:lvl1pPr>
    <a:lvl2pPr marL="716890" algn="l" defTabSz="1433779" rtl="0" eaLnBrk="1" latinLnBrk="0" hangingPunct="1">
      <a:defRPr sz="2800" kern="1200">
        <a:solidFill>
          <a:schemeClr val="tx1"/>
        </a:solidFill>
        <a:latin typeface="+mn-lt"/>
        <a:ea typeface="+mn-ea"/>
        <a:cs typeface="+mn-cs"/>
      </a:defRPr>
    </a:lvl2pPr>
    <a:lvl3pPr marL="1433779" algn="l" defTabSz="1433779" rtl="0" eaLnBrk="1" latinLnBrk="0" hangingPunct="1">
      <a:defRPr sz="2800" kern="1200">
        <a:solidFill>
          <a:schemeClr val="tx1"/>
        </a:solidFill>
        <a:latin typeface="+mn-lt"/>
        <a:ea typeface="+mn-ea"/>
        <a:cs typeface="+mn-cs"/>
      </a:defRPr>
    </a:lvl3pPr>
    <a:lvl4pPr marL="2150669" algn="l" defTabSz="1433779" rtl="0" eaLnBrk="1" latinLnBrk="0" hangingPunct="1">
      <a:defRPr sz="2800" kern="1200">
        <a:solidFill>
          <a:schemeClr val="tx1"/>
        </a:solidFill>
        <a:latin typeface="+mn-lt"/>
        <a:ea typeface="+mn-ea"/>
        <a:cs typeface="+mn-cs"/>
      </a:defRPr>
    </a:lvl4pPr>
    <a:lvl5pPr marL="2867558" algn="l" defTabSz="1433779" rtl="0" eaLnBrk="1" latinLnBrk="0" hangingPunct="1">
      <a:defRPr sz="2800" kern="1200">
        <a:solidFill>
          <a:schemeClr val="tx1"/>
        </a:solidFill>
        <a:latin typeface="+mn-lt"/>
        <a:ea typeface="+mn-ea"/>
        <a:cs typeface="+mn-cs"/>
      </a:defRPr>
    </a:lvl5pPr>
    <a:lvl6pPr marL="3584448" algn="l" defTabSz="1433779" rtl="0" eaLnBrk="1" latinLnBrk="0" hangingPunct="1">
      <a:defRPr sz="2800" kern="1200">
        <a:solidFill>
          <a:schemeClr val="tx1"/>
        </a:solidFill>
        <a:latin typeface="+mn-lt"/>
        <a:ea typeface="+mn-ea"/>
        <a:cs typeface="+mn-cs"/>
      </a:defRPr>
    </a:lvl6pPr>
    <a:lvl7pPr marL="4301338" algn="l" defTabSz="1433779" rtl="0" eaLnBrk="1" latinLnBrk="0" hangingPunct="1">
      <a:defRPr sz="2800" kern="1200">
        <a:solidFill>
          <a:schemeClr val="tx1"/>
        </a:solidFill>
        <a:latin typeface="+mn-lt"/>
        <a:ea typeface="+mn-ea"/>
        <a:cs typeface="+mn-cs"/>
      </a:defRPr>
    </a:lvl7pPr>
    <a:lvl8pPr marL="5018227" algn="l" defTabSz="1433779" rtl="0" eaLnBrk="1" latinLnBrk="0" hangingPunct="1">
      <a:defRPr sz="2800" kern="1200">
        <a:solidFill>
          <a:schemeClr val="tx1"/>
        </a:solidFill>
        <a:latin typeface="+mn-lt"/>
        <a:ea typeface="+mn-ea"/>
        <a:cs typeface="+mn-cs"/>
      </a:defRPr>
    </a:lvl8pPr>
    <a:lvl9pPr marL="5735117" algn="l" defTabSz="1433779" rtl="0" eaLnBrk="1" latinLnBrk="0" hangingPunct="1">
      <a:defRPr sz="2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85">
          <p15:clr>
            <a:srgbClr val="A4A3A4"/>
          </p15:clr>
        </p15:guide>
        <p15:guide id="2" orient="horz" pos="4887">
          <p15:clr>
            <a:srgbClr val="A4A3A4"/>
          </p15:clr>
        </p15:guide>
        <p15:guide id="3" orient="horz" pos="3278">
          <p15:clr>
            <a:srgbClr val="A4A3A4"/>
          </p15:clr>
        </p15:guide>
        <p15:guide id="4" orient="horz" pos="3194">
          <p15:clr>
            <a:srgbClr val="A4A3A4"/>
          </p15:clr>
        </p15:guide>
        <p15:guide id="5" orient="horz" pos="230">
          <p15:clr>
            <a:srgbClr val="A4A3A4"/>
          </p15:clr>
        </p15:guide>
        <p15:guide id="6" orient="horz" pos="5818">
          <p15:clr>
            <a:srgbClr val="A4A3A4"/>
          </p15:clr>
        </p15:guide>
        <p15:guide id="7" orient="horz" pos="5649">
          <p15:clr>
            <a:srgbClr val="A4A3A4"/>
          </p15:clr>
        </p15:guide>
        <p15:guide id="8" orient="horz" pos="5311">
          <p15:clr>
            <a:srgbClr val="A4A3A4"/>
          </p15:clr>
        </p15:guide>
        <p15:guide id="9" pos="349">
          <p15:clr>
            <a:srgbClr val="A4A3A4"/>
          </p15:clr>
        </p15:guide>
        <p15:guide id="10" pos="4000">
          <p15:clr>
            <a:srgbClr val="A4A3A4"/>
          </p15:clr>
        </p15:guide>
        <p15:guide id="11" pos="4064">
          <p15:clr>
            <a:srgbClr val="A4A3A4"/>
          </p15:clr>
        </p15:guide>
        <p15:guide id="12" pos="5302">
          <p15:clr>
            <a:srgbClr val="A4A3A4"/>
          </p15:clr>
        </p15:guide>
        <p15:guide id="13" pos="5239">
          <p15:clr>
            <a:srgbClr val="A4A3A4"/>
          </p15:clr>
        </p15:guide>
        <p15:guide id="14" pos="2825">
          <p15:clr>
            <a:srgbClr val="A4A3A4"/>
          </p15:clr>
        </p15:guide>
        <p15:guide id="15" pos="2762">
          <p15:clr>
            <a:srgbClr val="A4A3A4"/>
          </p15:clr>
        </p15:guide>
        <p15:guide id="16" pos="7715">
          <p15:clr>
            <a:srgbClr val="A4A3A4"/>
          </p15:clr>
        </p15:guide>
        <p15:guide id="17" pos="158">
          <p15:clr>
            <a:srgbClr val="A4A3A4"/>
          </p15:clr>
        </p15:guide>
        <p15:guide id="18" pos="7906">
          <p15:clr>
            <a:srgbClr val="A4A3A4"/>
          </p15:clr>
        </p15:guide>
        <p15:guide id="19" pos="765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B2B2B2"/>
    <a:srgbClr val="5F5F5F"/>
    <a:srgbClr val="747474"/>
    <a:srgbClr val="A6A6A6"/>
    <a:srgbClr val="EAEAEA"/>
    <a:srgbClr val="FFFDFD"/>
    <a:srgbClr val="FFFDFE"/>
    <a:srgbClr val="FFFEFE"/>
    <a:srgbClr val="FFFE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ittlere Formatvorlag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BC89EF96-8CEA-46FF-86C4-4CE0E7609802}" styleName="Helle Formatvorlage 3 - Akz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ittlere Formatvorlage 1 - Akz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7B26C5-4107-4FEC-AEDC-1716B250A1EF}" styleName="Helle Formatvorlag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Helle Formatvorlag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Keine Formatvorlage, Tabellenraster">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Keine Formatvorlage, kei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558" autoAdjust="0"/>
  </p:normalViewPr>
  <p:slideViewPr>
    <p:cSldViewPr snapToObjects="1" showGuides="1">
      <p:cViewPr varScale="1">
        <p:scale>
          <a:sx n="62" d="100"/>
          <a:sy n="62" d="100"/>
        </p:scale>
        <p:origin x="1339" y="58"/>
      </p:cViewPr>
      <p:guideLst>
        <p:guide orient="horz" pos="1585"/>
        <p:guide orient="horz" pos="4887"/>
        <p:guide orient="horz" pos="3278"/>
        <p:guide orient="horz" pos="3194"/>
        <p:guide orient="horz" pos="230"/>
        <p:guide orient="horz" pos="5818"/>
        <p:guide orient="horz" pos="5649"/>
        <p:guide orient="horz" pos="5311"/>
        <p:guide pos="349"/>
        <p:guide pos="4000"/>
        <p:guide pos="4064"/>
        <p:guide pos="5302"/>
        <p:guide pos="5239"/>
        <p:guide pos="2825"/>
        <p:guide pos="2762"/>
        <p:guide pos="7715"/>
        <p:guide pos="158"/>
        <p:guide pos="7906"/>
        <p:guide pos="7651"/>
      </p:guideLst>
    </p:cSldViewPr>
  </p:slid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EF427F9D-4582-49B9-8AEE-DBAA50F8747C}" type="datetimeFigureOut">
              <a:rPr lang="de-DE" smtClean="0"/>
              <a:pPr/>
              <a:t>05.06.2022</a:t>
            </a:fld>
            <a:endParaRPr lang="de-DE"/>
          </a:p>
        </p:txBody>
      </p:sp>
      <p:sp>
        <p:nvSpPr>
          <p:cNvPr id="4" name="Folienbildplatzhalt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de-DE"/>
              <a:t>Textmasterformate durch Klicken bearbeiten</a:t>
            </a:r>
          </a:p>
          <a:p>
            <a:pPr lvl="1"/>
            <a:r>
              <a:rPr lang="de-DE"/>
              <a:t>Zweite Ebene</a:t>
            </a:r>
          </a:p>
          <a:p>
            <a:pPr lvl="2"/>
            <a:r>
              <a:rPr lang="de-DE"/>
              <a:t>Dritte Ebene</a:t>
            </a:r>
          </a:p>
          <a:p>
            <a:pPr lvl="3"/>
            <a:r>
              <a:rPr lang="de-DE"/>
              <a:t>Vierte Ebene</a:t>
            </a:r>
          </a:p>
          <a:p>
            <a:pPr lvl="4"/>
            <a:r>
              <a:rPr lang="de-DE"/>
              <a:t>Fünfte Ebene</a:t>
            </a:r>
          </a:p>
        </p:txBody>
      </p:sp>
      <p:sp>
        <p:nvSpPr>
          <p:cNvPr id="6" name="Fußzeilenplatzhalt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A890359C-AEAF-41D0-A9A6-C4C1A9AC399E}" type="slidenum">
              <a:rPr lang="de-DE" smtClean="0"/>
              <a:pPr/>
              <a:t>‹#›</a:t>
            </a:fld>
            <a:endParaRPr lang="de-DE"/>
          </a:p>
        </p:txBody>
      </p:sp>
    </p:spTree>
    <p:extLst>
      <p:ext uri="{BB962C8B-B14F-4D97-AF65-F5344CB8AC3E}">
        <p14:creationId xmlns:p14="http://schemas.microsoft.com/office/powerpoint/2010/main" val="1402801899"/>
      </p:ext>
    </p:extLst>
  </p:cSld>
  <p:clrMap bg1="lt1" tx1="dk1" bg2="lt2" tx2="dk2" accent1="accent1" accent2="accent2" accent3="accent3" accent4="accent4" accent5="accent5" accent6="accent6" hlink="hlink" folHlink="folHlink"/>
  <p:notesStyle>
    <a:lvl1pPr marL="0" algn="l" defTabSz="1433779" rtl="0" eaLnBrk="1" latinLnBrk="0" hangingPunct="1">
      <a:defRPr sz="1900" kern="1200">
        <a:solidFill>
          <a:schemeClr val="tx1"/>
        </a:solidFill>
        <a:latin typeface="+mn-lt"/>
        <a:ea typeface="+mn-ea"/>
        <a:cs typeface="+mn-cs"/>
      </a:defRPr>
    </a:lvl1pPr>
    <a:lvl2pPr marL="716890" algn="l" defTabSz="1433779" rtl="0" eaLnBrk="1" latinLnBrk="0" hangingPunct="1">
      <a:defRPr sz="1900" kern="1200">
        <a:solidFill>
          <a:schemeClr val="tx1"/>
        </a:solidFill>
        <a:latin typeface="+mn-lt"/>
        <a:ea typeface="+mn-ea"/>
        <a:cs typeface="+mn-cs"/>
      </a:defRPr>
    </a:lvl2pPr>
    <a:lvl3pPr marL="1433779" algn="l" defTabSz="1433779" rtl="0" eaLnBrk="1" latinLnBrk="0" hangingPunct="1">
      <a:defRPr sz="1900" kern="1200">
        <a:solidFill>
          <a:schemeClr val="tx1"/>
        </a:solidFill>
        <a:latin typeface="+mn-lt"/>
        <a:ea typeface="+mn-ea"/>
        <a:cs typeface="+mn-cs"/>
      </a:defRPr>
    </a:lvl3pPr>
    <a:lvl4pPr marL="2150669" algn="l" defTabSz="1433779" rtl="0" eaLnBrk="1" latinLnBrk="0" hangingPunct="1">
      <a:defRPr sz="1900" kern="1200">
        <a:solidFill>
          <a:schemeClr val="tx1"/>
        </a:solidFill>
        <a:latin typeface="+mn-lt"/>
        <a:ea typeface="+mn-ea"/>
        <a:cs typeface="+mn-cs"/>
      </a:defRPr>
    </a:lvl4pPr>
    <a:lvl5pPr marL="2867558" algn="l" defTabSz="1433779" rtl="0" eaLnBrk="1" latinLnBrk="0" hangingPunct="1">
      <a:defRPr sz="1900" kern="1200">
        <a:solidFill>
          <a:schemeClr val="tx1"/>
        </a:solidFill>
        <a:latin typeface="+mn-lt"/>
        <a:ea typeface="+mn-ea"/>
        <a:cs typeface="+mn-cs"/>
      </a:defRPr>
    </a:lvl5pPr>
    <a:lvl6pPr marL="3584448" algn="l" defTabSz="1433779" rtl="0" eaLnBrk="1" latinLnBrk="0" hangingPunct="1">
      <a:defRPr sz="1900" kern="1200">
        <a:solidFill>
          <a:schemeClr val="tx1"/>
        </a:solidFill>
        <a:latin typeface="+mn-lt"/>
        <a:ea typeface="+mn-ea"/>
        <a:cs typeface="+mn-cs"/>
      </a:defRPr>
    </a:lvl6pPr>
    <a:lvl7pPr marL="4301338" algn="l" defTabSz="1433779" rtl="0" eaLnBrk="1" latinLnBrk="0" hangingPunct="1">
      <a:defRPr sz="1900" kern="1200">
        <a:solidFill>
          <a:schemeClr val="tx1"/>
        </a:solidFill>
        <a:latin typeface="+mn-lt"/>
        <a:ea typeface="+mn-ea"/>
        <a:cs typeface="+mn-cs"/>
      </a:defRPr>
    </a:lvl7pPr>
    <a:lvl8pPr marL="5018227" algn="l" defTabSz="1433779" rtl="0" eaLnBrk="1" latinLnBrk="0" hangingPunct="1">
      <a:defRPr sz="1900" kern="1200">
        <a:solidFill>
          <a:schemeClr val="tx1"/>
        </a:solidFill>
        <a:latin typeface="+mn-lt"/>
        <a:ea typeface="+mn-ea"/>
        <a:cs typeface="+mn-cs"/>
      </a:defRPr>
    </a:lvl8pPr>
    <a:lvl9pPr marL="5735117" algn="l" defTabSz="1433779" rtl="0" eaLnBrk="1" latinLnBrk="0" hangingPunct="1">
      <a:defRPr sz="19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3.xml"/><Relationship Id="rId1" Type="http://schemas.openxmlformats.org/officeDocument/2006/relationships/tags" Target="../tags/tag2.xml"/><Relationship Id="rId4" Type="http://schemas.openxmlformats.org/officeDocument/2006/relationships/image" Target="../media/image1.emf"/></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5.xml"/><Relationship Id="rId1" Type="http://schemas.openxmlformats.org/officeDocument/2006/relationships/tags" Target="../tags/tag4.xml"/><Relationship Id="rId4" Type="http://schemas.openxmlformats.org/officeDocument/2006/relationships/image" Target="../media/image1.emf"/></Relationships>
</file>

<file path=ppt/slideLayouts/_rels/slideLayout5.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7.xml"/><Relationship Id="rId1" Type="http://schemas.openxmlformats.org/officeDocument/2006/relationships/tags" Target="../tags/tag6.xml"/><Relationship Id="rId4" Type="http://schemas.openxmlformats.org/officeDocument/2006/relationships/image" Target="../media/image1.emf"/></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and Content ">
    <p:spTree>
      <p:nvGrpSpPr>
        <p:cNvPr id="1" name=""/>
        <p:cNvGrpSpPr/>
        <p:nvPr/>
      </p:nvGrpSpPr>
      <p:grpSpPr>
        <a:xfrm>
          <a:off x="0" y="0"/>
          <a:ext cx="0" cy="0"/>
          <a:chOff x="0" y="0"/>
          <a:chExt cx="0" cy="0"/>
        </a:xfrm>
      </p:grpSpPr>
      <p:sp>
        <p:nvSpPr>
          <p:cNvPr id="3" name="Inhaltsplatzhalter 2"/>
          <p:cNvSpPr>
            <a:spLocks noGrp="1"/>
          </p:cNvSpPr>
          <p:nvPr>
            <p:ph idx="1"/>
          </p:nvPr>
        </p:nvSpPr>
        <p:spPr>
          <a:xfrm>
            <a:off x="553405" y="1776264"/>
            <a:ext cx="11694795" cy="6912000"/>
          </a:xfrm>
          <a:prstGeom prst="rect">
            <a:avLst/>
          </a:prstGeom>
        </p:spPr>
        <p:txBody>
          <a:bodyPr/>
          <a:lstStyle>
            <a:lvl1pPr marL="278790" indent="-278790">
              <a:buSzPct val="125000"/>
              <a:buFont typeface="Arial" pitchFamily="34" charset="0"/>
              <a:buChar char="›"/>
              <a:defRPr>
                <a:solidFill>
                  <a:schemeClr val="tx1"/>
                </a:solidFill>
              </a:defRPr>
            </a:lvl1pPr>
            <a:lvl2pPr marL="848818" indent="-288747">
              <a:buSzPct val="125000"/>
              <a:buFont typeface="Arial" pitchFamily="34" charset="0"/>
              <a:buChar char="›"/>
              <a:defRPr>
                <a:solidFill>
                  <a:schemeClr val="tx1"/>
                </a:solidFill>
              </a:defRPr>
            </a:lvl2pPr>
            <a:lvl3pPr marL="1406399" indent="-278790">
              <a:buSzPct val="125000"/>
              <a:buFont typeface="Arial" pitchFamily="34" charset="0"/>
              <a:buChar char="›"/>
              <a:defRPr>
                <a:solidFill>
                  <a:schemeClr val="tx1"/>
                </a:solidFill>
              </a:defRPr>
            </a:lvl3pPr>
            <a:lvl4pPr marL="1966468" indent="-281280">
              <a:buSzPct val="125000"/>
              <a:buFont typeface="Arial" pitchFamily="34" charset="0"/>
              <a:buChar char="›"/>
              <a:defRPr>
                <a:solidFill>
                  <a:schemeClr val="tx1"/>
                </a:solidFill>
              </a:defRPr>
            </a:lvl4pPr>
            <a:lvl5pPr marL="2534006" indent="-278790">
              <a:buSzPct val="125000"/>
              <a:buFont typeface="Arial" pitchFamily="34" charset="0"/>
              <a:buChar char="›"/>
              <a:defRPr>
                <a:solidFill>
                  <a:schemeClr val="tx1"/>
                </a:solidFill>
              </a:defRPr>
            </a:lvl5pPr>
          </a:lstStyle>
          <a:p>
            <a:pPr lvl="0"/>
            <a:r>
              <a:rPr lang="de-DE" noProof="0"/>
              <a:t>Textmasterformate durch Klicken bearbeiten</a:t>
            </a:r>
          </a:p>
          <a:p>
            <a:pPr lvl="1"/>
            <a:r>
              <a:rPr lang="de-DE" noProof="0"/>
              <a:t>Zweite Ebene</a:t>
            </a:r>
          </a:p>
          <a:p>
            <a:pPr lvl="2"/>
            <a:r>
              <a:rPr lang="de-DE" noProof="0"/>
              <a:t>Dritte Ebene</a:t>
            </a:r>
          </a:p>
          <a:p>
            <a:pPr lvl="3"/>
            <a:r>
              <a:rPr lang="de-DE" noProof="0"/>
              <a:t>Vierte Ebene</a:t>
            </a:r>
          </a:p>
          <a:p>
            <a:pPr lvl="4"/>
            <a:r>
              <a:rPr lang="de-DE" noProof="0"/>
              <a:t>Fünfte Ebene</a:t>
            </a:r>
            <a:endParaRPr lang="en-US" noProof="0" dirty="0"/>
          </a:p>
        </p:txBody>
      </p:sp>
      <p:sp>
        <p:nvSpPr>
          <p:cNvPr id="8" name="Titel 7"/>
          <p:cNvSpPr>
            <a:spLocks noGrp="1"/>
          </p:cNvSpPr>
          <p:nvPr>
            <p:ph type="title"/>
          </p:nvPr>
        </p:nvSpPr>
        <p:spPr>
          <a:xfrm>
            <a:off x="553405" y="565999"/>
            <a:ext cx="11694795" cy="864000"/>
          </a:xfrm>
          <a:prstGeom prst="rect">
            <a:avLst/>
          </a:prstGeom>
        </p:spPr>
        <p:txBody>
          <a:bodyPr/>
          <a:lstStyle>
            <a:lvl1pPr>
              <a:defRPr>
                <a:solidFill>
                  <a:schemeClr val="accent1"/>
                </a:solidFill>
              </a:defRPr>
            </a:lvl1pPr>
          </a:lstStyle>
          <a:p>
            <a:r>
              <a:rPr lang="de-DE" noProof="0"/>
              <a:t>Titelmasterformat durch Klicken bearbeiten</a:t>
            </a:r>
            <a:endParaRPr lang="en-US" noProof="0" dirty="0"/>
          </a:p>
        </p:txBody>
      </p:sp>
      <p:cxnSp>
        <p:nvCxnSpPr>
          <p:cNvPr id="7" name="Gerade Verbindung 6"/>
          <p:cNvCxnSpPr/>
          <p:nvPr userDrawn="1"/>
        </p:nvCxnSpPr>
        <p:spPr>
          <a:xfrm>
            <a:off x="553405" y="8761040"/>
            <a:ext cx="11694795" cy="0"/>
          </a:xfrm>
          <a:prstGeom prst="line">
            <a:avLst/>
          </a:prstGeom>
          <a:ln w="4445">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Datumsplatzhalter 23"/>
          <p:cNvSpPr>
            <a:spLocks noGrp="1"/>
          </p:cNvSpPr>
          <p:nvPr>
            <p:ph type="dt" sz="half" idx="2"/>
          </p:nvPr>
        </p:nvSpPr>
        <p:spPr>
          <a:xfrm>
            <a:off x="8890680" y="8915053"/>
            <a:ext cx="2802709" cy="210616"/>
          </a:xfrm>
          <a:prstGeom prst="rect">
            <a:avLst/>
          </a:prstGeom>
        </p:spPr>
        <p:txBody>
          <a:bodyPr vert="horz" wrap="none" lIns="0" tIns="0" rIns="0" bIns="0" rtlCol="0" anchor="b" anchorCtr="0"/>
          <a:lstStyle>
            <a:lvl1pPr algn="l">
              <a:defRPr sz="1100">
                <a:solidFill>
                  <a:schemeClr val="tx1"/>
                </a:solidFill>
                <a:latin typeface="+mn-lt"/>
              </a:defRPr>
            </a:lvl1pPr>
          </a:lstStyle>
          <a:p>
            <a:fld id="{446C7CFE-FDAE-4A50-A309-ACAE703BAE6B}" type="datetime3">
              <a:rPr lang="en-US" noProof="0" smtClean="0"/>
              <a:pPr/>
              <a:t>5 June 2022</a:t>
            </a:fld>
            <a:endParaRPr lang="en-US" noProof="0"/>
          </a:p>
        </p:txBody>
      </p:sp>
      <p:sp>
        <p:nvSpPr>
          <p:cNvPr id="13" name="Fußzeilenplatzhalter 24"/>
          <p:cNvSpPr>
            <a:spLocks noGrp="1"/>
          </p:cNvSpPr>
          <p:nvPr>
            <p:ph type="ftr" sz="quarter" idx="3"/>
          </p:nvPr>
        </p:nvSpPr>
        <p:spPr>
          <a:xfrm>
            <a:off x="8890681" y="9126488"/>
            <a:ext cx="2802709" cy="210616"/>
          </a:xfrm>
          <a:prstGeom prst="rect">
            <a:avLst/>
          </a:prstGeom>
        </p:spPr>
        <p:txBody>
          <a:bodyPr vert="horz" wrap="none" lIns="0" tIns="0" rIns="0" bIns="0" rtlCol="0" anchor="t" anchorCtr="0"/>
          <a:lstStyle>
            <a:lvl1pPr algn="l">
              <a:defRPr sz="1100">
                <a:solidFill>
                  <a:schemeClr val="tx1"/>
                </a:solidFill>
                <a:latin typeface="+mn-lt"/>
              </a:defRPr>
            </a:lvl1pPr>
          </a:lstStyle>
          <a:p>
            <a:r>
              <a:rPr lang="en-US" dirty="0"/>
              <a:t>Author , © Continental AG</a:t>
            </a:r>
          </a:p>
        </p:txBody>
      </p:sp>
      <p:sp>
        <p:nvSpPr>
          <p:cNvPr id="14" name="Foliennummernplatzhalter 25"/>
          <p:cNvSpPr>
            <a:spLocks noGrp="1"/>
          </p:cNvSpPr>
          <p:nvPr>
            <p:ph type="sldNum" sz="quarter" idx="4"/>
          </p:nvPr>
        </p:nvSpPr>
        <p:spPr>
          <a:xfrm>
            <a:off x="11743796" y="9126488"/>
            <a:ext cx="504405" cy="210616"/>
          </a:xfrm>
          <a:prstGeom prst="rect">
            <a:avLst/>
          </a:prstGeom>
        </p:spPr>
        <p:txBody>
          <a:bodyPr vert="horz" wrap="none" lIns="0" tIns="0" rIns="0" bIns="0" rtlCol="0" anchor="t" anchorCtr="0"/>
          <a:lstStyle>
            <a:lvl1pPr algn="r">
              <a:defRPr sz="1100" b="1">
                <a:solidFill>
                  <a:schemeClr val="tx1"/>
                </a:solidFill>
                <a:latin typeface="+mn-lt"/>
              </a:defRPr>
            </a:lvl1pPr>
          </a:lstStyle>
          <a:p>
            <a:fld id="{ADA48181-2C78-49CB-8C52-912A07842C2E}" type="slidenum">
              <a:rPr lang="en-US" noProof="0" smtClean="0"/>
              <a:pPr/>
              <a:t>‹#›</a:t>
            </a:fld>
            <a:endParaRPr lang="en-US" noProof="0"/>
          </a:p>
        </p:txBody>
      </p:sp>
      <p:sp>
        <p:nvSpPr>
          <p:cNvPr id="15" name="Text Box 23"/>
          <p:cNvSpPr txBox="1">
            <a:spLocks noChangeArrowheads="1"/>
          </p:cNvSpPr>
          <p:nvPr userDrawn="1">
            <p:custDataLst>
              <p:tags r:id="rId1"/>
            </p:custDataLst>
          </p:nvPr>
        </p:nvSpPr>
        <p:spPr bwMode="auto">
          <a:xfrm>
            <a:off x="4901970" y="9126488"/>
            <a:ext cx="3817491" cy="179361"/>
          </a:xfrm>
          <a:prstGeom prst="rect">
            <a:avLst/>
          </a:prstGeom>
          <a:noFill/>
          <a:ln w="9525">
            <a:noFill/>
            <a:miter lim="800000"/>
            <a:headEnd/>
            <a:tailEnd/>
          </a:ln>
          <a:effectLst/>
        </p:spPr>
        <p:txBody>
          <a:bodyPr lIns="0" tIns="0" rIns="0" bIns="0" anchor="t" anchorCtr="0"/>
          <a:lstStyle/>
          <a:p>
            <a:pPr algn="l" defTabSz="1404752"/>
            <a:r>
              <a:rPr lang="en-US" sz="1100" noProof="0" dirty="0">
                <a:solidFill>
                  <a:schemeClr val="tx1"/>
                </a:solidFill>
                <a:latin typeface="+mn-lt"/>
              </a:rPr>
              <a:t>Internal</a:t>
            </a:r>
          </a:p>
        </p:txBody>
      </p:sp>
      <p:sp>
        <p:nvSpPr>
          <p:cNvPr id="16" name="Text Box 23"/>
          <p:cNvSpPr txBox="1">
            <a:spLocks noChangeArrowheads="1"/>
          </p:cNvSpPr>
          <p:nvPr userDrawn="1">
            <p:custDataLst>
              <p:tags r:id="rId2"/>
            </p:custDataLst>
          </p:nvPr>
        </p:nvSpPr>
        <p:spPr bwMode="auto">
          <a:xfrm>
            <a:off x="4901970" y="8933005"/>
            <a:ext cx="3817489" cy="192664"/>
          </a:xfrm>
          <a:prstGeom prst="rect">
            <a:avLst/>
          </a:prstGeom>
          <a:noFill/>
          <a:ln w="9525">
            <a:noFill/>
            <a:miter lim="800000"/>
            <a:headEnd/>
            <a:tailEnd/>
          </a:ln>
          <a:effectLst/>
        </p:spPr>
        <p:txBody>
          <a:bodyPr lIns="0" tIns="0" rIns="0" bIns="0" anchor="b"/>
          <a:lstStyle/>
          <a:p>
            <a:pPr algn="l" defTabSz="1404752"/>
            <a:r>
              <a:rPr lang="en-US" sz="1100" b="1" noProof="0" dirty="0">
                <a:solidFill>
                  <a:schemeClr val="tx1"/>
                </a:solidFill>
                <a:latin typeface="+mn-lt"/>
              </a:rPr>
              <a:t>Space for Sender Information</a:t>
            </a:r>
          </a:p>
        </p:txBody>
      </p:sp>
      <p:pic>
        <p:nvPicPr>
          <p:cNvPr id="17" name="Bild 4"/>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bwMode="black">
          <a:xfrm>
            <a:off x="553405" y="8735762"/>
            <a:ext cx="1857375" cy="570087"/>
          </a:xfrm>
          <a:prstGeom prst="rect">
            <a:avLst/>
          </a:prstGeom>
          <a:noFill/>
          <a:ln>
            <a:noFill/>
          </a:ln>
        </p:spPr>
      </p:pic>
    </p:spTree>
    <p:extLst>
      <p:ext uri="{BB962C8B-B14F-4D97-AF65-F5344CB8AC3E}">
        <p14:creationId xmlns:p14="http://schemas.microsoft.com/office/powerpoint/2010/main" val="2351567284"/>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lank ">
    <p:spTree>
      <p:nvGrpSpPr>
        <p:cNvPr id="1" name=""/>
        <p:cNvGrpSpPr/>
        <p:nvPr/>
      </p:nvGrpSpPr>
      <p:grpSpPr>
        <a:xfrm>
          <a:off x="0" y="0"/>
          <a:ext cx="0" cy="0"/>
          <a:chOff x="0" y="0"/>
          <a:chExt cx="0" cy="0"/>
        </a:xfrm>
      </p:grpSpPr>
    </p:spTree>
    <p:extLst>
      <p:ext uri="{BB962C8B-B14F-4D97-AF65-F5344CB8AC3E}">
        <p14:creationId xmlns:p14="http://schemas.microsoft.com/office/powerpoint/2010/main" val="891307712"/>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Slide ">
    <p:bg>
      <p:bgPr>
        <a:solidFill>
          <a:schemeClr val="bg1"/>
        </a:solidFill>
        <a:effectLst/>
      </p:bgPr>
    </p:bg>
    <p:spTree>
      <p:nvGrpSpPr>
        <p:cNvPr id="1" name=""/>
        <p:cNvGrpSpPr/>
        <p:nvPr/>
      </p:nvGrpSpPr>
      <p:grpSpPr>
        <a:xfrm>
          <a:off x="0" y="0"/>
          <a:ext cx="0" cy="0"/>
          <a:chOff x="0" y="0"/>
          <a:chExt cx="0" cy="0"/>
        </a:xfrm>
      </p:grpSpPr>
      <p:sp>
        <p:nvSpPr>
          <p:cNvPr id="2" name="Titel 1"/>
          <p:cNvSpPr>
            <a:spLocks noGrp="1"/>
          </p:cNvSpPr>
          <p:nvPr>
            <p:ph type="ctrTitle"/>
          </p:nvPr>
        </p:nvSpPr>
        <p:spPr>
          <a:xfrm>
            <a:off x="704967" y="4531492"/>
            <a:ext cx="11440996" cy="779520"/>
          </a:xfrm>
          <a:prstGeom prst="rect">
            <a:avLst/>
          </a:prstGeom>
        </p:spPr>
        <p:txBody>
          <a:bodyPr tIns="0" rIns="0" bIns="0" anchor="t" anchorCtr="0">
            <a:noAutofit/>
          </a:bodyPr>
          <a:lstStyle>
            <a:lvl1pPr algn="l">
              <a:defRPr sz="2400">
                <a:solidFill>
                  <a:schemeClr val="accent1"/>
                </a:solidFill>
              </a:defRPr>
            </a:lvl1pPr>
          </a:lstStyle>
          <a:p>
            <a:r>
              <a:rPr lang="de-DE" noProof="0"/>
              <a:t>Titelmasterformat durch Klicken bearbeiten</a:t>
            </a:r>
            <a:endParaRPr lang="en-US" noProof="0" dirty="0"/>
          </a:p>
        </p:txBody>
      </p:sp>
      <p:sp>
        <p:nvSpPr>
          <p:cNvPr id="3" name="Untertitel 2"/>
          <p:cNvSpPr>
            <a:spLocks noGrp="1"/>
          </p:cNvSpPr>
          <p:nvPr>
            <p:ph type="subTitle" idx="1"/>
          </p:nvPr>
        </p:nvSpPr>
        <p:spPr>
          <a:xfrm>
            <a:off x="704967" y="5176613"/>
            <a:ext cx="11440996" cy="1640212"/>
          </a:xfrm>
          <a:prstGeom prst="rect">
            <a:avLst/>
          </a:prstGeom>
        </p:spPr>
        <p:txBody>
          <a:bodyPr tIns="0" rIns="0" bIns="0" anchor="t" anchorCtr="0">
            <a:noAutofit/>
          </a:bodyPr>
          <a:lstStyle>
            <a:lvl1pPr marL="0" indent="0" algn="l">
              <a:spcAft>
                <a:spcPts val="0"/>
              </a:spcAft>
              <a:buNone/>
              <a:defRPr sz="2400">
                <a:solidFill>
                  <a:schemeClr val="tx1"/>
                </a:solidFill>
              </a:defRPr>
            </a:lvl1pPr>
            <a:lvl2pPr marL="716890" indent="0" algn="ctr">
              <a:buNone/>
              <a:defRPr>
                <a:solidFill>
                  <a:schemeClr val="tx1">
                    <a:tint val="75000"/>
                  </a:schemeClr>
                </a:solidFill>
              </a:defRPr>
            </a:lvl2pPr>
            <a:lvl3pPr marL="1433779" indent="0" algn="ctr">
              <a:buNone/>
              <a:defRPr>
                <a:solidFill>
                  <a:schemeClr val="tx1">
                    <a:tint val="75000"/>
                  </a:schemeClr>
                </a:solidFill>
              </a:defRPr>
            </a:lvl3pPr>
            <a:lvl4pPr marL="2150669" indent="0" algn="ctr">
              <a:buNone/>
              <a:defRPr>
                <a:solidFill>
                  <a:schemeClr val="tx1">
                    <a:tint val="75000"/>
                  </a:schemeClr>
                </a:solidFill>
              </a:defRPr>
            </a:lvl4pPr>
            <a:lvl5pPr marL="2867558" indent="0" algn="ctr">
              <a:buNone/>
              <a:defRPr>
                <a:solidFill>
                  <a:schemeClr val="tx1">
                    <a:tint val="75000"/>
                  </a:schemeClr>
                </a:solidFill>
              </a:defRPr>
            </a:lvl5pPr>
            <a:lvl6pPr marL="3584448" indent="0" algn="ctr">
              <a:buNone/>
              <a:defRPr>
                <a:solidFill>
                  <a:schemeClr val="tx1">
                    <a:tint val="75000"/>
                  </a:schemeClr>
                </a:solidFill>
              </a:defRPr>
            </a:lvl6pPr>
            <a:lvl7pPr marL="4301338" indent="0" algn="ctr">
              <a:buNone/>
              <a:defRPr>
                <a:solidFill>
                  <a:schemeClr val="tx1">
                    <a:tint val="75000"/>
                  </a:schemeClr>
                </a:solidFill>
              </a:defRPr>
            </a:lvl7pPr>
            <a:lvl8pPr marL="5018227" indent="0" algn="ctr">
              <a:buNone/>
              <a:defRPr>
                <a:solidFill>
                  <a:schemeClr val="tx1">
                    <a:tint val="75000"/>
                  </a:schemeClr>
                </a:solidFill>
              </a:defRPr>
            </a:lvl8pPr>
            <a:lvl9pPr marL="5735117" indent="0" algn="ctr">
              <a:buNone/>
              <a:defRPr>
                <a:solidFill>
                  <a:schemeClr val="tx1">
                    <a:tint val="75000"/>
                  </a:schemeClr>
                </a:solidFill>
              </a:defRPr>
            </a:lvl9pPr>
          </a:lstStyle>
          <a:p>
            <a:r>
              <a:rPr lang="de-DE" noProof="0"/>
              <a:t>Formatvorlage des Untertitelmasters durch Klicken bearbeiten</a:t>
            </a:r>
            <a:endParaRPr lang="en-US" noProof="0" dirty="0"/>
          </a:p>
        </p:txBody>
      </p:sp>
      <p:sp>
        <p:nvSpPr>
          <p:cNvPr id="10" name="Textplatzhalter 9"/>
          <p:cNvSpPr>
            <a:spLocks noGrp="1"/>
          </p:cNvSpPr>
          <p:nvPr>
            <p:ph type="body" sz="quarter" idx="10" hasCustomPrompt="1"/>
          </p:nvPr>
        </p:nvSpPr>
        <p:spPr>
          <a:xfrm>
            <a:off x="704967" y="8026558"/>
            <a:ext cx="3680026" cy="685440"/>
          </a:xfrm>
          <a:prstGeom prst="rect">
            <a:avLst/>
          </a:prstGeom>
        </p:spPr>
        <p:txBody>
          <a:bodyPr tIns="0" bIns="0" anchor="b" anchorCtr="0">
            <a:normAutofit/>
          </a:bodyPr>
          <a:lstStyle>
            <a:lvl1pPr marL="0" indent="0">
              <a:spcAft>
                <a:spcPts val="0"/>
              </a:spcAft>
              <a:buNone/>
              <a:defRPr sz="1400" b="0"/>
            </a:lvl1pPr>
          </a:lstStyle>
          <a:p>
            <a:pPr lvl="0"/>
            <a:r>
              <a:rPr lang="en-US" noProof="0"/>
              <a:t>URL</a:t>
            </a:r>
          </a:p>
          <a:p>
            <a:pPr lvl="0"/>
            <a:endParaRPr lang="en-US" noProof="0"/>
          </a:p>
        </p:txBody>
      </p:sp>
      <p:sp>
        <p:nvSpPr>
          <p:cNvPr id="11" name="Textplatzhalter 9"/>
          <p:cNvSpPr>
            <a:spLocks noGrp="1"/>
          </p:cNvSpPr>
          <p:nvPr>
            <p:ph type="body" sz="quarter" idx="11" hasCustomPrompt="1"/>
          </p:nvPr>
        </p:nvSpPr>
        <p:spPr>
          <a:xfrm>
            <a:off x="5039849" y="8026558"/>
            <a:ext cx="7106116" cy="685440"/>
          </a:xfrm>
          <a:prstGeom prst="rect">
            <a:avLst/>
          </a:prstGeom>
        </p:spPr>
        <p:txBody>
          <a:bodyPr tIns="0" bIns="0" anchor="b" anchorCtr="0">
            <a:normAutofit/>
          </a:bodyPr>
          <a:lstStyle>
            <a:lvl1pPr marL="0" indent="0" algn="r">
              <a:spcAft>
                <a:spcPts val="0"/>
              </a:spcAft>
              <a:buNone/>
              <a:defRPr sz="1400" b="0"/>
            </a:lvl1pPr>
          </a:lstStyle>
          <a:p>
            <a:pPr lvl="0"/>
            <a:r>
              <a:rPr lang="en-US" noProof="0"/>
              <a:t>Division Naming</a:t>
            </a:r>
          </a:p>
          <a:p>
            <a:pPr lvl="0"/>
            <a:endParaRPr lang="en-US" noProof="0"/>
          </a:p>
        </p:txBody>
      </p:sp>
      <p:grpSp>
        <p:nvGrpSpPr>
          <p:cNvPr id="5" name="Gruppieren 15"/>
          <p:cNvGrpSpPr/>
          <p:nvPr userDrawn="1"/>
        </p:nvGrpSpPr>
        <p:grpSpPr>
          <a:xfrm>
            <a:off x="0" y="-1"/>
            <a:ext cx="12801600" cy="9601203"/>
            <a:chOff x="0" y="0"/>
            <a:chExt cx="9144000" cy="6858001"/>
          </a:xfrm>
        </p:grpSpPr>
        <p:sp>
          <p:nvSpPr>
            <p:cNvPr id="9" name="Rechteck 8"/>
            <p:cNvSpPr/>
            <p:nvPr userDrawn="1"/>
          </p:nvSpPr>
          <p:spPr>
            <a:xfrm>
              <a:off x="0" y="0"/>
              <a:ext cx="9144000" cy="260351"/>
            </a:xfrm>
            <a:prstGeom prst="rect">
              <a:avLst/>
            </a:prstGeom>
            <a:solidFill>
              <a:schemeClr val="bg1"/>
            </a:solidFill>
            <a:ln w="9525">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500" noProof="0" dirty="0">
                <a:solidFill>
                  <a:schemeClr val="bg2">
                    <a:lumMod val="10000"/>
                  </a:schemeClr>
                </a:solidFill>
              </a:endParaRPr>
            </a:p>
          </p:txBody>
        </p:sp>
        <p:sp>
          <p:nvSpPr>
            <p:cNvPr id="12" name="Rechteck 11"/>
            <p:cNvSpPr/>
            <p:nvPr userDrawn="1"/>
          </p:nvSpPr>
          <p:spPr>
            <a:xfrm>
              <a:off x="0" y="6597652"/>
              <a:ext cx="9144000" cy="260349"/>
            </a:xfrm>
            <a:prstGeom prst="rect">
              <a:avLst/>
            </a:prstGeom>
            <a:solidFill>
              <a:schemeClr val="bg1"/>
            </a:solidFill>
            <a:ln w="9525">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500" noProof="0" dirty="0">
                <a:solidFill>
                  <a:schemeClr val="bg2">
                    <a:lumMod val="10000"/>
                  </a:schemeClr>
                </a:solidFill>
              </a:endParaRPr>
            </a:p>
          </p:txBody>
        </p:sp>
        <p:sp>
          <p:nvSpPr>
            <p:cNvPr id="13" name="Rechteck 12"/>
            <p:cNvSpPr/>
            <p:nvPr userDrawn="1"/>
          </p:nvSpPr>
          <p:spPr>
            <a:xfrm>
              <a:off x="0" y="0"/>
              <a:ext cx="179388" cy="6857999"/>
            </a:xfrm>
            <a:prstGeom prst="rect">
              <a:avLst/>
            </a:prstGeom>
            <a:solidFill>
              <a:schemeClr val="bg1"/>
            </a:solidFill>
            <a:ln w="9525">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500" noProof="0" dirty="0">
                <a:solidFill>
                  <a:schemeClr val="bg2">
                    <a:lumMod val="10000"/>
                  </a:schemeClr>
                </a:solidFill>
              </a:endParaRPr>
            </a:p>
          </p:txBody>
        </p:sp>
        <p:sp>
          <p:nvSpPr>
            <p:cNvPr id="15" name="Rechteck 14"/>
            <p:cNvSpPr/>
            <p:nvPr userDrawn="1"/>
          </p:nvSpPr>
          <p:spPr>
            <a:xfrm>
              <a:off x="8964612" y="0"/>
              <a:ext cx="179387" cy="6857999"/>
            </a:xfrm>
            <a:prstGeom prst="rect">
              <a:avLst/>
            </a:prstGeom>
            <a:solidFill>
              <a:schemeClr val="bg1"/>
            </a:solidFill>
            <a:ln w="9525">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500" noProof="0" dirty="0">
                <a:solidFill>
                  <a:schemeClr val="bg2">
                    <a:lumMod val="10000"/>
                  </a:schemeClr>
                </a:solidFill>
              </a:endParaRPr>
            </a:p>
          </p:txBody>
        </p:sp>
      </p:grpSp>
      <p:pic>
        <p:nvPicPr>
          <p:cNvPr id="16" name="Grafik 15"/>
          <p:cNvPicPr>
            <a:picLocks/>
          </p:cNvPicPr>
          <p:nvPr userDrawn="1"/>
        </p:nvPicPr>
        <p:blipFill>
          <a:blip r:embed="rId2">
            <a:extLst>
              <a:ext uri="{28A0092B-C50C-407E-A947-70E740481C1C}">
                <a14:useLocalDpi xmlns:a14="http://schemas.microsoft.com/office/drawing/2010/main" val="0"/>
              </a:ext>
            </a:extLst>
          </a:blip>
          <a:stretch>
            <a:fillRect/>
          </a:stretch>
        </p:blipFill>
        <p:spPr>
          <a:xfrm>
            <a:off x="503238" y="-1"/>
            <a:ext cx="2555876" cy="1311276"/>
          </a:xfrm>
          <a:prstGeom prst="rect">
            <a:avLst/>
          </a:prstGeom>
        </p:spPr>
      </p:pic>
    </p:spTree>
    <p:extLst>
      <p:ext uri="{BB962C8B-B14F-4D97-AF65-F5344CB8AC3E}">
        <p14:creationId xmlns:p14="http://schemas.microsoft.com/office/powerpoint/2010/main" val="2299626051"/>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Only ">
    <p:spTree>
      <p:nvGrpSpPr>
        <p:cNvPr id="1" name=""/>
        <p:cNvGrpSpPr/>
        <p:nvPr/>
      </p:nvGrpSpPr>
      <p:grpSpPr>
        <a:xfrm>
          <a:off x="0" y="0"/>
          <a:ext cx="0" cy="0"/>
          <a:chOff x="0" y="0"/>
          <a:chExt cx="0" cy="0"/>
        </a:xfrm>
      </p:grpSpPr>
      <p:sp>
        <p:nvSpPr>
          <p:cNvPr id="6" name="Titel 5"/>
          <p:cNvSpPr>
            <a:spLocks noGrp="1"/>
          </p:cNvSpPr>
          <p:nvPr>
            <p:ph type="title"/>
          </p:nvPr>
        </p:nvSpPr>
        <p:spPr>
          <a:xfrm>
            <a:off x="553405" y="565997"/>
            <a:ext cx="11694795" cy="864000"/>
          </a:xfrm>
          <a:prstGeom prst="rect">
            <a:avLst/>
          </a:prstGeom>
        </p:spPr>
        <p:txBody>
          <a:bodyPr/>
          <a:lstStyle>
            <a:lvl1pPr>
              <a:defRPr>
                <a:solidFill>
                  <a:schemeClr val="accent1"/>
                </a:solidFill>
                <a:latin typeface="+mj-lt"/>
              </a:defRPr>
            </a:lvl1pPr>
          </a:lstStyle>
          <a:p>
            <a:r>
              <a:rPr lang="de-DE" noProof="0"/>
              <a:t>Titelmasterformat durch Klicken bearbeiten</a:t>
            </a:r>
            <a:endParaRPr lang="en-US" noProof="0" dirty="0"/>
          </a:p>
        </p:txBody>
      </p:sp>
      <p:cxnSp>
        <p:nvCxnSpPr>
          <p:cNvPr id="10" name="Gerade Verbindung 9"/>
          <p:cNvCxnSpPr/>
          <p:nvPr userDrawn="1"/>
        </p:nvCxnSpPr>
        <p:spPr>
          <a:xfrm>
            <a:off x="553405" y="8761040"/>
            <a:ext cx="11694795" cy="0"/>
          </a:xfrm>
          <a:prstGeom prst="line">
            <a:avLst/>
          </a:prstGeom>
          <a:ln w="4445">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Datumsplatzhalter 23"/>
          <p:cNvSpPr>
            <a:spLocks noGrp="1"/>
          </p:cNvSpPr>
          <p:nvPr>
            <p:ph type="dt" sz="half" idx="2"/>
          </p:nvPr>
        </p:nvSpPr>
        <p:spPr>
          <a:xfrm>
            <a:off x="8890680" y="8915053"/>
            <a:ext cx="2802709" cy="210616"/>
          </a:xfrm>
          <a:prstGeom prst="rect">
            <a:avLst/>
          </a:prstGeom>
        </p:spPr>
        <p:txBody>
          <a:bodyPr vert="horz" wrap="none" lIns="0" tIns="0" rIns="0" bIns="0" rtlCol="0" anchor="b" anchorCtr="0"/>
          <a:lstStyle>
            <a:lvl1pPr algn="l">
              <a:defRPr sz="1100">
                <a:solidFill>
                  <a:schemeClr val="tx1"/>
                </a:solidFill>
                <a:latin typeface="+mn-lt"/>
              </a:defRPr>
            </a:lvl1pPr>
          </a:lstStyle>
          <a:p>
            <a:fld id="{446C7CFE-FDAE-4A50-A309-ACAE703BAE6B}" type="datetime3">
              <a:rPr lang="en-US" noProof="0" smtClean="0"/>
              <a:pPr/>
              <a:t>5 June 2022</a:t>
            </a:fld>
            <a:endParaRPr lang="en-US" noProof="0"/>
          </a:p>
        </p:txBody>
      </p:sp>
      <p:sp>
        <p:nvSpPr>
          <p:cNvPr id="12" name="Fußzeilenplatzhalter 24"/>
          <p:cNvSpPr>
            <a:spLocks noGrp="1"/>
          </p:cNvSpPr>
          <p:nvPr>
            <p:ph type="ftr" sz="quarter" idx="3"/>
          </p:nvPr>
        </p:nvSpPr>
        <p:spPr>
          <a:xfrm>
            <a:off x="8890681" y="9126488"/>
            <a:ext cx="2802709" cy="210616"/>
          </a:xfrm>
          <a:prstGeom prst="rect">
            <a:avLst/>
          </a:prstGeom>
        </p:spPr>
        <p:txBody>
          <a:bodyPr vert="horz" wrap="none" lIns="0" tIns="0" rIns="0" bIns="0" rtlCol="0" anchor="t" anchorCtr="0"/>
          <a:lstStyle>
            <a:lvl1pPr algn="l">
              <a:defRPr sz="1100">
                <a:solidFill>
                  <a:schemeClr val="tx1"/>
                </a:solidFill>
                <a:latin typeface="+mn-lt"/>
              </a:defRPr>
            </a:lvl1pPr>
          </a:lstStyle>
          <a:p>
            <a:r>
              <a:rPr lang="en-US" dirty="0"/>
              <a:t>Author , © Continental AG</a:t>
            </a:r>
          </a:p>
        </p:txBody>
      </p:sp>
      <p:sp>
        <p:nvSpPr>
          <p:cNvPr id="13" name="Foliennummernplatzhalter 25"/>
          <p:cNvSpPr>
            <a:spLocks noGrp="1"/>
          </p:cNvSpPr>
          <p:nvPr>
            <p:ph type="sldNum" sz="quarter" idx="4"/>
          </p:nvPr>
        </p:nvSpPr>
        <p:spPr>
          <a:xfrm>
            <a:off x="11743796" y="9126488"/>
            <a:ext cx="504405" cy="210616"/>
          </a:xfrm>
          <a:prstGeom prst="rect">
            <a:avLst/>
          </a:prstGeom>
        </p:spPr>
        <p:txBody>
          <a:bodyPr vert="horz" wrap="none" lIns="0" tIns="0" rIns="0" bIns="0" rtlCol="0" anchor="t" anchorCtr="0"/>
          <a:lstStyle>
            <a:lvl1pPr algn="r">
              <a:defRPr sz="1100" b="1">
                <a:solidFill>
                  <a:schemeClr val="tx1"/>
                </a:solidFill>
                <a:latin typeface="+mn-lt"/>
              </a:defRPr>
            </a:lvl1pPr>
          </a:lstStyle>
          <a:p>
            <a:fld id="{ADA48181-2C78-49CB-8C52-912A07842C2E}" type="slidenum">
              <a:rPr lang="en-US" noProof="0" smtClean="0"/>
              <a:pPr/>
              <a:t>‹#›</a:t>
            </a:fld>
            <a:endParaRPr lang="en-US" noProof="0"/>
          </a:p>
        </p:txBody>
      </p:sp>
      <p:sp>
        <p:nvSpPr>
          <p:cNvPr id="14" name="Text Box 23"/>
          <p:cNvSpPr txBox="1">
            <a:spLocks noChangeArrowheads="1"/>
          </p:cNvSpPr>
          <p:nvPr userDrawn="1">
            <p:custDataLst>
              <p:tags r:id="rId1"/>
            </p:custDataLst>
          </p:nvPr>
        </p:nvSpPr>
        <p:spPr bwMode="auto">
          <a:xfrm>
            <a:off x="4901970" y="9126488"/>
            <a:ext cx="3817491" cy="179361"/>
          </a:xfrm>
          <a:prstGeom prst="rect">
            <a:avLst/>
          </a:prstGeom>
          <a:noFill/>
          <a:ln w="9525">
            <a:noFill/>
            <a:miter lim="800000"/>
            <a:headEnd/>
            <a:tailEnd/>
          </a:ln>
          <a:effectLst/>
        </p:spPr>
        <p:txBody>
          <a:bodyPr lIns="0" tIns="0" rIns="0" bIns="0" anchor="t" anchorCtr="0"/>
          <a:lstStyle/>
          <a:p>
            <a:pPr algn="l" defTabSz="1404752"/>
            <a:r>
              <a:rPr lang="en-US" sz="1100" noProof="0" dirty="0">
                <a:solidFill>
                  <a:schemeClr val="tx1"/>
                </a:solidFill>
                <a:latin typeface="+mn-lt"/>
              </a:rPr>
              <a:t>Internal</a:t>
            </a:r>
          </a:p>
        </p:txBody>
      </p:sp>
      <p:sp>
        <p:nvSpPr>
          <p:cNvPr id="15" name="Text Box 23"/>
          <p:cNvSpPr txBox="1">
            <a:spLocks noChangeArrowheads="1"/>
          </p:cNvSpPr>
          <p:nvPr userDrawn="1">
            <p:custDataLst>
              <p:tags r:id="rId2"/>
            </p:custDataLst>
          </p:nvPr>
        </p:nvSpPr>
        <p:spPr bwMode="auto">
          <a:xfrm>
            <a:off x="4901970" y="8933005"/>
            <a:ext cx="3817489" cy="192664"/>
          </a:xfrm>
          <a:prstGeom prst="rect">
            <a:avLst/>
          </a:prstGeom>
          <a:noFill/>
          <a:ln w="9525">
            <a:noFill/>
            <a:miter lim="800000"/>
            <a:headEnd/>
            <a:tailEnd/>
          </a:ln>
          <a:effectLst/>
        </p:spPr>
        <p:txBody>
          <a:bodyPr lIns="0" tIns="0" rIns="0" bIns="0" anchor="b"/>
          <a:lstStyle/>
          <a:p>
            <a:pPr algn="l" defTabSz="1404752"/>
            <a:r>
              <a:rPr lang="en-US" sz="1100" b="1" noProof="0" dirty="0">
                <a:solidFill>
                  <a:schemeClr val="tx1"/>
                </a:solidFill>
                <a:latin typeface="+mn-lt"/>
              </a:rPr>
              <a:t>Space for Sender Information</a:t>
            </a:r>
          </a:p>
        </p:txBody>
      </p:sp>
      <p:pic>
        <p:nvPicPr>
          <p:cNvPr id="16" name="Bild 4"/>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bwMode="black">
          <a:xfrm>
            <a:off x="553405" y="8735762"/>
            <a:ext cx="1857375" cy="570087"/>
          </a:xfrm>
          <a:prstGeom prst="rect">
            <a:avLst/>
          </a:prstGeom>
          <a:noFill/>
          <a:ln>
            <a:noFill/>
          </a:ln>
        </p:spPr>
      </p:pic>
    </p:spTree>
    <p:extLst>
      <p:ext uri="{BB962C8B-B14F-4D97-AF65-F5344CB8AC3E}">
        <p14:creationId xmlns:p14="http://schemas.microsoft.com/office/powerpoint/2010/main" val="3648201249"/>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cSld name="Chapter (black)">
    <p:bg>
      <p:bgPr>
        <a:solidFill>
          <a:schemeClr val="tx1"/>
        </a:solidFill>
        <a:effectLst/>
      </p:bgPr>
    </p:bg>
    <p:spTree>
      <p:nvGrpSpPr>
        <p:cNvPr id="1" name=""/>
        <p:cNvGrpSpPr/>
        <p:nvPr/>
      </p:nvGrpSpPr>
      <p:grpSpPr>
        <a:xfrm>
          <a:off x="0" y="0"/>
          <a:ext cx="0" cy="0"/>
          <a:chOff x="0" y="0"/>
          <a:chExt cx="0" cy="0"/>
        </a:xfrm>
      </p:grpSpPr>
      <p:sp>
        <p:nvSpPr>
          <p:cNvPr id="3" name="Inhaltsplatzhalter 2"/>
          <p:cNvSpPr>
            <a:spLocks noGrp="1"/>
          </p:cNvSpPr>
          <p:nvPr>
            <p:ph idx="1"/>
          </p:nvPr>
        </p:nvSpPr>
        <p:spPr>
          <a:xfrm>
            <a:off x="553404" y="1878012"/>
            <a:ext cx="11694795" cy="6349682"/>
          </a:xfrm>
        </p:spPr>
        <p:txBody>
          <a:bodyPr/>
          <a:lstStyle>
            <a:lvl1pPr marL="0" indent="0">
              <a:lnSpc>
                <a:spcPct val="113000"/>
              </a:lnSpc>
              <a:buSzPct val="125000"/>
              <a:buFont typeface="Arial" pitchFamily="34" charset="0"/>
              <a:buNone/>
              <a:defRPr>
                <a:solidFill>
                  <a:schemeClr val="bg1"/>
                </a:solidFill>
              </a:defRPr>
            </a:lvl1pPr>
            <a:lvl2pPr marL="257810" indent="-257810">
              <a:lnSpc>
                <a:spcPct val="113000"/>
              </a:lnSpc>
              <a:buSzPct val="125000"/>
              <a:buFont typeface="Arial" pitchFamily="34" charset="0"/>
              <a:buChar char="›"/>
              <a:defRPr>
                <a:solidFill>
                  <a:schemeClr val="bg1"/>
                </a:solidFill>
              </a:defRPr>
            </a:lvl2pPr>
            <a:lvl3pPr marL="755650" indent="-248920">
              <a:lnSpc>
                <a:spcPct val="113000"/>
              </a:lnSpc>
              <a:buSzPct val="125000"/>
              <a:buFont typeface="Arial" pitchFamily="34" charset="0"/>
              <a:buChar char="›"/>
              <a:defRPr>
                <a:solidFill>
                  <a:schemeClr val="bg1"/>
                </a:solidFill>
              </a:defRPr>
            </a:lvl3pPr>
            <a:lvl4pPr marL="1253490" indent="-251143">
              <a:lnSpc>
                <a:spcPct val="113000"/>
              </a:lnSpc>
              <a:buSzPct val="125000"/>
              <a:buFont typeface="Arial" pitchFamily="34" charset="0"/>
              <a:buChar char="›"/>
              <a:defRPr>
                <a:solidFill>
                  <a:schemeClr val="bg1"/>
                </a:solidFill>
              </a:defRPr>
            </a:lvl4pPr>
            <a:lvl5pPr marL="1760220" indent="-248920">
              <a:lnSpc>
                <a:spcPct val="113000"/>
              </a:lnSpc>
              <a:buSzPct val="125000"/>
              <a:buFont typeface="Arial" pitchFamily="34" charset="0"/>
              <a:buChar char="›"/>
              <a:defRPr>
                <a:solidFill>
                  <a:schemeClr val="bg1"/>
                </a:solidFill>
              </a:defRPr>
            </a:lvl5pPr>
          </a:lstStyle>
          <a:p>
            <a:pPr lvl="0"/>
            <a:r>
              <a:rPr lang="it-IT" noProof="0"/>
              <a:t>Fare clic per modificare stili del testo dello schema</a:t>
            </a:r>
          </a:p>
          <a:p>
            <a:pPr lvl="1"/>
            <a:r>
              <a:rPr lang="it-IT" noProof="0"/>
              <a:t>Secondo livello</a:t>
            </a:r>
          </a:p>
          <a:p>
            <a:pPr lvl="2"/>
            <a:r>
              <a:rPr lang="it-IT" noProof="0"/>
              <a:t>Terzo livello</a:t>
            </a:r>
          </a:p>
          <a:p>
            <a:pPr lvl="3"/>
            <a:r>
              <a:rPr lang="it-IT" noProof="0"/>
              <a:t>Quarto livello</a:t>
            </a:r>
          </a:p>
          <a:p>
            <a:pPr lvl="4"/>
            <a:r>
              <a:rPr lang="it-IT" noProof="0"/>
              <a:t>Quinto livello</a:t>
            </a:r>
            <a:endParaRPr lang="en-US" noProof="0"/>
          </a:p>
        </p:txBody>
      </p:sp>
      <p:sp>
        <p:nvSpPr>
          <p:cNvPr id="8" name="Titel 7"/>
          <p:cNvSpPr>
            <a:spLocks noGrp="1"/>
          </p:cNvSpPr>
          <p:nvPr>
            <p:ph type="title"/>
          </p:nvPr>
        </p:nvSpPr>
        <p:spPr>
          <a:xfrm>
            <a:off x="553404" y="415607"/>
            <a:ext cx="11694795" cy="1006792"/>
          </a:xfrm>
        </p:spPr>
        <p:txBody>
          <a:bodyPr/>
          <a:lstStyle>
            <a:lvl1pPr>
              <a:defRPr>
                <a:solidFill>
                  <a:schemeClr val="accent1"/>
                </a:solidFill>
              </a:defRPr>
            </a:lvl1pPr>
          </a:lstStyle>
          <a:p>
            <a:r>
              <a:rPr lang="it-IT" noProof="0"/>
              <a:t>Fare clic per modificare lo stile del titolo</a:t>
            </a:r>
            <a:endParaRPr lang="en-US" noProof="0"/>
          </a:p>
        </p:txBody>
      </p:sp>
      <p:sp>
        <p:nvSpPr>
          <p:cNvPr id="9" name="Datumsplatzhalter 8"/>
          <p:cNvSpPr>
            <a:spLocks noGrp="1"/>
          </p:cNvSpPr>
          <p:nvPr>
            <p:ph type="dt" sz="half" idx="10"/>
          </p:nvPr>
        </p:nvSpPr>
        <p:spPr/>
        <p:txBody>
          <a:bodyPr/>
          <a:lstStyle>
            <a:lvl1pPr>
              <a:defRPr>
                <a:solidFill>
                  <a:schemeClr val="bg1"/>
                </a:solidFill>
              </a:defRPr>
            </a:lvl1pPr>
          </a:lstStyle>
          <a:p>
            <a:fld id="{8B42DBBC-7FF5-4AF7-A2A9-AD39E7342F99}" type="datetime1">
              <a:rPr lang="it-IT" smtClean="0"/>
              <a:pPr/>
              <a:t>05/06/2022</a:t>
            </a:fld>
            <a:endParaRPr lang="it-IT"/>
          </a:p>
        </p:txBody>
      </p:sp>
      <p:sp>
        <p:nvSpPr>
          <p:cNvPr id="10" name="Foliennummernplatzhalter 9"/>
          <p:cNvSpPr>
            <a:spLocks noGrp="1"/>
          </p:cNvSpPr>
          <p:nvPr>
            <p:ph type="sldNum" sz="quarter" idx="11"/>
          </p:nvPr>
        </p:nvSpPr>
        <p:spPr/>
        <p:txBody>
          <a:bodyPr/>
          <a:lstStyle>
            <a:lvl1pPr>
              <a:defRPr>
                <a:solidFill>
                  <a:schemeClr val="bg1"/>
                </a:solidFill>
              </a:defRPr>
            </a:lvl1pPr>
          </a:lstStyle>
          <a:p>
            <a:fld id="{1513D50B-CCF8-4705-96DE-9519C551E28E}" type="slidenum">
              <a:rPr lang="it-IT" smtClean="0"/>
              <a:pPr/>
              <a:t>‹#›</a:t>
            </a:fld>
            <a:endParaRPr lang="it-IT"/>
          </a:p>
        </p:txBody>
      </p:sp>
      <p:sp>
        <p:nvSpPr>
          <p:cNvPr id="11" name="Fußzeilenplatzhalter 10"/>
          <p:cNvSpPr>
            <a:spLocks noGrp="1"/>
          </p:cNvSpPr>
          <p:nvPr>
            <p:ph type="ftr" sz="quarter" idx="12"/>
          </p:nvPr>
        </p:nvSpPr>
        <p:spPr/>
        <p:txBody>
          <a:bodyPr/>
          <a:lstStyle>
            <a:lvl1pPr>
              <a:defRPr>
                <a:solidFill>
                  <a:schemeClr val="bg1"/>
                </a:solidFill>
              </a:defRPr>
            </a:lvl1pPr>
          </a:lstStyle>
          <a:p>
            <a:r>
              <a:rPr lang="it-IT"/>
              <a:t>INTERNAL</a:t>
            </a:r>
          </a:p>
        </p:txBody>
      </p:sp>
      <p:cxnSp>
        <p:nvCxnSpPr>
          <p:cNvPr id="7" name="Gerade Verbindung 6"/>
          <p:cNvCxnSpPr/>
          <p:nvPr/>
        </p:nvCxnSpPr>
        <p:spPr>
          <a:xfrm>
            <a:off x="553404" y="8462429"/>
            <a:ext cx="11694795" cy="0"/>
          </a:xfrm>
          <a:prstGeom prst="line">
            <a:avLst/>
          </a:prstGeom>
          <a:ln w="4445">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Text Box 23"/>
          <p:cNvSpPr txBox="1">
            <a:spLocks noChangeArrowheads="1"/>
          </p:cNvSpPr>
          <p:nvPr>
            <p:custDataLst>
              <p:tags r:id="rId1"/>
            </p:custDataLst>
          </p:nvPr>
        </p:nvSpPr>
        <p:spPr bwMode="auto">
          <a:xfrm>
            <a:off x="4901969" y="8925721"/>
            <a:ext cx="3817491" cy="179360"/>
          </a:xfrm>
          <a:prstGeom prst="rect">
            <a:avLst/>
          </a:prstGeom>
          <a:noFill/>
          <a:ln w="9525">
            <a:noFill/>
            <a:miter lim="800000"/>
            <a:headEnd/>
            <a:tailEnd/>
          </a:ln>
          <a:effectLst/>
        </p:spPr>
        <p:txBody>
          <a:bodyPr lIns="0" tIns="0" rIns="0" bIns="0" anchor="t" anchorCtr="0"/>
          <a:lstStyle/>
          <a:p>
            <a:pPr algn="l" defTabSz="1254243"/>
            <a:r>
              <a:rPr lang="en-US" sz="980" noProof="0">
                <a:solidFill>
                  <a:schemeClr val="bg1"/>
                </a:solidFill>
                <a:latin typeface="+mn-lt"/>
              </a:rPr>
              <a:t>Confidential</a:t>
            </a:r>
          </a:p>
        </p:txBody>
      </p:sp>
      <p:sp>
        <p:nvSpPr>
          <p:cNvPr id="14" name="Text Box 23"/>
          <p:cNvSpPr txBox="1">
            <a:spLocks noChangeArrowheads="1"/>
          </p:cNvSpPr>
          <p:nvPr>
            <p:custDataLst>
              <p:tags r:id="rId2"/>
            </p:custDataLst>
          </p:nvPr>
        </p:nvSpPr>
        <p:spPr bwMode="auto">
          <a:xfrm>
            <a:off x="4901970" y="8732237"/>
            <a:ext cx="3817489" cy="192664"/>
          </a:xfrm>
          <a:prstGeom prst="rect">
            <a:avLst/>
          </a:prstGeom>
          <a:noFill/>
          <a:ln w="9525">
            <a:noFill/>
            <a:miter lim="800000"/>
            <a:headEnd/>
            <a:tailEnd/>
          </a:ln>
          <a:effectLst/>
        </p:spPr>
        <p:txBody>
          <a:bodyPr lIns="0" tIns="0" rIns="0" bIns="0" anchor="b"/>
          <a:lstStyle/>
          <a:p>
            <a:pPr algn="l" defTabSz="1254243"/>
            <a:r>
              <a:rPr lang="en-US" sz="980" b="1" noProof="0">
                <a:solidFill>
                  <a:schemeClr val="bg1"/>
                </a:solidFill>
                <a:latin typeface="+mn-lt"/>
              </a:rPr>
              <a:t>Space for Sender Information</a:t>
            </a:r>
          </a:p>
        </p:txBody>
      </p:sp>
      <p:pic>
        <p:nvPicPr>
          <p:cNvPr id="15" name="Bild 4"/>
          <p:cNvPicPr>
            <a:picLocks noChangeAspect="1"/>
          </p:cNvPicPr>
          <p:nvPr/>
        </p:nvPicPr>
        <p:blipFill>
          <a:blip r:embed="rId4" cstate="email">
            <a:extLst>
              <a:ext uri="{28A0092B-C50C-407E-A947-70E740481C1C}">
                <a14:useLocalDpi xmlns:a14="http://schemas.microsoft.com/office/drawing/2010/main" val="0"/>
              </a:ext>
            </a:extLst>
          </a:blip>
          <a:stretch>
            <a:fillRect/>
          </a:stretch>
        </p:blipFill>
        <p:spPr bwMode="black">
          <a:xfrm>
            <a:off x="353693" y="8533045"/>
            <a:ext cx="2600325" cy="798122"/>
          </a:xfrm>
          <a:prstGeom prst="rect">
            <a:avLst/>
          </a:prstGeom>
          <a:noFill/>
          <a:ln>
            <a:noFill/>
          </a:ln>
        </p:spPr>
      </p:pic>
      <p:grpSp>
        <p:nvGrpSpPr>
          <p:cNvPr id="2" name="Gruppieren 15"/>
          <p:cNvGrpSpPr/>
          <p:nvPr/>
        </p:nvGrpSpPr>
        <p:grpSpPr>
          <a:xfrm>
            <a:off x="0" y="0"/>
            <a:ext cx="12801600" cy="9601200"/>
            <a:chOff x="0" y="0"/>
            <a:chExt cx="9144000" cy="6858000"/>
          </a:xfrm>
          <a:solidFill>
            <a:schemeClr val="bg1"/>
          </a:solidFill>
        </p:grpSpPr>
        <p:sp>
          <p:nvSpPr>
            <p:cNvPr id="17" name="Rechteck 16"/>
            <p:cNvSpPr/>
            <p:nvPr userDrawn="1"/>
          </p:nvSpPr>
          <p:spPr>
            <a:xfrm>
              <a:off x="0" y="0"/>
              <a:ext cx="179388" cy="6858000"/>
            </a:xfrm>
            <a:prstGeom prst="rect">
              <a:avLst/>
            </a:prstGeom>
            <a:grpFill/>
            <a:ln w="9525">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240" noProof="0">
                <a:solidFill>
                  <a:schemeClr val="bg2">
                    <a:lumMod val="10000"/>
                  </a:schemeClr>
                </a:solidFill>
              </a:endParaRPr>
            </a:p>
          </p:txBody>
        </p:sp>
        <p:sp>
          <p:nvSpPr>
            <p:cNvPr id="18" name="Rechteck 17"/>
            <p:cNvSpPr/>
            <p:nvPr userDrawn="1"/>
          </p:nvSpPr>
          <p:spPr>
            <a:xfrm>
              <a:off x="0" y="0"/>
              <a:ext cx="9144000" cy="188913"/>
            </a:xfrm>
            <a:prstGeom prst="rect">
              <a:avLst/>
            </a:prstGeom>
            <a:grpFill/>
            <a:ln w="9525">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240" noProof="0">
                <a:solidFill>
                  <a:schemeClr val="bg2">
                    <a:lumMod val="10000"/>
                  </a:schemeClr>
                </a:solidFill>
              </a:endParaRPr>
            </a:p>
          </p:txBody>
        </p:sp>
        <p:sp>
          <p:nvSpPr>
            <p:cNvPr id="19" name="Rechteck 18"/>
            <p:cNvSpPr/>
            <p:nvPr userDrawn="1"/>
          </p:nvSpPr>
          <p:spPr>
            <a:xfrm>
              <a:off x="0" y="6669088"/>
              <a:ext cx="9107488" cy="188912"/>
            </a:xfrm>
            <a:prstGeom prst="rect">
              <a:avLst/>
            </a:prstGeom>
            <a:grpFill/>
            <a:ln w="9525">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240" noProof="0">
                <a:solidFill>
                  <a:schemeClr val="bg2">
                    <a:lumMod val="10000"/>
                  </a:schemeClr>
                </a:solidFill>
              </a:endParaRPr>
            </a:p>
          </p:txBody>
        </p:sp>
        <p:sp>
          <p:nvSpPr>
            <p:cNvPr id="20" name="Rechteck 19"/>
            <p:cNvSpPr/>
            <p:nvPr userDrawn="1"/>
          </p:nvSpPr>
          <p:spPr>
            <a:xfrm>
              <a:off x="8964612" y="0"/>
              <a:ext cx="179387" cy="6858000"/>
            </a:xfrm>
            <a:prstGeom prst="rect">
              <a:avLst/>
            </a:prstGeom>
            <a:grpFill/>
            <a:ln w="9525">
              <a:no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sz="2240" noProof="0">
                <a:solidFill>
                  <a:schemeClr val="bg2">
                    <a:lumMod val="10000"/>
                  </a:schemeClr>
                </a:solidFill>
              </a:endParaRPr>
            </a:p>
          </p:txBody>
        </p:sp>
      </p:grpSp>
    </p:spTree>
    <p:extLst>
      <p:ext uri="{BB962C8B-B14F-4D97-AF65-F5344CB8AC3E}">
        <p14:creationId xmlns:p14="http://schemas.microsoft.com/office/powerpoint/2010/main" val="2511393500"/>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ags" Target="../tags/tag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IO_EK=7020;MIO_UPDATE=True;MIO_VERSION=31.01.2014 11:35:18;MIO_DBID=ED9FF2F2-6643-46BA-B685-7D49126FFAFF">
    <p:bg>
      <p:bgRef idx="1001">
        <a:schemeClr val="bg1"/>
      </p:bgRef>
    </p:bg>
    <p:spTree>
      <p:nvGrpSpPr>
        <p:cNvPr id="1" name=""/>
        <p:cNvGrpSpPr/>
        <p:nvPr/>
      </p:nvGrpSpPr>
      <p:grpSpPr>
        <a:xfrm>
          <a:off x="0" y="0"/>
          <a:ext cx="0" cy="0"/>
          <a:chOff x="0" y="0"/>
          <a:chExt cx="0" cy="0"/>
        </a:xfrm>
      </p:grpSpPr>
      <p:sp>
        <p:nvSpPr>
          <p:cNvPr id="4" name="empower - DO NOT DELETE!!!" hidden="1"/>
          <p:cNvSpPr/>
          <p:nvPr>
            <p:custDataLst>
              <p:tags r:id="rId7"/>
            </p:custDataLst>
          </p:nvPr>
        </p:nvSpPr>
        <p:spPr>
          <a:xfrm>
            <a:off x="-1778000" y="-1778000"/>
            <a:ext cx="0" cy="0"/>
          </a:xfrm>
          <a:prstGeom prst="ellipse">
            <a:avLst/>
          </a:prstGeom>
          <a:solidFill>
            <a:schemeClr val="accent1"/>
          </a:solidFill>
          <a:ln w="9525">
            <a:solidFill>
              <a:schemeClr val="tx1"/>
            </a:solidFill>
          </a:ln>
        </p:spPr>
        <p:style>
          <a:lnRef idx="1">
            <a:schemeClr val="accent1"/>
          </a:lnRef>
          <a:fillRef idx="0">
            <a:schemeClr val="accent1"/>
          </a:fillRef>
          <a:effectRef idx="0">
            <a:schemeClr val="accent1"/>
          </a:effectRef>
          <a:fontRef idx="minor">
            <a:schemeClr val="tx1"/>
          </a:fontRef>
        </p:style>
        <p:txBody>
          <a:bodyPr lIns="143378" tIns="71689" rIns="143378" bIns="71689" rtlCol="0" anchor="ctr"/>
          <a:lstStyle/>
          <a:p>
            <a:pPr algn="ctr"/>
            <a:endParaRPr lang="de-DE" sz="2500" dirty="0" err="1">
              <a:solidFill>
                <a:schemeClr val="bg2">
                  <a:lumMod val="10000"/>
                </a:schemeClr>
              </a:solidFill>
            </a:endParaRPr>
          </a:p>
        </p:txBody>
      </p:sp>
      <p:sp>
        <p:nvSpPr>
          <p:cNvPr id="22" name="Datumsplatzhalter 23"/>
          <p:cNvSpPr>
            <a:spLocks noGrp="1"/>
          </p:cNvSpPr>
          <p:nvPr>
            <p:ph type="dt" sz="half" idx="2"/>
          </p:nvPr>
        </p:nvSpPr>
        <p:spPr>
          <a:xfrm>
            <a:off x="8890680" y="8915053"/>
            <a:ext cx="2802709" cy="210616"/>
          </a:xfrm>
          <a:prstGeom prst="rect">
            <a:avLst/>
          </a:prstGeom>
        </p:spPr>
        <p:txBody>
          <a:bodyPr vert="horz" wrap="none" lIns="0" tIns="0" rIns="0" bIns="0" rtlCol="0" anchor="b" anchorCtr="0"/>
          <a:lstStyle>
            <a:lvl1pPr algn="l">
              <a:defRPr sz="1100">
                <a:solidFill>
                  <a:schemeClr val="tx1"/>
                </a:solidFill>
                <a:latin typeface="+mn-lt"/>
              </a:defRPr>
            </a:lvl1pPr>
          </a:lstStyle>
          <a:p>
            <a:fld id="{446C7CFE-FDAE-4A50-A309-ACAE703BAE6B}" type="datetime3">
              <a:rPr lang="en-US" noProof="0" smtClean="0"/>
              <a:pPr/>
              <a:t>5 June 2022</a:t>
            </a:fld>
            <a:endParaRPr lang="en-US" noProof="0"/>
          </a:p>
        </p:txBody>
      </p:sp>
      <p:sp>
        <p:nvSpPr>
          <p:cNvPr id="23" name="Fußzeilenplatzhalter 24"/>
          <p:cNvSpPr>
            <a:spLocks noGrp="1"/>
          </p:cNvSpPr>
          <p:nvPr>
            <p:ph type="ftr" sz="quarter" idx="3"/>
          </p:nvPr>
        </p:nvSpPr>
        <p:spPr>
          <a:xfrm>
            <a:off x="8890681" y="9126488"/>
            <a:ext cx="2802709" cy="210616"/>
          </a:xfrm>
          <a:prstGeom prst="rect">
            <a:avLst/>
          </a:prstGeom>
        </p:spPr>
        <p:txBody>
          <a:bodyPr vert="horz" wrap="none" lIns="0" tIns="0" rIns="0" bIns="0" rtlCol="0" anchor="t" anchorCtr="0"/>
          <a:lstStyle>
            <a:lvl1pPr algn="l">
              <a:defRPr sz="1100">
                <a:solidFill>
                  <a:schemeClr val="tx1"/>
                </a:solidFill>
                <a:latin typeface="+mn-lt"/>
              </a:defRPr>
            </a:lvl1pPr>
          </a:lstStyle>
          <a:p>
            <a:r>
              <a:rPr lang="en-US" dirty="0"/>
              <a:t>Author , © Continental AG</a:t>
            </a:r>
          </a:p>
        </p:txBody>
      </p:sp>
      <p:sp>
        <p:nvSpPr>
          <p:cNvPr id="27" name="Foliennummernplatzhalter 25"/>
          <p:cNvSpPr>
            <a:spLocks noGrp="1"/>
          </p:cNvSpPr>
          <p:nvPr>
            <p:ph type="sldNum" sz="quarter" idx="4"/>
          </p:nvPr>
        </p:nvSpPr>
        <p:spPr>
          <a:xfrm>
            <a:off x="11743796" y="9126488"/>
            <a:ext cx="504405" cy="210616"/>
          </a:xfrm>
          <a:prstGeom prst="rect">
            <a:avLst/>
          </a:prstGeom>
        </p:spPr>
        <p:txBody>
          <a:bodyPr vert="horz" wrap="none" lIns="0" tIns="0" rIns="0" bIns="0" rtlCol="0" anchor="t" anchorCtr="0"/>
          <a:lstStyle>
            <a:lvl1pPr algn="r">
              <a:defRPr sz="1100" b="1">
                <a:solidFill>
                  <a:schemeClr val="tx1"/>
                </a:solidFill>
                <a:latin typeface="+mn-lt"/>
              </a:defRPr>
            </a:lvl1pPr>
          </a:lstStyle>
          <a:p>
            <a:fld id="{ADA48181-2C78-49CB-8C52-912A07842C2E}" type="slidenum">
              <a:rPr lang="en-US" noProof="0" smtClean="0"/>
              <a:pPr/>
              <a:t>‹#›</a:t>
            </a:fld>
            <a:endParaRPr lang="en-US" noProof="0"/>
          </a:p>
        </p:txBody>
      </p:sp>
    </p:spTree>
    <p:extLst>
      <p:ext uri="{BB962C8B-B14F-4D97-AF65-F5344CB8AC3E}">
        <p14:creationId xmlns:p14="http://schemas.microsoft.com/office/powerpoint/2010/main" val="839108957"/>
      </p:ext>
    </p:extLst>
  </p:cSld>
  <p:clrMap bg1="lt1" tx1="dk1" bg2="lt2" tx2="dk2" accent1="accent1" accent2="accent2" accent3="accent3" accent4="accent4" accent5="accent5" accent6="accent6" hlink="hlink" folHlink="folHlink"/>
  <p:sldLayoutIdLst>
    <p:sldLayoutId id="2147483650" r:id="rId1"/>
    <p:sldLayoutId id="2147483663" r:id="rId2"/>
    <p:sldLayoutId id="2147483651" r:id="rId3"/>
    <p:sldLayoutId id="2147483662" r:id="rId4"/>
    <p:sldLayoutId id="2147483664" r:id="rId5"/>
  </p:sldLayoutIdLst>
  <p:transition>
    <p:fade/>
  </p:transition>
  <p:hf hdr="0"/>
  <p:txStyles>
    <p:titleStyle>
      <a:lvl1pPr algn="l" defTabSz="1433779" rtl="0" eaLnBrk="1" latinLnBrk="0" hangingPunct="1">
        <a:lnSpc>
          <a:spcPct val="95000"/>
        </a:lnSpc>
        <a:spcBef>
          <a:spcPct val="0"/>
        </a:spcBef>
        <a:buNone/>
        <a:defRPr sz="2400" b="1" kern="1200">
          <a:solidFill>
            <a:schemeClr val="accent1"/>
          </a:solidFill>
          <a:latin typeface="+mj-lt"/>
          <a:ea typeface="+mj-ea"/>
          <a:cs typeface="Arial" pitchFamily="34" charset="0"/>
        </a:defRPr>
      </a:lvl1pPr>
    </p:titleStyle>
    <p:bodyStyle>
      <a:lvl1pPr marL="278790" indent="-278790" algn="l" defTabSz="1433779" rtl="0" eaLnBrk="1" latinLnBrk="0" hangingPunct="1">
        <a:lnSpc>
          <a:spcPct val="100000"/>
        </a:lnSpc>
        <a:spcBef>
          <a:spcPts val="0"/>
        </a:spcBef>
        <a:spcAft>
          <a:spcPts val="1882"/>
        </a:spcAft>
        <a:buClr>
          <a:schemeClr val="accent1"/>
        </a:buClr>
        <a:buSzPct val="125000"/>
        <a:buFont typeface="Arial" pitchFamily="34" charset="0"/>
        <a:buChar char="›"/>
        <a:defRPr sz="1600" b="0" kern="1200">
          <a:solidFill>
            <a:schemeClr val="tx1"/>
          </a:solidFill>
          <a:latin typeface="+mn-lt"/>
          <a:ea typeface="+mn-ea"/>
          <a:cs typeface="Arial" pitchFamily="34" charset="0"/>
        </a:defRPr>
      </a:lvl1pPr>
      <a:lvl2pPr marL="848818" indent="-288747" algn="l" defTabSz="1433779" rtl="0" eaLnBrk="1" latinLnBrk="0" hangingPunct="1">
        <a:lnSpc>
          <a:spcPct val="100000"/>
        </a:lnSpc>
        <a:spcBef>
          <a:spcPts val="0"/>
        </a:spcBef>
        <a:spcAft>
          <a:spcPts val="1882"/>
        </a:spcAft>
        <a:buClr>
          <a:schemeClr val="accent1"/>
        </a:buClr>
        <a:buSzPct val="125000"/>
        <a:buFont typeface="Arial" pitchFamily="34" charset="0"/>
        <a:buChar char="›"/>
        <a:defRPr sz="1600" b="0" kern="1200">
          <a:solidFill>
            <a:schemeClr val="tx1"/>
          </a:solidFill>
          <a:latin typeface="+mn-lt"/>
          <a:ea typeface="+mn-ea"/>
          <a:cs typeface="Arial" pitchFamily="34" charset="0"/>
        </a:defRPr>
      </a:lvl2pPr>
      <a:lvl3pPr marL="1406399" indent="-278790" algn="l" defTabSz="1433779" rtl="0" eaLnBrk="1" latinLnBrk="0" hangingPunct="1">
        <a:lnSpc>
          <a:spcPct val="100000"/>
        </a:lnSpc>
        <a:spcBef>
          <a:spcPts val="0"/>
        </a:spcBef>
        <a:spcAft>
          <a:spcPts val="1882"/>
        </a:spcAft>
        <a:buClr>
          <a:schemeClr val="accent1"/>
        </a:buClr>
        <a:buSzPct val="125000"/>
        <a:buFont typeface="Arial" pitchFamily="34" charset="0"/>
        <a:buChar char="›"/>
        <a:defRPr sz="1600" b="0" kern="1200">
          <a:solidFill>
            <a:schemeClr val="tx1"/>
          </a:solidFill>
          <a:latin typeface="+mn-lt"/>
          <a:ea typeface="+mn-ea"/>
          <a:cs typeface="Arial" pitchFamily="34" charset="0"/>
        </a:defRPr>
      </a:lvl3pPr>
      <a:lvl4pPr marL="1966468" indent="-281280" algn="l" defTabSz="1433779" rtl="0" eaLnBrk="1" latinLnBrk="0" hangingPunct="1">
        <a:lnSpc>
          <a:spcPct val="100000"/>
        </a:lnSpc>
        <a:spcBef>
          <a:spcPts val="0"/>
        </a:spcBef>
        <a:spcAft>
          <a:spcPts val="1882"/>
        </a:spcAft>
        <a:buClr>
          <a:schemeClr val="accent1"/>
        </a:buClr>
        <a:buSzPct val="125000"/>
        <a:buFont typeface="Arial" pitchFamily="34" charset="0"/>
        <a:buChar char="›"/>
        <a:defRPr sz="1600" b="0" kern="1200">
          <a:solidFill>
            <a:schemeClr val="tx1"/>
          </a:solidFill>
          <a:latin typeface="+mn-lt"/>
          <a:ea typeface="+mn-ea"/>
          <a:cs typeface="Arial" pitchFamily="34" charset="0"/>
        </a:defRPr>
      </a:lvl4pPr>
      <a:lvl5pPr marL="2534006" indent="-278790" algn="l" defTabSz="1433779" rtl="0" eaLnBrk="1" latinLnBrk="0" hangingPunct="1">
        <a:lnSpc>
          <a:spcPct val="100000"/>
        </a:lnSpc>
        <a:spcBef>
          <a:spcPts val="0"/>
        </a:spcBef>
        <a:spcAft>
          <a:spcPts val="1882"/>
        </a:spcAft>
        <a:buClr>
          <a:schemeClr val="accent1"/>
        </a:buClr>
        <a:buSzPct val="125000"/>
        <a:buFont typeface="Arial" pitchFamily="34" charset="0"/>
        <a:buChar char="›"/>
        <a:defRPr sz="1600" b="0" kern="1200">
          <a:solidFill>
            <a:schemeClr val="tx1"/>
          </a:solidFill>
          <a:latin typeface="+mn-lt"/>
          <a:ea typeface="+mn-ea"/>
          <a:cs typeface="Arial" pitchFamily="34" charset="0"/>
        </a:defRPr>
      </a:lvl5pPr>
      <a:lvl6pPr marL="3942893" indent="-358445" algn="l" defTabSz="1433779" rtl="0" eaLnBrk="1" latinLnBrk="0" hangingPunct="1">
        <a:spcBef>
          <a:spcPct val="20000"/>
        </a:spcBef>
        <a:buFont typeface="Arial" pitchFamily="34" charset="0"/>
        <a:buChar char="•"/>
        <a:defRPr sz="3100" kern="1200">
          <a:solidFill>
            <a:schemeClr val="tx1"/>
          </a:solidFill>
          <a:latin typeface="+mn-lt"/>
          <a:ea typeface="+mn-ea"/>
          <a:cs typeface="+mn-cs"/>
        </a:defRPr>
      </a:lvl6pPr>
      <a:lvl7pPr marL="4659782" indent="-358445" algn="l" defTabSz="1433779" rtl="0" eaLnBrk="1" latinLnBrk="0" hangingPunct="1">
        <a:spcBef>
          <a:spcPct val="20000"/>
        </a:spcBef>
        <a:buFont typeface="Arial" pitchFamily="34" charset="0"/>
        <a:buChar char="•"/>
        <a:defRPr sz="3100" kern="1200">
          <a:solidFill>
            <a:schemeClr val="tx1"/>
          </a:solidFill>
          <a:latin typeface="+mn-lt"/>
          <a:ea typeface="+mn-ea"/>
          <a:cs typeface="+mn-cs"/>
        </a:defRPr>
      </a:lvl7pPr>
      <a:lvl8pPr marL="5376672" indent="-358445" algn="l" defTabSz="1433779" rtl="0" eaLnBrk="1" latinLnBrk="0" hangingPunct="1">
        <a:spcBef>
          <a:spcPct val="20000"/>
        </a:spcBef>
        <a:buFont typeface="Arial" pitchFamily="34" charset="0"/>
        <a:buChar char="•"/>
        <a:defRPr sz="3100" kern="1200">
          <a:solidFill>
            <a:schemeClr val="tx1"/>
          </a:solidFill>
          <a:latin typeface="+mn-lt"/>
          <a:ea typeface="+mn-ea"/>
          <a:cs typeface="+mn-cs"/>
        </a:defRPr>
      </a:lvl8pPr>
      <a:lvl9pPr marL="6093562" indent="-358445" algn="l" defTabSz="1433779" rtl="0" eaLnBrk="1" latinLnBrk="0" hangingPunct="1">
        <a:spcBef>
          <a:spcPct val="20000"/>
        </a:spcBef>
        <a:buFont typeface="Arial" pitchFamily="34" charset="0"/>
        <a:buChar char="•"/>
        <a:defRPr sz="3100" kern="1200">
          <a:solidFill>
            <a:schemeClr val="tx1"/>
          </a:solidFill>
          <a:latin typeface="+mn-lt"/>
          <a:ea typeface="+mn-ea"/>
          <a:cs typeface="+mn-cs"/>
        </a:defRPr>
      </a:lvl9pPr>
    </p:bodyStyle>
    <p:otherStyle>
      <a:defPPr>
        <a:defRPr lang="de-DE"/>
      </a:defPPr>
      <a:lvl1pPr marL="0" algn="l" defTabSz="1433779" rtl="0" eaLnBrk="1" latinLnBrk="0" hangingPunct="1">
        <a:defRPr sz="2800" kern="1200">
          <a:solidFill>
            <a:schemeClr val="tx1"/>
          </a:solidFill>
          <a:latin typeface="+mn-lt"/>
          <a:ea typeface="+mn-ea"/>
          <a:cs typeface="+mn-cs"/>
        </a:defRPr>
      </a:lvl1pPr>
      <a:lvl2pPr marL="716890" algn="l" defTabSz="1433779" rtl="0" eaLnBrk="1" latinLnBrk="0" hangingPunct="1">
        <a:defRPr sz="2800" kern="1200">
          <a:solidFill>
            <a:schemeClr val="tx1"/>
          </a:solidFill>
          <a:latin typeface="+mn-lt"/>
          <a:ea typeface="+mn-ea"/>
          <a:cs typeface="+mn-cs"/>
        </a:defRPr>
      </a:lvl2pPr>
      <a:lvl3pPr marL="1433779" algn="l" defTabSz="1433779" rtl="0" eaLnBrk="1" latinLnBrk="0" hangingPunct="1">
        <a:defRPr sz="2800" kern="1200">
          <a:solidFill>
            <a:schemeClr val="tx1"/>
          </a:solidFill>
          <a:latin typeface="+mn-lt"/>
          <a:ea typeface="+mn-ea"/>
          <a:cs typeface="+mn-cs"/>
        </a:defRPr>
      </a:lvl3pPr>
      <a:lvl4pPr marL="2150669" algn="l" defTabSz="1433779" rtl="0" eaLnBrk="1" latinLnBrk="0" hangingPunct="1">
        <a:defRPr sz="2800" kern="1200">
          <a:solidFill>
            <a:schemeClr val="tx1"/>
          </a:solidFill>
          <a:latin typeface="+mn-lt"/>
          <a:ea typeface="+mn-ea"/>
          <a:cs typeface="+mn-cs"/>
        </a:defRPr>
      </a:lvl4pPr>
      <a:lvl5pPr marL="2867558" algn="l" defTabSz="1433779" rtl="0" eaLnBrk="1" latinLnBrk="0" hangingPunct="1">
        <a:defRPr sz="2800" kern="1200">
          <a:solidFill>
            <a:schemeClr val="tx1"/>
          </a:solidFill>
          <a:latin typeface="+mn-lt"/>
          <a:ea typeface="+mn-ea"/>
          <a:cs typeface="+mn-cs"/>
        </a:defRPr>
      </a:lvl5pPr>
      <a:lvl6pPr marL="3584448" algn="l" defTabSz="1433779" rtl="0" eaLnBrk="1" latinLnBrk="0" hangingPunct="1">
        <a:defRPr sz="2800" kern="1200">
          <a:solidFill>
            <a:schemeClr val="tx1"/>
          </a:solidFill>
          <a:latin typeface="+mn-lt"/>
          <a:ea typeface="+mn-ea"/>
          <a:cs typeface="+mn-cs"/>
        </a:defRPr>
      </a:lvl6pPr>
      <a:lvl7pPr marL="4301338" algn="l" defTabSz="1433779" rtl="0" eaLnBrk="1" latinLnBrk="0" hangingPunct="1">
        <a:defRPr sz="2800" kern="1200">
          <a:solidFill>
            <a:schemeClr val="tx1"/>
          </a:solidFill>
          <a:latin typeface="+mn-lt"/>
          <a:ea typeface="+mn-ea"/>
          <a:cs typeface="+mn-cs"/>
        </a:defRPr>
      </a:lvl7pPr>
      <a:lvl8pPr marL="5018227" algn="l" defTabSz="1433779" rtl="0" eaLnBrk="1" latinLnBrk="0" hangingPunct="1">
        <a:defRPr sz="2800" kern="1200">
          <a:solidFill>
            <a:schemeClr val="tx1"/>
          </a:solidFill>
          <a:latin typeface="+mn-lt"/>
          <a:ea typeface="+mn-ea"/>
          <a:cs typeface="+mn-cs"/>
        </a:defRPr>
      </a:lvl8pPr>
      <a:lvl9pPr marL="5735117" algn="l" defTabSz="1433779" rtl="0" eaLnBrk="1" latinLnBrk="0" hangingPunct="1">
        <a:defRPr sz="2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umsplatzhalter 3"/>
          <p:cNvSpPr>
            <a:spLocks noGrp="1"/>
          </p:cNvSpPr>
          <p:nvPr>
            <p:ph type="dt" sz="half" idx="10"/>
          </p:nvPr>
        </p:nvSpPr>
        <p:spPr/>
        <p:txBody>
          <a:bodyPr/>
          <a:lstStyle/>
          <a:p>
            <a:fld id="{0A589DDA-7BD9-4A72-AD2D-371161E9BBC9}" type="datetime3">
              <a:rPr lang="en-US" noProof="0" smtClean="0"/>
              <a:pPr/>
              <a:t>5 June 2022</a:t>
            </a:fld>
            <a:endParaRPr lang="en-US" noProof="0"/>
          </a:p>
        </p:txBody>
      </p:sp>
      <p:sp>
        <p:nvSpPr>
          <p:cNvPr id="5" name="Foliennummernplatzhalter 4"/>
          <p:cNvSpPr>
            <a:spLocks noGrp="1"/>
          </p:cNvSpPr>
          <p:nvPr>
            <p:ph type="sldNum" sz="quarter" idx="11"/>
          </p:nvPr>
        </p:nvSpPr>
        <p:spPr/>
        <p:txBody>
          <a:bodyPr/>
          <a:lstStyle/>
          <a:p>
            <a:fld id="{ADA48181-2C78-49CB-8C52-912A07842C2E}" type="slidenum">
              <a:rPr lang="en-US" noProof="0" smtClean="0"/>
              <a:pPr/>
              <a:t>1</a:t>
            </a:fld>
            <a:endParaRPr lang="en-US" noProof="0"/>
          </a:p>
        </p:txBody>
      </p:sp>
      <p:sp>
        <p:nvSpPr>
          <p:cNvPr id="6" name="Fußzeilenplatzhalter 5"/>
          <p:cNvSpPr>
            <a:spLocks noGrp="1"/>
          </p:cNvSpPr>
          <p:nvPr>
            <p:ph type="ftr" sz="quarter" idx="12"/>
          </p:nvPr>
        </p:nvSpPr>
        <p:spPr/>
        <p:txBody>
          <a:bodyPr/>
          <a:lstStyle/>
          <a:p>
            <a:r>
              <a:rPr lang="en-US" noProof="0"/>
              <a:t>Author, © Continental AG</a:t>
            </a:r>
            <a:endParaRPr lang="en-US" noProof="0" dirty="0"/>
          </a:p>
        </p:txBody>
      </p:sp>
      <p:pic>
        <p:nvPicPr>
          <p:cNvPr id="9" name="Picture 2" descr="D:\Continental\MBM-Jourdan\Executive-Convention\2014\Handy-Cleaner\Grafiken-Einzeln\Continental_Visual_Handy_cleaner-Hintergrund.jpg"/>
          <p:cNvPicPr>
            <a:picLocks noChangeAspect="1" noChangeArrowheads="1"/>
          </p:cNvPicPr>
          <p:nvPr/>
        </p:nvPicPr>
        <p:blipFill>
          <a:blip r:embed="rId4" cstate="email"/>
          <a:srcRect/>
          <a:stretch>
            <a:fillRect/>
          </a:stretch>
        </p:blipFill>
        <p:spPr bwMode="auto">
          <a:xfrm>
            <a:off x="251317" y="264096"/>
            <a:ext cx="12298966" cy="9073008"/>
          </a:xfrm>
          <a:prstGeom prst="rect">
            <a:avLst/>
          </a:prstGeom>
          <a:noFill/>
        </p:spPr>
      </p:pic>
      <p:pic>
        <p:nvPicPr>
          <p:cNvPr id="10" name="Picture 3" descr="D:\Continental\MBM-Jourdan\Executive-Convention\2014\Handy-Cleaner\Grafiken-Einzeln\Pad-mit-C&amp;S\Continental_Visual_Handy_cleaner_C&amp;S.png"/>
          <p:cNvPicPr>
            <a:picLocks noChangeAspect="1" noChangeArrowheads="1"/>
          </p:cNvPicPr>
          <p:nvPr/>
        </p:nvPicPr>
        <p:blipFill>
          <a:blip r:embed="rId5" cstate="email"/>
          <a:srcRect/>
          <a:stretch>
            <a:fillRect/>
          </a:stretch>
        </p:blipFill>
        <p:spPr bwMode="auto">
          <a:xfrm>
            <a:off x="956995" y="5607090"/>
            <a:ext cx="4365110" cy="2957899"/>
          </a:xfrm>
          <a:prstGeom prst="rect">
            <a:avLst/>
          </a:prstGeom>
          <a:noFill/>
        </p:spPr>
      </p:pic>
      <p:sp>
        <p:nvSpPr>
          <p:cNvPr id="7" name="Rechteck 6"/>
          <p:cNvSpPr/>
          <p:nvPr/>
        </p:nvSpPr>
        <p:spPr>
          <a:xfrm>
            <a:off x="0" y="0"/>
            <a:ext cx="0" cy="0"/>
          </a:xfrm>
          <a:prstGeom prst="rect">
            <a:avLst/>
          </a:prstGeom>
          <a:solidFill>
            <a:schemeClr val="accent1"/>
          </a:solidFill>
          <a:ln w="95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sz="2240" dirty="0" err="1">
              <a:solidFill>
                <a:schemeClr val="bg2">
                  <a:lumMod val="10000"/>
                </a:schemeClr>
              </a:solidFill>
            </a:endParaRPr>
          </a:p>
        </p:txBody>
      </p:sp>
      <p:sp>
        <p:nvSpPr>
          <p:cNvPr id="2" name="Rectangle 1">
            <a:extLst>
              <a:ext uri="{FF2B5EF4-FFF2-40B4-BE49-F238E27FC236}">
                <a16:creationId xmlns:a16="http://schemas.microsoft.com/office/drawing/2014/main" id="{DA60571B-0E14-4615-A25F-5D9E798506B8}"/>
              </a:ext>
            </a:extLst>
          </p:cNvPr>
          <p:cNvSpPr/>
          <p:nvPr/>
        </p:nvSpPr>
        <p:spPr>
          <a:xfrm>
            <a:off x="375282" y="3360440"/>
            <a:ext cx="7879081" cy="923330"/>
          </a:xfrm>
          <a:prstGeom prst="rect">
            <a:avLst/>
          </a:prstGeom>
          <a:noFill/>
        </p:spPr>
        <p:txBody>
          <a:bodyPr wrap="none" lIns="91440" tIns="45720" rIns="91440" bIns="45720">
            <a:spAutoFit/>
          </a:bodyPr>
          <a:lstStyle/>
          <a:p>
            <a:pPr algn="ctr"/>
            <a:r>
              <a:rPr lang="en-US" sz="5400" i="1" dirty="0">
                <a:ln w="0"/>
                <a:solidFill>
                  <a:srgbClr val="FFFFFF"/>
                </a:solidFill>
                <a:effectLst>
                  <a:outerShdw blurRad="38100" dist="19050" dir="2700000" algn="tl" rotWithShape="0">
                    <a:schemeClr val="dk1">
                      <a:alpha val="40000"/>
                    </a:schemeClr>
                  </a:outerShdw>
                </a:effectLst>
              </a:rPr>
              <a:t>Lifting Equipment </a:t>
            </a:r>
            <a:r>
              <a:rPr lang="en-US" sz="5400" b="0" i="1" cap="none" spc="0" dirty="0">
                <a:ln w="0"/>
                <a:solidFill>
                  <a:srgbClr val="FFFFFF"/>
                </a:solidFill>
                <a:effectLst>
                  <a:outerShdw blurRad="38100" dist="19050" dir="2700000" algn="tl" rotWithShape="0">
                    <a:schemeClr val="dk1">
                      <a:alpha val="40000"/>
                    </a:schemeClr>
                  </a:outerShdw>
                </a:effectLst>
              </a:rPr>
              <a:t>Project</a:t>
            </a:r>
          </a:p>
        </p:txBody>
      </p:sp>
      <p:pic>
        <p:nvPicPr>
          <p:cNvPr id="8" name="Audio 7">
            <a:hlinkClick r:id="" action="ppaction://media"/>
            <a:extLst>
              <a:ext uri="{FF2B5EF4-FFF2-40B4-BE49-F238E27FC236}">
                <a16:creationId xmlns:a16="http://schemas.microsoft.com/office/drawing/2014/main" id="{E8DEBD3B-6609-3268-73DF-C5B3FFF882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098338" y="8897938"/>
            <a:ext cx="487362" cy="487362"/>
          </a:xfrm>
          <a:prstGeom prst="rect">
            <a:avLst/>
          </a:prstGeom>
        </p:spPr>
      </p:pic>
    </p:spTree>
    <p:extLst>
      <p:ext uri="{BB962C8B-B14F-4D97-AF65-F5344CB8AC3E}">
        <p14:creationId xmlns:p14="http://schemas.microsoft.com/office/powerpoint/2010/main" val="376741096"/>
      </p:ext>
    </p:extLst>
  </p:cSld>
  <p:clrMapOvr>
    <a:masterClrMapping/>
  </p:clrMapOvr>
  <p:transition advTm="1452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hteck 3"/>
          <p:cNvSpPr/>
          <p:nvPr/>
        </p:nvSpPr>
        <p:spPr>
          <a:xfrm>
            <a:off x="130770" y="167712"/>
            <a:ext cx="12600000" cy="9216000"/>
          </a:xfrm>
          <a:prstGeom prst="rect">
            <a:avLst/>
          </a:prstGeom>
          <a:noFill/>
          <a:ln w="762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a:p>
        </p:txBody>
      </p:sp>
      <p:sp>
        <p:nvSpPr>
          <p:cNvPr id="8" name="Rechteck 7"/>
          <p:cNvSpPr/>
          <p:nvPr/>
        </p:nvSpPr>
        <p:spPr>
          <a:xfrm>
            <a:off x="130770" y="137727"/>
            <a:ext cx="12600000" cy="360000"/>
          </a:xfrm>
          <a:prstGeom prst="rect">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lIns="100800" tIns="50400" rIns="100800" bIns="50400" rtlCol="0" anchor="ctr"/>
          <a:lstStyle/>
          <a:p>
            <a:pPr fontAlgn="ctr"/>
            <a:r>
              <a:rPr lang="en-US" sz="2400" b="1" dirty="0">
                <a:solidFill>
                  <a:schemeClr val="tx1"/>
                </a:solidFill>
                <a:latin typeface="Arial"/>
              </a:rPr>
              <a:t>A. INTRODUCTION</a:t>
            </a:r>
          </a:p>
        </p:txBody>
      </p:sp>
      <p:graphicFrame>
        <p:nvGraphicFramePr>
          <p:cNvPr id="27" name="Tabelle 26"/>
          <p:cNvGraphicFramePr>
            <a:graphicFrameLocks noGrp="1"/>
          </p:cNvGraphicFramePr>
          <p:nvPr>
            <p:extLst>
              <p:ext uri="{D42A27DB-BD31-4B8C-83A1-F6EECF244321}">
                <p14:modId xmlns:p14="http://schemas.microsoft.com/office/powerpoint/2010/main" val="2693895408"/>
              </p:ext>
            </p:extLst>
          </p:nvPr>
        </p:nvGraphicFramePr>
        <p:xfrm>
          <a:off x="186993" y="497727"/>
          <a:ext cx="12481446" cy="8760128"/>
        </p:xfrm>
        <a:graphic>
          <a:graphicData uri="http://schemas.openxmlformats.org/drawingml/2006/table">
            <a:tbl>
              <a:tblPr/>
              <a:tblGrid>
                <a:gridCol w="12481446">
                  <a:extLst>
                    <a:ext uri="{9D8B030D-6E8A-4147-A177-3AD203B41FA5}">
                      <a16:colId xmlns:a16="http://schemas.microsoft.com/office/drawing/2014/main" val="20000"/>
                    </a:ext>
                  </a:extLst>
                </a:gridCol>
              </a:tblGrid>
              <a:tr h="323633">
                <a:tc>
                  <a:txBody>
                    <a:bodyPr/>
                    <a:lstStyle/>
                    <a:p>
                      <a:pPr fontAlgn="ctr"/>
                      <a:r>
                        <a:rPr lang="en-US" sz="1600" b="1" i="0" u="none" strike="noStrike" dirty="0">
                          <a:solidFill>
                            <a:schemeClr val="tx1"/>
                          </a:solidFill>
                          <a:latin typeface="Arial"/>
                        </a:rPr>
                        <a:t>1- Introduction </a:t>
                      </a:r>
                    </a:p>
                  </a:txBody>
                  <a:tcPr marL="36000" marR="36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0"/>
                  </a:ext>
                </a:extLst>
              </a:tr>
              <a:tr h="8436495">
                <a:tc>
                  <a:txBody>
                    <a:bodyPr/>
                    <a:lstStyle/>
                    <a:p>
                      <a:pPr fontAlgn="ctr"/>
                      <a:endParaRPr lang="en-US" sz="1800" b="0" i="0" u="none" strike="noStrike" dirty="0">
                        <a:solidFill>
                          <a:schemeClr val="tx1"/>
                        </a:solidFill>
                        <a:latin typeface="Arial"/>
                      </a:endParaRPr>
                    </a:p>
                    <a:p>
                      <a:pPr fontAlgn="ctr"/>
                      <a:r>
                        <a:rPr lang="en-US" sz="1800" b="0" i="0" u="none" strike="noStrike" dirty="0">
                          <a:solidFill>
                            <a:schemeClr val="tx1"/>
                          </a:solidFill>
                          <a:latin typeface="Arial"/>
                        </a:rPr>
                        <a:t>Firstly I was tasked with investigating a problem with the loading and unloading of a fixture on a CNC machine within the workplace.</a:t>
                      </a:r>
                    </a:p>
                    <a:p>
                      <a:pPr fontAlgn="ctr"/>
                      <a:endParaRPr lang="en-US" sz="1800" b="0" i="0" u="none" strike="noStrike" dirty="0">
                        <a:solidFill>
                          <a:schemeClr val="tx1"/>
                        </a:solidFill>
                        <a:latin typeface="Arial"/>
                      </a:endParaRPr>
                    </a:p>
                    <a:p>
                      <a:pPr fontAlgn="ctr"/>
                      <a:r>
                        <a:rPr lang="en-US" sz="1800" b="0" i="0" u="none" strike="noStrike" dirty="0">
                          <a:solidFill>
                            <a:schemeClr val="tx1"/>
                          </a:solidFill>
                          <a:latin typeface="+mn-lt"/>
                        </a:rPr>
                        <a:t>During the project, the overall goal is to improve the current process by implementing an improvement to the piece of equipment whilst also reducing cost to the company over a period of time or straight away. </a:t>
                      </a:r>
                    </a:p>
                    <a:p>
                      <a:pPr fontAlgn="ctr"/>
                      <a:endParaRPr lang="en-US" sz="1800" b="0" i="0" u="none" strike="noStrike" dirty="0">
                        <a:solidFill>
                          <a:schemeClr val="tx1"/>
                        </a:solidFill>
                        <a:latin typeface="+mn-lt"/>
                      </a:endParaRPr>
                    </a:p>
                    <a:p>
                      <a:pPr fontAlgn="ctr"/>
                      <a:r>
                        <a:rPr lang="en-US" sz="1800" b="0" i="0" u="none" strike="noStrike" dirty="0">
                          <a:solidFill>
                            <a:schemeClr val="tx1"/>
                          </a:solidFill>
                          <a:latin typeface="+mn-lt"/>
                        </a:rPr>
                        <a:t>The improvement should:</a:t>
                      </a:r>
                    </a:p>
                    <a:p>
                      <a:pPr fontAlgn="ctr"/>
                      <a:endParaRPr lang="en-US" sz="1800" b="0" i="0" u="none" strike="noStrike" dirty="0">
                        <a:solidFill>
                          <a:schemeClr val="tx1"/>
                        </a:solidFill>
                        <a:latin typeface="+mn-lt"/>
                      </a:endParaRPr>
                    </a:p>
                    <a:p>
                      <a:pPr marL="285750" indent="-285750" fontAlgn="ctr">
                        <a:buFont typeface="Arial" panose="020B0604020202020204" pitchFamily="34" charset="0"/>
                        <a:buChar char="•"/>
                      </a:pPr>
                      <a:r>
                        <a:rPr lang="en-US" sz="1800" b="0" i="0" u="none" strike="noStrike" dirty="0">
                          <a:solidFill>
                            <a:schemeClr val="tx1"/>
                          </a:solidFill>
                          <a:latin typeface="+mn-lt"/>
                        </a:rPr>
                        <a:t>Reduce damage</a:t>
                      </a:r>
                    </a:p>
                    <a:p>
                      <a:pPr marL="285750" indent="-285750" fontAlgn="ctr">
                        <a:buFont typeface="Arial" panose="020B0604020202020204" pitchFamily="34" charset="0"/>
                        <a:buChar char="•"/>
                      </a:pPr>
                      <a:r>
                        <a:rPr lang="en-US" sz="1800" b="0" i="0" u="none" strike="noStrike" dirty="0">
                          <a:solidFill>
                            <a:schemeClr val="tx1"/>
                          </a:solidFill>
                          <a:latin typeface="+mn-lt"/>
                        </a:rPr>
                        <a:t>Reduce cost</a:t>
                      </a:r>
                    </a:p>
                    <a:p>
                      <a:pPr marL="285750" indent="-285750" fontAlgn="ctr">
                        <a:buFont typeface="Arial" panose="020B0604020202020204" pitchFamily="34" charset="0"/>
                        <a:buChar char="•"/>
                      </a:pPr>
                      <a:r>
                        <a:rPr lang="en-US" sz="1800" b="0" i="0" u="none" strike="noStrike" dirty="0">
                          <a:solidFill>
                            <a:schemeClr val="tx1"/>
                          </a:solidFill>
                          <a:latin typeface="+mn-lt"/>
                        </a:rPr>
                        <a:t>Low cost</a:t>
                      </a:r>
                    </a:p>
                    <a:p>
                      <a:pPr marL="285750" indent="-285750" fontAlgn="ctr">
                        <a:buFont typeface="Arial" panose="020B0604020202020204" pitchFamily="34" charset="0"/>
                        <a:buChar char="•"/>
                      </a:pPr>
                      <a:r>
                        <a:rPr lang="en-US" sz="1800" b="0" i="0" u="none" strike="noStrike" dirty="0">
                          <a:solidFill>
                            <a:schemeClr val="tx1"/>
                          </a:solidFill>
                          <a:latin typeface="+mn-lt"/>
                        </a:rPr>
                        <a:t>Follow all regulations</a:t>
                      </a:r>
                    </a:p>
                    <a:p>
                      <a:pPr marL="285750" indent="-285750" fontAlgn="ctr">
                        <a:buFont typeface="Arial" panose="020B0604020202020204" pitchFamily="34" charset="0"/>
                        <a:buChar char="•"/>
                      </a:pPr>
                      <a:endParaRPr lang="en-US" sz="1800" b="0" i="0" u="none" strike="noStrike" dirty="0">
                        <a:solidFill>
                          <a:schemeClr val="tx1"/>
                        </a:solidFill>
                        <a:latin typeface="+mn-lt"/>
                      </a:endParaRPr>
                    </a:p>
                    <a:p>
                      <a:pPr marL="285750" indent="-285750" fontAlgn="ctr">
                        <a:buFont typeface="Arial" panose="020B0604020202020204" pitchFamily="34" charset="0"/>
                        <a:buChar char="•"/>
                      </a:pPr>
                      <a:endParaRPr lang="en-US" sz="1800" b="0" i="0" u="none" strike="noStrike" dirty="0">
                        <a:solidFill>
                          <a:schemeClr val="tx1"/>
                        </a:solidFill>
                        <a:latin typeface="+mn-lt"/>
                      </a:endParaRPr>
                    </a:p>
                    <a:p>
                      <a:pPr marL="0" indent="0" fontAlgn="ctr">
                        <a:buFont typeface="Arial" panose="020B0604020202020204" pitchFamily="34" charset="0"/>
                        <a:buNone/>
                      </a:pPr>
                      <a:endParaRPr lang="en-US" sz="1800" b="0" i="0" u="none" strike="noStrike" dirty="0">
                        <a:solidFill>
                          <a:schemeClr val="tx1"/>
                        </a:solidFill>
                        <a:latin typeface="+mn-lt"/>
                      </a:endParaRPr>
                    </a:p>
                    <a:p>
                      <a:pPr fontAlgn="ctr"/>
                      <a:r>
                        <a:rPr lang="en-US" sz="1800" b="0" i="0" u="none" strike="noStrike" dirty="0">
                          <a:solidFill>
                            <a:schemeClr val="tx1"/>
                          </a:solidFill>
                          <a:latin typeface="Arial"/>
                        </a:rPr>
                        <a:t> </a:t>
                      </a:r>
                    </a:p>
                    <a:p>
                      <a:pPr fontAlgn="ctr"/>
                      <a:endParaRPr lang="en-US" sz="1800" b="0" i="0" u="none" strike="noStrike" dirty="0">
                        <a:solidFill>
                          <a:schemeClr val="tx1"/>
                        </a:solidFill>
                        <a:latin typeface="Arial"/>
                      </a:endParaRPr>
                    </a:p>
                  </a:txBody>
                  <a:tcPr marL="36000" marR="36000" marT="36000" marB="36000">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sp>
        <p:nvSpPr>
          <p:cNvPr id="26" name="Interaktive Schaltfläche: Zurück oder Vorherige(r) 25">
            <a:hlinkClick r:id="" action="ppaction://hlinkshowjump?jump=lastslideviewed" highlightClick="1"/>
          </p:cNvPr>
          <p:cNvSpPr>
            <a:spLocks noChangeAspect="1"/>
          </p:cNvSpPr>
          <p:nvPr/>
        </p:nvSpPr>
        <p:spPr>
          <a:xfrm>
            <a:off x="12133646" y="217488"/>
            <a:ext cx="504000" cy="504000"/>
          </a:xfrm>
          <a:prstGeom prst="actionButtonBackPrevious">
            <a:avLst/>
          </a:prstGeom>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600" dirty="0" err="1">
              <a:solidFill>
                <a:schemeClr val="bg2">
                  <a:lumMod val="10000"/>
                </a:schemeClr>
              </a:solidFill>
            </a:endParaRPr>
          </a:p>
        </p:txBody>
      </p:sp>
      <p:sp>
        <p:nvSpPr>
          <p:cNvPr id="9" name="Textfeld 8"/>
          <p:cNvSpPr txBox="1"/>
          <p:nvPr/>
        </p:nvSpPr>
        <p:spPr>
          <a:xfrm>
            <a:off x="12863041" y="552128"/>
            <a:ext cx="3762896" cy="8855960"/>
          </a:xfrm>
          <a:prstGeom prst="rect">
            <a:avLst/>
          </a:prstGeom>
          <a:solidFill>
            <a:schemeClr val="bg1">
              <a:lumMod val="85000"/>
            </a:schemeClr>
          </a:solidFill>
          <a:ln>
            <a:noFill/>
          </a:ln>
        </p:spPr>
        <p:txBody>
          <a:bodyPr wrap="square" rtlCol="0">
            <a:noAutofit/>
          </a:bodyPr>
          <a:lstStyle/>
          <a:p>
            <a:pPr marL="1588" lvl="1">
              <a:spcAft>
                <a:spcPts val="600"/>
              </a:spcAft>
              <a:buClr>
                <a:schemeClr val="accent1"/>
              </a:buClr>
              <a:buSzPct val="120000"/>
              <a:defRPr/>
            </a:pPr>
            <a:r>
              <a:rPr lang="en-US" sz="1400" b="1" dirty="0">
                <a:solidFill>
                  <a:srgbClr val="FF0000"/>
                </a:solidFill>
              </a:rPr>
              <a:t>Review Questions:</a:t>
            </a:r>
          </a:p>
          <a:p>
            <a:pPr marL="287338" lvl="1" indent="-285750">
              <a:spcAft>
                <a:spcPts val="600"/>
              </a:spcAft>
              <a:buClr>
                <a:schemeClr val="accent1"/>
              </a:buClr>
              <a:buSzPct val="120000"/>
              <a:buFont typeface="Arial" panose="020B0604020202020204" pitchFamily="34" charset="0"/>
              <a:buChar char="›"/>
              <a:defRPr/>
            </a:pPr>
            <a:r>
              <a:rPr lang="en-US" sz="1400" dirty="0"/>
              <a:t>Did you distinguish direct causes (action that created the issue) from root causes (reason why direct cause was allowed to happen)?</a:t>
            </a:r>
          </a:p>
          <a:p>
            <a:pPr marL="287338" lvl="1" indent="-285750">
              <a:spcAft>
                <a:spcPts val="600"/>
              </a:spcAft>
              <a:buClr>
                <a:schemeClr val="accent1"/>
              </a:buClr>
              <a:buSzPct val="120000"/>
              <a:buFont typeface="Arial" panose="020B0604020202020204" pitchFamily="34" charset="0"/>
              <a:buChar char="›"/>
              <a:defRPr/>
            </a:pPr>
            <a:r>
              <a:rPr lang="en-US" sz="1400" dirty="0"/>
              <a:t>Is the analysis detailed enough and did it probe deeply enough on the right issues?</a:t>
            </a:r>
          </a:p>
          <a:p>
            <a:pPr marL="287338" lvl="1" indent="-285750">
              <a:spcAft>
                <a:spcPts val="600"/>
              </a:spcAft>
              <a:buClr>
                <a:schemeClr val="accent1"/>
              </a:buClr>
              <a:buSzPct val="120000"/>
              <a:buFont typeface="Arial" panose="020B0604020202020204" pitchFamily="34" charset="0"/>
              <a:buChar char="›"/>
              <a:defRPr/>
            </a:pPr>
            <a:r>
              <a:rPr lang="en-US" sz="1400" dirty="0"/>
              <a:t>What is (are) their cause(s)? Is there evidence of proper five-whys thinking about the true cause? </a:t>
            </a:r>
          </a:p>
          <a:p>
            <a:pPr marL="287338" lvl="1" indent="-285750">
              <a:spcAft>
                <a:spcPts val="600"/>
              </a:spcAft>
              <a:buClr>
                <a:schemeClr val="accent1"/>
              </a:buClr>
              <a:buSzPct val="120000"/>
              <a:buFont typeface="Arial" panose="020B0604020202020204" pitchFamily="34" charset="0"/>
              <a:buChar char="›"/>
              <a:defRPr/>
            </a:pPr>
            <a:r>
              <a:rPr lang="en-US" sz="1400" dirty="0"/>
              <a:t>What conditions or occurrences are preventing you from achieving the goals?</a:t>
            </a:r>
          </a:p>
          <a:p>
            <a:pPr marL="287338" lvl="1" indent="-285750">
              <a:spcAft>
                <a:spcPts val="600"/>
              </a:spcAft>
              <a:buClr>
                <a:schemeClr val="accent1"/>
              </a:buClr>
              <a:buSzPct val="120000"/>
              <a:buFont typeface="Arial" panose="020B0604020202020204" pitchFamily="34" charset="0"/>
              <a:buChar char="›"/>
              <a:defRPr/>
            </a:pPr>
            <a:endParaRPr lang="en-US" sz="1400" dirty="0"/>
          </a:p>
          <a:p>
            <a:r>
              <a:rPr lang="en-US" sz="1400" b="1" i="1" dirty="0">
                <a:solidFill>
                  <a:srgbClr val="FF0000"/>
                </a:solidFill>
              </a:rPr>
              <a:t>Please note:</a:t>
            </a:r>
          </a:p>
          <a:p>
            <a:r>
              <a:rPr lang="en-US" sz="1400" i="1" dirty="0">
                <a:solidFill>
                  <a:srgbClr val="FF0000"/>
                </a:solidFill>
              </a:rPr>
              <a:t>For Root Cause analysis you may use Smart-Art or simply a table.</a:t>
            </a:r>
          </a:p>
          <a:p>
            <a:r>
              <a:rPr lang="en-US" sz="1400" i="1" dirty="0">
                <a:solidFill>
                  <a:srgbClr val="FF0000"/>
                </a:solidFill>
              </a:rPr>
              <a:t>You may also copy a snapshot (or freehand scratch) of your fishbone or 5-why analysis and paste it here for reporting. </a:t>
            </a:r>
          </a:p>
          <a:p>
            <a:endParaRPr lang="en-US" sz="1400" i="1" dirty="0">
              <a:solidFill>
                <a:srgbClr val="FF0000"/>
              </a:solidFill>
            </a:endParaRPr>
          </a:p>
          <a:p>
            <a:r>
              <a:rPr lang="en-US" sz="1400" b="1" i="1" dirty="0">
                <a:solidFill>
                  <a:srgbClr val="FF0000"/>
                </a:solidFill>
              </a:rPr>
              <a:t>Fishbone hints: </a:t>
            </a:r>
            <a:br>
              <a:rPr lang="en-US" sz="1400" i="1" dirty="0">
                <a:solidFill>
                  <a:srgbClr val="FF0000"/>
                </a:solidFill>
              </a:rPr>
            </a:br>
            <a:r>
              <a:rPr lang="en-US" sz="1400" i="1" dirty="0">
                <a:solidFill>
                  <a:srgbClr val="FF0000"/>
                </a:solidFill>
              </a:rPr>
              <a:t>Head = problem statement</a:t>
            </a:r>
          </a:p>
          <a:p>
            <a:r>
              <a:rPr lang="en-US" sz="1400" i="1" dirty="0">
                <a:solidFill>
                  <a:srgbClr val="FF0000"/>
                </a:solidFill>
              </a:rPr>
              <a:t>Main </a:t>
            </a:r>
            <a:r>
              <a:rPr lang="en-US" sz="1400" i="1" dirty="0" err="1">
                <a:solidFill>
                  <a:srgbClr val="FF0000"/>
                </a:solidFill>
              </a:rPr>
              <a:t>fishbones</a:t>
            </a:r>
            <a:r>
              <a:rPr lang="en-US" sz="1400" i="1" dirty="0">
                <a:solidFill>
                  <a:srgbClr val="FF0000"/>
                </a:solidFill>
              </a:rPr>
              <a:t> = cause categories</a:t>
            </a:r>
          </a:p>
          <a:p>
            <a:r>
              <a:rPr lang="en-US" sz="1400" i="1" dirty="0">
                <a:solidFill>
                  <a:srgbClr val="FF0000"/>
                </a:solidFill>
              </a:rPr>
              <a:t>Small bones = deep dive on root cause levels </a:t>
            </a:r>
          </a:p>
          <a:p>
            <a:endParaRPr lang="en-US" sz="1400" i="1" dirty="0">
              <a:solidFill>
                <a:srgbClr val="FF0000"/>
              </a:solidFill>
            </a:endParaRPr>
          </a:p>
          <a:p>
            <a:r>
              <a:rPr lang="en-US" sz="1400" b="1" i="1" dirty="0">
                <a:solidFill>
                  <a:srgbClr val="FF0000"/>
                </a:solidFill>
              </a:rPr>
              <a:t>Cause Categories (main </a:t>
            </a:r>
            <a:r>
              <a:rPr lang="en-US" sz="1400" b="1" i="1" dirty="0" err="1">
                <a:solidFill>
                  <a:srgbClr val="FF0000"/>
                </a:solidFill>
              </a:rPr>
              <a:t>fishbones</a:t>
            </a:r>
            <a:r>
              <a:rPr lang="en-US" sz="1400" b="1" i="1" dirty="0">
                <a:solidFill>
                  <a:srgbClr val="FF0000"/>
                </a:solidFill>
              </a:rPr>
              <a:t>) for clustering are individual</a:t>
            </a:r>
            <a:r>
              <a:rPr lang="en-US" sz="1400" i="1" dirty="0">
                <a:solidFill>
                  <a:srgbClr val="FF0000"/>
                </a:solidFill>
              </a:rPr>
              <a:t>. </a:t>
            </a:r>
            <a:br>
              <a:rPr lang="en-US" sz="1400" i="1" dirty="0">
                <a:solidFill>
                  <a:srgbClr val="FF0000"/>
                </a:solidFill>
              </a:rPr>
            </a:br>
            <a:r>
              <a:rPr lang="en-US" sz="1400" i="1" dirty="0">
                <a:solidFill>
                  <a:srgbClr val="FF0000"/>
                </a:solidFill>
              </a:rPr>
              <a:t>Typical examples:</a:t>
            </a:r>
          </a:p>
          <a:p>
            <a:r>
              <a:rPr lang="en-US" sz="1400" b="1" i="1" dirty="0">
                <a:solidFill>
                  <a:srgbClr val="FF0000"/>
                </a:solidFill>
              </a:rPr>
              <a:t>5Ms:</a:t>
            </a:r>
            <a:r>
              <a:rPr lang="en-US" sz="1400" i="1" dirty="0">
                <a:solidFill>
                  <a:srgbClr val="FF0000"/>
                </a:solidFill>
              </a:rPr>
              <a:t> Machine (technology), Method (process), Material (also information), </a:t>
            </a:r>
            <a:r>
              <a:rPr lang="en-US" sz="1400" i="1" dirty="0" err="1">
                <a:solidFill>
                  <a:srgbClr val="FF0000"/>
                </a:solidFill>
              </a:rPr>
              <a:t>huMan</a:t>
            </a:r>
            <a:r>
              <a:rPr lang="en-US" sz="1400" i="1" dirty="0">
                <a:solidFill>
                  <a:srgbClr val="FF0000"/>
                </a:solidFill>
              </a:rPr>
              <a:t> power, Measurement (inspection)</a:t>
            </a:r>
          </a:p>
          <a:p>
            <a:r>
              <a:rPr lang="en-US" sz="1400" b="1" i="1" dirty="0">
                <a:solidFill>
                  <a:srgbClr val="FF0000"/>
                </a:solidFill>
              </a:rPr>
              <a:t>8Ms</a:t>
            </a:r>
            <a:r>
              <a:rPr lang="en-US" sz="1400" i="1" dirty="0">
                <a:solidFill>
                  <a:srgbClr val="FF0000"/>
                </a:solidFill>
              </a:rPr>
              <a:t>: Milieu (environment), Management (Money power), Maintenance</a:t>
            </a:r>
          </a:p>
          <a:p>
            <a:r>
              <a:rPr lang="en-US" sz="1400" b="1" i="1" dirty="0">
                <a:solidFill>
                  <a:srgbClr val="FF0000"/>
                </a:solidFill>
              </a:rPr>
              <a:t>8Ps</a:t>
            </a:r>
            <a:r>
              <a:rPr lang="en-US" sz="1400" i="1" dirty="0">
                <a:solidFill>
                  <a:srgbClr val="FF0000"/>
                </a:solidFill>
              </a:rPr>
              <a:t>: Product/Service, Price, Place, Promotion, People, Process, Packaging, Physical Evidence.</a:t>
            </a:r>
          </a:p>
          <a:p>
            <a:endParaRPr lang="en-US" sz="1400" i="1" dirty="0">
              <a:solidFill>
                <a:srgbClr val="FF0000"/>
              </a:solidFill>
            </a:endParaRPr>
          </a:p>
        </p:txBody>
      </p:sp>
      <p:pic>
        <p:nvPicPr>
          <p:cNvPr id="2" name="Audio 1">
            <a:hlinkClick r:id="" action="ppaction://media"/>
            <a:extLst>
              <a:ext uri="{FF2B5EF4-FFF2-40B4-BE49-F238E27FC236}">
                <a16:creationId xmlns:a16="http://schemas.microsoft.com/office/drawing/2014/main" id="{CE0F043C-979A-9062-F506-A5CEA295CF2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98338" y="8897938"/>
            <a:ext cx="487362" cy="487362"/>
          </a:xfrm>
          <a:prstGeom prst="rect">
            <a:avLst/>
          </a:prstGeom>
        </p:spPr>
      </p:pic>
    </p:spTree>
  </p:cSld>
  <p:clrMapOvr>
    <a:masterClrMapping/>
  </p:clrMapOvr>
  <p:transition advTm="3346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hteck 1"/>
          <p:cNvSpPr/>
          <p:nvPr/>
        </p:nvSpPr>
        <p:spPr>
          <a:xfrm>
            <a:off x="100800" y="192600"/>
            <a:ext cx="12600000" cy="9216000"/>
          </a:xfrm>
          <a:prstGeom prst="rect">
            <a:avLst/>
          </a:prstGeom>
          <a:noFill/>
          <a:ln w="76200">
            <a:solidFill>
              <a:srgbClr val="0066FF"/>
            </a:solid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a:p>
        </p:txBody>
      </p:sp>
      <p:sp>
        <p:nvSpPr>
          <p:cNvPr id="6" name="Rechteck 5"/>
          <p:cNvSpPr/>
          <p:nvPr/>
        </p:nvSpPr>
        <p:spPr>
          <a:xfrm>
            <a:off x="100800" y="192600"/>
            <a:ext cx="12600000" cy="324000"/>
          </a:xfrm>
          <a:prstGeom prst="rect">
            <a:avLst/>
          </a:prstGeom>
          <a:solidFill>
            <a:srgbClr val="0066FF"/>
          </a:solidFill>
          <a:ln>
            <a:solidFill>
              <a:srgbClr val="0066FF"/>
            </a:solidFill>
          </a:ln>
        </p:spPr>
        <p:style>
          <a:lnRef idx="2">
            <a:schemeClr val="accent1">
              <a:shade val="50000"/>
            </a:schemeClr>
          </a:lnRef>
          <a:fillRef idx="1">
            <a:schemeClr val="accent1"/>
          </a:fillRef>
          <a:effectRef idx="0">
            <a:schemeClr val="accent1"/>
          </a:effectRef>
          <a:fontRef idx="minor">
            <a:schemeClr val="lt1"/>
          </a:fontRef>
        </p:style>
        <p:txBody>
          <a:bodyPr lIns="100800" tIns="50400" rIns="100800" bIns="50400" rtlCol="0" anchor="ctr"/>
          <a:lstStyle/>
          <a:p>
            <a:pPr fontAlgn="ctr"/>
            <a:r>
              <a:rPr lang="en-US" sz="2400" b="1" dirty="0">
                <a:solidFill>
                  <a:srgbClr val="FFFFFF"/>
                </a:solidFill>
                <a:latin typeface="Arial"/>
              </a:rPr>
              <a:t>B</a:t>
            </a:r>
            <a:r>
              <a:rPr lang="en-US" sz="2400" b="1" i="0" u="none" strike="noStrike" dirty="0">
                <a:solidFill>
                  <a:srgbClr val="FFFFFF"/>
                </a:solidFill>
                <a:latin typeface="Arial"/>
              </a:rPr>
              <a:t>. PROJECT / Problem DESCRIPTION</a:t>
            </a:r>
          </a:p>
        </p:txBody>
      </p:sp>
      <p:graphicFrame>
        <p:nvGraphicFramePr>
          <p:cNvPr id="24" name="Tabelle 23"/>
          <p:cNvGraphicFramePr>
            <a:graphicFrameLocks noGrp="1"/>
          </p:cNvGraphicFramePr>
          <p:nvPr>
            <p:extLst>
              <p:ext uri="{D42A27DB-BD31-4B8C-83A1-F6EECF244321}">
                <p14:modId xmlns:p14="http://schemas.microsoft.com/office/powerpoint/2010/main" val="908471692"/>
              </p:ext>
            </p:extLst>
          </p:nvPr>
        </p:nvGraphicFramePr>
        <p:xfrm>
          <a:off x="169834" y="6600800"/>
          <a:ext cx="12460416" cy="2664296"/>
        </p:xfrm>
        <a:graphic>
          <a:graphicData uri="http://schemas.openxmlformats.org/drawingml/2006/table">
            <a:tbl>
              <a:tblPr/>
              <a:tblGrid>
                <a:gridCol w="12460416">
                  <a:extLst>
                    <a:ext uri="{9D8B030D-6E8A-4147-A177-3AD203B41FA5}">
                      <a16:colId xmlns:a16="http://schemas.microsoft.com/office/drawing/2014/main" val="20000"/>
                    </a:ext>
                  </a:extLst>
                </a:gridCol>
              </a:tblGrid>
              <a:tr h="323020">
                <a:tc>
                  <a:txBody>
                    <a:bodyPr/>
                    <a:lstStyle/>
                    <a:p>
                      <a:pPr fontAlgn="ctr"/>
                      <a:r>
                        <a:rPr lang="en-US" sz="1600" b="1" i="0" u="none" strike="noStrike" dirty="0">
                          <a:solidFill>
                            <a:schemeClr val="tx1"/>
                          </a:solidFill>
                          <a:latin typeface="Arial"/>
                        </a:rPr>
                        <a:t>3 – Ultimate Goal/Project Metrics</a:t>
                      </a:r>
                    </a:p>
                  </a:txBody>
                  <a:tcPr marL="36000" marR="36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0"/>
                  </a:ext>
                </a:extLst>
              </a:tr>
              <a:tr h="2341276">
                <a:tc>
                  <a:txBody>
                    <a:bodyPr/>
                    <a:lstStyle/>
                    <a:p>
                      <a:pPr marL="342900" indent="-342900" fontAlgn="ctr">
                        <a:buAutoNum type="arabicPeriod"/>
                      </a:pPr>
                      <a:r>
                        <a:rPr lang="en-US" sz="1600" b="0" i="0" u="none" strike="noStrike" dirty="0">
                          <a:solidFill>
                            <a:schemeClr val="tx1"/>
                          </a:solidFill>
                          <a:latin typeface="Arial"/>
                        </a:rPr>
                        <a:t>Reduced maintenance cost for the machine </a:t>
                      </a:r>
                    </a:p>
                    <a:p>
                      <a:pPr marL="342900" indent="-342900" fontAlgn="ctr">
                        <a:buAutoNum type="arabicPeriod"/>
                      </a:pPr>
                      <a:endParaRPr lang="en-US" sz="1600" b="0" i="0" u="none" strike="noStrike" dirty="0">
                        <a:solidFill>
                          <a:schemeClr val="tx1"/>
                        </a:solidFill>
                        <a:latin typeface="Arial"/>
                      </a:endParaRPr>
                    </a:p>
                    <a:p>
                      <a:pPr marL="342900" indent="-342900" fontAlgn="ctr">
                        <a:buAutoNum type="arabicPeriod"/>
                      </a:pPr>
                      <a:r>
                        <a:rPr lang="en-US" sz="1600" b="0" i="0" u="none" strike="noStrike" dirty="0">
                          <a:solidFill>
                            <a:schemeClr val="tx1"/>
                          </a:solidFill>
                          <a:latin typeface="Arial"/>
                        </a:rPr>
                        <a:t>Reduced time spent on the machine replacing components</a:t>
                      </a:r>
                    </a:p>
                    <a:p>
                      <a:pPr marL="342900" indent="-342900" fontAlgn="ctr">
                        <a:buAutoNum type="arabicPeriod"/>
                      </a:pPr>
                      <a:endParaRPr lang="en-US" sz="1600" b="0" i="0" u="none" strike="noStrike" dirty="0">
                        <a:solidFill>
                          <a:schemeClr val="tx1"/>
                        </a:solidFill>
                        <a:latin typeface="Arial"/>
                      </a:endParaRPr>
                    </a:p>
                    <a:p>
                      <a:pPr marL="342900" indent="-342900" fontAlgn="ctr">
                        <a:buAutoNum type="arabicPeriod"/>
                      </a:pPr>
                      <a:r>
                        <a:rPr lang="en-US" sz="1600" b="0" i="0" u="none" strike="noStrike" dirty="0">
                          <a:solidFill>
                            <a:schemeClr val="tx1"/>
                          </a:solidFill>
                          <a:latin typeface="Arial"/>
                        </a:rPr>
                        <a:t>Increased machine productivity</a:t>
                      </a:r>
                    </a:p>
                  </a:txBody>
                  <a:tcPr marL="36000" marR="36000" marT="36000" marB="36000">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graphicFrame>
        <p:nvGraphicFramePr>
          <p:cNvPr id="25" name="Tabelle 24"/>
          <p:cNvGraphicFramePr>
            <a:graphicFrameLocks noGrp="1"/>
          </p:cNvGraphicFramePr>
          <p:nvPr>
            <p:extLst>
              <p:ext uri="{D42A27DB-BD31-4B8C-83A1-F6EECF244321}">
                <p14:modId xmlns:p14="http://schemas.microsoft.com/office/powerpoint/2010/main" val="1932258021"/>
              </p:ext>
            </p:extLst>
          </p:nvPr>
        </p:nvGraphicFramePr>
        <p:xfrm>
          <a:off x="169834" y="3692410"/>
          <a:ext cx="12460416" cy="2895501"/>
        </p:xfrm>
        <a:graphic>
          <a:graphicData uri="http://schemas.openxmlformats.org/drawingml/2006/table">
            <a:tbl>
              <a:tblPr/>
              <a:tblGrid>
                <a:gridCol w="12460416">
                  <a:extLst>
                    <a:ext uri="{9D8B030D-6E8A-4147-A177-3AD203B41FA5}">
                      <a16:colId xmlns:a16="http://schemas.microsoft.com/office/drawing/2014/main" val="20000"/>
                    </a:ext>
                  </a:extLst>
                </a:gridCol>
              </a:tblGrid>
              <a:tr h="316102">
                <a:tc>
                  <a:txBody>
                    <a:bodyPr/>
                    <a:lstStyle/>
                    <a:p>
                      <a:pPr fontAlgn="ctr"/>
                      <a:r>
                        <a:rPr lang="en-US" sz="1600" b="1" i="0" u="none" strike="noStrike" dirty="0">
                          <a:solidFill>
                            <a:schemeClr val="tx1"/>
                          </a:solidFill>
                          <a:latin typeface="+mn-lt"/>
                        </a:rPr>
                        <a:t>2 – Current Condition </a:t>
                      </a:r>
                    </a:p>
                  </a:txBody>
                  <a:tcPr marL="36000" marR="36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a:noFill/>
                    </a:lnB>
                    <a:lnTlToBr w="12700" cmpd="sng">
                      <a:noFill/>
                      <a:prstDash val="solid"/>
                    </a:lnTlToBr>
                    <a:lnBlToTr w="12700" cmpd="sng">
                      <a:noFill/>
                      <a:prstDash val="solid"/>
                    </a:lnBlToTr>
                    <a:solidFill>
                      <a:schemeClr val="bg1">
                        <a:lumMod val="75000"/>
                      </a:schemeClr>
                    </a:solidFill>
                  </a:tcPr>
                </a:tc>
                <a:extLst>
                  <a:ext uri="{0D108BD9-81ED-4DB2-BD59-A6C34878D82A}">
                    <a16:rowId xmlns:a16="http://schemas.microsoft.com/office/drawing/2014/main" val="10000"/>
                  </a:ext>
                </a:extLst>
              </a:tr>
              <a:tr h="2579399">
                <a:tc>
                  <a:txBody>
                    <a:bodyPr/>
                    <a:lstStyle/>
                    <a:p>
                      <a:pPr marL="342900" indent="-342900" fontAlgn="ctr">
                        <a:buAutoNum type="arabicPeriod"/>
                      </a:pPr>
                      <a:r>
                        <a:rPr lang="en-US" sz="1600" b="0" i="0" u="none" strike="noStrike" dirty="0">
                          <a:solidFill>
                            <a:schemeClr val="tx1"/>
                          </a:solidFill>
                          <a:latin typeface="Arial"/>
                        </a:rPr>
                        <a:t>There is a lack of proper lifting equipment</a:t>
                      </a:r>
                    </a:p>
                    <a:p>
                      <a:pPr marL="342900" indent="-342900" fontAlgn="ctr">
                        <a:buAutoNum type="arabicPeriod"/>
                      </a:pPr>
                      <a:endParaRPr lang="en-US" sz="1600" b="0" i="0" u="none" strike="noStrike" dirty="0">
                        <a:solidFill>
                          <a:schemeClr val="tx1"/>
                        </a:solidFill>
                        <a:latin typeface="Arial"/>
                      </a:endParaRPr>
                    </a:p>
                    <a:p>
                      <a:pPr marL="342900" indent="-342900" fontAlgn="ctr">
                        <a:buAutoNum type="arabicPeriod"/>
                      </a:pPr>
                      <a:r>
                        <a:rPr lang="en-US" sz="1600" b="0" i="0" u="none" strike="noStrike" dirty="0">
                          <a:solidFill>
                            <a:schemeClr val="tx1"/>
                          </a:solidFill>
                          <a:latin typeface="Arial"/>
                        </a:rPr>
                        <a:t>Fixture not held from four points of contact allowing excessive movement</a:t>
                      </a:r>
                    </a:p>
                    <a:p>
                      <a:pPr marL="342900" indent="-342900" fontAlgn="ctr">
                        <a:buAutoNum type="arabicPeriod"/>
                      </a:pPr>
                      <a:endParaRPr lang="en-US" sz="1600" b="0" i="0" u="none" strike="noStrike" dirty="0">
                        <a:solidFill>
                          <a:schemeClr val="tx1"/>
                        </a:solidFill>
                        <a:latin typeface="Arial"/>
                      </a:endParaRPr>
                    </a:p>
                    <a:p>
                      <a:pPr marL="342900" indent="-342900" fontAlgn="ctr">
                        <a:buAutoNum type="arabicPeriod"/>
                      </a:pPr>
                      <a:r>
                        <a:rPr lang="en-US" sz="1600" b="0" i="0" u="none" strike="noStrike" dirty="0">
                          <a:solidFill>
                            <a:schemeClr val="tx1"/>
                          </a:solidFill>
                          <a:latin typeface="Arial"/>
                        </a:rPr>
                        <a:t>Two of more setters required to hold the fixture square whilst placing onto machine bed</a:t>
                      </a:r>
                    </a:p>
                    <a:p>
                      <a:pPr marL="342900" indent="-342900" fontAlgn="ctr">
                        <a:buAutoNum type="arabicPeriod"/>
                      </a:pPr>
                      <a:endParaRPr lang="en-US" sz="1600" b="0" i="0" u="none" strike="noStrike" dirty="0">
                        <a:solidFill>
                          <a:schemeClr val="tx1"/>
                        </a:solidFill>
                        <a:latin typeface="Arial"/>
                      </a:endParaRPr>
                    </a:p>
                    <a:p>
                      <a:pPr marL="342900" indent="-342900" fontAlgn="ctr">
                        <a:buAutoNum type="arabicPeriod"/>
                      </a:pPr>
                      <a:r>
                        <a:rPr lang="en-US" sz="1600" b="0" i="0" u="none" strike="noStrike" dirty="0">
                          <a:solidFill>
                            <a:schemeClr val="tx1"/>
                          </a:solidFill>
                          <a:latin typeface="Arial"/>
                        </a:rPr>
                        <a:t>Unnecessary damage being caused</a:t>
                      </a:r>
                    </a:p>
                  </a:txBody>
                  <a:tcPr marL="36000" marR="36000" marT="36000" marB="36000">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graphicFrame>
        <p:nvGraphicFramePr>
          <p:cNvPr id="26" name="Tabelle 25"/>
          <p:cNvGraphicFramePr>
            <a:graphicFrameLocks noGrp="1"/>
          </p:cNvGraphicFramePr>
          <p:nvPr>
            <p:extLst>
              <p:ext uri="{D42A27DB-BD31-4B8C-83A1-F6EECF244321}">
                <p14:modId xmlns:p14="http://schemas.microsoft.com/office/powerpoint/2010/main" val="3184826350"/>
              </p:ext>
            </p:extLst>
          </p:nvPr>
        </p:nvGraphicFramePr>
        <p:xfrm>
          <a:off x="169834" y="573896"/>
          <a:ext cx="12460416" cy="3063424"/>
        </p:xfrm>
        <a:graphic>
          <a:graphicData uri="http://schemas.openxmlformats.org/drawingml/2006/table">
            <a:tbl>
              <a:tblPr/>
              <a:tblGrid>
                <a:gridCol w="12460416">
                  <a:extLst>
                    <a:ext uri="{9D8B030D-6E8A-4147-A177-3AD203B41FA5}">
                      <a16:colId xmlns:a16="http://schemas.microsoft.com/office/drawing/2014/main" val="20000"/>
                    </a:ext>
                  </a:extLst>
                </a:gridCol>
              </a:tblGrid>
              <a:tr h="307990">
                <a:tc>
                  <a:txBody>
                    <a:bodyPr/>
                    <a:lstStyle/>
                    <a:p>
                      <a:pPr fontAlgn="ctr"/>
                      <a:r>
                        <a:rPr lang="en-US" sz="1600" b="1" i="0" u="none" strike="noStrike" dirty="0">
                          <a:solidFill>
                            <a:schemeClr val="tx1"/>
                          </a:solidFill>
                          <a:latin typeface="+mn-lt"/>
                        </a:rPr>
                        <a:t>1 – Description &amp; Background</a:t>
                      </a:r>
                    </a:p>
                  </a:txBody>
                  <a:tcPr marL="36000" marR="36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0"/>
                  </a:ext>
                </a:extLst>
              </a:tr>
              <a:tr h="2747584">
                <a:tc>
                  <a:txBody>
                    <a:bodyPr/>
                    <a:lstStyle/>
                    <a:p>
                      <a:pPr marL="0" marR="0" lvl="0" indent="0" algn="l" defTabSz="1433779" rtl="0" eaLnBrk="1" fontAlgn="ctr"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The MCH 500 is a 4-Axis CNC Milling Machine, it is used for the manufacture of automotive components, specifically brake callipers. The problem that is occurring is that when a fixture is being removed and replaced onto the machine it is damaging the hydraulic clamping elements and the seating faces on the machine bed. Also quite often two setters are required to carry out this procedure costing the company unnecessarily.</a:t>
                      </a:r>
                    </a:p>
                    <a:p>
                      <a:pPr fontAlgn="ctr"/>
                      <a:endParaRPr lang="en-US" sz="1600" b="0" i="0" u="none" strike="noStrike" dirty="0">
                        <a:solidFill>
                          <a:schemeClr val="tx1"/>
                        </a:solidFill>
                        <a:latin typeface="Arial"/>
                      </a:endParaRPr>
                    </a:p>
                  </a:txBody>
                  <a:tcPr marL="36000" marR="36000" marT="36000" marB="36000">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sp>
        <p:nvSpPr>
          <p:cNvPr id="8" name="Interaktive Schaltfläche: Zurück oder Vorherige(r) 7">
            <a:hlinkClick r:id="" action="ppaction://hlinkshowjump?jump=lastslideviewed" highlightClick="1"/>
          </p:cNvPr>
          <p:cNvSpPr>
            <a:spLocks noChangeAspect="1"/>
          </p:cNvSpPr>
          <p:nvPr/>
        </p:nvSpPr>
        <p:spPr>
          <a:xfrm>
            <a:off x="12127588" y="217488"/>
            <a:ext cx="504000" cy="504000"/>
          </a:xfrm>
          <a:prstGeom prst="actionButtonBackPrevious">
            <a:avLst/>
          </a:prstGeom>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600" dirty="0" err="1">
              <a:solidFill>
                <a:schemeClr val="bg2">
                  <a:lumMod val="10000"/>
                </a:schemeClr>
              </a:solidFill>
            </a:endParaRPr>
          </a:p>
        </p:txBody>
      </p:sp>
      <p:sp>
        <p:nvSpPr>
          <p:cNvPr id="9" name="Textfeld 8"/>
          <p:cNvSpPr txBox="1"/>
          <p:nvPr/>
        </p:nvSpPr>
        <p:spPr>
          <a:xfrm>
            <a:off x="12863041" y="552128"/>
            <a:ext cx="3762896" cy="2780242"/>
          </a:xfrm>
          <a:prstGeom prst="rect">
            <a:avLst/>
          </a:prstGeom>
          <a:solidFill>
            <a:schemeClr val="bg1">
              <a:lumMod val="85000"/>
            </a:schemeClr>
          </a:solidFill>
          <a:ln>
            <a:noFill/>
          </a:ln>
        </p:spPr>
        <p:txBody>
          <a:bodyPr wrap="square" rtlCol="0">
            <a:noAutofit/>
          </a:bodyPr>
          <a:lstStyle/>
          <a:p>
            <a:pPr marL="1588" lvl="1">
              <a:spcAft>
                <a:spcPts val="600"/>
              </a:spcAft>
              <a:buClr>
                <a:schemeClr val="accent1"/>
              </a:buClr>
              <a:buSzPct val="120000"/>
              <a:defRPr/>
            </a:pPr>
            <a:r>
              <a:rPr lang="en-US" sz="1400" b="1" dirty="0">
                <a:solidFill>
                  <a:srgbClr val="FF0000"/>
                </a:solidFill>
              </a:rPr>
              <a:t>Review Questions:</a:t>
            </a:r>
          </a:p>
          <a:p>
            <a:pPr marL="287338" lvl="1" indent="-285750">
              <a:spcAft>
                <a:spcPts val="600"/>
              </a:spcAft>
              <a:buClr>
                <a:schemeClr val="accent1"/>
              </a:buClr>
              <a:buSzPct val="120000"/>
              <a:buFont typeface="Arial" panose="020B0604020202020204" pitchFamily="34" charset="0"/>
              <a:buChar char="›"/>
              <a:defRPr/>
            </a:pPr>
            <a:r>
              <a:rPr lang="en-US" sz="1400" dirty="0"/>
              <a:t>What is the issue? Who owns it?</a:t>
            </a:r>
          </a:p>
          <a:p>
            <a:pPr marL="287338" lvl="1" indent="-285750">
              <a:spcAft>
                <a:spcPts val="600"/>
              </a:spcAft>
              <a:buClr>
                <a:schemeClr val="accent1"/>
              </a:buClr>
              <a:buSzPct val="120000"/>
              <a:buFont typeface="Arial" panose="020B0604020202020204" pitchFamily="34" charset="0"/>
              <a:buChar char="›"/>
              <a:defRPr/>
            </a:pPr>
            <a:r>
              <a:rPr lang="en-US" sz="1400" dirty="0"/>
              <a:t>What is the business reason for choosing this issue?</a:t>
            </a:r>
          </a:p>
          <a:p>
            <a:pPr marL="287338" lvl="1" indent="-285750">
              <a:spcAft>
                <a:spcPts val="600"/>
              </a:spcAft>
              <a:buClr>
                <a:schemeClr val="accent1"/>
              </a:buClr>
              <a:buSzPct val="120000"/>
              <a:buFont typeface="Arial" panose="020B0604020202020204" pitchFamily="34" charset="0"/>
              <a:buChar char="›"/>
              <a:defRPr/>
            </a:pPr>
            <a:r>
              <a:rPr lang="en-US" sz="1400" dirty="0"/>
              <a:t>Is the topic relevant to the organization`s objectives?</a:t>
            </a:r>
          </a:p>
          <a:p>
            <a:pPr marL="287338" lvl="1" indent="-285750">
              <a:spcAft>
                <a:spcPts val="600"/>
              </a:spcAft>
              <a:buClr>
                <a:schemeClr val="accent1"/>
              </a:buClr>
              <a:buSzPct val="120000"/>
              <a:buFont typeface="Arial" panose="020B0604020202020204" pitchFamily="34" charset="0"/>
              <a:buChar char="›"/>
              <a:defRPr/>
            </a:pPr>
            <a:r>
              <a:rPr lang="en-US" sz="1400" dirty="0"/>
              <a:t>What specific performance measure needs to be improved?</a:t>
            </a:r>
          </a:p>
          <a:p>
            <a:pPr marL="287338" lvl="1" indent="-285750">
              <a:spcAft>
                <a:spcPts val="600"/>
              </a:spcAft>
              <a:buClr>
                <a:schemeClr val="accent1"/>
              </a:buClr>
              <a:buSzPct val="120000"/>
              <a:buFont typeface="Arial" panose="020B0604020202020204" pitchFamily="34" charset="0"/>
              <a:buChar char="›"/>
              <a:defRPr/>
            </a:pPr>
            <a:r>
              <a:rPr lang="en-US" sz="1400" dirty="0"/>
              <a:t>What is the strategic, operational, historical or organizational context of the situation?</a:t>
            </a:r>
          </a:p>
        </p:txBody>
      </p:sp>
      <p:sp>
        <p:nvSpPr>
          <p:cNvPr id="10" name="Textfeld 9"/>
          <p:cNvSpPr txBox="1"/>
          <p:nvPr/>
        </p:nvSpPr>
        <p:spPr>
          <a:xfrm>
            <a:off x="12863041" y="3720480"/>
            <a:ext cx="3762896" cy="2736304"/>
          </a:xfrm>
          <a:prstGeom prst="rect">
            <a:avLst/>
          </a:prstGeom>
          <a:solidFill>
            <a:schemeClr val="bg1">
              <a:lumMod val="85000"/>
            </a:schemeClr>
          </a:solidFill>
          <a:ln>
            <a:noFill/>
          </a:ln>
        </p:spPr>
        <p:txBody>
          <a:bodyPr wrap="square" rtlCol="0">
            <a:noAutofit/>
          </a:bodyPr>
          <a:lstStyle/>
          <a:p>
            <a:pPr marL="1588" lvl="1">
              <a:spcAft>
                <a:spcPts val="600"/>
              </a:spcAft>
              <a:buClr>
                <a:schemeClr val="accent1"/>
              </a:buClr>
              <a:buSzPct val="120000"/>
              <a:defRPr/>
            </a:pPr>
            <a:r>
              <a:rPr lang="en-US" sz="1400" b="1" dirty="0">
                <a:solidFill>
                  <a:srgbClr val="FF0000"/>
                </a:solidFill>
              </a:rPr>
              <a:t>Review Questions:</a:t>
            </a:r>
            <a:endParaRPr lang="en-US" sz="1400" dirty="0">
              <a:solidFill>
                <a:srgbClr val="FF0000"/>
              </a:solidFill>
            </a:endParaRPr>
          </a:p>
          <a:p>
            <a:pPr marL="287338" lvl="1" indent="-285750">
              <a:spcAft>
                <a:spcPts val="600"/>
              </a:spcAft>
              <a:buClr>
                <a:schemeClr val="accent1"/>
              </a:buClr>
              <a:buSzPct val="120000"/>
              <a:buFont typeface="Arial" panose="020B0604020202020204" pitchFamily="34" charset="0"/>
              <a:buChar char="›"/>
              <a:defRPr/>
            </a:pPr>
            <a:r>
              <a:rPr lang="en-US" sz="1400" dirty="0"/>
              <a:t>What is the gap in performance?</a:t>
            </a:r>
          </a:p>
          <a:p>
            <a:pPr marL="287338" lvl="1" indent="-285750">
              <a:spcAft>
                <a:spcPts val="600"/>
              </a:spcAft>
              <a:buClr>
                <a:schemeClr val="accent1"/>
              </a:buClr>
              <a:buSzPct val="120000"/>
              <a:buFont typeface="Arial" panose="020B0604020202020204" pitchFamily="34" charset="0"/>
              <a:buChar char="›"/>
              <a:defRPr/>
            </a:pPr>
            <a:r>
              <a:rPr lang="en-US" sz="1400" dirty="0"/>
              <a:t>What is happening now vs. needs to be happening (standard deviation)?</a:t>
            </a:r>
          </a:p>
          <a:p>
            <a:pPr marL="287338" lvl="1" indent="-285750">
              <a:spcAft>
                <a:spcPts val="600"/>
              </a:spcAft>
              <a:buClr>
                <a:schemeClr val="accent1"/>
              </a:buClr>
              <a:buSzPct val="120000"/>
              <a:buFont typeface="Arial" panose="020B0604020202020204" pitchFamily="34" charset="0"/>
              <a:buChar char="›"/>
              <a:defRPr/>
            </a:pPr>
            <a:r>
              <a:rPr lang="en-US" sz="1400" dirty="0"/>
              <a:t>What facts or data indicate there is a problem? (less opinions / more facts)</a:t>
            </a:r>
          </a:p>
          <a:p>
            <a:pPr marL="287338" lvl="1" indent="-285750">
              <a:spcAft>
                <a:spcPts val="600"/>
              </a:spcAft>
              <a:buClr>
                <a:schemeClr val="accent1"/>
              </a:buClr>
              <a:buSzPct val="120000"/>
              <a:buFont typeface="Arial" panose="020B0604020202020204" pitchFamily="34" charset="0"/>
              <a:buChar char="›"/>
              <a:defRPr/>
            </a:pPr>
            <a:r>
              <a:rPr lang="en-US" sz="1400" dirty="0"/>
              <a:t>Have you visited the workplace “</a:t>
            </a:r>
            <a:r>
              <a:rPr lang="en-US" sz="1400" dirty="0" err="1"/>
              <a:t>gemba</a:t>
            </a:r>
            <a:r>
              <a:rPr lang="en-US" sz="1400" dirty="0"/>
              <a:t>”?</a:t>
            </a:r>
          </a:p>
          <a:p>
            <a:pPr marL="287338" lvl="1" indent="-285750">
              <a:spcAft>
                <a:spcPts val="600"/>
              </a:spcAft>
              <a:buClr>
                <a:schemeClr val="accent1"/>
              </a:buClr>
              <a:buSzPct val="120000"/>
              <a:buFont typeface="Arial" panose="020B0604020202020204" pitchFamily="34" charset="0"/>
              <a:buChar char="›"/>
              <a:defRPr/>
            </a:pPr>
            <a:r>
              <a:rPr lang="en-US" sz="1400" dirty="0"/>
              <a:t>How and when did you find the problem ?</a:t>
            </a:r>
          </a:p>
          <a:p>
            <a:pPr marL="287338" lvl="1" indent="-285750">
              <a:spcAft>
                <a:spcPts val="600"/>
              </a:spcAft>
              <a:buClr>
                <a:schemeClr val="accent1"/>
              </a:buClr>
              <a:buSzPct val="120000"/>
              <a:buFont typeface="Arial" panose="020B0604020202020204" pitchFamily="34" charset="0"/>
              <a:buChar char="›"/>
              <a:defRPr/>
            </a:pPr>
            <a:r>
              <a:rPr lang="en-US" sz="1400" dirty="0"/>
              <a:t>Is there a process? (start, end, output, input, stakeholder)</a:t>
            </a:r>
          </a:p>
        </p:txBody>
      </p:sp>
      <p:sp>
        <p:nvSpPr>
          <p:cNvPr id="11" name="Textfeld 10"/>
          <p:cNvSpPr txBox="1"/>
          <p:nvPr/>
        </p:nvSpPr>
        <p:spPr>
          <a:xfrm>
            <a:off x="12863041" y="6629382"/>
            <a:ext cx="3762896" cy="2779218"/>
          </a:xfrm>
          <a:prstGeom prst="rect">
            <a:avLst/>
          </a:prstGeom>
          <a:solidFill>
            <a:schemeClr val="bg1">
              <a:lumMod val="85000"/>
            </a:schemeClr>
          </a:solidFill>
          <a:ln>
            <a:noFill/>
          </a:ln>
        </p:spPr>
        <p:txBody>
          <a:bodyPr wrap="square" rtlCol="0">
            <a:noAutofit/>
          </a:bodyPr>
          <a:lstStyle/>
          <a:p>
            <a:pPr marL="1588" lvl="1">
              <a:spcAft>
                <a:spcPts val="600"/>
              </a:spcAft>
              <a:buClr>
                <a:schemeClr val="accent1"/>
              </a:buClr>
              <a:buSzPct val="120000"/>
              <a:defRPr/>
            </a:pPr>
            <a:r>
              <a:rPr lang="en-US" sz="1400" b="1" dirty="0">
                <a:solidFill>
                  <a:srgbClr val="FF0000"/>
                </a:solidFill>
              </a:rPr>
              <a:t>Review Questions:</a:t>
            </a:r>
            <a:endParaRPr lang="en-US" sz="1400" dirty="0">
              <a:solidFill>
                <a:srgbClr val="FF0000"/>
              </a:solidFill>
            </a:endParaRPr>
          </a:p>
          <a:p>
            <a:pPr marL="287338" lvl="1" indent="-285750">
              <a:spcAft>
                <a:spcPts val="600"/>
              </a:spcAft>
              <a:buClr>
                <a:schemeClr val="accent1"/>
              </a:buClr>
              <a:buSzPct val="120000"/>
              <a:buFont typeface="Arial" panose="020B0604020202020204" pitchFamily="34" charset="0"/>
              <a:buChar char="›"/>
              <a:defRPr/>
            </a:pPr>
            <a:r>
              <a:rPr lang="en-US" sz="1400" dirty="0"/>
              <a:t>Is there a clear goal described?</a:t>
            </a:r>
          </a:p>
          <a:p>
            <a:pPr marL="287338" lvl="1" indent="-285750">
              <a:spcAft>
                <a:spcPts val="600"/>
              </a:spcAft>
              <a:buClr>
                <a:schemeClr val="accent1"/>
              </a:buClr>
              <a:buSzPct val="120000"/>
              <a:buFont typeface="Arial" panose="020B0604020202020204" pitchFamily="34" charset="0"/>
              <a:buChar char="›"/>
              <a:defRPr/>
            </a:pPr>
            <a:r>
              <a:rPr lang="en-US" sz="1400" dirty="0"/>
              <a:t>Does your target contribute to the ideal situation/goal/purpose?</a:t>
            </a:r>
          </a:p>
          <a:p>
            <a:pPr marL="287338" lvl="1" indent="-285750">
              <a:spcAft>
                <a:spcPts val="600"/>
              </a:spcAft>
              <a:buClr>
                <a:schemeClr val="accent1"/>
              </a:buClr>
              <a:buSzPct val="120000"/>
              <a:buFont typeface="Arial" panose="020B0604020202020204" pitchFamily="34" charset="0"/>
              <a:buChar char="›"/>
              <a:defRPr/>
            </a:pPr>
            <a:r>
              <a:rPr lang="en-US" sz="1400" dirty="0"/>
              <a:t>What specific improvements in performance do you need </a:t>
            </a:r>
            <a:br>
              <a:rPr lang="en-US" sz="1400" dirty="0"/>
            </a:br>
            <a:r>
              <a:rPr lang="en-US" sz="1400" dirty="0"/>
              <a:t>to achieve?</a:t>
            </a:r>
          </a:p>
          <a:p>
            <a:pPr marL="287338" lvl="1" indent="-285750">
              <a:spcAft>
                <a:spcPts val="600"/>
              </a:spcAft>
              <a:buClr>
                <a:schemeClr val="accent1"/>
              </a:buClr>
              <a:buSzPct val="120000"/>
              <a:buFont typeface="Arial" panose="020B0604020202020204" pitchFamily="34" charset="0"/>
              <a:buChar char="›"/>
              <a:defRPr/>
            </a:pPr>
            <a:r>
              <a:rPr lang="en-US" sz="1400" dirty="0"/>
              <a:t>How will this goal be measured or evaluated? Is it quantifiable? </a:t>
            </a:r>
          </a:p>
          <a:p>
            <a:pPr marL="287338" lvl="1" indent="-285750">
              <a:spcAft>
                <a:spcPts val="600"/>
              </a:spcAft>
              <a:buClr>
                <a:schemeClr val="accent1"/>
              </a:buClr>
              <a:buSzPct val="120000"/>
              <a:buFont typeface="Arial" panose="020B0604020202020204" pitchFamily="34" charset="0"/>
              <a:buChar char="›"/>
              <a:defRPr/>
            </a:pPr>
            <a:r>
              <a:rPr lang="en-US" sz="1400" dirty="0"/>
              <a:t>What will improve, by how much, and when (“smart”)? </a:t>
            </a:r>
          </a:p>
        </p:txBody>
      </p:sp>
      <p:pic>
        <p:nvPicPr>
          <p:cNvPr id="3" name="Audio 2">
            <a:hlinkClick r:id="" action="ppaction://media"/>
            <a:extLst>
              <a:ext uri="{FF2B5EF4-FFF2-40B4-BE49-F238E27FC236}">
                <a16:creationId xmlns:a16="http://schemas.microsoft.com/office/drawing/2014/main" id="{5CF6A30D-B3CF-216B-A84F-33CE818FF55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98338" y="8897938"/>
            <a:ext cx="487362" cy="487362"/>
          </a:xfrm>
          <a:prstGeom prst="rect">
            <a:avLst/>
          </a:prstGeom>
        </p:spPr>
      </p:pic>
    </p:spTree>
  </p:cSld>
  <p:clrMapOvr>
    <a:masterClrMapping/>
  </p:clrMapOvr>
  <p:transition advTm="102433">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hteck 3"/>
          <p:cNvSpPr/>
          <p:nvPr/>
        </p:nvSpPr>
        <p:spPr>
          <a:xfrm>
            <a:off x="100800" y="192088"/>
            <a:ext cx="12600000" cy="9216000"/>
          </a:xfrm>
          <a:prstGeom prst="rect">
            <a:avLst/>
          </a:prstGeom>
          <a:noFill/>
          <a:ln w="762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a:p>
        </p:txBody>
      </p:sp>
      <p:sp>
        <p:nvSpPr>
          <p:cNvPr id="8" name="Rechteck 7"/>
          <p:cNvSpPr/>
          <p:nvPr/>
        </p:nvSpPr>
        <p:spPr>
          <a:xfrm>
            <a:off x="100800" y="192088"/>
            <a:ext cx="12600000" cy="360000"/>
          </a:xfrm>
          <a:prstGeom prst="rect">
            <a:avLst/>
          </a:prstGeom>
          <a:solidFill>
            <a:srgbClr val="FF9900"/>
          </a:solidFill>
          <a:ln>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lIns="100800" tIns="50400" rIns="100800" bIns="50400" rtlCol="0" anchor="ctr"/>
          <a:lstStyle/>
          <a:p>
            <a:pPr fontAlgn="ctr"/>
            <a:r>
              <a:rPr lang="en-US" sz="2400" b="1" dirty="0">
                <a:solidFill>
                  <a:srgbClr val="FFFFFF"/>
                </a:solidFill>
                <a:latin typeface="Arial"/>
              </a:rPr>
              <a:t>B. </a:t>
            </a:r>
            <a:r>
              <a:rPr lang="en-US" sz="2400" b="1" baseline="0" dirty="0">
                <a:solidFill>
                  <a:srgbClr val="FFFFFF"/>
                </a:solidFill>
                <a:latin typeface="Arial"/>
              </a:rPr>
              <a:t>ROOT CAUSE ANALYSIS</a:t>
            </a:r>
            <a:endParaRPr lang="en-US" sz="2400" b="1" dirty="0">
              <a:solidFill>
                <a:srgbClr val="FFFFFF"/>
              </a:solidFill>
              <a:latin typeface="Arial"/>
            </a:endParaRPr>
          </a:p>
        </p:txBody>
      </p:sp>
      <p:graphicFrame>
        <p:nvGraphicFramePr>
          <p:cNvPr id="27" name="Tabelle 26"/>
          <p:cNvGraphicFramePr>
            <a:graphicFrameLocks noGrp="1"/>
          </p:cNvGraphicFramePr>
          <p:nvPr>
            <p:extLst>
              <p:ext uri="{D42A27DB-BD31-4B8C-83A1-F6EECF244321}">
                <p14:modId xmlns:p14="http://schemas.microsoft.com/office/powerpoint/2010/main" val="327523931"/>
              </p:ext>
            </p:extLst>
          </p:nvPr>
        </p:nvGraphicFramePr>
        <p:xfrm>
          <a:off x="156200" y="576976"/>
          <a:ext cx="12481446" cy="8760128"/>
        </p:xfrm>
        <a:graphic>
          <a:graphicData uri="http://schemas.openxmlformats.org/drawingml/2006/table">
            <a:tbl>
              <a:tblPr/>
              <a:tblGrid>
                <a:gridCol w="12481446">
                  <a:extLst>
                    <a:ext uri="{9D8B030D-6E8A-4147-A177-3AD203B41FA5}">
                      <a16:colId xmlns:a16="http://schemas.microsoft.com/office/drawing/2014/main" val="20000"/>
                    </a:ext>
                  </a:extLst>
                </a:gridCol>
              </a:tblGrid>
              <a:tr h="323633">
                <a:tc>
                  <a:txBody>
                    <a:bodyPr/>
                    <a:lstStyle/>
                    <a:p>
                      <a:pPr fontAlgn="ctr"/>
                      <a:r>
                        <a:rPr lang="en-US" sz="1600" b="1" i="0" u="none" strike="noStrike" dirty="0">
                          <a:solidFill>
                            <a:schemeClr val="tx1"/>
                          </a:solidFill>
                          <a:latin typeface="Arial"/>
                        </a:rPr>
                        <a:t>4 – Gap/Cause</a:t>
                      </a:r>
                      <a:r>
                        <a:rPr lang="en-US" sz="1600" b="1" i="0" u="none" strike="noStrike" baseline="0" dirty="0">
                          <a:solidFill>
                            <a:schemeClr val="tx1"/>
                          </a:solidFill>
                          <a:latin typeface="Arial"/>
                        </a:rPr>
                        <a:t> Analysis</a:t>
                      </a:r>
                      <a:endParaRPr lang="en-US" sz="1600" b="1" i="0" u="none" strike="noStrike" dirty="0">
                        <a:solidFill>
                          <a:schemeClr val="tx1"/>
                        </a:solidFill>
                        <a:latin typeface="Arial"/>
                      </a:endParaRPr>
                    </a:p>
                  </a:txBody>
                  <a:tcPr marL="36000" marR="36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0"/>
                  </a:ext>
                </a:extLst>
              </a:tr>
              <a:tr h="8436495">
                <a:tc>
                  <a:txBody>
                    <a:bodyPr/>
                    <a:lstStyle/>
                    <a:p>
                      <a:pPr fontAlgn="ctr"/>
                      <a:endParaRPr lang="en-US" sz="1600" b="0" i="0" u="none" strike="noStrike" dirty="0">
                        <a:solidFill>
                          <a:schemeClr val="tx1"/>
                        </a:solidFill>
                        <a:latin typeface="Arial"/>
                      </a:endParaRPr>
                    </a:p>
                  </a:txBody>
                  <a:tcPr marL="36000" marR="36000" marT="36000" marB="36000">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sp>
        <p:nvSpPr>
          <p:cNvPr id="26" name="Interaktive Schaltfläche: Zurück oder Vorherige(r) 25">
            <a:hlinkClick r:id="" action="ppaction://hlinkshowjump?jump=lastslideviewed" highlightClick="1"/>
          </p:cNvPr>
          <p:cNvSpPr>
            <a:spLocks noChangeAspect="1"/>
          </p:cNvSpPr>
          <p:nvPr/>
        </p:nvSpPr>
        <p:spPr>
          <a:xfrm>
            <a:off x="12133646" y="217488"/>
            <a:ext cx="504000" cy="504000"/>
          </a:xfrm>
          <a:prstGeom prst="actionButtonBackPrevious">
            <a:avLst/>
          </a:prstGeom>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600" dirty="0" err="1">
              <a:solidFill>
                <a:schemeClr val="bg2">
                  <a:lumMod val="10000"/>
                </a:schemeClr>
              </a:solidFill>
            </a:endParaRPr>
          </a:p>
        </p:txBody>
      </p:sp>
      <p:sp>
        <p:nvSpPr>
          <p:cNvPr id="9" name="Textfeld 8"/>
          <p:cNvSpPr txBox="1"/>
          <p:nvPr/>
        </p:nvSpPr>
        <p:spPr>
          <a:xfrm>
            <a:off x="12863041" y="552128"/>
            <a:ext cx="3762896" cy="8855960"/>
          </a:xfrm>
          <a:prstGeom prst="rect">
            <a:avLst/>
          </a:prstGeom>
          <a:solidFill>
            <a:schemeClr val="bg1">
              <a:lumMod val="85000"/>
            </a:schemeClr>
          </a:solidFill>
          <a:ln>
            <a:noFill/>
          </a:ln>
        </p:spPr>
        <p:txBody>
          <a:bodyPr wrap="square" rtlCol="0">
            <a:noAutofit/>
          </a:bodyPr>
          <a:lstStyle/>
          <a:p>
            <a:pPr marL="1588" lvl="1">
              <a:spcAft>
                <a:spcPts val="600"/>
              </a:spcAft>
              <a:buClr>
                <a:schemeClr val="accent1"/>
              </a:buClr>
              <a:buSzPct val="120000"/>
              <a:defRPr/>
            </a:pPr>
            <a:r>
              <a:rPr lang="en-US" sz="1400" b="1" dirty="0">
                <a:solidFill>
                  <a:srgbClr val="FF0000"/>
                </a:solidFill>
              </a:rPr>
              <a:t>Review Questions:</a:t>
            </a:r>
          </a:p>
          <a:p>
            <a:pPr marL="287338" lvl="1" indent="-285750">
              <a:spcAft>
                <a:spcPts val="600"/>
              </a:spcAft>
              <a:buClr>
                <a:schemeClr val="accent1"/>
              </a:buClr>
              <a:buSzPct val="120000"/>
              <a:buFont typeface="Arial" panose="020B0604020202020204" pitchFamily="34" charset="0"/>
              <a:buChar char="›"/>
              <a:defRPr/>
            </a:pPr>
            <a:r>
              <a:rPr lang="en-US" sz="1400" dirty="0"/>
              <a:t>Did you distinguish direct causes (action that created the issue) from root causes (reason why direct cause was allowed to happen)?</a:t>
            </a:r>
          </a:p>
          <a:p>
            <a:pPr marL="287338" lvl="1" indent="-285750">
              <a:spcAft>
                <a:spcPts val="600"/>
              </a:spcAft>
              <a:buClr>
                <a:schemeClr val="accent1"/>
              </a:buClr>
              <a:buSzPct val="120000"/>
              <a:buFont typeface="Arial" panose="020B0604020202020204" pitchFamily="34" charset="0"/>
              <a:buChar char="›"/>
              <a:defRPr/>
            </a:pPr>
            <a:r>
              <a:rPr lang="en-US" sz="1400" dirty="0"/>
              <a:t>Is the analysis detailed enough and did it probe deeply enough on the right issues?</a:t>
            </a:r>
          </a:p>
          <a:p>
            <a:pPr marL="287338" lvl="1" indent="-285750">
              <a:spcAft>
                <a:spcPts val="600"/>
              </a:spcAft>
              <a:buClr>
                <a:schemeClr val="accent1"/>
              </a:buClr>
              <a:buSzPct val="120000"/>
              <a:buFont typeface="Arial" panose="020B0604020202020204" pitchFamily="34" charset="0"/>
              <a:buChar char="›"/>
              <a:defRPr/>
            </a:pPr>
            <a:r>
              <a:rPr lang="en-US" sz="1400" dirty="0"/>
              <a:t>What is (are) their cause(s)? Is there evidence of proper five-whys thinking about the true cause? </a:t>
            </a:r>
          </a:p>
          <a:p>
            <a:pPr marL="287338" lvl="1" indent="-285750">
              <a:spcAft>
                <a:spcPts val="600"/>
              </a:spcAft>
              <a:buClr>
                <a:schemeClr val="accent1"/>
              </a:buClr>
              <a:buSzPct val="120000"/>
              <a:buFont typeface="Arial" panose="020B0604020202020204" pitchFamily="34" charset="0"/>
              <a:buChar char="›"/>
              <a:defRPr/>
            </a:pPr>
            <a:r>
              <a:rPr lang="en-US" sz="1400" dirty="0"/>
              <a:t>What conditions or occurrences are preventing you from achieving the goals?</a:t>
            </a:r>
          </a:p>
          <a:p>
            <a:pPr marL="287338" lvl="1" indent="-285750">
              <a:spcAft>
                <a:spcPts val="600"/>
              </a:spcAft>
              <a:buClr>
                <a:schemeClr val="accent1"/>
              </a:buClr>
              <a:buSzPct val="120000"/>
              <a:buFont typeface="Arial" panose="020B0604020202020204" pitchFamily="34" charset="0"/>
              <a:buChar char="›"/>
              <a:defRPr/>
            </a:pPr>
            <a:endParaRPr lang="en-US" sz="1400" dirty="0"/>
          </a:p>
          <a:p>
            <a:r>
              <a:rPr lang="en-US" sz="1400" b="1" i="1" dirty="0">
                <a:solidFill>
                  <a:srgbClr val="FF0000"/>
                </a:solidFill>
              </a:rPr>
              <a:t>Please note:</a:t>
            </a:r>
          </a:p>
          <a:p>
            <a:r>
              <a:rPr lang="en-US" sz="1400" i="1" dirty="0">
                <a:solidFill>
                  <a:srgbClr val="FF0000"/>
                </a:solidFill>
              </a:rPr>
              <a:t>For Root Cause analysis you may use Smart-Art or simply a table.</a:t>
            </a:r>
          </a:p>
          <a:p>
            <a:r>
              <a:rPr lang="en-US" sz="1400" i="1" dirty="0">
                <a:solidFill>
                  <a:srgbClr val="FF0000"/>
                </a:solidFill>
              </a:rPr>
              <a:t>You may also copy a snapshot (or freehand scratch) of your fishbone or 5-why analysis and paste it here for reporting. </a:t>
            </a:r>
          </a:p>
          <a:p>
            <a:endParaRPr lang="en-US" sz="1400" i="1" dirty="0">
              <a:solidFill>
                <a:srgbClr val="FF0000"/>
              </a:solidFill>
            </a:endParaRPr>
          </a:p>
          <a:p>
            <a:r>
              <a:rPr lang="en-US" sz="1400" b="1" i="1" dirty="0">
                <a:solidFill>
                  <a:srgbClr val="FF0000"/>
                </a:solidFill>
              </a:rPr>
              <a:t>Fishbone hints: </a:t>
            </a:r>
            <a:br>
              <a:rPr lang="en-US" sz="1400" i="1" dirty="0">
                <a:solidFill>
                  <a:srgbClr val="FF0000"/>
                </a:solidFill>
              </a:rPr>
            </a:br>
            <a:r>
              <a:rPr lang="en-US" sz="1400" i="1" dirty="0">
                <a:solidFill>
                  <a:srgbClr val="FF0000"/>
                </a:solidFill>
              </a:rPr>
              <a:t>Head = problem statement</a:t>
            </a:r>
          </a:p>
          <a:p>
            <a:r>
              <a:rPr lang="en-US" sz="1400" i="1" dirty="0">
                <a:solidFill>
                  <a:srgbClr val="FF0000"/>
                </a:solidFill>
              </a:rPr>
              <a:t>Main </a:t>
            </a:r>
            <a:r>
              <a:rPr lang="en-US" sz="1400" i="1" dirty="0" err="1">
                <a:solidFill>
                  <a:srgbClr val="FF0000"/>
                </a:solidFill>
              </a:rPr>
              <a:t>fishbones</a:t>
            </a:r>
            <a:r>
              <a:rPr lang="en-US" sz="1400" i="1" dirty="0">
                <a:solidFill>
                  <a:srgbClr val="FF0000"/>
                </a:solidFill>
              </a:rPr>
              <a:t> = cause categories</a:t>
            </a:r>
          </a:p>
          <a:p>
            <a:r>
              <a:rPr lang="en-US" sz="1400" i="1" dirty="0">
                <a:solidFill>
                  <a:srgbClr val="FF0000"/>
                </a:solidFill>
              </a:rPr>
              <a:t>Small bones = deep dive on root cause levels </a:t>
            </a:r>
          </a:p>
          <a:p>
            <a:endParaRPr lang="en-US" sz="1400" i="1" dirty="0">
              <a:solidFill>
                <a:srgbClr val="FF0000"/>
              </a:solidFill>
            </a:endParaRPr>
          </a:p>
          <a:p>
            <a:r>
              <a:rPr lang="en-US" sz="1400" b="1" i="1" dirty="0">
                <a:solidFill>
                  <a:srgbClr val="FF0000"/>
                </a:solidFill>
              </a:rPr>
              <a:t>Cause Categories (main </a:t>
            </a:r>
            <a:r>
              <a:rPr lang="en-US" sz="1400" b="1" i="1" dirty="0" err="1">
                <a:solidFill>
                  <a:srgbClr val="FF0000"/>
                </a:solidFill>
              </a:rPr>
              <a:t>fishbones</a:t>
            </a:r>
            <a:r>
              <a:rPr lang="en-US" sz="1400" b="1" i="1" dirty="0">
                <a:solidFill>
                  <a:srgbClr val="FF0000"/>
                </a:solidFill>
              </a:rPr>
              <a:t>) for clustering are individual</a:t>
            </a:r>
            <a:r>
              <a:rPr lang="en-US" sz="1400" i="1" dirty="0">
                <a:solidFill>
                  <a:srgbClr val="FF0000"/>
                </a:solidFill>
              </a:rPr>
              <a:t>. </a:t>
            </a:r>
            <a:br>
              <a:rPr lang="en-US" sz="1400" i="1" dirty="0">
                <a:solidFill>
                  <a:srgbClr val="FF0000"/>
                </a:solidFill>
              </a:rPr>
            </a:br>
            <a:r>
              <a:rPr lang="en-US" sz="1400" i="1" dirty="0">
                <a:solidFill>
                  <a:srgbClr val="FF0000"/>
                </a:solidFill>
              </a:rPr>
              <a:t>Typical examples:</a:t>
            </a:r>
          </a:p>
          <a:p>
            <a:r>
              <a:rPr lang="en-US" sz="1400" b="1" i="1" dirty="0">
                <a:solidFill>
                  <a:srgbClr val="FF0000"/>
                </a:solidFill>
              </a:rPr>
              <a:t>5Ms:</a:t>
            </a:r>
            <a:r>
              <a:rPr lang="en-US" sz="1400" i="1" dirty="0">
                <a:solidFill>
                  <a:srgbClr val="FF0000"/>
                </a:solidFill>
              </a:rPr>
              <a:t> Machine (technology), Method (process), Material (also information), </a:t>
            </a:r>
            <a:r>
              <a:rPr lang="en-US" sz="1400" i="1" dirty="0" err="1">
                <a:solidFill>
                  <a:srgbClr val="FF0000"/>
                </a:solidFill>
              </a:rPr>
              <a:t>huMan</a:t>
            </a:r>
            <a:r>
              <a:rPr lang="en-US" sz="1400" i="1" dirty="0">
                <a:solidFill>
                  <a:srgbClr val="FF0000"/>
                </a:solidFill>
              </a:rPr>
              <a:t> power, Measurement (inspection)</a:t>
            </a:r>
          </a:p>
          <a:p>
            <a:r>
              <a:rPr lang="en-US" sz="1400" b="1" i="1" dirty="0">
                <a:solidFill>
                  <a:srgbClr val="FF0000"/>
                </a:solidFill>
              </a:rPr>
              <a:t>8Ms</a:t>
            </a:r>
            <a:r>
              <a:rPr lang="en-US" sz="1400" i="1" dirty="0">
                <a:solidFill>
                  <a:srgbClr val="FF0000"/>
                </a:solidFill>
              </a:rPr>
              <a:t>: Milieu (environment), Management (Money power), Maintenance</a:t>
            </a:r>
          </a:p>
          <a:p>
            <a:r>
              <a:rPr lang="en-US" sz="1400" b="1" i="1" dirty="0">
                <a:solidFill>
                  <a:srgbClr val="FF0000"/>
                </a:solidFill>
              </a:rPr>
              <a:t>8Ps</a:t>
            </a:r>
            <a:r>
              <a:rPr lang="en-US" sz="1400" i="1" dirty="0">
                <a:solidFill>
                  <a:srgbClr val="FF0000"/>
                </a:solidFill>
              </a:rPr>
              <a:t>: Product/Service, Price, Place, Promotion, People, Process, Packaging, Physical Evidence.</a:t>
            </a:r>
          </a:p>
          <a:p>
            <a:endParaRPr lang="en-US" sz="1400" i="1" dirty="0">
              <a:solidFill>
                <a:srgbClr val="FF0000"/>
              </a:solidFill>
            </a:endParaRPr>
          </a:p>
        </p:txBody>
      </p:sp>
      <p:grpSp>
        <p:nvGrpSpPr>
          <p:cNvPr id="7" name="Group 6">
            <a:extLst>
              <a:ext uri="{FF2B5EF4-FFF2-40B4-BE49-F238E27FC236}">
                <a16:creationId xmlns:a16="http://schemas.microsoft.com/office/drawing/2014/main" id="{EFCCCA9E-9DC3-469E-8F6E-FB831089A7F6}"/>
              </a:ext>
            </a:extLst>
          </p:cNvPr>
          <p:cNvGrpSpPr/>
          <p:nvPr/>
        </p:nvGrpSpPr>
        <p:grpSpPr>
          <a:xfrm>
            <a:off x="856184" y="1874524"/>
            <a:ext cx="8978318" cy="3842000"/>
            <a:chOff x="856184" y="1848272"/>
            <a:chExt cx="8978318" cy="3842000"/>
          </a:xfrm>
        </p:grpSpPr>
        <p:grpSp>
          <p:nvGrpSpPr>
            <p:cNvPr id="10" name="Gruppieren 18">
              <a:extLst>
                <a:ext uri="{FF2B5EF4-FFF2-40B4-BE49-F238E27FC236}">
                  <a16:creationId xmlns:a16="http://schemas.microsoft.com/office/drawing/2014/main" id="{3FC7FB42-E853-4F87-B6D6-C45F3605E511}"/>
                </a:ext>
              </a:extLst>
            </p:cNvPr>
            <p:cNvGrpSpPr/>
            <p:nvPr/>
          </p:nvGrpSpPr>
          <p:grpSpPr>
            <a:xfrm>
              <a:off x="856184" y="2352328"/>
              <a:ext cx="7284557" cy="2833505"/>
              <a:chOff x="4539638" y="4487374"/>
              <a:chExt cx="3457087" cy="626451"/>
            </a:xfrm>
          </p:grpSpPr>
          <p:cxnSp>
            <p:nvCxnSpPr>
              <p:cNvPr id="19" name="Gerade Verbindung mit Pfeil 9">
                <a:extLst>
                  <a:ext uri="{FF2B5EF4-FFF2-40B4-BE49-F238E27FC236}">
                    <a16:creationId xmlns:a16="http://schemas.microsoft.com/office/drawing/2014/main" id="{8F140883-5ED4-4DBA-82BF-1917F02BC96E}"/>
                  </a:ext>
                </a:extLst>
              </p:cNvPr>
              <p:cNvCxnSpPr>
                <a:cxnSpLocks noChangeAspect="1"/>
              </p:cNvCxnSpPr>
              <p:nvPr/>
            </p:nvCxnSpPr>
            <p:spPr>
              <a:xfrm>
                <a:off x="4539638" y="4800233"/>
                <a:ext cx="3457087"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Gerade Verbindung mit Pfeil 10">
                <a:extLst>
                  <a:ext uri="{FF2B5EF4-FFF2-40B4-BE49-F238E27FC236}">
                    <a16:creationId xmlns:a16="http://schemas.microsoft.com/office/drawing/2014/main" id="{16F6F3B4-9C48-4B04-BE23-C2BA554E6FC6}"/>
                  </a:ext>
                </a:extLst>
              </p:cNvPr>
              <p:cNvCxnSpPr>
                <a:cxnSpLocks noChangeAspect="1"/>
              </p:cNvCxnSpPr>
              <p:nvPr/>
            </p:nvCxnSpPr>
            <p:spPr>
              <a:xfrm flipV="1">
                <a:off x="5037137" y="4811223"/>
                <a:ext cx="408842" cy="30260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Gerade Verbindung mit Pfeil 11">
                <a:extLst>
                  <a:ext uri="{FF2B5EF4-FFF2-40B4-BE49-F238E27FC236}">
                    <a16:creationId xmlns:a16="http://schemas.microsoft.com/office/drawing/2014/main" id="{832B447B-6D5F-4A93-9283-F1C3DBF87557}"/>
                  </a:ext>
                </a:extLst>
              </p:cNvPr>
              <p:cNvCxnSpPr>
                <a:cxnSpLocks noChangeAspect="1"/>
              </p:cNvCxnSpPr>
              <p:nvPr/>
            </p:nvCxnSpPr>
            <p:spPr>
              <a:xfrm flipV="1">
                <a:off x="6153028" y="4809757"/>
                <a:ext cx="408842" cy="30406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Gerade Verbindung mit Pfeil 13">
                <a:extLst>
                  <a:ext uri="{FF2B5EF4-FFF2-40B4-BE49-F238E27FC236}">
                    <a16:creationId xmlns:a16="http://schemas.microsoft.com/office/drawing/2014/main" id="{35A82956-6068-4483-A926-5159F02C8FC3}"/>
                  </a:ext>
                </a:extLst>
              </p:cNvPr>
              <p:cNvCxnSpPr>
                <a:cxnSpLocks noChangeAspect="1"/>
              </p:cNvCxnSpPr>
              <p:nvPr/>
            </p:nvCxnSpPr>
            <p:spPr>
              <a:xfrm>
                <a:off x="5040800" y="4488839"/>
                <a:ext cx="390525" cy="30040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Gerade Verbindung mit Pfeil 14">
                <a:extLst>
                  <a:ext uri="{FF2B5EF4-FFF2-40B4-BE49-F238E27FC236}">
                    <a16:creationId xmlns:a16="http://schemas.microsoft.com/office/drawing/2014/main" id="{544D3797-D431-4B7B-9E45-ECB69181560D}"/>
                  </a:ext>
                </a:extLst>
              </p:cNvPr>
              <p:cNvCxnSpPr>
                <a:cxnSpLocks noChangeAspect="1"/>
              </p:cNvCxnSpPr>
              <p:nvPr/>
            </p:nvCxnSpPr>
            <p:spPr>
              <a:xfrm>
                <a:off x="6171345" y="4487374"/>
                <a:ext cx="390525" cy="30040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Gerade Verbindung mit Pfeil 15">
                <a:extLst>
                  <a:ext uri="{FF2B5EF4-FFF2-40B4-BE49-F238E27FC236}">
                    <a16:creationId xmlns:a16="http://schemas.microsoft.com/office/drawing/2014/main" id="{FA560E3A-82D0-457C-92C3-DD1A66FD1C6A}"/>
                  </a:ext>
                </a:extLst>
              </p:cNvPr>
              <p:cNvCxnSpPr>
                <a:cxnSpLocks noChangeAspect="1"/>
              </p:cNvCxnSpPr>
              <p:nvPr/>
            </p:nvCxnSpPr>
            <p:spPr>
              <a:xfrm>
                <a:off x="7320207" y="4489573"/>
                <a:ext cx="422275" cy="30040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Rechteck 19">
              <a:extLst>
                <a:ext uri="{FF2B5EF4-FFF2-40B4-BE49-F238E27FC236}">
                  <a16:creationId xmlns:a16="http://schemas.microsoft.com/office/drawing/2014/main" id="{3B19EE4E-A72E-4E23-8605-8AF178B8DF0E}"/>
                </a:ext>
              </a:extLst>
            </p:cNvPr>
            <p:cNvSpPr/>
            <p:nvPr/>
          </p:nvSpPr>
          <p:spPr>
            <a:xfrm>
              <a:off x="1072208" y="1848272"/>
              <a:ext cx="1693761" cy="504056"/>
            </a:xfrm>
            <a:prstGeom prst="rect">
              <a:avLst/>
            </a:prstGeom>
            <a:noFill/>
            <a:ln w="95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sz="1600" dirty="0" err="1">
                <a:solidFill>
                  <a:schemeClr val="bg2">
                    <a:lumMod val="10000"/>
                  </a:schemeClr>
                </a:solidFill>
              </a:endParaRPr>
            </a:p>
          </p:txBody>
        </p:sp>
        <p:sp>
          <p:nvSpPr>
            <p:cNvPr id="12" name="Rechteck 23">
              <a:extLst>
                <a:ext uri="{FF2B5EF4-FFF2-40B4-BE49-F238E27FC236}">
                  <a16:creationId xmlns:a16="http://schemas.microsoft.com/office/drawing/2014/main" id="{474FC924-2D99-4B46-A456-C1F97D4E21F4}"/>
                </a:ext>
              </a:extLst>
            </p:cNvPr>
            <p:cNvSpPr/>
            <p:nvPr/>
          </p:nvSpPr>
          <p:spPr>
            <a:xfrm>
              <a:off x="3447534" y="5186216"/>
              <a:ext cx="1693761" cy="504056"/>
            </a:xfrm>
            <a:prstGeom prst="rect">
              <a:avLst/>
            </a:prstGeom>
            <a:noFill/>
            <a:ln w="95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sz="1600" dirty="0" err="1">
                <a:solidFill>
                  <a:schemeClr val="bg2">
                    <a:lumMod val="10000"/>
                  </a:schemeClr>
                </a:solidFill>
              </a:endParaRPr>
            </a:p>
          </p:txBody>
        </p:sp>
        <p:sp>
          <p:nvSpPr>
            <p:cNvPr id="13" name="Rechteck 24">
              <a:extLst>
                <a:ext uri="{FF2B5EF4-FFF2-40B4-BE49-F238E27FC236}">
                  <a16:creationId xmlns:a16="http://schemas.microsoft.com/office/drawing/2014/main" id="{0CE93AA7-C165-4DFF-A995-618E9CE1EFC5}"/>
                </a:ext>
              </a:extLst>
            </p:cNvPr>
            <p:cNvSpPr/>
            <p:nvPr/>
          </p:nvSpPr>
          <p:spPr>
            <a:xfrm>
              <a:off x="1057602" y="5185833"/>
              <a:ext cx="1693761" cy="504056"/>
            </a:xfrm>
            <a:prstGeom prst="rect">
              <a:avLst/>
            </a:prstGeom>
            <a:noFill/>
            <a:ln w="95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sz="1600" dirty="0" err="1">
                <a:solidFill>
                  <a:schemeClr val="bg2">
                    <a:lumMod val="10000"/>
                  </a:schemeClr>
                </a:solidFill>
              </a:endParaRPr>
            </a:p>
          </p:txBody>
        </p:sp>
        <p:sp>
          <p:nvSpPr>
            <p:cNvPr id="14" name="Rechteck 27">
              <a:extLst>
                <a:ext uri="{FF2B5EF4-FFF2-40B4-BE49-F238E27FC236}">
                  <a16:creationId xmlns:a16="http://schemas.microsoft.com/office/drawing/2014/main" id="{0F5EB687-0E09-4942-B9FD-381F926659AB}"/>
                </a:ext>
              </a:extLst>
            </p:cNvPr>
            <p:cNvSpPr/>
            <p:nvPr/>
          </p:nvSpPr>
          <p:spPr>
            <a:xfrm>
              <a:off x="5794621" y="1848272"/>
              <a:ext cx="1693761" cy="504056"/>
            </a:xfrm>
            <a:prstGeom prst="rect">
              <a:avLst/>
            </a:prstGeom>
            <a:noFill/>
            <a:ln w="95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sz="1600" dirty="0" err="1">
                <a:solidFill>
                  <a:schemeClr val="bg2">
                    <a:lumMod val="10000"/>
                  </a:schemeClr>
                </a:solidFill>
              </a:endParaRPr>
            </a:p>
          </p:txBody>
        </p:sp>
        <p:sp>
          <p:nvSpPr>
            <p:cNvPr id="15" name="Rechteck 28">
              <a:extLst>
                <a:ext uri="{FF2B5EF4-FFF2-40B4-BE49-F238E27FC236}">
                  <a16:creationId xmlns:a16="http://schemas.microsoft.com/office/drawing/2014/main" id="{96BFE80D-6B76-434D-91FB-31D5AC18F63C}"/>
                </a:ext>
              </a:extLst>
            </p:cNvPr>
            <p:cNvSpPr/>
            <p:nvPr/>
          </p:nvSpPr>
          <p:spPr>
            <a:xfrm>
              <a:off x="3437873" y="1848272"/>
              <a:ext cx="1693761" cy="504056"/>
            </a:xfrm>
            <a:prstGeom prst="rect">
              <a:avLst/>
            </a:prstGeom>
            <a:noFill/>
            <a:ln w="95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de-DE" sz="1600" dirty="0" err="1">
                <a:solidFill>
                  <a:schemeClr val="bg2">
                    <a:lumMod val="10000"/>
                  </a:schemeClr>
                </a:solidFill>
              </a:endParaRPr>
            </a:p>
          </p:txBody>
        </p:sp>
        <p:sp>
          <p:nvSpPr>
            <p:cNvPr id="17" name="Rechteck 30">
              <a:extLst>
                <a:ext uri="{FF2B5EF4-FFF2-40B4-BE49-F238E27FC236}">
                  <a16:creationId xmlns:a16="http://schemas.microsoft.com/office/drawing/2014/main" id="{5AC7B686-1A26-4261-B6C8-AC4BA3F08FD5}"/>
                </a:ext>
              </a:extLst>
            </p:cNvPr>
            <p:cNvSpPr/>
            <p:nvPr/>
          </p:nvSpPr>
          <p:spPr>
            <a:xfrm>
              <a:off x="8140741" y="3406202"/>
              <a:ext cx="1693761" cy="633128"/>
            </a:xfrm>
            <a:prstGeom prst="rect">
              <a:avLst/>
            </a:prstGeom>
            <a:noFill/>
            <a:ln w="952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r>
                <a:rPr lang="de-DE" sz="1600" dirty="0">
                  <a:solidFill>
                    <a:schemeClr val="bg2">
                      <a:lumMod val="10000"/>
                    </a:schemeClr>
                  </a:solidFill>
                </a:rPr>
                <a:t>Damage to the table</a:t>
              </a:r>
            </a:p>
          </p:txBody>
        </p:sp>
      </p:grpSp>
      <p:sp>
        <p:nvSpPr>
          <p:cNvPr id="2" name="TextBox 1">
            <a:extLst>
              <a:ext uri="{FF2B5EF4-FFF2-40B4-BE49-F238E27FC236}">
                <a16:creationId xmlns:a16="http://schemas.microsoft.com/office/drawing/2014/main" id="{6D5B5983-80AE-4B69-97D6-85F2E0275679}"/>
              </a:ext>
            </a:extLst>
          </p:cNvPr>
          <p:cNvSpPr txBox="1"/>
          <p:nvPr/>
        </p:nvSpPr>
        <p:spPr>
          <a:xfrm>
            <a:off x="1029622" y="1820487"/>
            <a:ext cx="1702678" cy="584775"/>
          </a:xfrm>
          <a:prstGeom prst="rect">
            <a:avLst/>
          </a:prstGeom>
          <a:noFill/>
        </p:spPr>
        <p:txBody>
          <a:bodyPr wrap="square" rtlCol="0">
            <a:spAutoFit/>
          </a:bodyPr>
          <a:lstStyle/>
          <a:p>
            <a:r>
              <a:rPr lang="en-US" sz="1600" dirty="0"/>
              <a:t>Lack of responsibility</a:t>
            </a:r>
            <a:endParaRPr lang="en-GB" sz="1600" dirty="0"/>
          </a:p>
        </p:txBody>
      </p:sp>
      <p:sp>
        <p:nvSpPr>
          <p:cNvPr id="3" name="TextBox 2">
            <a:extLst>
              <a:ext uri="{FF2B5EF4-FFF2-40B4-BE49-F238E27FC236}">
                <a16:creationId xmlns:a16="http://schemas.microsoft.com/office/drawing/2014/main" id="{BE30A825-A6AE-468D-87C4-AB63CDB080C8}"/>
              </a:ext>
            </a:extLst>
          </p:cNvPr>
          <p:cNvSpPr txBox="1"/>
          <p:nvPr/>
        </p:nvSpPr>
        <p:spPr>
          <a:xfrm>
            <a:off x="3520586" y="1858298"/>
            <a:ext cx="1421350" cy="523220"/>
          </a:xfrm>
          <a:prstGeom prst="rect">
            <a:avLst/>
          </a:prstGeom>
          <a:noFill/>
        </p:spPr>
        <p:txBody>
          <a:bodyPr wrap="square" rtlCol="0">
            <a:spAutoFit/>
          </a:bodyPr>
          <a:lstStyle/>
          <a:p>
            <a:r>
              <a:rPr lang="en-US" sz="1400" dirty="0"/>
              <a:t>Lack of lifting equipment</a:t>
            </a:r>
            <a:endParaRPr lang="en-GB" sz="1400" dirty="0"/>
          </a:p>
        </p:txBody>
      </p:sp>
      <p:sp>
        <p:nvSpPr>
          <p:cNvPr id="5" name="TextBox 4">
            <a:extLst>
              <a:ext uri="{FF2B5EF4-FFF2-40B4-BE49-F238E27FC236}">
                <a16:creationId xmlns:a16="http://schemas.microsoft.com/office/drawing/2014/main" id="{E7E5C4D5-0F5E-46B5-B2FD-CDCBA39EC0AF}"/>
              </a:ext>
            </a:extLst>
          </p:cNvPr>
          <p:cNvSpPr txBox="1"/>
          <p:nvPr/>
        </p:nvSpPr>
        <p:spPr>
          <a:xfrm>
            <a:off x="5794620" y="1908531"/>
            <a:ext cx="1693761" cy="461665"/>
          </a:xfrm>
          <a:prstGeom prst="rect">
            <a:avLst/>
          </a:prstGeom>
          <a:noFill/>
        </p:spPr>
        <p:txBody>
          <a:bodyPr wrap="square" rtlCol="0">
            <a:spAutoFit/>
          </a:bodyPr>
          <a:lstStyle/>
          <a:p>
            <a:r>
              <a:rPr lang="en-GB" sz="1200" dirty="0"/>
              <a:t>Equipment available not fit for purpose</a:t>
            </a:r>
            <a:endParaRPr lang="en-US" sz="1400" dirty="0"/>
          </a:p>
        </p:txBody>
      </p:sp>
      <p:sp>
        <p:nvSpPr>
          <p:cNvPr id="28" name="TextBox 27">
            <a:extLst>
              <a:ext uri="{FF2B5EF4-FFF2-40B4-BE49-F238E27FC236}">
                <a16:creationId xmlns:a16="http://schemas.microsoft.com/office/drawing/2014/main" id="{CFFD6E15-E65F-4FF5-A1EE-576E2202B5A9}"/>
              </a:ext>
            </a:extLst>
          </p:cNvPr>
          <p:cNvSpPr txBox="1"/>
          <p:nvPr/>
        </p:nvSpPr>
        <p:spPr>
          <a:xfrm>
            <a:off x="1207851" y="5211686"/>
            <a:ext cx="1393262" cy="523220"/>
          </a:xfrm>
          <a:prstGeom prst="rect">
            <a:avLst/>
          </a:prstGeom>
          <a:noFill/>
        </p:spPr>
        <p:txBody>
          <a:bodyPr wrap="square" rtlCol="0">
            <a:spAutoFit/>
          </a:bodyPr>
          <a:lstStyle/>
          <a:p>
            <a:r>
              <a:rPr lang="en-US" sz="1400" dirty="0"/>
              <a:t>Laziness – No improvements </a:t>
            </a:r>
            <a:endParaRPr lang="en-GB" sz="1400" dirty="0"/>
          </a:p>
        </p:txBody>
      </p:sp>
      <p:sp>
        <p:nvSpPr>
          <p:cNvPr id="29" name="TextBox 28">
            <a:extLst>
              <a:ext uri="{FF2B5EF4-FFF2-40B4-BE49-F238E27FC236}">
                <a16:creationId xmlns:a16="http://schemas.microsoft.com/office/drawing/2014/main" id="{B6E745A2-D932-4104-92E2-0D947B728BD0}"/>
              </a:ext>
            </a:extLst>
          </p:cNvPr>
          <p:cNvSpPr txBox="1"/>
          <p:nvPr/>
        </p:nvSpPr>
        <p:spPr>
          <a:xfrm>
            <a:off x="3453821" y="5142963"/>
            <a:ext cx="1800200" cy="584775"/>
          </a:xfrm>
          <a:prstGeom prst="rect">
            <a:avLst/>
          </a:prstGeom>
          <a:noFill/>
        </p:spPr>
        <p:txBody>
          <a:bodyPr wrap="square" rtlCol="0">
            <a:spAutoFit/>
          </a:bodyPr>
          <a:lstStyle/>
          <a:p>
            <a:r>
              <a:rPr lang="en-US" sz="1600" dirty="0"/>
              <a:t>Never been an alternative</a:t>
            </a:r>
            <a:endParaRPr lang="en-GB" sz="1600" dirty="0"/>
          </a:p>
        </p:txBody>
      </p:sp>
      <p:sp>
        <p:nvSpPr>
          <p:cNvPr id="79" name="TextBox 78">
            <a:extLst>
              <a:ext uri="{FF2B5EF4-FFF2-40B4-BE49-F238E27FC236}">
                <a16:creationId xmlns:a16="http://schemas.microsoft.com/office/drawing/2014/main" id="{B6C43541-74A6-4152-AFE9-D82B615BDC65}"/>
              </a:ext>
            </a:extLst>
          </p:cNvPr>
          <p:cNvSpPr txBox="1"/>
          <p:nvPr/>
        </p:nvSpPr>
        <p:spPr>
          <a:xfrm>
            <a:off x="805442" y="5883202"/>
            <a:ext cx="11233248" cy="3323987"/>
          </a:xfrm>
          <a:prstGeom prst="rect">
            <a:avLst/>
          </a:prstGeom>
          <a:noFill/>
          <a:ln>
            <a:solidFill>
              <a:schemeClr val="tx1"/>
            </a:solidFill>
          </a:ln>
        </p:spPr>
        <p:txBody>
          <a:bodyPr wrap="square" rtlCol="0">
            <a:spAutoFit/>
          </a:bodyPr>
          <a:lstStyle/>
          <a:p>
            <a:r>
              <a:rPr lang="en-US" sz="1400" dirty="0"/>
              <a:t>The fishbone analysis above shows the main reasons why the problem has surfaced:</a:t>
            </a:r>
          </a:p>
          <a:p>
            <a:endParaRPr lang="en-US" sz="1400" i="1" dirty="0"/>
          </a:p>
          <a:p>
            <a:r>
              <a:rPr lang="en-US" sz="1400" i="1" dirty="0"/>
              <a:t>Lack of Responsibility </a:t>
            </a:r>
            <a:r>
              <a:rPr lang="en-US" sz="1400" dirty="0"/>
              <a:t>-  Nobody has been made responsible for the problem since it has become apparent</a:t>
            </a:r>
          </a:p>
          <a:p>
            <a:endParaRPr lang="en-US" sz="1400" i="1" dirty="0"/>
          </a:p>
          <a:p>
            <a:r>
              <a:rPr lang="en-US" sz="1400" i="1" dirty="0"/>
              <a:t>Lack of Lifting Equipment  - </a:t>
            </a:r>
            <a:r>
              <a:rPr lang="en-US" sz="1400" dirty="0"/>
              <a:t>There isn’t enough lifting equipment available, waiting for insurance approval </a:t>
            </a:r>
            <a:r>
              <a:rPr lang="en-US" sz="1400" dirty="0" err="1"/>
              <a:t>etc</a:t>
            </a:r>
            <a:endParaRPr lang="en-US" sz="1400" dirty="0"/>
          </a:p>
          <a:p>
            <a:endParaRPr lang="en-US" sz="1400" i="1" dirty="0"/>
          </a:p>
          <a:p>
            <a:r>
              <a:rPr lang="en-US" sz="1400" i="1" dirty="0"/>
              <a:t>Equipment not fit for purpose – </a:t>
            </a:r>
            <a:r>
              <a:rPr lang="en-US" sz="1400" dirty="0"/>
              <a:t>The equipment that is there isn’t fit for the job anyway.</a:t>
            </a:r>
          </a:p>
          <a:p>
            <a:endParaRPr lang="en-US" sz="1400" dirty="0"/>
          </a:p>
          <a:p>
            <a:r>
              <a:rPr lang="en-US" sz="1400" i="1" dirty="0"/>
              <a:t>Laziness – </a:t>
            </a:r>
            <a:r>
              <a:rPr lang="en-US" sz="1400" dirty="0"/>
              <a:t>Nobody has ever bothered to improve the process which can also stem back to the lack of responsibility</a:t>
            </a:r>
          </a:p>
          <a:p>
            <a:endParaRPr lang="en-US" sz="1400" dirty="0"/>
          </a:p>
          <a:p>
            <a:r>
              <a:rPr lang="en-US" sz="1400" i="1" dirty="0"/>
              <a:t>No Alternative – </a:t>
            </a:r>
            <a:r>
              <a:rPr lang="en-US" sz="1400" dirty="0"/>
              <a:t>There has never been any alternative, meaning the older setters within the factory have never thought of this process any different. </a:t>
            </a:r>
          </a:p>
          <a:p>
            <a:endParaRPr lang="en-US" sz="1400" i="1" dirty="0"/>
          </a:p>
          <a:p>
            <a:r>
              <a:rPr lang="en-US" sz="1400" i="1" dirty="0"/>
              <a:t>All these lead back to the damage being caused on the machine.</a:t>
            </a:r>
          </a:p>
          <a:p>
            <a:endParaRPr lang="en-US" sz="1400" i="1" dirty="0"/>
          </a:p>
        </p:txBody>
      </p:sp>
      <p:pic>
        <p:nvPicPr>
          <p:cNvPr id="6" name="Audio 5">
            <a:hlinkClick r:id="" action="ppaction://media"/>
            <a:extLst>
              <a:ext uri="{FF2B5EF4-FFF2-40B4-BE49-F238E27FC236}">
                <a16:creationId xmlns:a16="http://schemas.microsoft.com/office/drawing/2014/main" id="{CC4CDEF8-1465-64EC-56A3-42C24E5F212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98338" y="8897938"/>
            <a:ext cx="487362" cy="487362"/>
          </a:xfrm>
          <a:prstGeom prst="rect">
            <a:avLst/>
          </a:prstGeom>
        </p:spPr>
      </p:pic>
    </p:spTree>
    <p:extLst>
      <p:ext uri="{BB962C8B-B14F-4D97-AF65-F5344CB8AC3E}">
        <p14:creationId xmlns:p14="http://schemas.microsoft.com/office/powerpoint/2010/main" val="1753926114"/>
      </p:ext>
    </p:extLst>
  </p:cSld>
  <p:clrMapOvr>
    <a:masterClrMapping/>
  </p:clrMapOvr>
  <p:transition advTm="79097">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553405" y="565997"/>
            <a:ext cx="11694795" cy="634204"/>
          </a:xfrm>
        </p:spPr>
        <p:txBody>
          <a:bodyPr/>
          <a:lstStyle/>
          <a:p>
            <a:r>
              <a:rPr lang="en-US" dirty="0"/>
              <a:t>Brainstorm of Potential Solutions</a:t>
            </a:r>
            <a:br>
              <a:rPr lang="en-US" dirty="0"/>
            </a:br>
            <a:br>
              <a:rPr lang="en-US" dirty="0"/>
            </a:br>
            <a:endParaRPr lang="en-US" dirty="0">
              <a:solidFill>
                <a:schemeClr val="tx1"/>
              </a:solidFill>
            </a:endParaRPr>
          </a:p>
        </p:txBody>
      </p:sp>
      <p:sp>
        <p:nvSpPr>
          <p:cNvPr id="3" name="Datumsplatzhalter 2"/>
          <p:cNvSpPr>
            <a:spLocks noGrp="1"/>
          </p:cNvSpPr>
          <p:nvPr>
            <p:ph type="dt" sz="half" idx="2"/>
          </p:nvPr>
        </p:nvSpPr>
        <p:spPr/>
        <p:txBody>
          <a:bodyPr/>
          <a:lstStyle/>
          <a:p>
            <a:fld id="{446C7CFE-FDAE-4A50-A309-ACAE703BAE6B}" type="datetime3">
              <a:rPr lang="en-US" noProof="0" smtClean="0"/>
              <a:pPr/>
              <a:t>5 June 2022</a:t>
            </a:fld>
            <a:endParaRPr lang="en-US" noProof="0"/>
          </a:p>
        </p:txBody>
      </p:sp>
      <p:sp>
        <p:nvSpPr>
          <p:cNvPr id="4" name="Fußzeilenplatzhalter 3"/>
          <p:cNvSpPr>
            <a:spLocks noGrp="1"/>
          </p:cNvSpPr>
          <p:nvPr>
            <p:ph type="ftr" sz="quarter" idx="3"/>
          </p:nvPr>
        </p:nvSpPr>
        <p:spPr/>
        <p:txBody>
          <a:bodyPr/>
          <a:lstStyle/>
          <a:p>
            <a:r>
              <a:rPr lang="en-US"/>
              <a:t>Author , © Continental AG</a:t>
            </a:r>
            <a:endParaRPr lang="en-US" dirty="0"/>
          </a:p>
        </p:txBody>
      </p:sp>
      <p:sp>
        <p:nvSpPr>
          <p:cNvPr id="5" name="Foliennummernplatzhalter 4"/>
          <p:cNvSpPr>
            <a:spLocks noGrp="1"/>
          </p:cNvSpPr>
          <p:nvPr>
            <p:ph type="sldNum" sz="quarter" idx="4"/>
          </p:nvPr>
        </p:nvSpPr>
        <p:spPr/>
        <p:txBody>
          <a:bodyPr/>
          <a:lstStyle/>
          <a:p>
            <a:fld id="{ADA48181-2C78-49CB-8C52-912A07842C2E}" type="slidenum">
              <a:rPr lang="en-US" noProof="0" smtClean="0"/>
              <a:pPr/>
              <a:t>5</a:t>
            </a:fld>
            <a:endParaRPr lang="en-US" noProof="0"/>
          </a:p>
        </p:txBody>
      </p:sp>
      <p:pic>
        <p:nvPicPr>
          <p:cNvPr id="6" name="Picture 5">
            <a:extLst>
              <a:ext uri="{FF2B5EF4-FFF2-40B4-BE49-F238E27FC236}">
                <a16:creationId xmlns:a16="http://schemas.microsoft.com/office/drawing/2014/main" id="{F70C38CB-4C52-4F72-8634-6D7323224CB2}"/>
              </a:ext>
            </a:extLst>
          </p:cNvPr>
          <p:cNvPicPr>
            <a:picLocks noChangeAspect="1"/>
          </p:cNvPicPr>
          <p:nvPr/>
        </p:nvPicPr>
        <p:blipFill>
          <a:blip r:embed="rId4"/>
          <a:stretch>
            <a:fillRect/>
          </a:stretch>
        </p:blipFill>
        <p:spPr>
          <a:xfrm>
            <a:off x="28042" y="2714092"/>
            <a:ext cx="12363444" cy="4173016"/>
          </a:xfrm>
          <a:prstGeom prst="rect">
            <a:avLst/>
          </a:prstGeom>
        </p:spPr>
      </p:pic>
      <p:pic>
        <p:nvPicPr>
          <p:cNvPr id="12" name="Audio 11">
            <a:hlinkClick r:id="" action="ppaction://media"/>
            <a:extLst>
              <a:ext uri="{FF2B5EF4-FFF2-40B4-BE49-F238E27FC236}">
                <a16:creationId xmlns:a16="http://schemas.microsoft.com/office/drawing/2014/main" id="{D1F949E3-DEA9-CC33-9409-C9645911730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098338" y="8897938"/>
            <a:ext cx="487362" cy="487362"/>
          </a:xfrm>
          <a:prstGeom prst="rect">
            <a:avLst/>
          </a:prstGeom>
        </p:spPr>
      </p:pic>
    </p:spTree>
    <p:extLst>
      <p:ext uri="{BB962C8B-B14F-4D97-AF65-F5344CB8AC3E}">
        <p14:creationId xmlns:p14="http://schemas.microsoft.com/office/powerpoint/2010/main" val="1443212614"/>
      </p:ext>
    </p:extLst>
  </p:cSld>
  <p:clrMapOvr>
    <a:masterClrMapping/>
  </p:clrMapOvr>
  <p:transition advTm="149314">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hteck 2"/>
          <p:cNvSpPr/>
          <p:nvPr/>
        </p:nvSpPr>
        <p:spPr>
          <a:xfrm>
            <a:off x="100800" y="192088"/>
            <a:ext cx="12600000" cy="9216000"/>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a:p>
        </p:txBody>
      </p:sp>
      <p:sp>
        <p:nvSpPr>
          <p:cNvPr id="7" name="Rechteck 6"/>
          <p:cNvSpPr/>
          <p:nvPr/>
        </p:nvSpPr>
        <p:spPr>
          <a:xfrm>
            <a:off x="100800" y="192088"/>
            <a:ext cx="12600000" cy="360000"/>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fontAlgn="ctr"/>
            <a:r>
              <a:rPr lang="en-US" sz="2400" b="1" i="0" u="none" strike="noStrike" dirty="0">
                <a:solidFill>
                  <a:srgbClr val="FFFFFF"/>
                </a:solidFill>
                <a:latin typeface="Arial"/>
              </a:rPr>
              <a:t>C. SOLUTIONS &amp;</a:t>
            </a:r>
            <a:r>
              <a:rPr lang="en-US" sz="2400" b="1" i="0" u="none" strike="noStrike" baseline="0" dirty="0">
                <a:solidFill>
                  <a:srgbClr val="FFFFFF"/>
                </a:solidFill>
                <a:latin typeface="Arial"/>
              </a:rPr>
              <a:t> ACTIONPLAN</a:t>
            </a:r>
            <a:endParaRPr lang="en-US" sz="2400" b="1" i="0" u="none" strike="noStrike" dirty="0">
              <a:solidFill>
                <a:srgbClr val="FFFFFF"/>
              </a:solidFill>
              <a:latin typeface="Arial"/>
            </a:endParaRPr>
          </a:p>
        </p:txBody>
      </p:sp>
      <p:graphicFrame>
        <p:nvGraphicFramePr>
          <p:cNvPr id="28" name="Tabelle 27"/>
          <p:cNvGraphicFramePr>
            <a:graphicFrameLocks noGrp="1"/>
          </p:cNvGraphicFramePr>
          <p:nvPr>
            <p:extLst>
              <p:ext uri="{D42A27DB-BD31-4B8C-83A1-F6EECF244321}">
                <p14:modId xmlns:p14="http://schemas.microsoft.com/office/powerpoint/2010/main" val="3311711299"/>
              </p:ext>
            </p:extLst>
          </p:nvPr>
        </p:nvGraphicFramePr>
        <p:xfrm>
          <a:off x="165603" y="618860"/>
          <a:ext cx="12450198" cy="6879488"/>
        </p:xfrm>
        <a:graphic>
          <a:graphicData uri="http://schemas.openxmlformats.org/drawingml/2006/table">
            <a:tbl>
              <a:tblPr/>
              <a:tblGrid>
                <a:gridCol w="12450198">
                  <a:extLst>
                    <a:ext uri="{9D8B030D-6E8A-4147-A177-3AD203B41FA5}">
                      <a16:colId xmlns:a16="http://schemas.microsoft.com/office/drawing/2014/main" val="20000"/>
                    </a:ext>
                  </a:extLst>
                </a:gridCol>
              </a:tblGrid>
              <a:tr h="249604">
                <a:tc>
                  <a:txBody>
                    <a:bodyPr/>
                    <a:lstStyle/>
                    <a:p>
                      <a:pPr fontAlgn="ctr"/>
                      <a:r>
                        <a:rPr lang="en-US" sz="1600" b="1" i="0" u="none" strike="noStrike" dirty="0">
                          <a:solidFill>
                            <a:schemeClr val="tx1"/>
                          </a:solidFill>
                          <a:latin typeface="Arial"/>
                        </a:rPr>
                        <a:t>5 – Potential Solutions and</a:t>
                      </a:r>
                      <a:r>
                        <a:rPr lang="en-US" sz="1600" b="1" i="0" u="none" strike="noStrike" baseline="0" dirty="0">
                          <a:solidFill>
                            <a:schemeClr val="tx1"/>
                          </a:solidFill>
                          <a:latin typeface="Arial"/>
                        </a:rPr>
                        <a:t> Actions</a:t>
                      </a:r>
                      <a:endParaRPr lang="en-US" sz="1600" b="1" i="0" u="none" strike="noStrike" dirty="0">
                        <a:solidFill>
                          <a:schemeClr val="tx1"/>
                        </a:solidFill>
                        <a:latin typeface="Arial"/>
                      </a:endParaRPr>
                    </a:p>
                  </a:txBody>
                  <a:tcPr marL="36000" marR="36000" marT="36000" marB="36000" anchor="ctr">
                    <a:lnL w="635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a:noFill/>
                    </a:lnB>
                    <a:lnTlToBr w="12700" cmpd="sng">
                      <a:noFill/>
                      <a:prstDash val="solid"/>
                    </a:lnTlToBr>
                    <a:lnBlToTr w="12700" cmpd="sng">
                      <a:noFill/>
                      <a:prstDash val="solid"/>
                    </a:lnBlToTr>
                    <a:solidFill>
                      <a:schemeClr val="bg1">
                        <a:lumMod val="85000"/>
                      </a:schemeClr>
                    </a:solidFill>
                  </a:tcPr>
                </a:tc>
                <a:extLst>
                  <a:ext uri="{0D108BD9-81ED-4DB2-BD59-A6C34878D82A}">
                    <a16:rowId xmlns:a16="http://schemas.microsoft.com/office/drawing/2014/main" val="10000"/>
                  </a:ext>
                </a:extLst>
              </a:tr>
              <a:tr h="6563648">
                <a:tc>
                  <a:txBody>
                    <a:bodyPr/>
                    <a:lstStyle/>
                    <a:p>
                      <a:pPr fontAlgn="ctr"/>
                      <a:endParaRPr lang="en-US" sz="1600" b="0" i="0" u="none" strike="noStrike" dirty="0">
                        <a:solidFill>
                          <a:schemeClr val="tx1"/>
                        </a:solidFill>
                        <a:latin typeface="Arial"/>
                      </a:endParaRPr>
                    </a:p>
                  </a:txBody>
                  <a:tcPr marL="36000" marR="36000" marT="36000" marB="36000">
                    <a:lnL w="6350" cap="flat" cmpd="sng" algn="ctr">
                      <a:noFill/>
                      <a:prstDash val="solid"/>
                      <a:round/>
                      <a:headEnd type="none" w="med" len="med"/>
                      <a:tailEnd type="none" w="med" len="med"/>
                    </a:lnL>
                    <a:lnR w="6350" cap="flat" cmpd="sng" algn="ctr">
                      <a:noFill/>
                      <a:prstDash val="solid"/>
                      <a:round/>
                      <a:headEnd type="none" w="med" len="med"/>
                      <a:tailEnd type="none" w="med" len="med"/>
                    </a:lnR>
                    <a:lnT>
                      <a:noFill/>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graphicFrame>
        <p:nvGraphicFramePr>
          <p:cNvPr id="20" name="Tabelle 19"/>
          <p:cNvGraphicFramePr>
            <a:graphicFrameLocks noGrp="1"/>
          </p:cNvGraphicFramePr>
          <p:nvPr>
            <p:extLst>
              <p:ext uri="{D42A27DB-BD31-4B8C-83A1-F6EECF244321}">
                <p14:modId xmlns:p14="http://schemas.microsoft.com/office/powerpoint/2010/main" val="3039483670"/>
              </p:ext>
            </p:extLst>
          </p:nvPr>
        </p:nvGraphicFramePr>
        <p:xfrm>
          <a:off x="166196" y="5448672"/>
          <a:ext cx="12434776" cy="3785761"/>
        </p:xfrm>
        <a:graphic>
          <a:graphicData uri="http://schemas.openxmlformats.org/drawingml/2006/table">
            <a:tbl>
              <a:tblPr firstRow="1" bandRow="1">
                <a:tableStyleId>{BC89EF96-8CEA-46FF-86C4-4CE0E7609802}</a:tableStyleId>
              </a:tblPr>
              <a:tblGrid>
                <a:gridCol w="453667">
                  <a:extLst>
                    <a:ext uri="{9D8B030D-6E8A-4147-A177-3AD203B41FA5}">
                      <a16:colId xmlns:a16="http://schemas.microsoft.com/office/drawing/2014/main" val="20000"/>
                    </a:ext>
                  </a:extLst>
                </a:gridCol>
                <a:gridCol w="4060956">
                  <a:extLst>
                    <a:ext uri="{9D8B030D-6E8A-4147-A177-3AD203B41FA5}">
                      <a16:colId xmlns:a16="http://schemas.microsoft.com/office/drawing/2014/main" val="20001"/>
                    </a:ext>
                  </a:extLst>
                </a:gridCol>
                <a:gridCol w="1885444">
                  <a:extLst>
                    <a:ext uri="{9D8B030D-6E8A-4147-A177-3AD203B41FA5}">
                      <a16:colId xmlns:a16="http://schemas.microsoft.com/office/drawing/2014/main" val="20002"/>
                    </a:ext>
                  </a:extLst>
                </a:gridCol>
                <a:gridCol w="1305307">
                  <a:extLst>
                    <a:ext uri="{9D8B030D-6E8A-4147-A177-3AD203B41FA5}">
                      <a16:colId xmlns:a16="http://schemas.microsoft.com/office/drawing/2014/main" val="20003"/>
                    </a:ext>
                  </a:extLst>
                </a:gridCol>
                <a:gridCol w="1160273">
                  <a:extLst>
                    <a:ext uri="{9D8B030D-6E8A-4147-A177-3AD203B41FA5}">
                      <a16:colId xmlns:a16="http://schemas.microsoft.com/office/drawing/2014/main" val="20004"/>
                    </a:ext>
                  </a:extLst>
                </a:gridCol>
                <a:gridCol w="3569129">
                  <a:extLst>
                    <a:ext uri="{9D8B030D-6E8A-4147-A177-3AD203B41FA5}">
                      <a16:colId xmlns:a16="http://schemas.microsoft.com/office/drawing/2014/main" val="20005"/>
                    </a:ext>
                  </a:extLst>
                </a:gridCol>
              </a:tblGrid>
              <a:tr h="193437">
                <a:tc gridSpan="6">
                  <a:txBody>
                    <a:bodyPr/>
                    <a:lstStyle/>
                    <a:p>
                      <a:r>
                        <a:rPr lang="en-US" sz="1050" noProof="0" dirty="0">
                          <a:solidFill>
                            <a:schemeClr val="tx1"/>
                          </a:solidFill>
                        </a:rPr>
                        <a:t>Set</a:t>
                      </a:r>
                      <a:r>
                        <a:rPr lang="en-US" sz="1050" baseline="0" noProof="0" dirty="0">
                          <a:solidFill>
                            <a:schemeClr val="tx1"/>
                          </a:solidFill>
                        </a:rPr>
                        <a:t> up actionplan for implementing the chosen solution</a:t>
                      </a:r>
                      <a:endParaRPr lang="en-US" sz="1050" noProof="0" dirty="0">
                        <a:solidFill>
                          <a:schemeClr val="tx1"/>
                        </a:solidFill>
                      </a:endParaRPr>
                    </a:p>
                  </a:txBody>
                  <a:tcPr marL="36000" marR="36000" marT="36000" marB="36000"/>
                </a:tc>
                <a:tc hMerge="1">
                  <a:txBody>
                    <a:bodyPr/>
                    <a:lstStyle/>
                    <a:p>
                      <a:endParaRPr lang="de-DE" sz="1200" dirty="0"/>
                    </a:p>
                  </a:txBody>
                  <a:tcPr/>
                </a:tc>
                <a:tc hMerge="1">
                  <a:txBody>
                    <a:bodyPr/>
                    <a:lstStyle/>
                    <a:p>
                      <a:endParaRPr lang="de-DE" sz="1200" dirty="0"/>
                    </a:p>
                  </a:txBody>
                  <a:tcPr/>
                </a:tc>
                <a:tc hMerge="1">
                  <a:txBody>
                    <a:bodyPr/>
                    <a:lstStyle/>
                    <a:p>
                      <a:endParaRPr lang="de-DE" sz="1200" dirty="0"/>
                    </a:p>
                  </a:txBody>
                  <a:tcPr/>
                </a:tc>
                <a:tc hMerge="1">
                  <a:txBody>
                    <a:bodyPr/>
                    <a:lstStyle/>
                    <a:p>
                      <a:endParaRPr lang="de-DE" sz="1200"/>
                    </a:p>
                  </a:txBody>
                  <a:tcPr/>
                </a:tc>
                <a:tc hMerge="1">
                  <a:txBody>
                    <a:bodyPr/>
                    <a:lstStyle/>
                    <a:p>
                      <a:endParaRPr lang="de-DE" sz="1200" dirty="0"/>
                    </a:p>
                  </a:txBody>
                  <a:tcPr/>
                </a:tc>
                <a:extLst>
                  <a:ext uri="{0D108BD9-81ED-4DB2-BD59-A6C34878D82A}">
                    <a16:rowId xmlns:a16="http://schemas.microsoft.com/office/drawing/2014/main" val="10000"/>
                  </a:ext>
                </a:extLst>
              </a:tr>
              <a:tr h="305461">
                <a:tc>
                  <a:txBody>
                    <a:bodyPr/>
                    <a:lstStyle/>
                    <a:p>
                      <a:r>
                        <a:rPr lang="en-US" sz="1050" b="1" kern="1200" noProof="0">
                          <a:solidFill>
                            <a:schemeClr val="tx1"/>
                          </a:solidFill>
                          <a:latin typeface="+mn-lt"/>
                          <a:ea typeface="+mn-ea"/>
                          <a:cs typeface="+mn-cs"/>
                        </a:rPr>
                        <a:t>#</a:t>
                      </a:r>
                    </a:p>
                  </a:txBody>
                  <a:tcPr marL="36000" marR="36000" marT="36000" marB="36000"/>
                </a:tc>
                <a:tc>
                  <a:txBody>
                    <a:bodyPr/>
                    <a:lstStyle/>
                    <a:p>
                      <a:r>
                        <a:rPr lang="en-US" sz="1050" b="1" kern="1200" noProof="0">
                          <a:solidFill>
                            <a:schemeClr val="tx1"/>
                          </a:solidFill>
                          <a:latin typeface="+mn-lt"/>
                          <a:ea typeface="+mn-ea"/>
                          <a:cs typeface="+mn-cs"/>
                        </a:rPr>
                        <a:t>Action</a:t>
                      </a:r>
                    </a:p>
                  </a:txBody>
                  <a:tcPr marL="36000" marR="36000" marT="36000" marB="36000"/>
                </a:tc>
                <a:tc>
                  <a:txBody>
                    <a:bodyPr/>
                    <a:lstStyle/>
                    <a:p>
                      <a:r>
                        <a:rPr lang="en-US" sz="1050" b="1" kern="1200" noProof="0">
                          <a:solidFill>
                            <a:schemeClr val="tx1"/>
                          </a:solidFill>
                          <a:latin typeface="+mn-lt"/>
                          <a:ea typeface="+mn-ea"/>
                          <a:cs typeface="+mn-cs"/>
                        </a:rPr>
                        <a:t>Who</a:t>
                      </a:r>
                    </a:p>
                  </a:txBody>
                  <a:tcPr marL="36000" marR="36000" marT="36000" marB="36000"/>
                </a:tc>
                <a:tc>
                  <a:txBody>
                    <a:bodyPr/>
                    <a:lstStyle/>
                    <a:p>
                      <a:r>
                        <a:rPr lang="en-US" sz="1050" b="1" kern="1200" noProof="0">
                          <a:solidFill>
                            <a:schemeClr val="tx1"/>
                          </a:solidFill>
                          <a:latin typeface="+mn-lt"/>
                          <a:ea typeface="+mn-ea"/>
                          <a:cs typeface="+mn-cs"/>
                        </a:rPr>
                        <a:t>due date</a:t>
                      </a:r>
                    </a:p>
                  </a:txBody>
                  <a:tcPr marL="36000" marR="36000" marT="36000" marB="36000"/>
                </a:tc>
                <a:tc>
                  <a:txBody>
                    <a:bodyPr/>
                    <a:lstStyle/>
                    <a:p>
                      <a:r>
                        <a:rPr lang="en-US" sz="1050" b="1" kern="1200" noProof="0">
                          <a:solidFill>
                            <a:schemeClr val="tx1"/>
                          </a:solidFill>
                          <a:latin typeface="+mn-lt"/>
                          <a:ea typeface="+mn-ea"/>
                          <a:cs typeface="+mn-cs"/>
                        </a:rPr>
                        <a:t>status</a:t>
                      </a:r>
                    </a:p>
                  </a:txBody>
                  <a:tcPr marL="36000" marR="36000" marT="36000" marB="36000"/>
                </a:tc>
                <a:tc>
                  <a:txBody>
                    <a:bodyPr/>
                    <a:lstStyle/>
                    <a:p>
                      <a:r>
                        <a:rPr lang="en-US" sz="1050" b="1" kern="1200" noProof="0">
                          <a:solidFill>
                            <a:schemeClr val="tx1"/>
                          </a:solidFill>
                          <a:latin typeface="+mn-lt"/>
                          <a:ea typeface="+mn-ea"/>
                          <a:cs typeface="+mn-cs"/>
                        </a:rPr>
                        <a:t>comment</a:t>
                      </a:r>
                    </a:p>
                  </a:txBody>
                  <a:tcPr marL="36000" marR="36000" marT="36000" marB="36000"/>
                </a:tc>
                <a:extLst>
                  <a:ext uri="{0D108BD9-81ED-4DB2-BD59-A6C34878D82A}">
                    <a16:rowId xmlns:a16="http://schemas.microsoft.com/office/drawing/2014/main" val="10001"/>
                  </a:ext>
                </a:extLst>
              </a:tr>
              <a:tr h="0">
                <a:tc>
                  <a:txBody>
                    <a:bodyPr/>
                    <a:lstStyle/>
                    <a:p>
                      <a:r>
                        <a:rPr lang="en-US" sz="1050" noProof="0">
                          <a:solidFill>
                            <a:schemeClr val="tx1"/>
                          </a:solidFill>
                        </a:rPr>
                        <a:t>1</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Initial Sketches and Solutions</a:t>
                      </a:r>
                    </a:p>
                  </a:txBody>
                  <a:tcPr marL="7620" marR="7620" marT="7620" marB="0" anchor="ctr"/>
                </a:tc>
                <a:tc>
                  <a:txBody>
                    <a:bodyPr/>
                    <a:lstStyle/>
                    <a:p>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CW9</a:t>
                      </a:r>
                    </a:p>
                  </a:txBody>
                  <a:tcPr marL="36000" marR="36000" marT="36000" marB="36000"/>
                </a:tc>
                <a:tc>
                  <a:txBody>
                    <a:bodyPr/>
                    <a:lstStyle/>
                    <a:p>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02"/>
                  </a:ext>
                </a:extLst>
              </a:tr>
              <a:tr h="193437">
                <a:tc>
                  <a:txBody>
                    <a:bodyPr/>
                    <a:lstStyle/>
                    <a:p>
                      <a:r>
                        <a:rPr lang="en-US" sz="1050" noProof="0">
                          <a:solidFill>
                            <a:schemeClr val="tx1"/>
                          </a:solidFill>
                        </a:rPr>
                        <a:t>2</a:t>
                      </a:r>
                    </a:p>
                  </a:txBody>
                  <a:tcPr marL="36000" marR="36000" marT="36000" marB="36000"/>
                </a:tc>
                <a:tc>
                  <a:txBody>
                    <a:bodyPr/>
                    <a:lstStyle/>
                    <a:p>
                      <a:pPr algn="l" fontAlgn="ctr"/>
                      <a:r>
                        <a:rPr lang="en-GB" sz="1200" b="0" i="0" u="none" strike="noStrike">
                          <a:solidFill>
                            <a:srgbClr val="434343"/>
                          </a:solidFill>
                          <a:effectLst/>
                          <a:latin typeface="Roboto" panose="020B0604020202020204" pitchFamily="2" charset="0"/>
                        </a:rPr>
                        <a:t>Identify &amp; Evalute 3 Solutions</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CW10</a:t>
                      </a:r>
                    </a:p>
                  </a:txBody>
                  <a:tcPr marL="36000" marR="36000" marT="36000" marB="36000"/>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03"/>
                  </a:ext>
                </a:extLst>
              </a:tr>
              <a:tr h="193437">
                <a:tc>
                  <a:txBody>
                    <a:bodyPr/>
                    <a:lstStyle/>
                    <a:p>
                      <a:r>
                        <a:rPr lang="en-US" sz="1050" noProof="0" dirty="0">
                          <a:solidFill>
                            <a:schemeClr val="tx1"/>
                          </a:solidFill>
                        </a:rPr>
                        <a:t>3</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Improved Sketches &amp; Solutions</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CW11</a:t>
                      </a:r>
                    </a:p>
                  </a:txBody>
                  <a:tcPr marL="36000" marR="36000" marT="36000" marB="36000"/>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Complete</a:t>
                      </a:r>
                    </a:p>
                  </a:txBody>
                  <a:tcPr marL="36000" marR="36000" marT="36000" marB="36000"/>
                </a:tc>
                <a:tc>
                  <a:txBody>
                    <a:bodyPr/>
                    <a:lstStyle/>
                    <a:p>
                      <a:endParaRPr lang="en-US" sz="1050" noProof="0">
                        <a:solidFill>
                          <a:schemeClr val="tx1"/>
                        </a:solidFill>
                      </a:endParaRPr>
                    </a:p>
                  </a:txBody>
                  <a:tcPr marL="36000" marR="36000" marT="36000" marB="36000"/>
                </a:tc>
                <a:extLst>
                  <a:ext uri="{0D108BD9-81ED-4DB2-BD59-A6C34878D82A}">
                    <a16:rowId xmlns:a16="http://schemas.microsoft.com/office/drawing/2014/main" val="10004"/>
                  </a:ext>
                </a:extLst>
              </a:tr>
              <a:tr h="193437">
                <a:tc>
                  <a:txBody>
                    <a:bodyPr/>
                    <a:lstStyle/>
                    <a:p>
                      <a:r>
                        <a:rPr lang="en-US" sz="1050" noProof="0" dirty="0">
                          <a:solidFill>
                            <a:schemeClr val="tx1"/>
                          </a:solidFill>
                        </a:rPr>
                        <a:t>4</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Final Sketches / Solutions</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CW12</a:t>
                      </a:r>
                    </a:p>
                  </a:txBody>
                  <a:tcPr marL="36000" marR="36000" marT="36000" marB="36000"/>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05"/>
                  </a:ext>
                </a:extLst>
              </a:tr>
              <a:tr h="193437">
                <a:tc>
                  <a:txBody>
                    <a:bodyPr/>
                    <a:lstStyle/>
                    <a:p>
                      <a:r>
                        <a:rPr lang="en-US" sz="1050" noProof="0" dirty="0">
                          <a:solidFill>
                            <a:schemeClr val="tx1"/>
                          </a:solidFill>
                        </a:rPr>
                        <a:t>5</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Engineering Drawings</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CW13</a:t>
                      </a:r>
                    </a:p>
                  </a:txBody>
                  <a:tcPr marL="36000" marR="36000" marT="36000" marB="36000"/>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06"/>
                  </a:ext>
                </a:extLst>
              </a:tr>
              <a:tr h="193437">
                <a:tc>
                  <a:txBody>
                    <a:bodyPr/>
                    <a:lstStyle/>
                    <a:p>
                      <a:r>
                        <a:rPr lang="en-US" sz="1050" noProof="0" dirty="0">
                          <a:solidFill>
                            <a:schemeClr val="tx1"/>
                          </a:solidFill>
                        </a:rPr>
                        <a:t>6</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Resources - Tools, Equipment</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CW14</a:t>
                      </a:r>
                    </a:p>
                  </a:txBody>
                  <a:tcPr marL="36000" marR="36000" marT="36000" marB="36000"/>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07"/>
                  </a:ext>
                </a:extLst>
              </a:tr>
              <a:tr h="193437">
                <a:tc>
                  <a:txBody>
                    <a:bodyPr/>
                    <a:lstStyle/>
                    <a:p>
                      <a:r>
                        <a:rPr lang="en-US" sz="1050" noProof="0" dirty="0">
                          <a:solidFill>
                            <a:schemeClr val="tx1"/>
                          </a:solidFill>
                        </a:rPr>
                        <a:t>7</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Parts list - Materials, Costing</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CW15</a:t>
                      </a:r>
                    </a:p>
                  </a:txBody>
                  <a:tcPr marL="36000" marR="36000" marT="36000" marB="36000"/>
                </a:tc>
                <a:tc>
                  <a:txBody>
                    <a:bodyPr/>
                    <a:lstStyle/>
                    <a:p>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08"/>
                  </a:ext>
                </a:extLst>
              </a:tr>
              <a:tr h="193437">
                <a:tc>
                  <a:txBody>
                    <a:bodyPr/>
                    <a:lstStyle/>
                    <a:p>
                      <a:r>
                        <a:rPr lang="en-US" sz="1050" noProof="0" dirty="0">
                          <a:solidFill>
                            <a:schemeClr val="tx1"/>
                          </a:solidFill>
                        </a:rPr>
                        <a:t>8</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Prototypes, Modelling, Simulation</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CW16</a:t>
                      </a:r>
                    </a:p>
                  </a:txBody>
                  <a:tcPr marL="36000" marR="36000" marT="36000" marB="36000"/>
                </a:tc>
                <a:tc>
                  <a:txBody>
                    <a:bodyPr/>
                    <a:lstStyle/>
                    <a:p>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09"/>
                  </a:ext>
                </a:extLst>
              </a:tr>
              <a:tr h="193437">
                <a:tc>
                  <a:txBody>
                    <a:bodyPr/>
                    <a:lstStyle/>
                    <a:p>
                      <a:r>
                        <a:rPr lang="en-US" sz="1050" noProof="0" dirty="0">
                          <a:solidFill>
                            <a:schemeClr val="tx1"/>
                          </a:solidFill>
                        </a:rPr>
                        <a:t>9</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Testing - Model, CAD, Simulation</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CW17</a:t>
                      </a:r>
                    </a:p>
                  </a:txBody>
                  <a:tcPr marL="36000" marR="36000" marT="36000" marB="36000"/>
                </a:tc>
                <a:tc>
                  <a:txBody>
                    <a:bodyPr/>
                    <a:lstStyle/>
                    <a:p>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10"/>
                  </a:ext>
                </a:extLst>
              </a:tr>
              <a:tr h="193437">
                <a:tc>
                  <a:txBody>
                    <a:bodyPr/>
                    <a:lstStyle/>
                    <a:p>
                      <a:r>
                        <a:rPr lang="en-US" sz="1050" noProof="0" dirty="0">
                          <a:solidFill>
                            <a:schemeClr val="tx1"/>
                          </a:solidFill>
                        </a:rPr>
                        <a:t>10</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Finished Product</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CW18</a:t>
                      </a:r>
                    </a:p>
                  </a:txBody>
                  <a:tcPr marL="36000" marR="36000" marT="36000" marB="36000"/>
                </a:tc>
                <a:tc>
                  <a:txBody>
                    <a:bodyPr/>
                    <a:lstStyle/>
                    <a:p>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11"/>
                  </a:ext>
                </a:extLst>
              </a:tr>
              <a:tr h="193437">
                <a:tc>
                  <a:txBody>
                    <a:bodyPr/>
                    <a:lstStyle/>
                    <a:p>
                      <a:r>
                        <a:rPr lang="en-US" sz="1050" noProof="0" dirty="0">
                          <a:solidFill>
                            <a:schemeClr val="tx1"/>
                          </a:solidFill>
                        </a:rPr>
                        <a:t>11</a:t>
                      </a:r>
                    </a:p>
                  </a:txBody>
                  <a:tcPr marL="36000" marR="36000" marT="36000" marB="36000"/>
                </a:tc>
                <a:tc>
                  <a:txBody>
                    <a:bodyPr/>
                    <a:lstStyle/>
                    <a:p>
                      <a:pPr algn="l" fontAlgn="ctr"/>
                      <a:r>
                        <a:rPr lang="en-GB" sz="1200" b="0" i="0" u="none" strike="noStrike" dirty="0">
                          <a:solidFill>
                            <a:srgbClr val="434343"/>
                          </a:solidFill>
                          <a:effectLst/>
                          <a:latin typeface="Roboto" panose="020B0604020202020204" pitchFamily="2" charset="0"/>
                        </a:rPr>
                        <a:t>Critical Evaluation of Solution</a:t>
                      </a:r>
                    </a:p>
                  </a:txBody>
                  <a:tcPr marL="7620" marR="7620" marT="7620" marB="0" anchor="ct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050" noProof="0" dirty="0">
                          <a:solidFill>
                            <a:schemeClr val="tx1"/>
                          </a:solidFill>
                        </a:rPr>
                        <a:t>T. Came</a:t>
                      </a:r>
                    </a:p>
                  </a:txBody>
                  <a:tcPr marL="36000" marR="36000" marT="36000" marB="36000"/>
                </a:tc>
                <a:tc>
                  <a:txBody>
                    <a:bodyPr/>
                    <a:lstStyle/>
                    <a:p>
                      <a:r>
                        <a:rPr lang="en-US" sz="1050" noProof="0" dirty="0">
                          <a:solidFill>
                            <a:schemeClr val="tx1"/>
                          </a:solidFill>
                        </a:rPr>
                        <a:t>CW19</a:t>
                      </a:r>
                    </a:p>
                  </a:txBody>
                  <a:tcPr marL="36000" marR="36000" marT="36000" marB="36000"/>
                </a:tc>
                <a:tc>
                  <a:txBody>
                    <a:bodyPr/>
                    <a:lstStyle/>
                    <a:p>
                      <a:r>
                        <a:rPr lang="en-US" sz="1050" noProof="0" dirty="0">
                          <a:solidFill>
                            <a:schemeClr val="tx1"/>
                          </a:solidFill>
                        </a:rPr>
                        <a:t>Complete</a:t>
                      </a: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12"/>
                  </a:ext>
                </a:extLst>
              </a:tr>
              <a:tr h="193437">
                <a:tc>
                  <a:txBody>
                    <a:bodyPr/>
                    <a:lstStyle/>
                    <a:p>
                      <a:endParaRPr lang="en-US" sz="1050" noProof="0">
                        <a:solidFill>
                          <a:schemeClr val="tx1"/>
                        </a:solidFill>
                      </a:endParaRPr>
                    </a:p>
                  </a:txBody>
                  <a:tcPr marL="36000" marR="36000" marT="36000" marB="36000"/>
                </a:tc>
                <a:tc>
                  <a:txBody>
                    <a:bodyPr/>
                    <a:lstStyle/>
                    <a:p>
                      <a:endParaRPr lang="en-US" sz="1050" noProof="0">
                        <a:solidFill>
                          <a:schemeClr val="tx1"/>
                        </a:solidFill>
                      </a:endParaRPr>
                    </a:p>
                  </a:txBody>
                  <a:tcPr marL="36000" marR="36000" marT="36000" marB="36000"/>
                </a:tc>
                <a:tc>
                  <a:txBody>
                    <a:bodyPr/>
                    <a:lstStyle/>
                    <a:p>
                      <a:endParaRPr lang="en-US" sz="1050" noProof="0" dirty="0">
                        <a:solidFill>
                          <a:schemeClr val="tx1"/>
                        </a:solidFill>
                      </a:endParaRPr>
                    </a:p>
                  </a:txBody>
                  <a:tcPr marL="36000" marR="36000" marT="36000" marB="36000"/>
                </a:tc>
                <a:tc>
                  <a:txBody>
                    <a:bodyPr/>
                    <a:lstStyle/>
                    <a:p>
                      <a:endParaRPr lang="en-US" sz="1050" noProof="0">
                        <a:solidFill>
                          <a:schemeClr val="tx1"/>
                        </a:solidFill>
                      </a:endParaRPr>
                    </a:p>
                  </a:txBody>
                  <a:tcPr marL="36000" marR="36000" marT="36000" marB="36000"/>
                </a:tc>
                <a:tc>
                  <a:txBody>
                    <a:bodyPr/>
                    <a:lstStyle/>
                    <a:p>
                      <a:endParaRPr lang="en-US" sz="1050" noProof="0">
                        <a:solidFill>
                          <a:schemeClr val="tx1"/>
                        </a:solidFill>
                      </a:endParaRP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13"/>
                  </a:ext>
                </a:extLst>
              </a:tr>
              <a:tr h="193437">
                <a:tc>
                  <a:txBody>
                    <a:bodyPr/>
                    <a:lstStyle/>
                    <a:p>
                      <a:endParaRPr lang="en-US" sz="1050" noProof="0">
                        <a:solidFill>
                          <a:schemeClr val="tx1"/>
                        </a:solidFill>
                      </a:endParaRPr>
                    </a:p>
                  </a:txBody>
                  <a:tcPr marL="36000" marR="36000" marT="36000" marB="36000"/>
                </a:tc>
                <a:tc>
                  <a:txBody>
                    <a:bodyPr/>
                    <a:lstStyle/>
                    <a:p>
                      <a:endParaRPr lang="en-US" sz="1050" noProof="0">
                        <a:solidFill>
                          <a:schemeClr val="tx1"/>
                        </a:solidFill>
                      </a:endParaRPr>
                    </a:p>
                  </a:txBody>
                  <a:tcPr marL="36000" marR="36000" marT="36000" marB="36000"/>
                </a:tc>
                <a:tc>
                  <a:txBody>
                    <a:bodyPr/>
                    <a:lstStyle/>
                    <a:p>
                      <a:endParaRPr lang="en-US" sz="1050" noProof="0" dirty="0">
                        <a:solidFill>
                          <a:schemeClr val="tx1"/>
                        </a:solidFill>
                      </a:endParaRPr>
                    </a:p>
                  </a:txBody>
                  <a:tcPr marL="36000" marR="36000" marT="36000" marB="36000"/>
                </a:tc>
                <a:tc>
                  <a:txBody>
                    <a:bodyPr/>
                    <a:lstStyle/>
                    <a:p>
                      <a:endParaRPr lang="en-US" sz="1050" noProof="0">
                        <a:solidFill>
                          <a:schemeClr val="tx1"/>
                        </a:solidFill>
                      </a:endParaRPr>
                    </a:p>
                  </a:txBody>
                  <a:tcPr marL="36000" marR="36000" marT="36000" marB="36000"/>
                </a:tc>
                <a:tc>
                  <a:txBody>
                    <a:bodyPr/>
                    <a:lstStyle/>
                    <a:p>
                      <a:endParaRPr lang="en-US" sz="1050" noProof="0">
                        <a:solidFill>
                          <a:schemeClr val="tx1"/>
                        </a:solidFill>
                      </a:endParaRP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14"/>
                  </a:ext>
                </a:extLst>
              </a:tr>
              <a:tr h="193437">
                <a:tc>
                  <a:txBody>
                    <a:bodyPr/>
                    <a:lstStyle/>
                    <a:p>
                      <a:endParaRPr lang="en-US" sz="1050" noProof="0">
                        <a:solidFill>
                          <a:schemeClr val="tx1"/>
                        </a:solidFill>
                      </a:endParaRPr>
                    </a:p>
                  </a:txBody>
                  <a:tcPr marL="36000" marR="36000" marT="36000" marB="36000"/>
                </a:tc>
                <a:tc>
                  <a:txBody>
                    <a:bodyPr/>
                    <a:lstStyle/>
                    <a:p>
                      <a:endParaRPr lang="en-US" sz="1050" noProof="0" dirty="0">
                        <a:solidFill>
                          <a:schemeClr val="tx1"/>
                        </a:solidFill>
                      </a:endParaRPr>
                    </a:p>
                  </a:txBody>
                  <a:tcPr marL="36000" marR="36000" marT="36000" marB="36000"/>
                </a:tc>
                <a:tc>
                  <a:txBody>
                    <a:bodyPr/>
                    <a:lstStyle/>
                    <a:p>
                      <a:endParaRPr lang="en-US" sz="1050" noProof="0" dirty="0">
                        <a:solidFill>
                          <a:schemeClr val="tx1"/>
                        </a:solidFill>
                      </a:endParaRPr>
                    </a:p>
                  </a:txBody>
                  <a:tcPr marL="36000" marR="36000" marT="36000" marB="36000"/>
                </a:tc>
                <a:tc>
                  <a:txBody>
                    <a:bodyPr/>
                    <a:lstStyle/>
                    <a:p>
                      <a:endParaRPr lang="en-US" sz="1050" noProof="0">
                        <a:solidFill>
                          <a:schemeClr val="tx1"/>
                        </a:solidFill>
                      </a:endParaRPr>
                    </a:p>
                  </a:txBody>
                  <a:tcPr marL="36000" marR="36000" marT="36000" marB="36000"/>
                </a:tc>
                <a:tc>
                  <a:txBody>
                    <a:bodyPr/>
                    <a:lstStyle/>
                    <a:p>
                      <a:endParaRPr lang="en-US" sz="1050" noProof="0">
                        <a:solidFill>
                          <a:schemeClr val="tx1"/>
                        </a:solidFill>
                      </a:endParaRPr>
                    </a:p>
                  </a:txBody>
                  <a:tcPr marL="36000" marR="36000" marT="36000" marB="36000"/>
                </a:tc>
                <a:tc>
                  <a:txBody>
                    <a:bodyPr/>
                    <a:lstStyle/>
                    <a:p>
                      <a:endParaRPr lang="en-US" sz="1050" noProof="0" dirty="0">
                        <a:solidFill>
                          <a:schemeClr val="tx1"/>
                        </a:solidFill>
                      </a:endParaRPr>
                    </a:p>
                  </a:txBody>
                  <a:tcPr marL="36000" marR="36000" marT="36000" marB="36000"/>
                </a:tc>
                <a:extLst>
                  <a:ext uri="{0D108BD9-81ED-4DB2-BD59-A6C34878D82A}">
                    <a16:rowId xmlns:a16="http://schemas.microsoft.com/office/drawing/2014/main" val="10015"/>
                  </a:ext>
                </a:extLst>
              </a:tr>
            </a:tbl>
          </a:graphicData>
        </a:graphic>
      </p:graphicFrame>
      <p:sp>
        <p:nvSpPr>
          <p:cNvPr id="34" name="Interaktive Schaltfläche: Zurück oder Vorherige(r) 33">
            <a:hlinkClick r:id="" action="ppaction://hlinkshowjump?jump=lastslideviewed" highlightClick="1"/>
          </p:cNvPr>
          <p:cNvSpPr>
            <a:spLocks noChangeAspect="1"/>
          </p:cNvSpPr>
          <p:nvPr/>
        </p:nvSpPr>
        <p:spPr>
          <a:xfrm>
            <a:off x="12133646" y="217488"/>
            <a:ext cx="504000" cy="504000"/>
          </a:xfrm>
          <a:prstGeom prst="actionButtonBackPrevious">
            <a:avLst/>
          </a:prstGeom>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de-DE" sz="1600" dirty="0" err="1">
              <a:solidFill>
                <a:schemeClr val="bg2">
                  <a:lumMod val="10000"/>
                </a:schemeClr>
              </a:solidFill>
            </a:endParaRPr>
          </a:p>
        </p:txBody>
      </p:sp>
      <p:sp>
        <p:nvSpPr>
          <p:cNvPr id="35" name="Textfeld 34"/>
          <p:cNvSpPr txBox="1"/>
          <p:nvPr/>
        </p:nvSpPr>
        <p:spPr>
          <a:xfrm>
            <a:off x="12863041" y="552128"/>
            <a:ext cx="3762896" cy="8855960"/>
          </a:xfrm>
          <a:prstGeom prst="rect">
            <a:avLst/>
          </a:prstGeom>
          <a:solidFill>
            <a:schemeClr val="bg1">
              <a:lumMod val="85000"/>
            </a:schemeClr>
          </a:solidFill>
          <a:ln>
            <a:noFill/>
          </a:ln>
        </p:spPr>
        <p:txBody>
          <a:bodyPr wrap="square" rtlCol="0">
            <a:noAutofit/>
          </a:bodyPr>
          <a:lstStyle/>
          <a:p>
            <a:pPr marL="1588" lvl="1">
              <a:spcAft>
                <a:spcPts val="600"/>
              </a:spcAft>
              <a:buClr>
                <a:schemeClr val="accent1"/>
              </a:buClr>
              <a:buSzPct val="120000"/>
              <a:defRPr/>
            </a:pPr>
            <a:r>
              <a:rPr lang="en-US" sz="1400" b="1" dirty="0">
                <a:solidFill>
                  <a:srgbClr val="FF0000"/>
                </a:solidFill>
              </a:rPr>
              <a:t>Review Questions:</a:t>
            </a:r>
          </a:p>
          <a:p>
            <a:pPr marL="287338" lvl="1" indent="-285750">
              <a:spcAft>
                <a:spcPts val="600"/>
              </a:spcAft>
              <a:buClr>
                <a:schemeClr val="accent1"/>
              </a:buClr>
              <a:buSzPct val="120000"/>
              <a:buFont typeface="Arial" panose="020B0604020202020204" pitchFamily="34" charset="0"/>
              <a:buChar char="›"/>
              <a:defRPr/>
            </a:pPr>
            <a:r>
              <a:rPr lang="en-US" sz="1400" dirty="0"/>
              <a:t>Are there clear solutions and actions identified?</a:t>
            </a:r>
          </a:p>
          <a:p>
            <a:pPr marL="287338" lvl="1" indent="-285750">
              <a:spcAft>
                <a:spcPts val="600"/>
              </a:spcAft>
              <a:buClr>
                <a:schemeClr val="accent1"/>
              </a:buClr>
              <a:buSzPct val="120000"/>
              <a:buFont typeface="Arial" panose="020B0604020202020204" pitchFamily="34" charset="0"/>
              <a:buChar char="›"/>
              <a:defRPr/>
            </a:pPr>
            <a:r>
              <a:rPr lang="en-US" sz="1400" dirty="0"/>
              <a:t>Do the solutions link to the root cause of the problem?</a:t>
            </a:r>
          </a:p>
          <a:p>
            <a:pPr marL="287338" lvl="1" indent="-285750">
              <a:spcAft>
                <a:spcPts val="600"/>
              </a:spcAft>
              <a:buClr>
                <a:schemeClr val="accent1"/>
              </a:buClr>
              <a:buSzPct val="120000"/>
              <a:buFont typeface="Arial" panose="020B0604020202020204" pitchFamily="34" charset="0"/>
              <a:buChar char="›"/>
              <a:defRPr/>
            </a:pPr>
            <a:r>
              <a:rPr lang="en-US" sz="1400" dirty="0"/>
              <a:t>Are the actions focused on the right areas?</a:t>
            </a:r>
          </a:p>
          <a:p>
            <a:pPr marL="287338" lvl="1" indent="-285750">
              <a:spcAft>
                <a:spcPts val="600"/>
              </a:spcAft>
              <a:buClr>
                <a:schemeClr val="accent1"/>
              </a:buClr>
              <a:buSzPct val="120000"/>
              <a:buFont typeface="Arial" panose="020B0604020202020204" pitchFamily="34" charset="0"/>
              <a:buChar char="›"/>
              <a:defRPr/>
            </a:pPr>
            <a:r>
              <a:rPr lang="en-US" sz="1400" dirty="0"/>
              <a:t>How do they compare in effectiveness, feasibility, and potential disruption? </a:t>
            </a:r>
          </a:p>
          <a:p>
            <a:pPr marL="287338" lvl="1" indent="-285750">
              <a:spcAft>
                <a:spcPts val="600"/>
              </a:spcAft>
              <a:buClr>
                <a:schemeClr val="accent1"/>
              </a:buClr>
              <a:buSzPct val="120000"/>
              <a:buFont typeface="Arial" panose="020B0604020202020204" pitchFamily="34" charset="0"/>
              <a:buChar char="›"/>
              <a:defRPr/>
            </a:pPr>
            <a:r>
              <a:rPr lang="en-US" sz="1400" dirty="0"/>
              <a:t>What are their relative costs and benefits?</a:t>
            </a:r>
          </a:p>
          <a:p>
            <a:pPr marL="287338" lvl="1" indent="-285750">
              <a:spcAft>
                <a:spcPts val="600"/>
              </a:spcAft>
              <a:buClr>
                <a:schemeClr val="accent1"/>
              </a:buClr>
              <a:buSzPct val="120000"/>
              <a:buFont typeface="Arial" panose="020B0604020202020204" pitchFamily="34" charset="0"/>
              <a:buChar char="›"/>
              <a:defRPr/>
            </a:pPr>
            <a:r>
              <a:rPr lang="en-US" sz="1400" dirty="0"/>
              <a:t>Who is responsible for doing what, by when?</a:t>
            </a:r>
          </a:p>
          <a:p>
            <a:pPr marL="287338" lvl="1" indent="-285750">
              <a:spcAft>
                <a:spcPts val="600"/>
              </a:spcAft>
              <a:buClr>
                <a:schemeClr val="accent1"/>
              </a:buClr>
              <a:buSzPct val="120000"/>
              <a:buFont typeface="Arial" panose="020B0604020202020204" pitchFamily="34" charset="0"/>
              <a:buChar char="›"/>
              <a:defRPr/>
            </a:pPr>
            <a:r>
              <a:rPr lang="en-US" sz="1400" dirty="0"/>
              <a:t>Will these action items prevent recurrence of the problem?</a:t>
            </a:r>
          </a:p>
          <a:p>
            <a:pPr marL="287338" lvl="1" indent="-285750">
              <a:spcAft>
                <a:spcPts val="600"/>
              </a:spcAft>
              <a:buClr>
                <a:schemeClr val="accent1"/>
              </a:buClr>
              <a:buSzPct val="120000"/>
              <a:buFont typeface="Arial" panose="020B0604020202020204" pitchFamily="34" charset="0"/>
              <a:buChar char="›"/>
              <a:defRPr/>
            </a:pPr>
            <a:r>
              <a:rPr lang="en-US" sz="1400" dirty="0"/>
              <a:t>Is the implementation order clear and reasonable?</a:t>
            </a:r>
          </a:p>
          <a:p>
            <a:pPr marL="287338" lvl="1" indent="-285750">
              <a:spcAft>
                <a:spcPts val="600"/>
              </a:spcAft>
              <a:buClr>
                <a:schemeClr val="accent1"/>
              </a:buClr>
              <a:buSzPct val="120000"/>
              <a:buFont typeface="Arial" panose="020B0604020202020204" pitchFamily="34" charset="0"/>
              <a:buChar char="›"/>
              <a:defRPr/>
            </a:pPr>
            <a:r>
              <a:rPr lang="en-US" sz="1400" dirty="0"/>
              <a:t>How will the effects of the actions be verified?</a:t>
            </a:r>
          </a:p>
          <a:p>
            <a:pPr marL="287338" lvl="1" indent="-285750">
              <a:spcAft>
                <a:spcPts val="600"/>
              </a:spcAft>
              <a:buClr>
                <a:schemeClr val="accent1"/>
              </a:buClr>
              <a:buSzPct val="120000"/>
              <a:buFont typeface="Arial" panose="020B0604020202020204" pitchFamily="34" charset="0"/>
              <a:buChar char="›"/>
              <a:defRPr/>
            </a:pPr>
            <a:endParaRPr lang="en-US" sz="1400" dirty="0"/>
          </a:p>
          <a:p>
            <a:pPr marL="287338" lvl="1" indent="-285750">
              <a:spcAft>
                <a:spcPts val="600"/>
              </a:spcAft>
              <a:buClr>
                <a:schemeClr val="accent1"/>
              </a:buClr>
              <a:buSzPct val="120000"/>
              <a:buFont typeface="Arial" panose="020B0604020202020204" pitchFamily="34" charset="0"/>
              <a:buChar char="›"/>
              <a:defRPr/>
            </a:pPr>
            <a:endParaRPr lang="en-US" sz="1400" dirty="0"/>
          </a:p>
          <a:p>
            <a:pPr marL="287338" lvl="1" indent="-285750">
              <a:spcAft>
                <a:spcPts val="600"/>
              </a:spcAft>
              <a:buClr>
                <a:schemeClr val="accent1"/>
              </a:buClr>
              <a:buSzPct val="120000"/>
              <a:buFont typeface="Arial" panose="020B0604020202020204" pitchFamily="34" charset="0"/>
              <a:buChar char="›"/>
              <a:defRPr/>
            </a:pPr>
            <a:endParaRPr lang="en-US" sz="1400" b="1" dirty="0"/>
          </a:p>
          <a:p>
            <a:pPr marL="1588" lvl="1">
              <a:spcAft>
                <a:spcPts val="600"/>
              </a:spcAft>
              <a:buClr>
                <a:schemeClr val="accent1"/>
              </a:buClr>
              <a:buSzPct val="120000"/>
              <a:defRPr/>
            </a:pPr>
            <a:r>
              <a:rPr lang="en-US" sz="1400" b="1" dirty="0">
                <a:solidFill>
                  <a:srgbClr val="FF0000"/>
                </a:solidFill>
                <a:sym typeface="Wingdings" panose="05000000000000000000" pitchFamily="2" charset="2"/>
              </a:rPr>
              <a:t> </a:t>
            </a:r>
            <a:br>
              <a:rPr lang="en-US" sz="1400" b="1" dirty="0">
                <a:solidFill>
                  <a:srgbClr val="FF0000"/>
                </a:solidFill>
                <a:sym typeface="Wingdings" panose="05000000000000000000" pitchFamily="2" charset="2"/>
              </a:rPr>
            </a:br>
            <a:r>
              <a:rPr lang="en-US" sz="1400" b="1" dirty="0">
                <a:solidFill>
                  <a:srgbClr val="FF0000"/>
                </a:solidFill>
                <a:sym typeface="Wingdings" panose="05000000000000000000" pitchFamily="2" charset="2"/>
              </a:rPr>
              <a:t>Own format for actionplan may be used</a:t>
            </a:r>
            <a:r>
              <a:rPr lang="en-US" sz="1400" dirty="0">
                <a:solidFill>
                  <a:srgbClr val="FF0000"/>
                </a:solidFill>
                <a:sym typeface="Wingdings" panose="05000000000000000000" pitchFamily="2" charset="2"/>
              </a:rPr>
              <a:t>.</a:t>
            </a:r>
            <a:endParaRPr lang="en-US" sz="1400" dirty="0">
              <a:solidFill>
                <a:srgbClr val="FF0000"/>
              </a:solidFill>
            </a:endParaRPr>
          </a:p>
          <a:p>
            <a:pPr marL="287338" lvl="1" indent="-285750">
              <a:spcAft>
                <a:spcPts val="600"/>
              </a:spcAft>
              <a:buClr>
                <a:schemeClr val="accent1"/>
              </a:buClr>
              <a:buSzPct val="120000"/>
              <a:buFont typeface="Arial" panose="020B0604020202020204" pitchFamily="34" charset="0"/>
              <a:buChar char="›"/>
              <a:defRPr/>
            </a:pPr>
            <a:endParaRPr lang="en-US" sz="1400" dirty="0"/>
          </a:p>
        </p:txBody>
      </p:sp>
      <p:grpSp>
        <p:nvGrpSpPr>
          <p:cNvPr id="27" name="Gruppieren 26"/>
          <p:cNvGrpSpPr/>
          <p:nvPr/>
        </p:nvGrpSpPr>
        <p:grpSpPr>
          <a:xfrm>
            <a:off x="8825565" y="1036707"/>
            <a:ext cx="3775407" cy="3589026"/>
            <a:chOff x="4418830" y="1576896"/>
            <a:chExt cx="3775407" cy="3589026"/>
          </a:xfrm>
        </p:grpSpPr>
        <p:sp>
          <p:nvSpPr>
            <p:cNvPr id="66" name="Rectangle 4"/>
            <p:cNvSpPr>
              <a:spLocks noChangeArrowheads="1"/>
            </p:cNvSpPr>
            <p:nvPr/>
          </p:nvSpPr>
          <p:spPr bwMode="auto">
            <a:xfrm>
              <a:off x="5068521" y="1576896"/>
              <a:ext cx="3047616" cy="3015482"/>
            </a:xfrm>
            <a:prstGeom prst="rect">
              <a:avLst/>
            </a:prstGeom>
            <a:gradFill rotWithShape="0">
              <a:gsLst>
                <a:gs pos="0">
                  <a:srgbClr val="FF0000"/>
                </a:gs>
                <a:gs pos="57000">
                  <a:srgbClr val="92D050"/>
                </a:gs>
              </a:gsLst>
              <a:lin ang="18900000" scaled="1"/>
            </a:gradFill>
            <a:ln>
              <a:noFill/>
            </a:ln>
            <a:effectLst/>
          </p:spPr>
          <p:txBody>
            <a:bodyPr/>
            <a:lstStyle/>
            <a:p>
              <a:pPr defTabSz="857250">
                <a:buFont typeface="Wingdings" pitchFamily="2" charset="2"/>
                <a:buChar char="n"/>
              </a:pPr>
              <a:endParaRPr lang="en-US" sz="1050" dirty="0"/>
            </a:p>
          </p:txBody>
        </p:sp>
        <p:sp>
          <p:nvSpPr>
            <p:cNvPr id="67" name="Line 5"/>
            <p:cNvSpPr>
              <a:spLocks noChangeShapeType="1"/>
            </p:cNvSpPr>
            <p:nvPr/>
          </p:nvSpPr>
          <p:spPr bwMode="auto">
            <a:xfrm>
              <a:off x="7099389" y="1576896"/>
              <a:ext cx="1313" cy="3015482"/>
            </a:xfrm>
            <a:prstGeom prst="line">
              <a:avLst/>
            </a:prstGeom>
            <a:noFill/>
            <a:ln w="1905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200" dirty="0"/>
            </a:p>
          </p:txBody>
        </p:sp>
        <p:sp>
          <p:nvSpPr>
            <p:cNvPr id="68" name="Line 6"/>
            <p:cNvSpPr>
              <a:spLocks noChangeShapeType="1"/>
            </p:cNvSpPr>
            <p:nvPr/>
          </p:nvSpPr>
          <p:spPr bwMode="auto">
            <a:xfrm>
              <a:off x="5068521" y="2526899"/>
              <a:ext cx="3047616" cy="0"/>
            </a:xfrm>
            <a:prstGeom prst="line">
              <a:avLst/>
            </a:prstGeom>
            <a:noFill/>
            <a:ln w="1905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200" dirty="0"/>
            </a:p>
          </p:txBody>
        </p:sp>
        <p:sp>
          <p:nvSpPr>
            <p:cNvPr id="69" name="Line 7"/>
            <p:cNvSpPr>
              <a:spLocks noChangeShapeType="1"/>
            </p:cNvSpPr>
            <p:nvPr/>
          </p:nvSpPr>
          <p:spPr bwMode="auto">
            <a:xfrm>
              <a:off x="5068521" y="4692844"/>
              <a:ext cx="2999011" cy="0"/>
            </a:xfrm>
            <a:prstGeom prst="line">
              <a:avLst/>
            </a:prstGeom>
            <a:noFill/>
            <a:ln w="25400">
              <a:solidFill>
                <a:schemeClr val="tx1"/>
              </a:solidFill>
              <a:round/>
              <a:headEnd/>
              <a:tailEnd type="triangl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36512" tIns="180000" rIns="36512" bIns="180000" anchor="ctr"/>
            <a:lstStyle/>
            <a:p>
              <a:endParaRPr lang="en-US" sz="1200" dirty="0"/>
            </a:p>
          </p:txBody>
        </p:sp>
        <p:sp>
          <p:nvSpPr>
            <p:cNvPr id="70" name="Text Box 8"/>
            <p:cNvSpPr txBox="1">
              <a:spLocks noChangeArrowheads="1"/>
            </p:cNvSpPr>
            <p:nvPr/>
          </p:nvSpPr>
          <p:spPr bwMode="auto">
            <a:xfrm>
              <a:off x="5234425" y="4908553"/>
              <a:ext cx="2617703" cy="25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36512" tIns="36000" rIns="36512" bIns="36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b="1" dirty="0"/>
                <a:t>Potential of optimization (Benefits)</a:t>
              </a:r>
              <a:endParaRPr lang="en-US" sz="1400" dirty="0"/>
            </a:p>
          </p:txBody>
        </p:sp>
        <p:sp>
          <p:nvSpPr>
            <p:cNvPr id="71" name="Line 9"/>
            <p:cNvSpPr>
              <a:spLocks noChangeShapeType="1"/>
            </p:cNvSpPr>
            <p:nvPr/>
          </p:nvSpPr>
          <p:spPr bwMode="auto">
            <a:xfrm>
              <a:off x="5068521" y="4880480"/>
              <a:ext cx="2999011" cy="0"/>
            </a:xfrm>
            <a:prstGeom prst="line">
              <a:avLst/>
            </a:prstGeom>
            <a:noFill/>
            <a:ln w="63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36512" tIns="180000" rIns="36512" bIns="180000" anchor="ctr"/>
            <a:lstStyle/>
            <a:p>
              <a:endParaRPr lang="en-US" sz="1200" dirty="0"/>
            </a:p>
          </p:txBody>
        </p:sp>
        <p:sp>
          <p:nvSpPr>
            <p:cNvPr id="72" name="Line 10"/>
            <p:cNvSpPr>
              <a:spLocks noChangeShapeType="1"/>
            </p:cNvSpPr>
            <p:nvPr/>
          </p:nvSpPr>
          <p:spPr bwMode="auto">
            <a:xfrm flipV="1">
              <a:off x="4971312" y="1576896"/>
              <a:ext cx="1313" cy="3015482"/>
            </a:xfrm>
            <a:prstGeom prst="line">
              <a:avLst/>
            </a:prstGeom>
            <a:noFill/>
            <a:ln w="254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36512" tIns="180000" rIns="36512" bIns="180000" anchor="ctr"/>
            <a:lstStyle/>
            <a:p>
              <a:endParaRPr lang="en-US" sz="1200" dirty="0"/>
            </a:p>
          </p:txBody>
        </p:sp>
        <p:sp>
          <p:nvSpPr>
            <p:cNvPr id="73" name="Line 11"/>
            <p:cNvSpPr>
              <a:spLocks noChangeShapeType="1"/>
            </p:cNvSpPr>
            <p:nvPr/>
          </p:nvSpPr>
          <p:spPr bwMode="auto">
            <a:xfrm flipV="1">
              <a:off x="4771641" y="1576896"/>
              <a:ext cx="0" cy="3015482"/>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36512" tIns="180000" rIns="36512" bIns="180000" anchor="ctr"/>
            <a:lstStyle/>
            <a:p>
              <a:endParaRPr lang="en-US" sz="1200" dirty="0"/>
            </a:p>
          </p:txBody>
        </p:sp>
        <p:sp>
          <p:nvSpPr>
            <p:cNvPr id="74" name="Line 12"/>
            <p:cNvSpPr>
              <a:spLocks noChangeShapeType="1"/>
            </p:cNvSpPr>
            <p:nvPr/>
          </p:nvSpPr>
          <p:spPr bwMode="auto">
            <a:xfrm flipV="1">
              <a:off x="5068521" y="3531567"/>
              <a:ext cx="3047616" cy="0"/>
            </a:xfrm>
            <a:prstGeom prst="line">
              <a:avLst/>
            </a:prstGeom>
            <a:noFill/>
            <a:ln w="1905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200" dirty="0"/>
            </a:p>
          </p:txBody>
        </p:sp>
        <p:sp>
          <p:nvSpPr>
            <p:cNvPr id="75" name="Line 13"/>
            <p:cNvSpPr>
              <a:spLocks noChangeShapeType="1"/>
            </p:cNvSpPr>
            <p:nvPr/>
          </p:nvSpPr>
          <p:spPr bwMode="auto">
            <a:xfrm>
              <a:off x="6083955" y="1576896"/>
              <a:ext cx="0" cy="3015482"/>
            </a:xfrm>
            <a:prstGeom prst="line">
              <a:avLst/>
            </a:prstGeom>
            <a:noFill/>
            <a:ln w="1905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200" dirty="0"/>
            </a:p>
          </p:txBody>
        </p:sp>
        <p:sp>
          <p:nvSpPr>
            <p:cNvPr id="76" name="Text Box 14"/>
            <p:cNvSpPr txBox="1">
              <a:spLocks noChangeArrowheads="1"/>
            </p:cNvSpPr>
            <p:nvPr/>
          </p:nvSpPr>
          <p:spPr bwMode="auto">
            <a:xfrm>
              <a:off x="5051443" y="4686201"/>
              <a:ext cx="3089653" cy="241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36512" tIns="36000" rIns="36512" bIns="36000">
              <a:spAutoFit/>
            </a:bodyPr>
            <a:lstStyle>
              <a:lvl1pPr defTabSz="857250">
                <a:spcBef>
                  <a:spcPct val="0"/>
                </a:spcBef>
                <a:tabLst>
                  <a:tab pos="195263" algn="l"/>
                  <a:tab pos="1709738" algn="l"/>
                  <a:tab pos="3340100" algn="l"/>
                </a:tabLst>
                <a:defRPr sz="2400">
                  <a:solidFill>
                    <a:schemeClr val="tx1"/>
                  </a:solidFill>
                  <a:latin typeface="Arial" charset="0"/>
                </a:defRPr>
              </a:lvl1pPr>
              <a:lvl2pPr marL="619125" defTabSz="857250">
                <a:spcBef>
                  <a:spcPct val="0"/>
                </a:spcBef>
                <a:tabLst>
                  <a:tab pos="195263" algn="l"/>
                  <a:tab pos="1709738" algn="l"/>
                  <a:tab pos="3340100" algn="l"/>
                </a:tabLst>
                <a:defRPr sz="2400">
                  <a:solidFill>
                    <a:schemeClr val="tx1"/>
                  </a:solidFill>
                  <a:latin typeface="Arial" charset="0"/>
                </a:defRPr>
              </a:lvl2pPr>
              <a:lvl3pPr marL="1238250" defTabSz="857250">
                <a:spcBef>
                  <a:spcPct val="0"/>
                </a:spcBef>
                <a:tabLst>
                  <a:tab pos="195263" algn="l"/>
                  <a:tab pos="1709738" algn="l"/>
                  <a:tab pos="3340100" algn="l"/>
                </a:tabLst>
                <a:defRPr sz="2400">
                  <a:solidFill>
                    <a:schemeClr val="tx1"/>
                  </a:solidFill>
                  <a:latin typeface="Arial" charset="0"/>
                </a:defRPr>
              </a:lvl3pPr>
              <a:lvl4pPr marL="1857375" defTabSz="857250">
                <a:spcBef>
                  <a:spcPct val="0"/>
                </a:spcBef>
                <a:tabLst>
                  <a:tab pos="195263" algn="l"/>
                  <a:tab pos="1709738" algn="l"/>
                  <a:tab pos="3340100" algn="l"/>
                </a:tabLst>
                <a:defRPr sz="2400">
                  <a:solidFill>
                    <a:schemeClr val="tx1"/>
                  </a:solidFill>
                  <a:latin typeface="Arial" charset="0"/>
                </a:defRPr>
              </a:lvl4pPr>
              <a:lvl5pPr marL="2476500" defTabSz="857250">
                <a:spcBef>
                  <a:spcPct val="0"/>
                </a:spcBef>
                <a:tabLst>
                  <a:tab pos="195263" algn="l"/>
                  <a:tab pos="1709738" algn="l"/>
                  <a:tab pos="3340100" algn="l"/>
                </a:tabLst>
                <a:defRPr sz="2400">
                  <a:solidFill>
                    <a:schemeClr val="tx1"/>
                  </a:solidFill>
                  <a:latin typeface="Arial" charset="0"/>
                </a:defRPr>
              </a:lvl5pPr>
              <a:lvl6pPr marL="2933700" defTabSz="857250" eaLnBrk="0" fontAlgn="base" hangingPunct="0">
                <a:spcBef>
                  <a:spcPct val="0"/>
                </a:spcBef>
                <a:spcAft>
                  <a:spcPct val="0"/>
                </a:spcAft>
                <a:tabLst>
                  <a:tab pos="195263" algn="l"/>
                  <a:tab pos="1709738" algn="l"/>
                  <a:tab pos="3340100" algn="l"/>
                </a:tabLst>
                <a:defRPr sz="2400">
                  <a:solidFill>
                    <a:schemeClr val="tx1"/>
                  </a:solidFill>
                  <a:latin typeface="Arial" charset="0"/>
                </a:defRPr>
              </a:lvl6pPr>
              <a:lvl7pPr marL="3390900" defTabSz="857250" eaLnBrk="0" fontAlgn="base" hangingPunct="0">
                <a:spcBef>
                  <a:spcPct val="0"/>
                </a:spcBef>
                <a:spcAft>
                  <a:spcPct val="0"/>
                </a:spcAft>
                <a:tabLst>
                  <a:tab pos="195263" algn="l"/>
                  <a:tab pos="1709738" algn="l"/>
                  <a:tab pos="3340100" algn="l"/>
                </a:tabLst>
                <a:defRPr sz="2400">
                  <a:solidFill>
                    <a:schemeClr val="tx1"/>
                  </a:solidFill>
                  <a:latin typeface="Arial" charset="0"/>
                </a:defRPr>
              </a:lvl7pPr>
              <a:lvl8pPr marL="3848100" defTabSz="857250" eaLnBrk="0" fontAlgn="base" hangingPunct="0">
                <a:spcBef>
                  <a:spcPct val="0"/>
                </a:spcBef>
                <a:spcAft>
                  <a:spcPct val="0"/>
                </a:spcAft>
                <a:tabLst>
                  <a:tab pos="195263" algn="l"/>
                  <a:tab pos="1709738" algn="l"/>
                  <a:tab pos="3340100" algn="l"/>
                </a:tabLst>
                <a:defRPr sz="2400">
                  <a:solidFill>
                    <a:schemeClr val="tx1"/>
                  </a:solidFill>
                  <a:latin typeface="Arial" charset="0"/>
                </a:defRPr>
              </a:lvl8pPr>
              <a:lvl9pPr marL="4305300" defTabSz="857250" eaLnBrk="0" fontAlgn="base" hangingPunct="0">
                <a:spcBef>
                  <a:spcPct val="0"/>
                </a:spcBef>
                <a:spcAft>
                  <a:spcPct val="0"/>
                </a:spcAft>
                <a:tabLst>
                  <a:tab pos="195263" algn="l"/>
                  <a:tab pos="1709738" algn="l"/>
                  <a:tab pos="3340100" algn="l"/>
                </a:tabLst>
                <a:defRPr sz="2400">
                  <a:solidFill>
                    <a:schemeClr val="tx1"/>
                  </a:solidFill>
                  <a:latin typeface="Arial" charset="0"/>
                </a:defRPr>
              </a:lvl9pPr>
            </a:lstStyle>
            <a:p>
              <a:pPr>
                <a:spcBef>
                  <a:spcPct val="50000"/>
                </a:spcBef>
              </a:pPr>
              <a:r>
                <a:rPr lang="en-US" sz="1100" dirty="0"/>
                <a:t>	low                       medium                   high</a:t>
              </a:r>
            </a:p>
          </p:txBody>
        </p:sp>
        <p:sp>
          <p:nvSpPr>
            <p:cNvPr id="77" name="Line 15"/>
            <p:cNvSpPr>
              <a:spLocks noChangeShapeType="1"/>
            </p:cNvSpPr>
            <p:nvPr/>
          </p:nvSpPr>
          <p:spPr bwMode="auto">
            <a:xfrm flipV="1">
              <a:off x="5068521" y="2519511"/>
              <a:ext cx="2045318" cy="7388"/>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72000" rIns="72000" bIns="72000"/>
            <a:lstStyle/>
            <a:p>
              <a:endParaRPr lang="en-US" sz="1200" dirty="0"/>
            </a:p>
          </p:txBody>
        </p:sp>
        <p:sp>
          <p:nvSpPr>
            <p:cNvPr id="78" name="Line 16"/>
            <p:cNvSpPr>
              <a:spLocks noChangeShapeType="1"/>
            </p:cNvSpPr>
            <p:nvPr/>
          </p:nvSpPr>
          <p:spPr bwMode="auto">
            <a:xfrm>
              <a:off x="6083955" y="3531567"/>
              <a:ext cx="2019046" cy="0"/>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72000" rIns="72000" bIns="72000"/>
            <a:lstStyle/>
            <a:p>
              <a:endParaRPr lang="en-US" sz="1200" dirty="0"/>
            </a:p>
          </p:txBody>
        </p:sp>
        <p:sp>
          <p:nvSpPr>
            <p:cNvPr id="79" name="Line 17"/>
            <p:cNvSpPr>
              <a:spLocks noChangeShapeType="1"/>
            </p:cNvSpPr>
            <p:nvPr/>
          </p:nvSpPr>
          <p:spPr bwMode="auto">
            <a:xfrm flipV="1">
              <a:off x="6083955" y="2526899"/>
              <a:ext cx="0" cy="1004668"/>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72000" rIns="72000" bIns="72000"/>
            <a:lstStyle/>
            <a:p>
              <a:endParaRPr lang="en-US" sz="1200" dirty="0"/>
            </a:p>
          </p:txBody>
        </p:sp>
        <p:sp>
          <p:nvSpPr>
            <p:cNvPr id="80" name="Line 18"/>
            <p:cNvSpPr>
              <a:spLocks noChangeShapeType="1"/>
            </p:cNvSpPr>
            <p:nvPr/>
          </p:nvSpPr>
          <p:spPr bwMode="auto">
            <a:xfrm flipH="1" flipV="1">
              <a:off x="7094134" y="2522466"/>
              <a:ext cx="6568" cy="2013769"/>
            </a:xfrm>
            <a:prstGeom prst="line">
              <a:avLst/>
            </a:prstGeom>
            <a:noFill/>
            <a:ln w="28575">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72000" rIns="72000" bIns="72000"/>
            <a:lstStyle/>
            <a:p>
              <a:endParaRPr lang="en-US" sz="1200" dirty="0"/>
            </a:p>
          </p:txBody>
        </p:sp>
        <p:sp>
          <p:nvSpPr>
            <p:cNvPr id="81" name="Rectangle 19"/>
            <p:cNvSpPr>
              <a:spLocks noChangeArrowheads="1"/>
            </p:cNvSpPr>
            <p:nvPr/>
          </p:nvSpPr>
          <p:spPr bwMode="auto">
            <a:xfrm>
              <a:off x="7136128" y="2199422"/>
              <a:ext cx="1058109" cy="608619"/>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72000" rIns="72000" bIns="72000" anchor="ctr"/>
            <a:lstStyle/>
            <a:p>
              <a:pPr algn="ctr" defTabSz="857250">
                <a:spcBef>
                  <a:spcPct val="0"/>
                </a:spcBef>
              </a:pPr>
              <a:r>
                <a:rPr lang="en-US" sz="1200" b="1" dirty="0"/>
                <a:t>A</a:t>
              </a:r>
            </a:p>
            <a:p>
              <a:pPr algn="ctr" defTabSz="857250">
                <a:spcBef>
                  <a:spcPct val="0"/>
                </a:spcBef>
              </a:pPr>
              <a:r>
                <a:rPr lang="en-US" sz="1200" b="1" dirty="0"/>
                <a:t>To be </a:t>
              </a:r>
              <a:br>
                <a:rPr lang="en-US" sz="1200" b="1" dirty="0"/>
              </a:br>
              <a:r>
                <a:rPr lang="en-US" sz="1200" b="1" dirty="0"/>
                <a:t>implemented</a:t>
              </a:r>
            </a:p>
          </p:txBody>
        </p:sp>
        <p:sp>
          <p:nvSpPr>
            <p:cNvPr id="82" name="Rectangle 20"/>
            <p:cNvSpPr>
              <a:spLocks noChangeArrowheads="1"/>
            </p:cNvSpPr>
            <p:nvPr/>
          </p:nvSpPr>
          <p:spPr bwMode="auto">
            <a:xfrm>
              <a:off x="5668210" y="3709070"/>
              <a:ext cx="850572" cy="556815"/>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72000" rIns="72000" bIns="72000" anchor="ctr"/>
            <a:lstStyle/>
            <a:p>
              <a:pPr algn="ctr" defTabSz="857250">
                <a:spcBef>
                  <a:spcPct val="0"/>
                </a:spcBef>
              </a:pPr>
              <a:r>
                <a:rPr lang="en-US" sz="1200" b="1" dirty="0"/>
                <a:t>C</a:t>
              </a:r>
            </a:p>
            <a:p>
              <a:pPr algn="ctr" defTabSz="857250">
                <a:spcBef>
                  <a:spcPct val="0"/>
                </a:spcBef>
              </a:pPr>
              <a:r>
                <a:rPr lang="en-US" sz="1200" b="1" dirty="0"/>
                <a:t>Garbage </a:t>
              </a:r>
            </a:p>
            <a:p>
              <a:pPr algn="ctr" defTabSz="857250">
                <a:spcBef>
                  <a:spcPct val="0"/>
                </a:spcBef>
              </a:pPr>
              <a:r>
                <a:rPr lang="en-US" sz="1200" b="1" dirty="0"/>
                <a:t>can</a:t>
              </a:r>
            </a:p>
          </p:txBody>
        </p:sp>
        <p:sp>
          <p:nvSpPr>
            <p:cNvPr id="83" name="Text Box 21"/>
            <p:cNvSpPr txBox="1">
              <a:spLocks noChangeArrowheads="1"/>
            </p:cNvSpPr>
            <p:nvPr/>
          </p:nvSpPr>
          <p:spPr bwMode="auto">
            <a:xfrm rot="16200000">
              <a:off x="3090386" y="2914584"/>
              <a:ext cx="2914258" cy="2573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36512" tIns="36000" rIns="36512" bIns="36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b="1" dirty="0"/>
                <a:t>Complexity of implementation (Efforts)</a:t>
              </a:r>
              <a:endParaRPr lang="en-US" sz="1400" dirty="0"/>
            </a:p>
          </p:txBody>
        </p:sp>
        <p:sp>
          <p:nvSpPr>
            <p:cNvPr id="84" name="Text Box 22"/>
            <p:cNvSpPr txBox="1">
              <a:spLocks noChangeArrowheads="1"/>
            </p:cNvSpPr>
            <p:nvPr/>
          </p:nvSpPr>
          <p:spPr bwMode="auto">
            <a:xfrm rot="16200000">
              <a:off x="3420016" y="2922278"/>
              <a:ext cx="2882511" cy="241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36512" tIns="36000" rIns="36512" bIns="36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100" dirty="0"/>
                <a:t>high	       medium	               low</a:t>
              </a:r>
              <a:endParaRPr lang="en-US" sz="1600" dirty="0"/>
            </a:p>
          </p:txBody>
        </p:sp>
        <p:sp>
          <p:nvSpPr>
            <p:cNvPr id="85" name="Text Box 24"/>
            <p:cNvSpPr txBox="1">
              <a:spLocks noChangeArrowheads="1"/>
            </p:cNvSpPr>
            <p:nvPr/>
          </p:nvSpPr>
          <p:spPr bwMode="auto">
            <a:xfrm>
              <a:off x="5456041" y="2853415"/>
              <a:ext cx="315271" cy="33007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dirty="0"/>
                <a:t>C</a:t>
              </a:r>
            </a:p>
          </p:txBody>
        </p:sp>
        <p:sp>
          <p:nvSpPr>
            <p:cNvPr id="86" name="Text Box 25"/>
            <p:cNvSpPr txBox="1">
              <a:spLocks noChangeArrowheads="1"/>
            </p:cNvSpPr>
            <p:nvPr/>
          </p:nvSpPr>
          <p:spPr bwMode="auto">
            <a:xfrm>
              <a:off x="5456041" y="3831490"/>
              <a:ext cx="315271" cy="33007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dirty="0"/>
                <a:t>C</a:t>
              </a:r>
            </a:p>
          </p:txBody>
        </p:sp>
        <p:sp>
          <p:nvSpPr>
            <p:cNvPr id="87" name="Text Box 26"/>
            <p:cNvSpPr txBox="1">
              <a:spLocks noChangeArrowheads="1"/>
            </p:cNvSpPr>
            <p:nvPr/>
          </p:nvSpPr>
          <p:spPr bwMode="auto">
            <a:xfrm>
              <a:off x="5456041" y="1860568"/>
              <a:ext cx="315271" cy="33007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dirty="0"/>
                <a:t>A</a:t>
              </a:r>
            </a:p>
          </p:txBody>
        </p:sp>
        <p:sp>
          <p:nvSpPr>
            <p:cNvPr id="88" name="Text Box 27"/>
            <p:cNvSpPr txBox="1">
              <a:spLocks noChangeArrowheads="1"/>
            </p:cNvSpPr>
            <p:nvPr/>
          </p:nvSpPr>
          <p:spPr bwMode="auto">
            <a:xfrm>
              <a:off x="6501688" y="1860568"/>
              <a:ext cx="315271" cy="33007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dirty="0"/>
                <a:t>A</a:t>
              </a:r>
            </a:p>
          </p:txBody>
        </p:sp>
        <p:sp>
          <p:nvSpPr>
            <p:cNvPr id="89" name="Text Box 28"/>
            <p:cNvSpPr txBox="1">
              <a:spLocks noChangeArrowheads="1"/>
            </p:cNvSpPr>
            <p:nvPr/>
          </p:nvSpPr>
          <p:spPr bwMode="auto">
            <a:xfrm>
              <a:off x="7510554" y="1860568"/>
              <a:ext cx="315271" cy="33007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dirty="0"/>
                <a:t>A</a:t>
              </a:r>
            </a:p>
          </p:txBody>
        </p:sp>
        <p:sp>
          <p:nvSpPr>
            <p:cNvPr id="90" name="Text Box 29"/>
            <p:cNvSpPr txBox="1">
              <a:spLocks noChangeArrowheads="1"/>
            </p:cNvSpPr>
            <p:nvPr/>
          </p:nvSpPr>
          <p:spPr bwMode="auto">
            <a:xfrm>
              <a:off x="7510554" y="2853415"/>
              <a:ext cx="315271" cy="33007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dirty="0"/>
                <a:t>A</a:t>
              </a:r>
            </a:p>
          </p:txBody>
        </p:sp>
        <p:sp>
          <p:nvSpPr>
            <p:cNvPr id="91" name="Text Box 30"/>
            <p:cNvSpPr txBox="1">
              <a:spLocks noChangeArrowheads="1"/>
            </p:cNvSpPr>
            <p:nvPr/>
          </p:nvSpPr>
          <p:spPr bwMode="auto">
            <a:xfrm>
              <a:off x="6501688" y="3846264"/>
              <a:ext cx="315271" cy="33007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dirty="0"/>
                <a:t>C</a:t>
              </a:r>
            </a:p>
          </p:txBody>
        </p:sp>
        <p:sp>
          <p:nvSpPr>
            <p:cNvPr id="92" name="Text Box 31"/>
            <p:cNvSpPr txBox="1">
              <a:spLocks noChangeArrowheads="1"/>
            </p:cNvSpPr>
            <p:nvPr/>
          </p:nvSpPr>
          <p:spPr bwMode="auto">
            <a:xfrm>
              <a:off x="7510554" y="3846264"/>
              <a:ext cx="315271" cy="33007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dirty="0"/>
                <a:t>B</a:t>
              </a:r>
            </a:p>
          </p:txBody>
        </p:sp>
        <p:sp>
          <p:nvSpPr>
            <p:cNvPr id="93" name="Text Box 32"/>
            <p:cNvSpPr txBox="1">
              <a:spLocks noChangeArrowheads="1"/>
            </p:cNvSpPr>
            <p:nvPr/>
          </p:nvSpPr>
          <p:spPr bwMode="auto">
            <a:xfrm>
              <a:off x="6501688" y="2853415"/>
              <a:ext cx="315271" cy="33007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72000" tIns="72000" rIns="72000" bIns="72000">
              <a:spAutoFit/>
            </a:bodyPr>
            <a:lstStyle>
              <a:lvl1pPr defTabSz="857250">
                <a:spcBef>
                  <a:spcPct val="0"/>
                </a:spcBef>
                <a:defRPr sz="2400">
                  <a:solidFill>
                    <a:schemeClr val="tx1"/>
                  </a:solidFill>
                  <a:latin typeface="Arial" charset="0"/>
                </a:defRPr>
              </a:lvl1pPr>
              <a:lvl2pPr marL="619125" defTabSz="857250">
                <a:spcBef>
                  <a:spcPct val="0"/>
                </a:spcBef>
                <a:defRPr sz="2400">
                  <a:solidFill>
                    <a:schemeClr val="tx1"/>
                  </a:solidFill>
                  <a:latin typeface="Arial" charset="0"/>
                </a:defRPr>
              </a:lvl2pPr>
              <a:lvl3pPr marL="1238250" defTabSz="857250">
                <a:spcBef>
                  <a:spcPct val="0"/>
                </a:spcBef>
                <a:defRPr sz="2400">
                  <a:solidFill>
                    <a:schemeClr val="tx1"/>
                  </a:solidFill>
                  <a:latin typeface="Arial" charset="0"/>
                </a:defRPr>
              </a:lvl3pPr>
              <a:lvl4pPr marL="1857375" defTabSz="857250">
                <a:spcBef>
                  <a:spcPct val="0"/>
                </a:spcBef>
                <a:defRPr sz="2400">
                  <a:solidFill>
                    <a:schemeClr val="tx1"/>
                  </a:solidFill>
                  <a:latin typeface="Arial" charset="0"/>
                </a:defRPr>
              </a:lvl4pPr>
              <a:lvl5pPr marL="2476500" defTabSz="857250">
                <a:spcBef>
                  <a:spcPct val="0"/>
                </a:spcBef>
                <a:defRPr sz="2400">
                  <a:solidFill>
                    <a:schemeClr val="tx1"/>
                  </a:solidFill>
                  <a:latin typeface="Arial" charset="0"/>
                </a:defRPr>
              </a:lvl5pPr>
              <a:lvl6pPr marL="2933700" defTabSz="857250" eaLnBrk="0" fontAlgn="base" hangingPunct="0">
                <a:spcBef>
                  <a:spcPct val="0"/>
                </a:spcBef>
                <a:spcAft>
                  <a:spcPct val="0"/>
                </a:spcAft>
                <a:defRPr sz="2400">
                  <a:solidFill>
                    <a:schemeClr val="tx1"/>
                  </a:solidFill>
                  <a:latin typeface="Arial" charset="0"/>
                </a:defRPr>
              </a:lvl6pPr>
              <a:lvl7pPr marL="3390900" defTabSz="857250" eaLnBrk="0" fontAlgn="base" hangingPunct="0">
                <a:spcBef>
                  <a:spcPct val="0"/>
                </a:spcBef>
                <a:spcAft>
                  <a:spcPct val="0"/>
                </a:spcAft>
                <a:defRPr sz="2400">
                  <a:solidFill>
                    <a:schemeClr val="tx1"/>
                  </a:solidFill>
                  <a:latin typeface="Arial" charset="0"/>
                </a:defRPr>
              </a:lvl7pPr>
              <a:lvl8pPr marL="3848100" defTabSz="857250" eaLnBrk="0" fontAlgn="base" hangingPunct="0">
                <a:spcBef>
                  <a:spcPct val="0"/>
                </a:spcBef>
                <a:spcAft>
                  <a:spcPct val="0"/>
                </a:spcAft>
                <a:defRPr sz="2400">
                  <a:solidFill>
                    <a:schemeClr val="tx1"/>
                  </a:solidFill>
                  <a:latin typeface="Arial" charset="0"/>
                </a:defRPr>
              </a:lvl8pPr>
              <a:lvl9pPr marL="4305300" defTabSz="857250" eaLnBrk="0" fontAlgn="base" hangingPunct="0">
                <a:spcBef>
                  <a:spcPct val="0"/>
                </a:spcBef>
                <a:spcAft>
                  <a:spcPct val="0"/>
                </a:spcAft>
                <a:defRPr sz="2400">
                  <a:solidFill>
                    <a:schemeClr val="tx1"/>
                  </a:solidFill>
                  <a:latin typeface="Arial" charset="0"/>
                </a:defRPr>
              </a:lvl9pPr>
            </a:lstStyle>
            <a:p>
              <a:pPr>
                <a:spcBef>
                  <a:spcPct val="50000"/>
                </a:spcBef>
              </a:pPr>
              <a:r>
                <a:rPr lang="en-US" sz="1200" dirty="0"/>
                <a:t>B</a:t>
              </a:r>
            </a:p>
          </p:txBody>
        </p:sp>
        <p:sp>
          <p:nvSpPr>
            <p:cNvPr id="94" name="Rectangle 33"/>
            <p:cNvSpPr>
              <a:spLocks noChangeArrowheads="1"/>
            </p:cNvSpPr>
            <p:nvPr/>
          </p:nvSpPr>
          <p:spPr bwMode="auto">
            <a:xfrm rot="2659226">
              <a:off x="6496290" y="3268355"/>
              <a:ext cx="1181580" cy="553964"/>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72000" rIns="72000" bIns="72000" anchor="ctr"/>
            <a:lstStyle/>
            <a:p>
              <a:pPr algn="ctr" defTabSz="857250">
                <a:spcBef>
                  <a:spcPct val="0"/>
                </a:spcBef>
              </a:pPr>
              <a:r>
                <a:rPr lang="en-US" sz="1200" b="1" dirty="0"/>
                <a:t>B </a:t>
              </a:r>
            </a:p>
            <a:p>
              <a:pPr algn="ctr" defTabSz="857250">
                <a:spcBef>
                  <a:spcPct val="0"/>
                </a:spcBef>
              </a:pPr>
              <a:r>
                <a:rPr lang="en-US" sz="1200" b="1" dirty="0"/>
                <a:t>To be decided </a:t>
              </a:r>
              <a:br>
                <a:rPr lang="en-US" sz="1200" b="1" dirty="0"/>
              </a:br>
              <a:r>
                <a:rPr lang="en-US" sz="1200" b="1" dirty="0"/>
                <a:t>case to case</a:t>
              </a:r>
            </a:p>
          </p:txBody>
        </p:sp>
        <p:sp>
          <p:nvSpPr>
            <p:cNvPr id="95" name="Oval 36"/>
            <p:cNvSpPr>
              <a:spLocks noChangeArrowheads="1"/>
            </p:cNvSpPr>
            <p:nvPr/>
          </p:nvSpPr>
          <p:spPr bwMode="auto">
            <a:xfrm>
              <a:off x="6186417" y="1576896"/>
              <a:ext cx="1324136" cy="283671"/>
            </a:xfrm>
            <a:prstGeom prst="ellipse">
              <a:avLst/>
            </a:prstGeom>
            <a:solidFill>
              <a:schemeClr val="bg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72000" tIns="72000" rIns="72000" bIns="72000" anchor="ctr"/>
            <a:lstStyle/>
            <a:p>
              <a:pPr algn="ctr" defTabSz="857250"/>
              <a:r>
                <a:rPr lang="en-US" sz="1200" dirty="0"/>
                <a:t>Quick Wins</a:t>
              </a:r>
            </a:p>
          </p:txBody>
        </p:sp>
      </p:grpSp>
      <p:graphicFrame>
        <p:nvGraphicFramePr>
          <p:cNvPr id="30" name="Tabelle 29"/>
          <p:cNvGraphicFramePr>
            <a:graphicFrameLocks noGrp="1"/>
          </p:cNvGraphicFramePr>
          <p:nvPr>
            <p:extLst>
              <p:ext uri="{D42A27DB-BD31-4B8C-83A1-F6EECF244321}">
                <p14:modId xmlns:p14="http://schemas.microsoft.com/office/powerpoint/2010/main" val="3055452548"/>
              </p:ext>
            </p:extLst>
          </p:nvPr>
        </p:nvGraphicFramePr>
        <p:xfrm>
          <a:off x="184005" y="953393"/>
          <a:ext cx="8534400" cy="1691640"/>
        </p:xfrm>
        <a:graphic>
          <a:graphicData uri="http://schemas.openxmlformats.org/drawingml/2006/table">
            <a:tbl>
              <a:tblPr firstRow="1" bandRow="1">
                <a:tableStyleId>{5C22544A-7EE6-4342-B048-85BDC9FD1C3A}</a:tableStyleId>
              </a:tblPr>
              <a:tblGrid>
                <a:gridCol w="461083">
                  <a:extLst>
                    <a:ext uri="{9D8B030D-6E8A-4147-A177-3AD203B41FA5}">
                      <a16:colId xmlns:a16="http://schemas.microsoft.com/office/drawing/2014/main" val="20000"/>
                    </a:ext>
                  </a:extLst>
                </a:gridCol>
                <a:gridCol w="6480720">
                  <a:extLst>
                    <a:ext uri="{9D8B030D-6E8A-4147-A177-3AD203B41FA5}">
                      <a16:colId xmlns:a16="http://schemas.microsoft.com/office/drawing/2014/main" val="20001"/>
                    </a:ext>
                  </a:extLst>
                </a:gridCol>
                <a:gridCol w="1592597">
                  <a:extLst>
                    <a:ext uri="{9D8B030D-6E8A-4147-A177-3AD203B41FA5}">
                      <a16:colId xmlns:a16="http://schemas.microsoft.com/office/drawing/2014/main" val="20002"/>
                    </a:ext>
                  </a:extLst>
                </a:gridCol>
              </a:tblGrid>
              <a:tr h="370840">
                <a:tc>
                  <a:txBody>
                    <a:bodyPr/>
                    <a:lstStyle/>
                    <a:p>
                      <a:r>
                        <a:rPr lang="en-US" sz="1600" dirty="0"/>
                        <a:t>#</a:t>
                      </a:r>
                    </a:p>
                  </a:txBody>
                  <a:tcPr/>
                </a:tc>
                <a:tc>
                  <a:txBody>
                    <a:bodyPr/>
                    <a:lstStyle/>
                    <a:p>
                      <a:r>
                        <a:rPr lang="en-US" sz="1600" dirty="0"/>
                        <a:t>Potential</a:t>
                      </a:r>
                      <a:r>
                        <a:rPr lang="en-US" sz="1600" baseline="0" dirty="0"/>
                        <a:t> solutions (linked to the problems root cause)</a:t>
                      </a:r>
                      <a:endParaRPr lang="en-US" sz="1600" dirty="0"/>
                    </a:p>
                  </a:txBody>
                  <a:tcPr/>
                </a:tc>
                <a:tc>
                  <a:txBody>
                    <a:bodyPr/>
                    <a:lstStyle/>
                    <a:p>
                      <a:r>
                        <a:rPr lang="en-US" sz="1600" dirty="0"/>
                        <a:t>Prioritization  (A,</a:t>
                      </a:r>
                      <a:r>
                        <a:rPr lang="en-US" sz="1600" baseline="0" dirty="0"/>
                        <a:t> B, C) </a:t>
                      </a:r>
                      <a:r>
                        <a:rPr lang="en-US" sz="1600" baseline="0" dirty="0">
                          <a:sym typeface="Wingdings" panose="05000000000000000000" pitchFamily="2" charset="2"/>
                        </a:rPr>
                        <a:t></a:t>
                      </a:r>
                      <a:endParaRPr lang="en-US" sz="1600" dirty="0"/>
                    </a:p>
                  </a:txBody>
                  <a:tcPr/>
                </a:tc>
                <a:extLst>
                  <a:ext uri="{0D108BD9-81ED-4DB2-BD59-A6C34878D82A}">
                    <a16:rowId xmlns:a16="http://schemas.microsoft.com/office/drawing/2014/main" val="10000"/>
                  </a:ext>
                </a:extLst>
              </a:tr>
              <a:tr h="370840">
                <a:tc>
                  <a:txBody>
                    <a:bodyPr/>
                    <a:lstStyle/>
                    <a:p>
                      <a:r>
                        <a:rPr lang="en-US" sz="1600" dirty="0"/>
                        <a:t>1</a:t>
                      </a:r>
                    </a:p>
                  </a:txBody>
                  <a:tcPr/>
                </a:tc>
                <a:tc>
                  <a:txBody>
                    <a:bodyPr/>
                    <a:lstStyle/>
                    <a:p>
                      <a:r>
                        <a:rPr lang="en-US" sz="1600" dirty="0"/>
                        <a:t>Lifting Rig </a:t>
                      </a:r>
                    </a:p>
                  </a:txBody>
                  <a:tcPr/>
                </a:tc>
                <a:tc>
                  <a:txBody>
                    <a:bodyPr/>
                    <a:lstStyle/>
                    <a:p>
                      <a:r>
                        <a:rPr lang="en-US" sz="1600" dirty="0"/>
                        <a:t>A</a:t>
                      </a:r>
                    </a:p>
                  </a:txBody>
                  <a:tcPr/>
                </a:tc>
                <a:extLst>
                  <a:ext uri="{0D108BD9-81ED-4DB2-BD59-A6C34878D82A}">
                    <a16:rowId xmlns:a16="http://schemas.microsoft.com/office/drawing/2014/main" val="10001"/>
                  </a:ext>
                </a:extLst>
              </a:tr>
              <a:tr h="370840">
                <a:tc>
                  <a:txBody>
                    <a:bodyPr/>
                    <a:lstStyle/>
                    <a:p>
                      <a:r>
                        <a:rPr lang="en-US" sz="1600" dirty="0"/>
                        <a:t>2</a:t>
                      </a:r>
                    </a:p>
                  </a:txBody>
                  <a:tcPr/>
                </a:tc>
                <a:tc>
                  <a:txBody>
                    <a:bodyPr/>
                    <a:lstStyle/>
                    <a:p>
                      <a:r>
                        <a:rPr lang="en-US" sz="1600" dirty="0"/>
                        <a:t>Guide Pins for Fixture Location</a:t>
                      </a:r>
                    </a:p>
                  </a:txBody>
                  <a:tcPr/>
                </a:tc>
                <a:tc>
                  <a:txBody>
                    <a:bodyPr/>
                    <a:lstStyle/>
                    <a:p>
                      <a:r>
                        <a:rPr lang="en-US" sz="1600" dirty="0"/>
                        <a:t>B</a:t>
                      </a:r>
                    </a:p>
                  </a:txBody>
                  <a:tcPr/>
                </a:tc>
                <a:extLst>
                  <a:ext uri="{0D108BD9-81ED-4DB2-BD59-A6C34878D82A}">
                    <a16:rowId xmlns:a16="http://schemas.microsoft.com/office/drawing/2014/main" val="10002"/>
                  </a:ext>
                </a:extLst>
              </a:tr>
              <a:tr h="370840">
                <a:tc>
                  <a:txBody>
                    <a:bodyPr/>
                    <a:lstStyle/>
                    <a:p>
                      <a:r>
                        <a:rPr lang="en-US" sz="1600" dirty="0"/>
                        <a:t>3</a:t>
                      </a:r>
                    </a:p>
                  </a:txBody>
                  <a:tcPr/>
                </a:tc>
                <a:tc>
                  <a:txBody>
                    <a:bodyPr/>
                    <a:lstStyle/>
                    <a:p>
                      <a:pPr marL="0" marR="0" lvl="0" indent="0" algn="l" defTabSz="1433779" rtl="0" eaLnBrk="1" fontAlgn="auto" latinLnBrk="0" hangingPunct="1">
                        <a:lnSpc>
                          <a:spcPct val="100000"/>
                        </a:lnSpc>
                        <a:spcBef>
                          <a:spcPts val="0"/>
                        </a:spcBef>
                        <a:spcAft>
                          <a:spcPts val="0"/>
                        </a:spcAft>
                        <a:buClrTx/>
                        <a:buSzTx/>
                        <a:buFontTx/>
                        <a:buNone/>
                        <a:tabLst/>
                        <a:defRPr/>
                      </a:pPr>
                      <a:r>
                        <a:rPr lang="en-US" sz="1600" dirty="0"/>
                        <a:t>Re-Design of Machine Clamping </a:t>
                      </a:r>
                    </a:p>
                  </a:txBody>
                  <a:tcPr/>
                </a:tc>
                <a:tc>
                  <a:txBody>
                    <a:bodyPr/>
                    <a:lstStyle/>
                    <a:p>
                      <a:r>
                        <a:rPr lang="en-US" sz="1600" dirty="0"/>
                        <a:t>C</a:t>
                      </a:r>
                    </a:p>
                  </a:txBody>
                  <a:tcPr/>
                </a:tc>
                <a:extLst>
                  <a:ext uri="{0D108BD9-81ED-4DB2-BD59-A6C34878D82A}">
                    <a16:rowId xmlns:a16="http://schemas.microsoft.com/office/drawing/2014/main" val="10003"/>
                  </a:ext>
                </a:extLst>
              </a:tr>
            </a:tbl>
          </a:graphicData>
        </a:graphic>
      </p:graphicFrame>
      <p:sp>
        <p:nvSpPr>
          <p:cNvPr id="2" name="TextBox 1">
            <a:extLst>
              <a:ext uri="{FF2B5EF4-FFF2-40B4-BE49-F238E27FC236}">
                <a16:creationId xmlns:a16="http://schemas.microsoft.com/office/drawing/2014/main" id="{28CE5A2D-AEB5-489C-A19F-419AA8F9010E}"/>
              </a:ext>
            </a:extLst>
          </p:cNvPr>
          <p:cNvSpPr txBox="1"/>
          <p:nvPr/>
        </p:nvSpPr>
        <p:spPr>
          <a:xfrm>
            <a:off x="542737" y="2989161"/>
            <a:ext cx="7902634" cy="830997"/>
          </a:xfrm>
          <a:prstGeom prst="rect">
            <a:avLst/>
          </a:prstGeom>
          <a:noFill/>
        </p:spPr>
        <p:txBody>
          <a:bodyPr wrap="square" rtlCol="0">
            <a:spAutoFit/>
          </a:bodyPr>
          <a:lstStyle/>
          <a:p>
            <a:r>
              <a:rPr lang="en-US" sz="1600" dirty="0"/>
              <a:t>After careful analysis within the project the idea to be taken forward was the lifting rig.</a:t>
            </a:r>
          </a:p>
          <a:p>
            <a:endParaRPr lang="en-US" sz="1600" dirty="0"/>
          </a:p>
          <a:p>
            <a:r>
              <a:rPr lang="en-US" sz="1600" dirty="0"/>
              <a:t>The action plan below shows the process from the design stage to the finished project</a:t>
            </a:r>
          </a:p>
        </p:txBody>
      </p:sp>
      <p:pic>
        <p:nvPicPr>
          <p:cNvPr id="5" name="Audio 4">
            <a:hlinkClick r:id="" action="ppaction://media"/>
            <a:extLst>
              <a:ext uri="{FF2B5EF4-FFF2-40B4-BE49-F238E27FC236}">
                <a16:creationId xmlns:a16="http://schemas.microsoft.com/office/drawing/2014/main" id="{2F6BD643-6F13-5F2E-3FA7-3AD60083679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98338" y="8897938"/>
            <a:ext cx="487362" cy="487362"/>
          </a:xfrm>
          <a:prstGeom prst="rect">
            <a:avLst/>
          </a:prstGeom>
        </p:spPr>
      </p:pic>
    </p:spTree>
  </p:cSld>
  <p:clrMapOvr>
    <a:masterClrMapping/>
  </p:clrMapOvr>
  <p:transition advTm="2404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el 2"/>
          <p:cNvSpPr>
            <a:spLocks noGrp="1"/>
          </p:cNvSpPr>
          <p:nvPr>
            <p:ph type="title"/>
          </p:nvPr>
        </p:nvSpPr>
        <p:spPr/>
        <p:txBody>
          <a:bodyPr/>
          <a:lstStyle/>
          <a:p>
            <a:r>
              <a:rPr lang="en-US" dirty="0"/>
              <a:t>Sketches / Designs </a:t>
            </a:r>
          </a:p>
        </p:txBody>
      </p:sp>
      <p:pic>
        <p:nvPicPr>
          <p:cNvPr id="4" name="Picture 3">
            <a:extLst>
              <a:ext uri="{FF2B5EF4-FFF2-40B4-BE49-F238E27FC236}">
                <a16:creationId xmlns:a16="http://schemas.microsoft.com/office/drawing/2014/main" id="{665B1B58-83A4-470E-84CC-8EA92A6FFE85}"/>
              </a:ext>
            </a:extLst>
          </p:cNvPr>
          <p:cNvPicPr>
            <a:picLocks noChangeAspect="1"/>
          </p:cNvPicPr>
          <p:nvPr/>
        </p:nvPicPr>
        <p:blipFill>
          <a:blip r:embed="rId4"/>
          <a:stretch>
            <a:fillRect/>
          </a:stretch>
        </p:blipFill>
        <p:spPr>
          <a:xfrm>
            <a:off x="352128" y="1200200"/>
            <a:ext cx="5541744" cy="4054191"/>
          </a:xfrm>
          <a:prstGeom prst="rect">
            <a:avLst/>
          </a:prstGeom>
        </p:spPr>
      </p:pic>
      <p:pic>
        <p:nvPicPr>
          <p:cNvPr id="5" name="Picture 4">
            <a:extLst>
              <a:ext uri="{FF2B5EF4-FFF2-40B4-BE49-F238E27FC236}">
                <a16:creationId xmlns:a16="http://schemas.microsoft.com/office/drawing/2014/main" id="{7ECD1134-D21C-463B-A141-FC150CF2B62C}"/>
              </a:ext>
            </a:extLst>
          </p:cNvPr>
          <p:cNvPicPr>
            <a:picLocks noChangeAspect="1"/>
          </p:cNvPicPr>
          <p:nvPr/>
        </p:nvPicPr>
        <p:blipFill>
          <a:blip r:embed="rId5"/>
          <a:stretch>
            <a:fillRect/>
          </a:stretch>
        </p:blipFill>
        <p:spPr>
          <a:xfrm>
            <a:off x="5901714" y="4152528"/>
            <a:ext cx="6346486" cy="4602879"/>
          </a:xfrm>
          <a:prstGeom prst="rect">
            <a:avLst/>
          </a:prstGeom>
        </p:spPr>
      </p:pic>
      <p:cxnSp>
        <p:nvCxnSpPr>
          <p:cNvPr id="7" name="Straight Arrow Connector 6">
            <a:extLst>
              <a:ext uri="{FF2B5EF4-FFF2-40B4-BE49-F238E27FC236}">
                <a16:creationId xmlns:a16="http://schemas.microsoft.com/office/drawing/2014/main" id="{53006EB6-C29B-4986-B58D-D0B3E12302E9}"/>
              </a:ext>
            </a:extLst>
          </p:cNvPr>
          <p:cNvCxnSpPr/>
          <p:nvPr/>
        </p:nvCxnSpPr>
        <p:spPr>
          <a:xfrm flipH="1">
            <a:off x="4960640" y="1429999"/>
            <a:ext cx="2808312" cy="1210361"/>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E73774F-00AA-422F-9015-7611F0BAF52E}"/>
              </a:ext>
            </a:extLst>
          </p:cNvPr>
          <p:cNvSpPr txBox="1"/>
          <p:nvPr/>
        </p:nvSpPr>
        <p:spPr>
          <a:xfrm>
            <a:off x="7768952" y="565999"/>
            <a:ext cx="4320480" cy="1200329"/>
          </a:xfrm>
          <a:prstGeom prst="rect">
            <a:avLst/>
          </a:prstGeom>
          <a:noFill/>
        </p:spPr>
        <p:txBody>
          <a:bodyPr wrap="square" rtlCol="0">
            <a:spAutoFit/>
          </a:bodyPr>
          <a:lstStyle/>
          <a:p>
            <a:r>
              <a:rPr lang="en-US" sz="1800" dirty="0"/>
              <a:t>The Designs and Sketches of the proposed lifting rig benefited me when taking them to the next step of 3D Modelling</a:t>
            </a:r>
            <a:endParaRPr lang="en-GB" sz="1800" dirty="0"/>
          </a:p>
        </p:txBody>
      </p:sp>
      <p:cxnSp>
        <p:nvCxnSpPr>
          <p:cNvPr id="10" name="Straight Arrow Connector 9">
            <a:extLst>
              <a:ext uri="{FF2B5EF4-FFF2-40B4-BE49-F238E27FC236}">
                <a16:creationId xmlns:a16="http://schemas.microsoft.com/office/drawing/2014/main" id="{DFE35440-7429-40EF-8B9E-0BAF9A7BF20C}"/>
              </a:ext>
            </a:extLst>
          </p:cNvPr>
          <p:cNvCxnSpPr>
            <a:cxnSpLocks/>
          </p:cNvCxnSpPr>
          <p:nvPr/>
        </p:nvCxnSpPr>
        <p:spPr>
          <a:xfrm>
            <a:off x="4854064" y="7290671"/>
            <a:ext cx="3021464" cy="349920"/>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A9E10F8-8C2D-4ACE-A192-B9358A3E0ED5}"/>
              </a:ext>
            </a:extLst>
          </p:cNvPr>
          <p:cNvSpPr txBox="1"/>
          <p:nvPr/>
        </p:nvSpPr>
        <p:spPr>
          <a:xfrm>
            <a:off x="908680" y="6716628"/>
            <a:ext cx="3816424" cy="923330"/>
          </a:xfrm>
          <a:prstGeom prst="rect">
            <a:avLst/>
          </a:prstGeom>
          <a:noFill/>
        </p:spPr>
        <p:txBody>
          <a:bodyPr wrap="square" rtlCol="0">
            <a:spAutoFit/>
          </a:bodyPr>
          <a:lstStyle/>
          <a:p>
            <a:r>
              <a:rPr lang="en-US" sz="1800" dirty="0"/>
              <a:t>The Designs here mainly show how I was expecting the finished product to turn out.</a:t>
            </a:r>
            <a:endParaRPr lang="en-GB" sz="1800" dirty="0"/>
          </a:p>
        </p:txBody>
      </p:sp>
      <p:pic>
        <p:nvPicPr>
          <p:cNvPr id="6" name="Audio 5">
            <a:hlinkClick r:id="" action="ppaction://media"/>
            <a:extLst>
              <a:ext uri="{FF2B5EF4-FFF2-40B4-BE49-F238E27FC236}">
                <a16:creationId xmlns:a16="http://schemas.microsoft.com/office/drawing/2014/main" id="{B93358CA-CB97-20DE-893D-E10859D983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098338" y="8897938"/>
            <a:ext cx="487362" cy="487362"/>
          </a:xfrm>
          <a:prstGeom prst="rect">
            <a:avLst/>
          </a:prstGeom>
        </p:spPr>
      </p:pic>
    </p:spTree>
    <p:extLst>
      <p:ext uri="{BB962C8B-B14F-4D97-AF65-F5344CB8AC3E}">
        <p14:creationId xmlns:p14="http://schemas.microsoft.com/office/powerpoint/2010/main" val="3365338841"/>
      </p:ext>
    </p:extLst>
  </p:cSld>
  <p:clrMapOvr>
    <a:masterClrMapping/>
  </p:clrMapOvr>
  <p:transition advTm="28849">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553405" y="565997"/>
            <a:ext cx="11694795" cy="634204"/>
          </a:xfrm>
        </p:spPr>
        <p:txBody>
          <a:bodyPr/>
          <a:lstStyle/>
          <a:p>
            <a:r>
              <a:rPr lang="en-US" dirty="0"/>
              <a:t>Progression to 3D Modelling</a:t>
            </a:r>
            <a:br>
              <a:rPr lang="en-US" dirty="0"/>
            </a:br>
            <a:br>
              <a:rPr lang="en-US" dirty="0"/>
            </a:br>
            <a:endParaRPr lang="en-US" dirty="0">
              <a:solidFill>
                <a:schemeClr val="tx1"/>
              </a:solidFill>
            </a:endParaRPr>
          </a:p>
        </p:txBody>
      </p:sp>
      <p:sp>
        <p:nvSpPr>
          <p:cNvPr id="3" name="Datumsplatzhalter 2"/>
          <p:cNvSpPr>
            <a:spLocks noGrp="1"/>
          </p:cNvSpPr>
          <p:nvPr>
            <p:ph type="dt" sz="half" idx="2"/>
          </p:nvPr>
        </p:nvSpPr>
        <p:spPr/>
        <p:txBody>
          <a:bodyPr/>
          <a:lstStyle/>
          <a:p>
            <a:fld id="{446C7CFE-FDAE-4A50-A309-ACAE703BAE6B}" type="datetime3">
              <a:rPr lang="en-US" noProof="0" smtClean="0"/>
              <a:pPr/>
              <a:t>5 June 2022</a:t>
            </a:fld>
            <a:endParaRPr lang="en-US" noProof="0"/>
          </a:p>
        </p:txBody>
      </p:sp>
      <p:sp>
        <p:nvSpPr>
          <p:cNvPr id="4" name="Fußzeilenplatzhalter 3"/>
          <p:cNvSpPr>
            <a:spLocks noGrp="1"/>
          </p:cNvSpPr>
          <p:nvPr>
            <p:ph type="ftr" sz="quarter" idx="3"/>
          </p:nvPr>
        </p:nvSpPr>
        <p:spPr/>
        <p:txBody>
          <a:bodyPr/>
          <a:lstStyle/>
          <a:p>
            <a:r>
              <a:rPr lang="en-US"/>
              <a:t>Author , © Continental AG</a:t>
            </a:r>
            <a:endParaRPr lang="en-US" dirty="0"/>
          </a:p>
        </p:txBody>
      </p:sp>
      <p:sp>
        <p:nvSpPr>
          <p:cNvPr id="5" name="Foliennummernplatzhalter 4"/>
          <p:cNvSpPr>
            <a:spLocks noGrp="1"/>
          </p:cNvSpPr>
          <p:nvPr>
            <p:ph type="sldNum" sz="quarter" idx="4"/>
          </p:nvPr>
        </p:nvSpPr>
        <p:spPr/>
        <p:txBody>
          <a:bodyPr/>
          <a:lstStyle/>
          <a:p>
            <a:fld id="{ADA48181-2C78-49CB-8C52-912A07842C2E}" type="slidenum">
              <a:rPr lang="en-US" noProof="0" smtClean="0"/>
              <a:pPr/>
              <a:t>8</a:t>
            </a:fld>
            <a:endParaRPr lang="en-US" noProof="0"/>
          </a:p>
        </p:txBody>
      </p:sp>
      <p:pic>
        <p:nvPicPr>
          <p:cNvPr id="6" name="Picture 5">
            <a:extLst>
              <a:ext uri="{FF2B5EF4-FFF2-40B4-BE49-F238E27FC236}">
                <a16:creationId xmlns:a16="http://schemas.microsoft.com/office/drawing/2014/main" id="{2948FBA1-56A6-4CA3-B8E5-F7639B3AEEA3}"/>
              </a:ext>
            </a:extLst>
          </p:cNvPr>
          <p:cNvPicPr>
            <a:picLocks noChangeAspect="1"/>
          </p:cNvPicPr>
          <p:nvPr/>
        </p:nvPicPr>
        <p:blipFill>
          <a:blip r:embed="rId4"/>
          <a:stretch>
            <a:fillRect/>
          </a:stretch>
        </p:blipFill>
        <p:spPr>
          <a:xfrm>
            <a:off x="468251" y="1570413"/>
            <a:ext cx="5962405" cy="3487214"/>
          </a:xfrm>
          <a:prstGeom prst="rect">
            <a:avLst/>
          </a:prstGeom>
        </p:spPr>
      </p:pic>
      <p:pic>
        <p:nvPicPr>
          <p:cNvPr id="7" name="Picture 6">
            <a:extLst>
              <a:ext uri="{FF2B5EF4-FFF2-40B4-BE49-F238E27FC236}">
                <a16:creationId xmlns:a16="http://schemas.microsoft.com/office/drawing/2014/main" id="{88AC23D6-9402-45D4-962A-54306A36DC81}"/>
              </a:ext>
            </a:extLst>
          </p:cNvPr>
          <p:cNvPicPr>
            <a:picLocks noChangeAspect="1"/>
          </p:cNvPicPr>
          <p:nvPr/>
        </p:nvPicPr>
        <p:blipFill>
          <a:blip r:embed="rId5"/>
          <a:stretch>
            <a:fillRect/>
          </a:stretch>
        </p:blipFill>
        <p:spPr>
          <a:xfrm>
            <a:off x="6976864" y="4800600"/>
            <a:ext cx="5139373" cy="3603048"/>
          </a:xfrm>
          <a:prstGeom prst="rect">
            <a:avLst/>
          </a:prstGeom>
        </p:spPr>
      </p:pic>
      <p:cxnSp>
        <p:nvCxnSpPr>
          <p:cNvPr id="9" name="Straight Arrow Connector 8">
            <a:extLst>
              <a:ext uri="{FF2B5EF4-FFF2-40B4-BE49-F238E27FC236}">
                <a16:creationId xmlns:a16="http://schemas.microsoft.com/office/drawing/2014/main" id="{168962BA-A1A5-4069-892F-E62E325CB87A}"/>
              </a:ext>
            </a:extLst>
          </p:cNvPr>
          <p:cNvCxnSpPr/>
          <p:nvPr/>
        </p:nvCxnSpPr>
        <p:spPr>
          <a:xfrm flipH="1">
            <a:off x="5032648" y="1570413"/>
            <a:ext cx="2520280" cy="997939"/>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9D3366CA-6863-48E6-A20B-56D47A63C7CB}"/>
              </a:ext>
            </a:extLst>
          </p:cNvPr>
          <p:cNvSpPr txBox="1"/>
          <p:nvPr/>
        </p:nvSpPr>
        <p:spPr>
          <a:xfrm>
            <a:off x="7552928" y="883099"/>
            <a:ext cx="4190868" cy="923330"/>
          </a:xfrm>
          <a:prstGeom prst="rect">
            <a:avLst/>
          </a:prstGeom>
          <a:noFill/>
        </p:spPr>
        <p:txBody>
          <a:bodyPr wrap="square" rtlCol="0">
            <a:spAutoFit/>
          </a:bodyPr>
          <a:lstStyle/>
          <a:p>
            <a:r>
              <a:rPr lang="en-US" sz="1800" dirty="0"/>
              <a:t>Shown here is an exploded assembly model of the proposed product, made using </a:t>
            </a:r>
            <a:r>
              <a:rPr lang="en-US" sz="1800" dirty="0" err="1"/>
              <a:t>AutoDesk</a:t>
            </a:r>
            <a:r>
              <a:rPr lang="en-US" sz="1800" dirty="0"/>
              <a:t> Inventor.</a:t>
            </a:r>
            <a:endParaRPr lang="en-GB" sz="1800" dirty="0"/>
          </a:p>
        </p:txBody>
      </p:sp>
      <p:cxnSp>
        <p:nvCxnSpPr>
          <p:cNvPr id="12" name="Straight Arrow Connector 11">
            <a:extLst>
              <a:ext uri="{FF2B5EF4-FFF2-40B4-BE49-F238E27FC236}">
                <a16:creationId xmlns:a16="http://schemas.microsoft.com/office/drawing/2014/main" id="{A1D16617-8CE2-47E0-9536-814F94EACAFE}"/>
              </a:ext>
            </a:extLst>
          </p:cNvPr>
          <p:cNvCxnSpPr/>
          <p:nvPr/>
        </p:nvCxnSpPr>
        <p:spPr>
          <a:xfrm>
            <a:off x="5032648" y="6240760"/>
            <a:ext cx="1800200" cy="432048"/>
          </a:xfrm>
          <a:prstGeom prst="straightConnector1">
            <a:avLst/>
          </a:prstGeom>
          <a:ln w="952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F9288D2-1927-4C9A-B38F-A7FDBA1A9286}"/>
              </a:ext>
            </a:extLst>
          </p:cNvPr>
          <p:cNvSpPr txBox="1"/>
          <p:nvPr/>
        </p:nvSpPr>
        <p:spPr>
          <a:xfrm>
            <a:off x="1216224" y="5832812"/>
            <a:ext cx="3744416" cy="1200329"/>
          </a:xfrm>
          <a:prstGeom prst="rect">
            <a:avLst/>
          </a:prstGeom>
          <a:noFill/>
        </p:spPr>
        <p:txBody>
          <a:bodyPr wrap="square" rtlCol="0">
            <a:spAutoFit/>
          </a:bodyPr>
          <a:lstStyle/>
          <a:p>
            <a:r>
              <a:rPr lang="en-US" sz="1800" dirty="0"/>
              <a:t>Shown here is a fully dimensioned  engineering drawing of the assembly which was also created using </a:t>
            </a:r>
            <a:r>
              <a:rPr lang="en-US" sz="1800" dirty="0" err="1"/>
              <a:t>AutoDesk</a:t>
            </a:r>
            <a:r>
              <a:rPr lang="en-US" sz="1800" dirty="0"/>
              <a:t> Inventor</a:t>
            </a:r>
            <a:endParaRPr lang="en-GB" sz="1800" dirty="0"/>
          </a:p>
        </p:txBody>
      </p:sp>
      <p:pic>
        <p:nvPicPr>
          <p:cNvPr id="8" name="Audio 7">
            <a:hlinkClick r:id="" action="ppaction://media"/>
            <a:extLst>
              <a:ext uri="{FF2B5EF4-FFF2-40B4-BE49-F238E27FC236}">
                <a16:creationId xmlns:a16="http://schemas.microsoft.com/office/drawing/2014/main" id="{D205775F-E60F-22D7-C4EB-2681112DAE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098338" y="8897938"/>
            <a:ext cx="487362" cy="487362"/>
          </a:xfrm>
          <a:prstGeom prst="rect">
            <a:avLst/>
          </a:prstGeom>
        </p:spPr>
      </p:pic>
    </p:spTree>
    <p:extLst>
      <p:ext uri="{BB962C8B-B14F-4D97-AF65-F5344CB8AC3E}">
        <p14:creationId xmlns:p14="http://schemas.microsoft.com/office/powerpoint/2010/main" val="518098675"/>
      </p:ext>
    </p:extLst>
  </p:cSld>
  <p:clrMapOvr>
    <a:masterClrMapping/>
  </p:clrMapOvr>
  <p:transition advTm="35095">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umsplatzhalter 2"/>
          <p:cNvSpPr>
            <a:spLocks noGrp="1"/>
          </p:cNvSpPr>
          <p:nvPr>
            <p:ph type="dt" sz="half" idx="2"/>
          </p:nvPr>
        </p:nvSpPr>
        <p:spPr/>
        <p:txBody>
          <a:bodyPr/>
          <a:lstStyle/>
          <a:p>
            <a:fld id="{446C7CFE-FDAE-4A50-A309-ACAE703BAE6B}" type="datetime3">
              <a:rPr lang="en-US" noProof="0" smtClean="0"/>
              <a:pPr/>
              <a:t>5 June 2022</a:t>
            </a:fld>
            <a:endParaRPr lang="en-US" noProof="0"/>
          </a:p>
        </p:txBody>
      </p:sp>
      <p:sp>
        <p:nvSpPr>
          <p:cNvPr id="4" name="Fußzeilenplatzhalter 3"/>
          <p:cNvSpPr>
            <a:spLocks noGrp="1"/>
          </p:cNvSpPr>
          <p:nvPr>
            <p:ph type="ftr" sz="quarter" idx="3"/>
          </p:nvPr>
        </p:nvSpPr>
        <p:spPr/>
        <p:txBody>
          <a:bodyPr/>
          <a:lstStyle/>
          <a:p>
            <a:r>
              <a:rPr lang="en-US"/>
              <a:t>Author , © Continental AG</a:t>
            </a:r>
            <a:endParaRPr lang="en-US" dirty="0"/>
          </a:p>
        </p:txBody>
      </p:sp>
      <p:sp>
        <p:nvSpPr>
          <p:cNvPr id="5" name="Foliennummernplatzhalter 4"/>
          <p:cNvSpPr>
            <a:spLocks noGrp="1"/>
          </p:cNvSpPr>
          <p:nvPr>
            <p:ph type="sldNum" sz="quarter" idx="4"/>
          </p:nvPr>
        </p:nvSpPr>
        <p:spPr/>
        <p:txBody>
          <a:bodyPr/>
          <a:lstStyle/>
          <a:p>
            <a:fld id="{ADA48181-2C78-49CB-8C52-912A07842C2E}" type="slidenum">
              <a:rPr lang="en-US" noProof="0" smtClean="0"/>
              <a:pPr/>
              <a:t>9</a:t>
            </a:fld>
            <a:endParaRPr lang="en-US" noProof="0"/>
          </a:p>
        </p:txBody>
      </p:sp>
      <p:sp>
        <p:nvSpPr>
          <p:cNvPr id="7" name="Title 6">
            <a:extLst>
              <a:ext uri="{FF2B5EF4-FFF2-40B4-BE49-F238E27FC236}">
                <a16:creationId xmlns:a16="http://schemas.microsoft.com/office/drawing/2014/main" id="{83740F45-A025-4171-8B92-7307119CEC01}"/>
              </a:ext>
            </a:extLst>
          </p:cNvPr>
          <p:cNvSpPr>
            <a:spLocks noGrp="1"/>
          </p:cNvSpPr>
          <p:nvPr>
            <p:ph type="title"/>
          </p:nvPr>
        </p:nvSpPr>
        <p:spPr/>
        <p:txBody>
          <a:bodyPr/>
          <a:lstStyle/>
          <a:p>
            <a:r>
              <a:rPr lang="en-US" dirty="0"/>
              <a:t>Limitations &amp; Evaluation of Product</a:t>
            </a:r>
            <a:endParaRPr lang="en-GB" dirty="0"/>
          </a:p>
        </p:txBody>
      </p:sp>
      <p:sp>
        <p:nvSpPr>
          <p:cNvPr id="9" name="TextBox 8">
            <a:extLst>
              <a:ext uri="{FF2B5EF4-FFF2-40B4-BE49-F238E27FC236}">
                <a16:creationId xmlns:a16="http://schemas.microsoft.com/office/drawing/2014/main" id="{228976B6-4A5A-48A8-9E7B-982F48937E17}"/>
              </a:ext>
            </a:extLst>
          </p:cNvPr>
          <p:cNvSpPr txBox="1"/>
          <p:nvPr/>
        </p:nvSpPr>
        <p:spPr>
          <a:xfrm>
            <a:off x="784176" y="1560240"/>
            <a:ext cx="5616624" cy="3970318"/>
          </a:xfrm>
          <a:prstGeom prst="rect">
            <a:avLst/>
          </a:prstGeom>
          <a:noFill/>
        </p:spPr>
        <p:txBody>
          <a:bodyPr wrap="square" rtlCol="0">
            <a:spAutoFit/>
          </a:bodyPr>
          <a:lstStyle/>
          <a:p>
            <a:pPr marL="285750" indent="-285750">
              <a:buFont typeface="Arial" panose="020B0604020202020204" pitchFamily="34" charset="0"/>
              <a:buChar char="•"/>
            </a:pPr>
            <a:r>
              <a:rPr lang="en-US" sz="1800" dirty="0"/>
              <a:t>Due to time constraints, it was not possible to manufacture the product. </a:t>
            </a:r>
          </a:p>
          <a:p>
            <a:endParaRPr lang="en-US" sz="1800" dirty="0"/>
          </a:p>
          <a:p>
            <a:pPr marL="285750" indent="-285750">
              <a:buFont typeface="Arial" panose="020B0604020202020204" pitchFamily="34" charset="0"/>
              <a:buChar char="•"/>
            </a:pPr>
            <a:r>
              <a:rPr lang="en-US" sz="1800" dirty="0"/>
              <a:t>In the future I am hoping to get approval to go ahead with the manufacture.</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CAD skills and CAD access were limitations with the 3D Modelling section of the design phase, however, these problems were overcome with the access to the software at home and perseverance.</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endParaRPr lang="en-GB" sz="1800" dirty="0"/>
          </a:p>
        </p:txBody>
      </p:sp>
      <p:sp>
        <p:nvSpPr>
          <p:cNvPr id="10" name="TextBox 9">
            <a:extLst>
              <a:ext uri="{FF2B5EF4-FFF2-40B4-BE49-F238E27FC236}">
                <a16:creationId xmlns:a16="http://schemas.microsoft.com/office/drawing/2014/main" id="{DF55AC08-B1F7-4225-99F2-15FAB69EC957}"/>
              </a:ext>
            </a:extLst>
          </p:cNvPr>
          <p:cNvSpPr txBox="1"/>
          <p:nvPr/>
        </p:nvSpPr>
        <p:spPr>
          <a:xfrm>
            <a:off x="6400800" y="4800600"/>
            <a:ext cx="5292590" cy="2862322"/>
          </a:xfrm>
          <a:prstGeom prst="rect">
            <a:avLst/>
          </a:prstGeom>
          <a:noFill/>
        </p:spPr>
        <p:txBody>
          <a:bodyPr wrap="square" rtlCol="0">
            <a:spAutoFit/>
          </a:bodyPr>
          <a:lstStyle/>
          <a:p>
            <a:pPr marL="285750" indent="-285750">
              <a:buFont typeface="Arial" panose="020B0604020202020204" pitchFamily="34" charset="0"/>
              <a:buChar char="•"/>
            </a:pPr>
            <a:r>
              <a:rPr lang="en-US" sz="1800" dirty="0"/>
              <a:t>The product, if produced, would have met the criteria of the PDS and design brief.</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The correct regulations were followed in the design of the product, specifically the LOLER relating to the product.</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The target market of the product were intrigued by the design and commented that it ‘seems like a great improvement’. </a:t>
            </a:r>
          </a:p>
        </p:txBody>
      </p:sp>
      <p:pic>
        <p:nvPicPr>
          <p:cNvPr id="2" name="Audio 1">
            <a:hlinkClick r:id="" action="ppaction://media"/>
            <a:extLst>
              <a:ext uri="{FF2B5EF4-FFF2-40B4-BE49-F238E27FC236}">
                <a16:creationId xmlns:a16="http://schemas.microsoft.com/office/drawing/2014/main" id="{E0EB6D87-FDB5-5DFC-1ED7-F4A658A99D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98338" y="8897938"/>
            <a:ext cx="487362" cy="487362"/>
          </a:xfrm>
          <a:prstGeom prst="rect">
            <a:avLst/>
          </a:prstGeom>
        </p:spPr>
      </p:pic>
    </p:spTree>
    <p:extLst>
      <p:ext uri="{BB962C8B-B14F-4D97-AF65-F5344CB8AC3E}">
        <p14:creationId xmlns:p14="http://schemas.microsoft.com/office/powerpoint/2010/main" val="805098096"/>
      </p:ext>
    </p:extLst>
  </p:cSld>
  <p:clrMapOvr>
    <a:masterClrMapping/>
  </p:clrMapOvr>
  <p:transition advTm="54901">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a:xfrm>
            <a:off x="553405" y="565997"/>
            <a:ext cx="11694795" cy="634204"/>
          </a:xfrm>
        </p:spPr>
        <p:txBody>
          <a:bodyPr/>
          <a:lstStyle/>
          <a:p>
            <a:r>
              <a:rPr lang="en-US" dirty="0"/>
              <a:t>Conclusion &amp; Skills Developed</a:t>
            </a:r>
            <a:br>
              <a:rPr lang="en-US" dirty="0"/>
            </a:br>
            <a:br>
              <a:rPr lang="en-US" dirty="0"/>
            </a:br>
            <a:endParaRPr lang="en-US" dirty="0">
              <a:solidFill>
                <a:schemeClr val="tx1"/>
              </a:solidFill>
            </a:endParaRPr>
          </a:p>
        </p:txBody>
      </p:sp>
      <p:sp>
        <p:nvSpPr>
          <p:cNvPr id="3" name="Datumsplatzhalter 2"/>
          <p:cNvSpPr>
            <a:spLocks noGrp="1"/>
          </p:cNvSpPr>
          <p:nvPr>
            <p:ph type="dt" sz="half" idx="2"/>
          </p:nvPr>
        </p:nvSpPr>
        <p:spPr/>
        <p:txBody>
          <a:bodyPr/>
          <a:lstStyle/>
          <a:p>
            <a:fld id="{446C7CFE-FDAE-4A50-A309-ACAE703BAE6B}" type="datetime3">
              <a:rPr lang="en-US" noProof="0" smtClean="0"/>
              <a:pPr/>
              <a:t>5 June 2022</a:t>
            </a:fld>
            <a:endParaRPr lang="en-US" noProof="0"/>
          </a:p>
        </p:txBody>
      </p:sp>
      <p:sp>
        <p:nvSpPr>
          <p:cNvPr id="4" name="Fußzeilenplatzhalter 3"/>
          <p:cNvSpPr>
            <a:spLocks noGrp="1"/>
          </p:cNvSpPr>
          <p:nvPr>
            <p:ph type="ftr" sz="quarter" idx="3"/>
          </p:nvPr>
        </p:nvSpPr>
        <p:spPr/>
        <p:txBody>
          <a:bodyPr/>
          <a:lstStyle/>
          <a:p>
            <a:r>
              <a:rPr lang="en-US"/>
              <a:t>Author , © Continental AG</a:t>
            </a:r>
            <a:endParaRPr lang="en-US" dirty="0"/>
          </a:p>
        </p:txBody>
      </p:sp>
      <p:sp>
        <p:nvSpPr>
          <p:cNvPr id="5" name="Foliennummernplatzhalter 4"/>
          <p:cNvSpPr>
            <a:spLocks noGrp="1"/>
          </p:cNvSpPr>
          <p:nvPr>
            <p:ph type="sldNum" sz="quarter" idx="4"/>
          </p:nvPr>
        </p:nvSpPr>
        <p:spPr/>
        <p:txBody>
          <a:bodyPr/>
          <a:lstStyle/>
          <a:p>
            <a:fld id="{ADA48181-2C78-49CB-8C52-912A07842C2E}" type="slidenum">
              <a:rPr lang="en-US" noProof="0" smtClean="0"/>
              <a:pPr/>
              <a:t>10</a:t>
            </a:fld>
            <a:endParaRPr lang="en-US" noProof="0"/>
          </a:p>
        </p:txBody>
      </p:sp>
      <p:sp>
        <p:nvSpPr>
          <p:cNvPr id="7" name="TextBox 6">
            <a:extLst>
              <a:ext uri="{FF2B5EF4-FFF2-40B4-BE49-F238E27FC236}">
                <a16:creationId xmlns:a16="http://schemas.microsoft.com/office/drawing/2014/main" id="{88A42088-0F8E-4E74-B474-079562ECF215}"/>
              </a:ext>
            </a:extLst>
          </p:cNvPr>
          <p:cNvSpPr txBox="1"/>
          <p:nvPr/>
        </p:nvSpPr>
        <p:spPr>
          <a:xfrm>
            <a:off x="702502" y="1776264"/>
            <a:ext cx="3960440" cy="4524315"/>
          </a:xfrm>
          <a:prstGeom prst="rect">
            <a:avLst/>
          </a:prstGeom>
          <a:noFill/>
          <a:ln>
            <a:solidFill>
              <a:srgbClr val="FFC000"/>
            </a:solidFill>
          </a:ln>
        </p:spPr>
        <p:txBody>
          <a:bodyPr wrap="square" rtlCol="0">
            <a:spAutoFit/>
          </a:bodyPr>
          <a:lstStyle/>
          <a:p>
            <a:pPr marL="285750" indent="-285750">
              <a:buFont typeface="Arial" panose="020B0604020202020204" pitchFamily="34" charset="0"/>
              <a:buChar char="•"/>
            </a:pPr>
            <a:r>
              <a:rPr lang="en-US" sz="1800" dirty="0"/>
              <a:t>To conclude, I think that overall the design and project management went well.</a:t>
            </a:r>
          </a:p>
          <a:p>
            <a:endParaRPr lang="en-US" sz="1800" dirty="0"/>
          </a:p>
          <a:p>
            <a:pPr marL="285750" indent="-285750">
              <a:buFont typeface="Arial" panose="020B0604020202020204" pitchFamily="34" charset="0"/>
              <a:buChar char="•"/>
            </a:pPr>
            <a:r>
              <a:rPr lang="en-US" sz="1800" dirty="0"/>
              <a:t>I was disappointed that the product could not be manufactured for now, but I hope to continue with the idea in the future.</a:t>
            </a:r>
          </a:p>
          <a:p>
            <a:endParaRPr lang="en-US" sz="1800" dirty="0"/>
          </a:p>
          <a:p>
            <a:pPr marL="285750" indent="-285750">
              <a:buFont typeface="Arial" panose="020B0604020202020204" pitchFamily="34" charset="0"/>
              <a:buChar char="•"/>
            </a:pPr>
            <a:r>
              <a:rPr lang="en-US" sz="1800" dirty="0"/>
              <a:t>I could have probably have improved my time management skills, this is something I will take into future projects.</a:t>
            </a:r>
          </a:p>
          <a:p>
            <a:endParaRPr lang="en-US" sz="1800" dirty="0"/>
          </a:p>
          <a:p>
            <a:endParaRPr lang="en-US" sz="1800" dirty="0"/>
          </a:p>
        </p:txBody>
      </p:sp>
      <p:sp>
        <p:nvSpPr>
          <p:cNvPr id="8" name="TextBox 7">
            <a:extLst>
              <a:ext uri="{FF2B5EF4-FFF2-40B4-BE49-F238E27FC236}">
                <a16:creationId xmlns:a16="http://schemas.microsoft.com/office/drawing/2014/main" id="{98BB78E8-C982-4400-A421-3BBD43693DB0}"/>
              </a:ext>
            </a:extLst>
          </p:cNvPr>
          <p:cNvSpPr txBox="1"/>
          <p:nvPr/>
        </p:nvSpPr>
        <p:spPr>
          <a:xfrm>
            <a:off x="4960640" y="3178185"/>
            <a:ext cx="3281968" cy="3970318"/>
          </a:xfrm>
          <a:prstGeom prst="rect">
            <a:avLst/>
          </a:prstGeom>
          <a:noFill/>
          <a:ln>
            <a:solidFill>
              <a:srgbClr val="FFC000"/>
            </a:solidFill>
          </a:ln>
        </p:spPr>
        <p:txBody>
          <a:bodyPr wrap="square" rtlCol="0">
            <a:spAutoFit/>
          </a:bodyPr>
          <a:lstStyle/>
          <a:p>
            <a:pPr marL="285750" indent="-285750">
              <a:buFont typeface="Arial" panose="020B0604020202020204" pitchFamily="34" charset="0"/>
              <a:buChar char="•"/>
            </a:pPr>
            <a:r>
              <a:rPr lang="en-US" sz="1800" dirty="0"/>
              <a:t>I have definitely improved my CAD Skills throughout the course of this project</a:t>
            </a:r>
          </a:p>
          <a:p>
            <a:endParaRPr lang="en-GB" sz="1800" dirty="0"/>
          </a:p>
          <a:p>
            <a:pPr marL="285750" indent="-285750">
              <a:buFont typeface="Arial" panose="020B0604020202020204" pitchFamily="34" charset="0"/>
              <a:buChar char="•"/>
            </a:pPr>
            <a:r>
              <a:rPr lang="en-GB" sz="1800" dirty="0"/>
              <a:t>I have improved my project management skills as a whole</a:t>
            </a:r>
          </a:p>
          <a:p>
            <a:endParaRPr lang="en-GB" sz="1800" dirty="0"/>
          </a:p>
          <a:p>
            <a:pPr marL="285750" indent="-285750">
              <a:buFont typeface="Arial" panose="020B0604020202020204" pitchFamily="34" charset="0"/>
              <a:buChar char="•"/>
            </a:pPr>
            <a:r>
              <a:rPr lang="en-GB" sz="1800" dirty="0"/>
              <a:t>I have learnt how to professionally take an idea to a more senior team member</a:t>
            </a:r>
          </a:p>
          <a:p>
            <a:endParaRPr lang="en-GB" sz="1800" dirty="0"/>
          </a:p>
          <a:p>
            <a:endParaRPr lang="en-US" sz="1800" dirty="0"/>
          </a:p>
        </p:txBody>
      </p:sp>
      <p:sp>
        <p:nvSpPr>
          <p:cNvPr id="10" name="TextBox 9">
            <a:extLst>
              <a:ext uri="{FF2B5EF4-FFF2-40B4-BE49-F238E27FC236}">
                <a16:creationId xmlns:a16="http://schemas.microsoft.com/office/drawing/2014/main" id="{B0385855-FA09-4724-B61F-7FC41B4C2D5F}"/>
              </a:ext>
            </a:extLst>
          </p:cNvPr>
          <p:cNvSpPr txBox="1"/>
          <p:nvPr/>
        </p:nvSpPr>
        <p:spPr>
          <a:xfrm>
            <a:off x="8633048" y="4584576"/>
            <a:ext cx="3466050" cy="3693319"/>
          </a:xfrm>
          <a:prstGeom prst="rect">
            <a:avLst/>
          </a:prstGeom>
          <a:noFill/>
          <a:ln>
            <a:solidFill>
              <a:srgbClr val="FFC000"/>
            </a:solidFill>
          </a:ln>
        </p:spPr>
        <p:txBody>
          <a:bodyPr wrap="square" rtlCol="0">
            <a:spAutoFit/>
          </a:bodyPr>
          <a:lstStyle/>
          <a:p>
            <a:r>
              <a:rPr lang="en-US" sz="1800" dirty="0"/>
              <a:t>I could improve upon next time:</a:t>
            </a:r>
          </a:p>
          <a:p>
            <a:endParaRPr lang="en-US" sz="1800" dirty="0"/>
          </a:p>
          <a:p>
            <a:pPr marL="285750" indent="-285750">
              <a:buFont typeface="Arial" panose="020B0604020202020204" pitchFamily="34" charset="0"/>
              <a:buChar char="•"/>
            </a:pPr>
            <a:r>
              <a:rPr lang="en-US" sz="1800" dirty="0"/>
              <a:t>My ability to manage my time professionally</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My CAD Skills</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Making sure I can get time away to complete my project</a:t>
            </a:r>
          </a:p>
          <a:p>
            <a:pPr marL="285750" indent="-285750">
              <a:buFont typeface="Arial" panose="020B0604020202020204" pitchFamily="34" charset="0"/>
              <a:buChar char="•"/>
            </a:pPr>
            <a:endParaRPr lang="en-US" sz="1800" dirty="0"/>
          </a:p>
          <a:p>
            <a:pPr marL="285750" indent="-285750">
              <a:buFont typeface="Arial" panose="020B0604020202020204" pitchFamily="34" charset="0"/>
              <a:buChar char="•"/>
            </a:pPr>
            <a:r>
              <a:rPr lang="en-US" sz="1800" dirty="0"/>
              <a:t>Organization of computer files, folders and data. </a:t>
            </a:r>
          </a:p>
          <a:p>
            <a:pPr marL="285750" indent="-285750">
              <a:buFont typeface="Arial" panose="020B0604020202020204" pitchFamily="34" charset="0"/>
              <a:buChar char="•"/>
            </a:pPr>
            <a:endParaRPr lang="en-US" sz="1800" dirty="0"/>
          </a:p>
        </p:txBody>
      </p:sp>
      <p:pic>
        <p:nvPicPr>
          <p:cNvPr id="6" name="Audio 5">
            <a:hlinkClick r:id="" action="ppaction://media"/>
            <a:extLst>
              <a:ext uri="{FF2B5EF4-FFF2-40B4-BE49-F238E27FC236}">
                <a16:creationId xmlns:a16="http://schemas.microsoft.com/office/drawing/2014/main" id="{2EBBE92E-DB2A-BD85-2F81-13F14435912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98338" y="8897938"/>
            <a:ext cx="487362" cy="487362"/>
          </a:xfrm>
          <a:prstGeom prst="rect">
            <a:avLst/>
          </a:prstGeom>
        </p:spPr>
      </p:pic>
    </p:spTree>
    <p:extLst>
      <p:ext uri="{BB962C8B-B14F-4D97-AF65-F5344CB8AC3E}">
        <p14:creationId xmlns:p14="http://schemas.microsoft.com/office/powerpoint/2010/main" val="2748428850"/>
      </p:ext>
    </p:extLst>
  </p:cSld>
  <p:clrMapOvr>
    <a:masterClrMapping/>
  </p:clrMapOvr>
  <p:transition advTm="50272">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IO_BULLET_IMAGE_BINARY_DATA" val="R0lGODlh4AHgAeZ/AP+WAf/Mk/2YAP+vOP3guf+rMf716vz///6cAP725f/VqP6aBP2rMP/fvP/Upfz++//nxf7q0P6YBf/69f+yQv+uMP+1TP/8/f+wOP3s0fyYAv6wOv768v/Tqfv//fvVpv6yRfyZAP+YBv388vyqMP6aBv/UqfyaA/+WBeGaAP/fwP/q0/+ZCP+0Rf/6+OKYAv7KkfyuMP/s1P6cBP/29f+4U/6ZAP6ZAf+YAf+aAP/+/////f+aAv+ZAv2aAP7///+YAP+sMP6bAP7+/v6sMP6sMf6aAP6ZA/+YA/2aAf/9/v7+/P+tMP+bAP6bAv/9///+/P7//f7+//7/+v//+/2tMP+bAfybAP/++v//+v+aBP2wOv3++fyaAf+bBP7/+/39/f/+/f2ZBf/n1v79///8///9+P2bBvnXp/v/+v3Xqv/37P39//78//2vOP/Xpv79+//Vqv2bBP+XA/+xOv+aAf/++/+3T/+ZBP2bAPqbAf/Ur//QmP////+ZAP///yH5BAEAAH8ALAAAAADgAeABAAf/gH+Cg4SFhoeIiYqLjI2Oj5CRkpOUlZaXmJmam5ydnp+goaKjpKWmp6ipqqusra6vsLGys7S1tre4ubq7vL2+v8DBwsPExcbHyMnKy8zNzs/Q0dLT1NXW19jZ2tvc3d7f4OHi4+Tl5ufopRQFBUEFRCDs8vP09fb0TAxERen9/v+CiggcOJCJDT85gPDwc6Ohw4cQI0p8iKTHgg1MCugjwoRCkA0AQ4qUxg5DlSJBBhCxwbKljRs9fPDoouWGy5s4c+p06SdJDh9GfPgI8TNHAQpEBrBLOrKpU14MKtTYV6AIjhA4gCDAoRPJkRw4klxZuLOsWZZ+DiK84afHERta//wIwPGThxEeQTDkdfe0r99U74hUJWLET1g/iG8cORJCLeLHfowI6GFDAEMeODJr3sy5s+fNTnLcuPvSDxDGPkRoeMlVy1sgSG5UGRCEY4G/uHNfUhqESRDHkIMLH068uPHjyJMHD8K8wAAGuqNLL4RhaYUbTSrjUM69u/fv3ZsAUbpuwPTzTgVGLfDyRogbQngkAU+/vn3uThD6EZKDSJUgVViA3oDmUBBDAb4Z0cMNom2HWUNc3SfhhBLiYIQQfhzRgxE51MREBUWYR+CI2xTBxBZFvOVDQvxZdgMPNiCBAIMU1mhjdw9mx6ENOPQgxA1AbEBESiQWKU0FBVSBQf8IfmAWF0NAKOaDDRy2FQJlN2appXBNOLGdFUAs0IMfXtwgghYCiBZiBRUIaOSbxgyAwZA4CLAQW6YhZpcNOWQHxHZHOEHUloRuCUQSDTkRY2k2CAFEDgeZycMATGDAD5yY8tJOkjjwACkPQODhxA1OvMWWlzROGRMQJTxZ6KsT3uDDo3HhIJ4IfPqwXQk2ZIfQQUUQQQRImRYrywbMBQHrsswym4MfGBFr7LSAMdfstdhuCR+flppI7behUMoEE/Fla+659y3UA11NGBFEEc6BKy8mHymLGRJdoKvvvspRBukROMzQQ6j+UTDvwY9UkE8QCeVHI78QRxwcEGck4UP/bAjFdGFS0CHssSFEUFBEmqBihsMVeLgq8cr6+oCHH1YAWVMXlAGhhQ3ddvzxwW4wUICXmDHkoh8zsGy0vndpAeqYC4UgxJg2LMBVbUzs/O07RWzgL48H5dcEdgIccfTY2MKIg0x2JoaDCC0ixAMSGRFhdaZMEFGBD2TnrTd3yc5dZIgperr34IQT546Ifk+3DhNATKnFs4VHHrkQQaCYuG6+MeGHFlfOOqbkoO/Npw1FVGDw5U9tMEARQtjAw7ZACIFE6LSTvYAYVuSQw7uIo/4PBky0kINdo2bWpA141648yxYSzRYTRejsOzrsANHrHCw9m/YCkC/v/b6x56Do/3aQUj29ORsUcJ2CNsx3AxJAMI3n9/SfKxNCdDU6PNzvnB8OipqrnwBr1zf/bcMC7WjSABdIu3cZMBsYYMBCpsTACkruXUF4IDWCsA62wKd7Fgxh3sSXvtNpsBntqMKLDpIEGwBBhDAkGw4qwgMQnZAZITrIW7YjhLPF8IcsuwEC/jSeFkjrhsRAShB8cASbjElXVQKiFPl1kJvJYVYYMCESg2ESwySkBz/hkQDQMsUynis+c8hBmsQWIultcRfJMqMcCZedKmjxjbhAyRz3uDcRPKo2dMDjLfIxAD4akmw5mAOTbsAUQc6CAUyA0SEnybImJA9GGHTkK1KCAZuIjf+SoOQXEuCSlSO0rgq30eQqKhCEmPhhAS8MpSzPxSMM9QABfkDCHDKnSlSEqAfvocssh5kt17HkCp9qiB+S1EtSvKMCrkuIH3RFzGouywZXekkO8DAaP4hAABZwYzM5YZLCWPOcLCvgODdRBAoADJ3wXFle1pkJSg1ACF+Lpz4hVgW50bMSeVGQGvdJUH31ACVH/KcjUAIXT/WwoBDNlhqZ0DuFKmIAGNEd/oQY0Y4uKyxiq4pFF6E+I8gKfziYgzk9ylItwciJDLjUSA2xgRiwZZQ2aGKT5tfSnlLIhS1pQhWqNlNC/IeMPk1qs9wBgqL+AV4o8IFllEpVZmVtpkX/IAGknrWAqnqVUHzioEKTVIAchMCh2/mqWm2EAy8VoQr0HJcfUGDMJuZnrXiV0E9i185xWmpKK8rBEazgqLwatj5cSQgOPtJL6CGAMpb5kexAeNjKJqdXyAtNEZrqSAT5wC2IkZoTHsVTy5q2OHjgEVgOUoCE3hBBnSrBaWdLIXZkEIl3qAIPfNAEYNL2t/W5QRJQ8toqDGxd1gOucr3DA0f1RoMIKpkPboCDTy73usfh0LogacBxnc2VusMQdsdLHBH0RFfMOd9fedAEHDCIScAhr3zTEqokDIy4qHNsD0owMGGuaL4AZsgQESKEJMQrcZ4FbWNMOboAz7chNhDB/12oW4GKegy2PJDttbQAhD+9CFIO7mh/iPqx3O62t0xq1op6mIMr+CTEEbUvOz6WpONmJb6vel9OgSAHGIsYAQLw58Giq5DpVvdas0OADXrQNB8XlLpeUMnBvPtZvIX3WnhjcpR06uR9xih2tZHXetv73rSU7Vc2wXGXrWkEsflACwXAwLf0y98/Peu/zfrRAkTAgzHVYc36VJARXGiFKnC2WAkW24JbB+JmiUABUCCArUoDaHiOMj+KOgITXGukKqRFzdlCwgd28AMqEIC6PBCAFqzgIpuYeSGiqbQs+YIpqEoVYj6Iww6U8AQp9GEFPsCe63SFhBxQ5gZzAEJoZP8dyoOm0khZ3eorIWaCKeygD32IwhP6EIGwQKrYPcDDimTiQmaDcj4Z6XRZz5qDh+4rBwqYwg/KUOowDGEI3K6IEWKDsrTM4HXmpmQTwHLbEdGGrjCyK79y4AAdRKEPO9gBvn8QhR/82gmMPsi/lRbwSfIgNBaAK4FqAM3ADraw+7rBHg4QcR3oYAdTGIIOLtAHi4/hCEm4WYe9AOqOT3GUh6pCIAeEgbREFj7F5lcPHHDtH7jc4lHYARR0IAWKT0EGbY3MT3xuyBfmQAM9CBl6aKMW0ZKWX0bQtQ4OAIWIS2HbfVACxK+thB9EgAU8Ki3Xy6iFLuABUjcQyHRM9L7/sd3ABNhOvOIXr4Ql6CALfciACF6kalYzxNUHgbXe987AeeqGOWE0POIXT/rE/8DXT/jBDjIQbJbsdobGfkmyl815GMr0L3Lik5mPdvjSl14HU+jDAbTNBR1w29sxMra461Lu2otQTrlhghHiIljR+570S7C40yEOhXvne0P8fpkN/r155wsQCFWowF9+6Sn3Wv/6it+BDpbwcChQ4QA1r/jFM040HnDc/BbkE0xwaE2RRfwBFmnFe6MHf9gmc0sgdcD3BDE3czXXBzeXcy4EBDwHgBYUEzlweyKRJEfQBALwI3OwEArIgIrnAUpwAKrXB1CQbRBYdVFwdVnHIcnD/4ELhCg4gCROQRjuhwMIYFLvp4JYYHwy1wdDoARvh21yF3FxZ3d45346uEAWggRCMCQjUTqR03sq+IWK13iPF3mTl2qr1moHkXlrUYWEcxArcgTBEhIV1nMpCIZ2WHOop3qsJ2yvB26yp2yUxYZj4xNGUCc8IGT9wBxM1oULeIcMCHzCR3zG120+kXzhNm4wEkuCmDe68joJsQ7/MADAFIh544WOyIDZV3PGJ3XeFwH6Fn7+BnCbmDfG80KKIVLpwAAYMF2aODimeIrXJ3/0B4P3l38WtwIY12Abh4KzODZU0gM1USUWNg7jwhYJSDi/CIyl54AQOAUSKHM0Z3M4p/9zGkiHzbhwWLEdn1UFLYAOEhQ1W1c42aiNpMeCLnhtMRh1U0eDNpgfOHiOY3MVs9MeLyF25ZBDR/BC17g380iPiXeESoiETAh3T0h3Uph3AHk0BxEC1mM91OUH0+gN1lI7DemQjiiGkCd5lHeGl5eGChRrGYku2wGK46AsylOSJnmHp9cHqbd6rTdssHdss0eKMcksjwIErCQOvrE8OJmTXwiJw/cExXd8lQhuy0duvViU11I8AgCC3OAGFOA9TemUqKh9q9h9+OaK4HcD/TZ+sqiV2HIVaqQR4MA4YtmIZHmHwlh/xUhxx5iMILaMcJktN8YSQUCA2uAz3zOWeen/e9w4dd44geFogeOYgRs4mNeCFlxhBF6JDQZhjr6Il40Jhvb4gvk4g1aHdf4Yj5jJLDHyOnThQNtQABaAAObFlKI5mgwIkUm4hE0Yd3MXhXeHka2ZmbrnA+JUDSLTVuXHiLr5nHHneCk5eZP3NTGRPz8hYTBZnDYSZtlQAAoyVbgJnc+5kz2ZAe41JrLiBQJgjXwSO/PBnTaiF9iAAaJ4BUewUiSZm+TpkFApiUsQAXhSfV+CFdbDjPI5ITggZ9cQBIciAgl5l/3ZmKm4fVInd09gADDgBGM0GtUHTKCZoNyRAwxQcNMQLEnwUNa1nxOal3tJjPjXB3DgdAYQAMbj/0TtFqIimhxjhCDU8A4M4gNdFZ83yZ8teoqPGYFSsAMHkAU6AAU/kAAw4BWjtSIIuqOIFRQkFg0VsC6q9h4rSjuMeaSk2YKm6XI68AAwuARKAAdS6gdNsBifg6X2cSFws6XOgBFiwwNMojIsSqYmyZsSSQVDIHUuCAX69wM1yhZESafckRWOInLQYJMLNKaASpZUIIM7oKESlgQAMxpckSva2ZxYyhgNUQQM6gyzUUGWeqk5aXFU8HRLIKXbMSN+gAdEmFjw6ajE0RhG8GzNQAR3ValG6qqNKX/XFpw7kAABwBJzwCAFemNXyquacRBJ2Qxkx6rFaqxkuQMPt4ouh/9vHqChXSBYHio2IMqrwmEZfIoDd5QMILAApFqk3DqhZPCA2dYHaxd31zYEGgoWDLFkOaquwbEQ22EDwsIMvTGv9Fqv5PmAO7AEHhAFOmBx8qcDShBxGkqljTM8BPsY2JQDscEjiIgMRAAqFtSqDnuKFfutShCDP+B4D9cHbCAFbgoDcCqnH5sYVAIWMJJuyVAV2BGm9aOyK6uNbdcHU+B4pAZxxqd9i6ofO5sYiFGIPlCyxUABYOQ62nq0R5upUbepMNCpn1qI2ZMaHMKwWil4xyAkeCAEXEasXruysCqrtOoHtoqr7skiRJqgRoEMRbBaG9K1c1uvyIptULiszWr/A88KsFZgoFy7oz0Ykr4gGNPETWobOkZbuC76rU6rA+JKrubKIejaGFjaEHgaDBSgWi7JQJvLuU55r9f2rfiXsUr4r9uBo62DpS60acSwD2lhSn9CuLB7qRArsRRrsS6XsWLLsVaKpaBiBVjrC3ZZiE1gF8RbvGTasvr6sjUns9hWszebsxqCpfEjAAOgfsEgJE6APZDTtwL0utrrlEm7tC+nvBWoqAHAqLxbiDeQurxAqTEkv/M7oWCrsWNrBJ7qXmYrqmkLkNWlEMgCDKgkRQRcwORZtxU7qzBQq2yht4bxngV2jtYzRB8IDBgwO0B0wRj8nIerrMzqrNAKM5A7/61VSF1A0AQGpr68oBIp9kMs3MKj6a36+rmhCwPl2kSkayU6uncUhEtC4Aa+MACTYcHbKsSXKrv5uq+2668wALC628Rc9xLrsh08vAtFMKdAfMVYTKbHO7EV+7nMu7GB0rE2rIMLIhTCBSCaUgBwa8VtPLfci7EwC740a7NvGqfl24w9ywMvIwbAigtMYF5iLKGBzLn1y7T4C7X7K7Wz+EnZAwTDogsAwhV3nL2XLMQHLLZky8BcgQM/QipCMCocCMCzELjTNUVBnMpkqsExe7d5awROIBN/QhlqXHszhgsroVqAzMtY/MKJG8OMSyOu0xDKtpCclwRnTAvx4DbYHP9Cu+zME0rE4Aq6fTCuSFx9PoAo3oQEOWh+Q2cLBWBKntTM4ozBWky7/Hq7X6whRbYgldxlOZB+tnASPtQj9nzP8/vGySvHGssHaNIDoxI2OogHkjoLAyACOZAEdTAUCa3QxTvI3huzDhe+UqADE/AG7JK5siYrtuwKRJAd1BUjHw3S85vJ9+u0iNsHHPAGIkCF5pcDC0BrsjCSchTONu2w8pcFSzoBDjA7dCEUYJGQTuATkEKEXZYVu0MLAmxGSJ3U9foE1/YEURAFIxAHx4YEsCwTYPETUL1mZ3UDBxYLXV1GXw3WrupwMcuTShAFSkADcSAACoIVSLBGY5Kia/b/IDZw0a7wH3x013h9qTtABUvga31wAUy6BC7w1LPTOjjwtiyBS1ltUjYQya3AAIYE2ZF9pDvwBPSHsfhW0kyY0hgiWM11nYDGOU7wXLBQAanNxqtdvFmgf8b3gE7n1xC3BBNgAhyGPM+iYU7GI2JzBKnaChSA2o8N3MGNyYi7BBAXBVTwADsQBix3bTvAAQpwA6wmAu8MY2yhZFv9CkVwSKq93RmsA3AQrtpHBXQXd7H9AxygBoUtXl3WQku2BaadCgbx2/Zt30vd1E/tRVIdwVWtO1Tiak2SPwHtUSxBXXLtCkjB0imr3Q2eymLNk2V91mm91u3n1oaBGCyy4R41/yt3wRDTewpFYARzwOAlvtp67d1P0Nd/HdiDPUOG3ROtcxAvhFSGxbp8WmGt4GnfrMsk3uNtPNmVjW2YfQCazdn7wSOgbQNA9izSJuMQ9Tlq3RAJXgpCIknZbeWR3dqvrQSx/XCz/Qa1fQS3rSvWsyIpZuYFxUS3BB9NYKKoUFbxw+NwntTDbXHFTWoO94TKzdx9/txy4UKhCugEpWzvsUIvPQoVkHWKvuggHYPJ/d3hPd7lDXHord4CwN54414hoCiavk8lcCVgkQQCQNSnAD0xMuU1TerO7HT5Dbr73d90rq8ALuAl6EJzkQJJkFyH9TguyRU3LgpMMNMijsrC3v/j8kcFEI4ESPACKcAa26FsVn3hlXXtoVAAQNYWo97tPf4DTxDHUfAFI4AGL/AC7CUAw9ziF/Pih5U+gIEQVnAC8S7vDS4FDwcHjqcDHvAEgD0aPZAmhS1Yh03geWUD2zwKICB9KXXMXl3lCi/OPzAES4BvvtZ4fr3Z75OiYJ7kom1YTkC5n1AFaaJkp7zCJF/yvJzfFOdyShhx9MbTCoBLtv001FRZ1U0KRMAgqkbfPe/zlzwF+sd9yBqrZL0Dy93c/wXdhkUBiCkKA2ATXjBJ9U31c7sDZPByyBp1GfvwFHve6b3e7b1WZtWZnzAAVdBe4lbrlqz2221xcKAETyv/BUNAcXG3pPhXsQE+4JWl5qagOWD0IlIv+IL/4Fwf4VG9IhSe7ljtUQLQ9KGQ40UTFzu/xpgv+CdO1maN1i+h1kLA1lH91h7FIK1VCkVAZueb8Ksv7D/O134N2IINTEaO8UjOUht9wqOwARggWLGhEL7/+6SO5Za95V0u7l/+2TLfUgux5pzABKvlA1awW9NP/VYu5xSb7LItBbSNEHqu9MAeTzOCBx3vCRsgsPOhBfMPCH6Cg4SFhoeIiYqLjIg3Jn2RkpOUlZaXmJmam5ydnp+goaJZUT99On1LOz86UUp9O0sTJlpANj45fiWNvL2+v8DBiTc3A3/HyMnKy8zN/0FCfjZneDw2wtfY2YqPot3e3+Dh4uOZUJGxsFFUDzthBzs7sBwKN1YCIj7a+vv8wFY4TogUaUawYDMmN3j0AOLDCI9+ECMOg0SuosWLGDNuYgVHh44hpn5QifdKyZBTPzioQSIAmsSXMLNdQWKNicGbBoMEickzJjeNQIMKHXox3pQ+WKI0EGGjhw8etnAAuSGEWDQbOHpqlZijRw4kFXCKZUZkq1l+P4mqXcu2LSUwfX4MQTWFQI8btprcOCJIQI8mPaydHZyNRw4BSIiMXYyMAuHHwdK6nUy5sjgdB3QoQfUFVpsGPZzYEHLLSQ8cQqbyhcyal48bOWzYZLy4QP/r24skW97Nu3emKKfMwTm5REoDvn9t5LjRY0E03NAP2QAg5AgRCrTH2o7OXZBu3+DDU0Yld9IPLDpU9SGQFUk0IThwNOnevUmOEDySzM5uEMR2+tB9J96ABAYFhRnxwLJKJFHsgIoOO6hwQxM8GOFHbAByZwMefnhhDH8GFZFPhrgJWOCJKIoz1wFzLfHgAUrEAw88P6igHA9HaEEidHqchsB+IDrz0I6tmZjikUh6EgUUqCzByjt9KAFcXJpRAVIDOChHZGs4GOFUMUEWhIFgWz5mZJJopumNUUgpxZRTUGE1VVU3XJVVmfzYYINoPhDxYZjLMDAfnoSdqeahiG7/ApdcdNmFlw16reYXYGQSqg0QeNziFQaAMoOBe5aeZWiipJZ6Smab9dHZDp+FNlppp6W2V6jaOAEECz7wVUWnylAwABC0mjWqqcQeCpwOwhFnHHJNKMecc5UGCwxUAsR2g2K8IlMBftJqNWyx4KZI3kmSnJdePOz54d5o8Q3abTA5HPEUEAVkiwwIOSTxLk/fhuvvgAcmSCODDp4S4YQVXhjtvo1MCBAOAlhg7zE73cmwRP3+q3FvK7b4YowK0mhjDjjqeHEveDThZQ54MDDxH0EYdjLGFG1sM4pLNvkkSVOyooSVP2Cp5cyN5FJdNFX8yesArxENUcY3R10gm0kt/9XUvHJSZZWeFjsdxMREYOg0WjVLbfahi87VR1135TWrH5MGNvYgX9tLAQ4azL0P1Gf3vRtmmnHmGWiikeaDaaippnfdvG5QwD1668O335RTdmyyqSzrR3LLNffc3Ix3GkQuI0aOzeSVp07UuOahp16668In3+J2+6BFCKZng7rqvGsU8DkL9tHggwdTaKHYY4cOKBOxrZa7MLv3Ln1FHaf3sYwz1nhjjrRnS0QIRwD7PPRlT28+WzmnsnOUPVd5ZZa5gG5vEDjw0PX4vkR//v5BUe3m1XGSitbqxDVLBQFbnaoAD0KwMPw1rHz8iyBv0taotkHqbXFrIJEQCCgQyP9Hgw7cBgQlSEK3AC5Vq2pV4WCVuLcRioNhGgAexBfC/I2whDhcy+X6MJzMHWdzzeoctEIFwyBVwAYnKF0NH5jDJrKFdeVyHbra8552ETFbBUjIEm3oxC4O5XcKMoXwCgYhCRlPYVfsVAGYkIQbmGyLjNCfF+eYieq56FQgm9EqRlayNC4PCTkgGRyZSMdCViR9TsIMzyLhM6AJLX4v5FUWCzjI3NzQkJjUiP+WIggt7MUGN2hKEo6QJUHo6zZF5M8ksVJJS2bylUSh4NoIgAcjAMEIFgICDgLpBxzg4Sm4SWV2Vnm/VhZCjrBMJiZOKLgn6AAC8amFFeyXBCQsgJT/kGSNMGlDTGNORJngxMgO4QCHWPwgArFxQhLwwEscKREy22RMN715CGSG855QjIQOpNAHKvQBChngUIWcEBsatiaetQklK+lpCHveE5xgpNEU2CSSIaxgcznIQ1dAaBaEakehxWSoQx+aTDuiop9PcEV6lhCJCIjgPp4MpiRBytCGXpKkOP0Nk9SHGSno4AdR+MgP4NGgJURACxzt6EwpWdNBjDSnUJXER55AhVZkQAJGwMENLFQn2PjhBg2xgS5fUi810rSpTr1pVNcKClVEYQoQGgIVZDAhEeirB3DDBRL4AsqXeFQs80TrV9XK1sJuwkEXWFsfniBGGWTpCL+0/0E1mFONU0YEAwMBVGDR+lTDPlQHHogLLOKyBA9ISQamiUYSvJKlTMEESCDabFM769l7guEJE+1DGMToTCzsIAJz6JAPhOADJHALYy7T7FkFS9vaKvMoQ3DQAYCDBVigYgjvWIEInCAAIByhCSGVHGxVuVzOEta56D1FFE7CjlLMiElTsIMBAuAwPBzBJRLpwV9vItuaNje9mYzRDpQgBShshgpPgEJQDQADJMAGNkbQU50kkoSwKJep5gUwgNHTB7UNgcBPiMQr4HGA6s43B0LIZk+KAAKzYni259UwTk17gKH+c4xMkgJQh5AA+uIAAaU0i/JiW14Yyxi9LdoBfP9xO5fEmmIMTQBAPgRA0PC+RGlB6q9IY3zkcDpoCcCBAhUOEJdS9GEFToAPD1LcEgFYWSLYcfFCmcvlLivTSVSCBRSGcJIIIKEHRnBwYGw5hyBvZcjkfbF/62xnWOrgKNN9AhdQEQEcJCE2gATCV3yQBKYkFSJYJrKit9xoz/6An4zdQQZ8MAc98cAHOEDCQ2wgASGobDDjTfScM1xqtirBRVnoQwZEkBABaMEeX60TZKMi2bOEmj9FSMhWBesdRvf6fBz2MIhFrKAonZMFWJkwgPZ7Eybgwc14pfZ/r30zGtvYHA3KMVCn4Fgn+MEIOXgnd8htkALsyQYCoPZg2V3/yCQveQpNFu0YjpAEpAIBCF74NDx5RQSAu5DXBPfil8M85jKbAs2kwdAMeKCFIY17aSKohYoXnfE54pkVeuZzH/wMaAdfgUM2GLm46cPvghSgCIEJuLqt3XLVPboPkZ70zC2N6a78Mt/VMGh3ei4m97gL40Vv4qkXO9RVt1qysAZkYG4wByAQlERUJ0gQqCFxOK4768X6tQ6CPexiHzvgxLCGNR6yHLRnqwh6EvjA4V65bF9321HqthK+He6LlbVTgG+724lOeFO5Ox7wVvI+513ve+fb8X8PvMDfXnnxGPzRTNaBk/uw8IaLFeKS31HamxF5wZO+9ODZ+D87DtSP/6dZOdYYeckZFoTHA6r2o6c87g/1clQoWeY0D/QNbh4NnRPfXsgf+vLPdvSkU5rpNhD7058i1uuHPvZLvP32ebP1VHvd1WHfKNnNvnJaIRpE2afz+qUmd7oTmwfGhmx59xx8t3PScn/8AQJVkFXJt3+HYngdhngjRhKMp1WRUyE+AAQ9wAM3kGtG1ANCp38OqCaXd2Pxtnlv1Xn4pm8zI1l4cAbWIAQIyB9H5DxYN4JHcnpTkHqr13oOB3uRgwM6cmmBsQETMzroF0Lqh4PjoHtiRma9d2a/J3IkZ3Jj8xRW4ANYkQMeCCJMEIIiyIRH0nwx12d/Jn3Ul3MceIFTsf9XOYABRmgvDPB52ieGR9J9USBp33dp4ed0uEB+Ukc0fjEV8pFZ9jIAyHODdlgg7dd1rAZ/sSZ/ZXd2evMQOjIDRmCI2cIEBWCFRraIKNJ/wvZ/AYh3oUSAF2KATsOBXeEHXWhElqWIoEgU8KBPi8dSAqYqFBgB4GaBxpQDzrFafrArL0ME6RaGs6gWO+BMjAVXDtJx/sRP9AYQnseCSxQYDCECODCDXqiKpJaMa0FgNQYHkfAE/LRYWDASEcBwPxhx3lQtCeEDFRBnE8MA3khPSwiOHbYDVOBbJ6EO5LIDK6BQVDh8xqQneoIHrxgkTGB7yqePobAZ5Ehg0cUKQ6D/Am7mB22UhtZnTEBGE0DwbJCHAQ0IkUNRYD4jBfCgAwQwXLngBHjQA+MXdd5kBMRADJzyMsdQFnVokkHhIh6QUnPRAH6ggQJQJ0glifTnTUiQKQmxkFlWkj4JFD8lCSpgafkBBA9BExiyd6noTfmSA7FGjDr5H7I4lZxQi6eweNflEdEVD6xAADRhP4J3CPaDbxsAlbEllWjpCcuoA80IIaaQBXDJT1BgF1rQI8dVl4SAAz5wGhKjkzvJl33JCeL4A+S4WKhwAFIQVEHTS0U5Q3DDmIVQQJr4MgWwE8hYmZsQXf24A/8oF+RCALERcGKZVQhwjKTZS3chBGQpmap5/5asaQkSGSVSEF2SIJfxMRqhdASBFAKgspsK80vGp5PB+YnDuQkoqRkqCQ/skWI3AD+75AS4YHbSKQjACARFoJdBcp0sl52bAJRCqQOg4QekJFmxUXahlC+kcZ69dGmztxg6sZrwaQlVGQlXeWmh5AQPFg1HoHen6J+BkQPcuDS2IFn140352GVqqRkwNxcfUYtxOZdv5p+GIATwYWGSiQwFsABZEica+pDL95eBuSCEGReGiZiK6Ykmqgi6xAQksKLJ0AKchhU8wCHGtKEydpmZ6UxI15k/RZRZgSnAAoY9qghaWJ0rygRbqCkxWpmu6Y/CI5uRQJsAdyFd8mO6ef+liZAVp7mibkABWDEH/ZmkMop7xUmRCbIeSLCcVWEDznkf0cmmiXBfOSmkyFAEOHAFN7CYlaSkGradBDYj37kc4pkD5JkD5kmoipAETVChmwhrWqAFJYo/kApg8rle9IlX92kYNqCfypEEdcqpiIADMdBiiIoMRFAF1mCTX9qXB9oHCboce9KggAqhSXieOCCSW0oTfmBvdsqEHcqWHeaWIsqSJEqr4pWrysAAeDU0rXSqXsaMP+CMg1mY/6SjPeCo2ioMBaCliEoEC6Av91hD4gpOTFqOmwmlnzmlomml7QoM8IqoRbABuWAh0TqCYQqbYypz61GbaIqbaxqwvwD/qi/DBLjAo1t0r8qUp8e5p8qZJX8aqNBJsdcwsIhaADaZrGPDsckkqd25A5UansoxnuUJrSZbsYfKrcjAAPlQr0p4p0eWqkPJqi+an1MRq7Oas71gscVYBRM7eTgYrMO6oMb6oNEQoUzrC057sV/1q9dmkQJzCtUaonCJrRi6tfogFSVgk05QBG/Ks39QADMAsBsrtDgFBbgVCUxyrjiarj2QmOuqsWr7C5I1iLIht8wwAAWAs4+Ktw9VVaGlBFOQh/vqmVIamlVauNngHuHpBwqpuMxgAaU6Pi4rQUOwBE9AHD8ABWT6sGd6m2rKudggL5tjA1XQtTpZBFc3SKcb/0GYgV0OUgYg26ci25zPOai0+wtZQay6q5MUwABg22tjVos/pQoze6mZuqnLCwxNIAQCUAI2oKKiqwzuKbXsNmAQwkj12apIu5+yyrLLiwfE4AMDEIflqwxFML2lJldOMg+2QqwM2nfHmrXyu7x6IQg7m7/IsAFVEEg9gAS4kH6Q60TI4gGmQC6Z0WGpsAMTNQEKYLsI270wYW84cAQxwMDMoEC1QBoLALRz87tS8wSZgR5hcBIxogp76gIdAEhfBYAk7BN+wANFQI8qrKsPmoEPQbiRI8Nmw1Kp4E9K8AQ7ACNLwMN4JQRaEHBHwMRBXCt1sgVHvAxMICJy48V64//EN6MDaYAsQyUjx9kHsyAAnKYybVQN9ffF+sAhIcCecvsrIQAffmGvFZxD1rO+F+BPOzABHZAEMsMD7iGWyuEcehwRWolZY7wM6+lJU0rInqUZQ3As+8QBHeBmCKAXYIUDIjAVz2q3lVwYAvCbmcyiQwwbyvs8ahw18QBaE/AGExoCp0EVONIh0ZChr9wPWIGyR0wBESYaMNyyhYxDQ7BnTzACbzAHsXHCpbQctjADfkCqSVC6x9wLFEq+s3wMFNCJNuhAuZwmF5zBkbDBxOHBixzC+TDC4/wSQOBJXrUhfhC35zwA0JAD3hy0sETDOmDDOBwLatkHPOzDxZbPMaH/BY8ZntVgAwxgxOeMDMUHZHncxNFcOVC8BFJMxVaMxX6gxVyMxhJ9Oj1wBVBhqea80cjAPCcgzjPTzknCxm5cizsQx3Ncx0Zwx+Da0k+TEF2QBBeaXDStDAMgAAhwwMGi00hyyPGQyLDAyI6cC5CMppNs1FwhFUnAQEQsy039B1vAqyztNFR9hyYhylJAyqaMyrC2ynXCXWAtEYZhCzThx0cMAqLhycm0yx7Qy78czEIwzF5QzGud174gYZJlA4x71syQl8/M1iHdN9M8BNV8zdl8n6nYzd9saTjt2I2QKVkCG8rc1PvrWsvhRoGY05ldKu/MwUh3XR38wfZ8b6b9/xhsliVE4NdjHL2uplVO8UbQLEEIrdBRwtA73MO5ENG9PRhIoBdAIAIzTdnJUAFapak8cAV3AdIlNNIlXcW/htIqbZ+NPd1ooQFIQBpmrd09qydAkARdwIGXLS1tPRk87bo+DdQmQMeeOtQJUdTs3ROBpJVMwKzaXQVFUA0hoNS7JN7A6yKIrMha/ciRDD+UfOBaIQYCMANAEKBHzKUgKUgUzj+gDNdy/WN0rcqsjNcerhX20QQDkN3yzaIDENkKleIRRNiGrRzArFWJzReLbaQzrhU+QL8LnOPLUADE2lo+fj6b3dnYjBWgzc05N9rhnOQ9UQsUgONOfgwDQARmN/+AaTzb4lHbGozbqqDbIuzl3BEbAD3muspKeDHlNrPcOnDDza3DkvDQ0Q3Ecg4dPBAETG3nzFB8NpBVYqDnN0PeUWLS590BWbzF6l3o0JEYit5vuZCImM19bezfcHwSQT3gRP3Rmm4WTCDc2q0TCwrpGmPVfYDVi9zIGu7VwLjqt7HanQ4zCACaac59b30Ko1zKLl6/MH7XrszrWnFAv24QjtO2sr4xQO7LQo7Yis3Yzg4Zz+vkA8CAw242VW7NV67N1qDl3gzOpd3t+6AT0X4TAxAEBaR3OYDc3bLfnBBiP5AqwaqSpnABHPAGmdIEsejut2Gpr3YD3z7mJAk34dz/FSGwCwyj75lwdKvAUhZ5EsTRBwbgABogyV+L8AFiwjxQBbga7wZRAxUQYfgdArZyMRaPCXPxBUH1VkMAF2WwWFywBjDQA0yBIXRI8gkPgtXg6p0+7997A7lpuxWv5kLBKB1xDnIBDwzWJSHwnLEhjER/GwH3cFVA4mOeReEJKlFLKzN/CamyA1EQWj6lAz5/Jy4KBNWiacbc9azBEE2wBb6u8slw4/hRs1IdIFDfPy7iIBCiA/OV9QhQHTagBxfiB2KQEL2L99R9C/Ht9wVBBHVSIQwh84UPFAewgw+AGQkAA1+VKcrRA0bepZFv+ZCRA0YwAE2u+T6nqD0O+qUi/wWl32MakCUUbUH+/KCvWgJnD/s9kRW1b/s+p1VHkN9botP87u9i1AcAnxk9BkpCgKTIDx3A5/i4YwNBwODMvwxl7gespuqEkssY/wMa/xEcnwoeHwDV1Evt3v0x8XliqYG7AAgYf4OEhYaHiImKi4yNjEUMQj1+lJWWl5iZmpucnZk3Jn2io6SlpqeoqalDOl9ROlFTQ2B9ZX1PXGswSDd+NjZCTb2exMXGx8jJysvMzc7ENn4hOTc4TTwVNY7b3N3e3ExJfk7P5c6gqunq66g/rHA6ojvuOzsGMDhGPjk+NkBAOKKZG0iwoMGDCJcJyZHDj48ePgoM+EaxokVHFf8G5BCXsKMldOxCikSlJN6OKB76SNGhQxcOSguMNOkhwUeTIzw86tzJs2fPIzhu+OABhAeTi0iTJmXSzydCkCOjjtyxRMcOllcNBJiGQMgRGzdsaMlBFM8Rp2jTql27yR+OHkB6VCmgtK5dbhYK5GRbDqrUv+oOTHnyQMeBBDD83MDzK0ePr15wCAnBw4cVvpgzazYYokeToVXu3B1NOlGVIJuZ+QXMGpWUwgkCaAio5eENIL/8COiBY46Pt6mDCx/eqQQPHDnoll7OnAhZGzmA7BNIHNPq1uqe9PlRso+OH6OkzDugIzZYIXiqq1/P/pOfJEWKMJ9PukARh0Js5KP/3v46dlQ6TNHHPEtsp8MQQ/SRYIFaJYGEHzi81N6EFAq3AFBAVEDfhndtgdoNSQiBgwAV+vefKay4AosstNiCiy68+AKMMBXWaONaAgjhwwBBcOijUnpV8luJoZyYjjs6wCMPPfbgow8//gDE341UVokQAkAQQcGPXF5kAQNhvTTleiYaOUp3J6W0Ukv4wCQTTTbhZOWcdBKUgyBd5kkRBnrZABGRZqpClVVY6aAVV16BJRZZQJhV56OQJgMEBvLpaWk3FNzwVUMUlhmoYIQZhphijEH3mA2RTVbZZZG26qomFRBx6azbBFGFYpN0WmSgrsEmG2224RbNbr39luur/8i6GsRRtDbLCAa3JsGYH9TcoAUQxHnKjnbcxfNdeOOVF8B56SVr7rmUTAMEP37g6ey7iRTQRBK/HHcDRFpku6tUAQ74Q4E/HJjggn00+GCE6CaM7BHUOJFPFczCK3EhdxTA2w3R8XBFD8MIp206Kb4Syyy13JLLLr38EkzHCrdc5w08HAHEAG5MbHMhGMTwCxBJdMHDDSyn9rEqSCrp7xD13JPPPv38E5DLUM8J3RFO+BDxzTdTUAQPNoSQBECcerxvVGiipBJLLrk5U0037RX12zVGZ4UTW0yE9d1M2ICEP2RVN3Qqg15F6KE5dPVVWGOVdRbcjE/ow4NMtHD35P8S2cB1WGNq9jcqoBZ2WGKLNXZqqpRZ1vjp6+VgAwVVTO56AUyEaUO5Yrf2mriziRVsbsT6BhzqwHucnOvEV0BBEk4Ao68pVID3w1VY9BHFEAEXiDR55t2AXvDcr/eL3k3kIEITfhhPPPFBENEDOcuXkmA8fVzQxxJksCSKHQgaDKGE3fcvHGUB8cEccGO+8xGPAUZwwhzaV4qrxGIHoqACBBU0BK3ESGU08p8GNdMDYORrGlXYkgGJNwAMIIeBZ+LODsIQsHpE4QdR0EW+mBalp23whmzJjYSCIMIREq8IQQhbcK7zAy4ETAoDY0UGEkMUK7yJbXLCoRTRcoONFeX/BrLyoQExwAQUiuIJ9XAeeVbAgnFoSnWIY5SjpshGnjAEAV8hAh20OEIPDYeIA9KBEn4QgR4kgWuKcUhASLeqNhrSI9MSQhDsRkcDoqZ2DTRQBCLkA4f4AQk+EBElemesQ3ryIDBDAhEq1UhHYgAYORDGgzAThx0oYQdTOMAesbCCCO3mk7jUCXSA8ZUQUOIG6SulFplAgegIAQhBS0sT3iAKKARMBysAQD78gAABuC2X2LRTJXOAg7iUAAdEYKQwR5g+ogQDMz7owBME1Icx9AIHIdAk/7JJz3JEYxrVuIYTlDNOLRKhCkQRolqAoAYo9GEFNnDCDYwQs8vlYHH1/4woMxbSkIf8Boj9bCQRnCMEzNjABDKwwREQQC+ivOQ2OeioRFeaDKAIhShGcVdGtcjDzDkFBzmhBg4UCIQZUIIoSBAoS4fKCbfARS78nCkdmYABzDDEBzcgRyZ9gKWXrA9bRM0qJzrzGR6ERqnjfGQO3wIQ7eEhqL/5Cli0ylZNGAcHTEgqWOm4gQL4AjkBoV1b9+pR1SXKl0eASFzn2k8QFCEHVbNBE2zK18b2hF3c9GYPEFCEqxG2lBsIQjdVN0/HerYn99TpNXxQBJleVphaO+Y+PsvanlDUIRCBq2VPK8wqFGGnnW2tbg3i0qEUZbC0VSoFgsjY3Rq3GUaNy/9cgjvXDdznuNAdCFdBIxrmzhUEdo2udp3xVuBat7kVsCYlcqCF4m53t7v8qx8CazW5flepQWiqBPjBzfPal1rb7GYPSjDZyr6XthADixasYN77fja0+axMaf8b3CDYlTcFNrBjX2tR2TKYuVWoQBGSIFQJ67a3MPXuhYNLqQh7eK/JReqI31uBLp74uNP1anVX/N3Mvvi43XUvjYNbABNa8sZZ7VoHMYaHXoQAdlvY8YWJUIFqKMbEQG6j5X5xBdVxrYBKvrBEgOCwSkZZovrp6GQvGYMNZJnGG6ADA77M0r1poZtHEAIRenTmHWOACGyW6Gd+aoMgkLLONB5lnuv/mYM5+BKL4gQ0jQsg1kHjUgTrSt8cFX3mIDTa0YdcbAgprWgiMGFrfjACMAKCBBHlYJWYfltOnEAvuIiDh5zmdHx9IAI/aOGPuDLCsVINNXEI4DaWK8AoYx3rTwtABAH0QjV4YARev+0lOIjJDYqQaGIregNMwHNYwjKHezk7anvLgQBsMIAZW5vYTAhvD0SAWB6Q6NsuC11c/3xuYnPRCL3QdW7hba4mCIECPax3vSlAhAIAB8r8plNEdCxwaw+ACAKYVsLRZWkGNPzihJAIEYLyldoYQa8TV096ewmhbfMgBwygN8YvHtcQ0CgoHAs5eyCr3xJUQw42KMKcV85z/0JgIH2UKAEQroBwmacFwdbgQU6aMIAk9/zpg2AAE7hJDlQbfTgUjq1sLQ71rrsBiL++unpAXJQcfL3raCcED8knduKkeC50TnvaCwCxtg8nxl+Vu94HkdlL2x0zxoEdw/fedQpsoZLItNxCw2QEjvxdGUDQAtAaMjt/iCGh+YhQOAdPeLQzIQgb8MG4RRrzojyeGbXhGE5/ATTkRKMERoBd52dvCAwMoArIyQ9jznl6ZdzrCgGtRr4VgwCJmJb2tLd0D/CAg30ApcO97wTQeNCFr/3CYdCxtJmRz/1CaMk5ELKBqKOPjMgmIQSKx00BGN399hvCuQUQyALJf4yT4/8m3BuNu/v3PwgtFYHL9GcMrDdlAyAR/HeAhuBpeBaAxMAYAXEDIoaAEvgHmTUAyTMMX5EEPUAZvoRVzqYFQvcQNlBJlod5RnBSTVAFwzaBLEgIKhgEC3Ab4fMSTrAuPANvORACTnAW3QQW1aA6fgB7pbV+LViEhTAAIMAEP1NfxzEDtAZvftIZ1CJqw3cDxVdCRpiFhpA+RZBAQREUXoaDVrg3P4N9OaB9WpiGhlAABCcAJeAHk8B2zqYfrZcTPbh++qeGevgHNZBtqNED+QJvfyQENxACQJN/e5iIh1AEEON4vDYiinUDsWKAiliJhlAFPOJ3eRYNRuBg1WaJoDj/CMMVBD0gbsPQfLAFVXoDU+8WZGIiAg+SBFalH92Wc8TEdaGYi4cwF/+EAxy2LtjXUVAiIriWVUjAbEhAdA2BBDWYE0bgaceni9JYCEzwaX5QLgmEBE7DEOOwbxG1Sx3UAwIQEMjxT0UQcNOYjofABJgYBFOmGNwUFtxUdIbEEFVmBPhUBBVQANunjv64CMPFVCBCIjgwA18BUUMVEDkAAFpwB542W/8YkaYxZ0wgAGJAUdBXTz9DbTEgORL5kdzAAHRQAAwQj1kVBPsYjSC5ks9SBRvwcytlaZbGkjRpEQUHMV+BJUBzST4gDtwUFECDBF+IMb5ACdHgbpURENek/xb3Ui8L8GvDEg355gTUwFBrpVjRAITAZB/UVpNeiRQWYGkl9GQcczEYox8+MB1hsS4gEiE5ARc8oAXMlhn7gBxxATQ3oI3UcBxFSS29MAk3IAI8MABMFR9feZh2MQBFUAD7SAcnBFVD4Qf/8GYSwAMcgzFHYC3IdBl4EIZrgQOSdwR/NA3l9T2L9RXvwQ/6QFoDUAEVYAGIGZvLsQEbBUQMhUwaszdUWUk+2RB52ZNn4IFrgRvIEVSSwU1vCCEdhAQ9sADYRpLhJJvSuSEa12IM4ESqpR84FRczgAOb4ieYEW3SoTp6E4VLaFtMwAArOJ3sySV5MZKwwzra01EywYpNk7CUaTEiXiAjXMYArWkfsNaeAuoshOlgn1ZafpVMVAQJTFBC1ZiHAxqhNoNtmfV5MimTB3GhGupgKiehHtpIwrZRIjqiJFqiIzpcsLOYnPehLNqiLvqiMBqjMjqjNFqjNnqjOJqjOrqjPNqjPvqjQBqkQjqkRFqkRnqkSJqkSrqkTNqkTpqjgQAAOw=="/>
  <p:tag name="MIO_MST_COLOR_1" val="0,0,0,Dark 1"/>
  <p:tag name="MIO_MST_COLOR_2" val="255,255,255,Light 1"/>
  <p:tag name="MIO_MST_COLOR_3" val="255,255,255,Dark 2"/>
  <p:tag name="MIO_MST_COLOR_4" val="235,235,235,Light 2"/>
  <p:tag name="MIO_MST_COLOR_5" val="255,165,0,Accent 1"/>
  <p:tag name="MIO_MST_COLOR_6" val="191,115,0,Accent 2"/>
  <p:tag name="MIO_MST_COLOR_7" val="226,135,0,Accent 3"/>
  <p:tag name="MIO_MST_COLOR_8" val="255,194,102,Accent 4"/>
  <p:tag name="MIO_MST_COLOR_9" val="95,95,95,Accent 5"/>
  <p:tag name="MIO_MST_COLOR_10" val="38,38,38,Accent 6"/>
  <p:tag name="MIO_MST_COLOR_11" val="255,165,0,"/>
  <p:tag name="MIO_MST_COLOR_12" val="119,119,119,"/>
  <p:tag name="MIO_HDS" val="True"/>
  <p:tag name="MIO_EK" val="7020"/>
  <p:tag name="MIO_UPDATE" val="True"/>
  <p:tag name="MIO_VERSION" val="31.01.2014 11:35:18"/>
  <p:tag name="MIO_DBID" val="ED9FF2F2-6643-46BA-B685-7D49126FFAFF"/>
</p:tagLst>
</file>

<file path=ppt/tags/tag2.xml><?xml version="1.0" encoding="utf-8"?>
<p:tagLst xmlns:a="http://schemas.openxmlformats.org/drawingml/2006/main" xmlns:r="http://schemas.openxmlformats.org/officeDocument/2006/relationships" xmlns:p="http://schemas.openxmlformats.org/presentationml/2006/main">
  <p:tag name="MIO_USER_INPUT_OPTIONS" val="Public;Internal;Confidential"/>
  <p:tag name="MIO_USER_INPUT_REQUIRED" val="Classification and Control of Information;Please select the level of confidentiality:"/>
</p:tagLst>
</file>

<file path=ppt/tags/tag3.xml><?xml version="1.0" encoding="utf-8"?>
<p:tagLst xmlns:a="http://schemas.openxmlformats.org/drawingml/2006/main" xmlns:r="http://schemas.openxmlformats.org/officeDocument/2006/relationships" xmlns:p="http://schemas.openxmlformats.org/presentationml/2006/main">
  <p:tag name="MIO_USER_INPUT_REQUIRED" val="Sender information;Please enter the sender information:"/>
  <p:tag name="MIO_USER_INPUT_TEXT" val="Text"/>
</p:tagLst>
</file>

<file path=ppt/tags/tag4.xml><?xml version="1.0" encoding="utf-8"?>
<p:tagLst xmlns:a="http://schemas.openxmlformats.org/drawingml/2006/main" xmlns:r="http://schemas.openxmlformats.org/officeDocument/2006/relationships" xmlns:p="http://schemas.openxmlformats.org/presentationml/2006/main">
  <p:tag name="MIO_USER_INPUT_OPTIONS" val="Public;Internal;Confidential"/>
  <p:tag name="MIO_USER_INPUT_REQUIRED" val="Classification and Control of Information;Please select the level of confidentiality:"/>
</p:tagLst>
</file>

<file path=ppt/tags/tag5.xml><?xml version="1.0" encoding="utf-8"?>
<p:tagLst xmlns:a="http://schemas.openxmlformats.org/drawingml/2006/main" xmlns:r="http://schemas.openxmlformats.org/officeDocument/2006/relationships" xmlns:p="http://schemas.openxmlformats.org/presentationml/2006/main">
  <p:tag name="MIO_USER_INPUT_REQUIRED" val="Sender information;Please enter the sender information:"/>
  <p:tag name="MIO_USER_INPUT_TEXT" val="Text"/>
</p:tagLst>
</file>

<file path=ppt/tags/tag6.xml><?xml version="1.0" encoding="utf-8"?>
<p:tagLst xmlns:a="http://schemas.openxmlformats.org/drawingml/2006/main" xmlns:r="http://schemas.openxmlformats.org/officeDocument/2006/relationships" xmlns:p="http://schemas.openxmlformats.org/presentationml/2006/main">
  <p:tag name="MIO_USER_INPUT_OPTIONS" val="Public;Internal;Confidential"/>
  <p:tag name="MIO_USER_INPUT_REQUIRED" val="Classification and Control of Information;Please select the level of confidentiality:"/>
</p:tagLst>
</file>

<file path=ppt/tags/tag7.xml><?xml version="1.0" encoding="utf-8"?>
<p:tagLst xmlns:a="http://schemas.openxmlformats.org/drawingml/2006/main" xmlns:r="http://schemas.openxmlformats.org/officeDocument/2006/relationships" xmlns:p="http://schemas.openxmlformats.org/presentationml/2006/main">
  <p:tag name="MIO_USER_INPUT_REQUIRED" val="Sender information;Please enter the sender information:"/>
  <p:tag name="MIO_USER_INPUT_TEXT" val="Text"/>
</p:tagLst>
</file>

<file path=ppt/theme/theme1.xml><?xml version="1.0" encoding="utf-8"?>
<a:theme xmlns:a="http://schemas.openxmlformats.org/drawingml/2006/main" name="A3 Template_v4">
  <a:themeElements>
    <a:clrScheme name="Continental 2013-06-21">
      <a:dk1>
        <a:srgbClr val="000000"/>
      </a:dk1>
      <a:lt1>
        <a:srgbClr val="FFFFFF"/>
      </a:lt1>
      <a:dk2>
        <a:srgbClr val="FFFFFF"/>
      </a:dk2>
      <a:lt2>
        <a:srgbClr val="EBEBEB"/>
      </a:lt2>
      <a:accent1>
        <a:srgbClr val="FFA500"/>
      </a:accent1>
      <a:accent2>
        <a:srgbClr val="BF7300"/>
      </a:accent2>
      <a:accent3>
        <a:srgbClr val="E28700"/>
      </a:accent3>
      <a:accent4>
        <a:srgbClr val="FFC266"/>
      </a:accent4>
      <a:accent5>
        <a:srgbClr val="5F5F5F"/>
      </a:accent5>
      <a:accent6>
        <a:srgbClr val="262626"/>
      </a:accent6>
      <a:hlink>
        <a:srgbClr val="FFA500"/>
      </a:hlink>
      <a:folHlink>
        <a:srgbClr val="777777"/>
      </a:folHlink>
    </a:clrScheme>
    <a:fontScheme name="Continental AG">
      <a:majorFont>
        <a:latin typeface="Arial"/>
        <a:ea typeface=""/>
        <a:cs typeface=""/>
      </a:majorFont>
      <a:minorFont>
        <a:latin typeface="Arial"/>
        <a:ea typeface=""/>
        <a:cs typeface=""/>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9525">
          <a:solidFill>
            <a:schemeClr val="tx1"/>
          </a:solidFill>
        </a:ln>
      </a:spPr>
      <a:bodyPr rtlCol="0" anchor="ctr"/>
      <a:lstStyle>
        <a:defPPr algn="ctr">
          <a:defRPr sz="1600" dirty="0" err="1" smtClean="0">
            <a:solidFill>
              <a:schemeClr val="bg2">
                <a:lumMod val="10000"/>
              </a:schemeClr>
            </a:solidFill>
          </a:defRPr>
        </a:defPPr>
      </a:lstStyle>
      <a:style>
        <a:lnRef idx="1">
          <a:schemeClr val="accent1"/>
        </a:lnRef>
        <a:fillRef idx="0">
          <a:schemeClr val="accent1"/>
        </a:fillRef>
        <a:effectRef idx="0">
          <a:schemeClr val="accent1"/>
        </a:effectRef>
        <a:fontRef idx="minor">
          <a:schemeClr val="tx1"/>
        </a:fontRef>
      </a:style>
    </a:spDef>
    <a:lnDef>
      <a:spPr>
        <a:ln w="9525">
          <a:solidFill>
            <a:schemeClr val="tx1"/>
          </a:solidFill>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2.xml><?xml version="1.0" encoding="utf-8"?>
<a:theme xmlns:a="http://schemas.openxmlformats.org/drawingml/2006/main" name="Larissa-Design">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UI/customUI14.xml><?xml version="1.0" encoding="utf-8"?>
<customUI xmlns="http://schemas.microsoft.com/office/2006/01/customui" onLoad="Ribbon_OnLoad">
</customUI>
</file>

<file path=docProps/app.xml><?xml version="1.0" encoding="utf-8"?>
<Properties xmlns="http://schemas.openxmlformats.org/officeDocument/2006/extended-properties" xmlns:vt="http://schemas.openxmlformats.org/officeDocument/2006/docPropsVTypes">
  <Template>A3 Template_v4</Template>
  <TotalTime>2265</TotalTime>
  <Words>1762</Words>
  <Application>Microsoft Office PowerPoint</Application>
  <PresentationFormat>A3 Paper (297x420 mm)</PresentationFormat>
  <Paragraphs>280</Paragraphs>
  <Slides>10</Slides>
  <Notes>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Roboto</vt:lpstr>
      <vt:lpstr>Wingdings</vt:lpstr>
      <vt:lpstr>A3 Template_v4</vt:lpstr>
      <vt:lpstr>PowerPoint Presentation</vt:lpstr>
      <vt:lpstr>PowerPoint Presentation</vt:lpstr>
      <vt:lpstr>PowerPoint Presentation</vt:lpstr>
      <vt:lpstr>PowerPoint Presentation</vt:lpstr>
      <vt:lpstr>Brainstorm of Potential Solutions  </vt:lpstr>
      <vt:lpstr>PowerPoint Presentation</vt:lpstr>
      <vt:lpstr>Sketches / Designs </vt:lpstr>
      <vt:lpstr>Progression to 3D Modelling  </vt:lpstr>
      <vt:lpstr>Limitations &amp; Evaluation of Product</vt:lpstr>
      <vt:lpstr>Conclusion &amp; Skills Developed  </vt:lpstr>
    </vt:vector>
  </TitlesOfParts>
  <Company>Continental AG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A3 Template</dc:title>
  <dc:subject>strategic project template</dc:subject>
  <dc:creator>uidv1049;Roth, Steffen</dc:creator>
  <cp:lastModifiedBy>Tommy Came</cp:lastModifiedBy>
  <cp:revision>172</cp:revision>
  <dcterms:created xsi:type="dcterms:W3CDTF">2017-03-08T07:12:03Z</dcterms:created>
  <dcterms:modified xsi:type="dcterms:W3CDTF">2022-06-06T19:20:39Z</dcterms:modified>
</cp:coreProperties>
</file>