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1" r:id="rId3"/>
    <p:sldId id="259" r:id="rId4"/>
    <p:sldId id="256" r:id="rId5"/>
    <p:sldId id="258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8233B3-3DB1-3B16-3F33-DE90B0C33F0A}" v="1325" dt="2022-08-08T18:45:27.468"/>
    <p1510:client id="{1ADDDC64-51A2-496F-8D60-7D1C6D00EE6E}" v="193" dt="2022-08-08T14:36:22.625"/>
    <p1510:client id="{34E394C1-2074-A41C-1005-41CD5C1F2856}" v="33" dt="2022-08-08T18:35:06.177"/>
    <p1510:client id="{4E017218-6D04-2DD5-0C80-16E68C74036C}" v="4" dt="2022-08-08T18:01:25.308"/>
    <p1510:client id="{65ECD037-4717-83E9-00D1-B10E4250E1CA}" v="149" dt="2022-08-08T18:27:20.613"/>
    <p1510:client id="{B7AA5630-B2A7-AF20-2E0D-E477F2C87656}" v="56" dt="2022-08-08T17:55:45.616"/>
    <p1510:client id="{CD8B5B40-8EF3-1995-42E7-0BC68003A567}" v="10" dt="2022-08-08T17:42:29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ame Agbeve (2133614)" userId="S::2133614@student.uwtsd.ac.uk::e87b2db6-361f-44ae-ac76-5fa565b36448" providerId="AD" clId="Web-{34E394C1-2074-A41C-1005-41CD5C1F2856}"/>
    <pc:docChg chg="modSld">
      <pc:chgData name="Maame Agbeve (2133614)" userId="S::2133614@student.uwtsd.ac.uk::e87b2db6-361f-44ae-ac76-5fa565b36448" providerId="AD" clId="Web-{34E394C1-2074-A41C-1005-41CD5C1F2856}" dt="2022-08-08T18:35:06.177" v="34" actId="20577"/>
      <pc:docMkLst>
        <pc:docMk/>
      </pc:docMkLst>
      <pc:sldChg chg="modSp">
        <pc:chgData name="Maame Agbeve (2133614)" userId="S::2133614@student.uwtsd.ac.uk::e87b2db6-361f-44ae-ac76-5fa565b36448" providerId="AD" clId="Web-{34E394C1-2074-A41C-1005-41CD5C1F2856}" dt="2022-08-08T18:35:06.177" v="34" actId="20577"/>
        <pc:sldMkLst>
          <pc:docMk/>
          <pc:sldMk cId="1258557094" sldId="265"/>
        </pc:sldMkLst>
        <pc:spChg chg="mod">
          <ac:chgData name="Maame Agbeve (2133614)" userId="S::2133614@student.uwtsd.ac.uk::e87b2db6-361f-44ae-ac76-5fa565b36448" providerId="AD" clId="Web-{34E394C1-2074-A41C-1005-41CD5C1F2856}" dt="2022-08-08T18:31:29.593" v="3" actId="20577"/>
          <ac:spMkLst>
            <pc:docMk/>
            <pc:sldMk cId="1258557094" sldId="265"/>
            <ac:spMk id="2" creationId="{7A43DE77-62FE-9D8F-D05F-AD6C0D2127E5}"/>
          </ac:spMkLst>
        </pc:spChg>
        <pc:spChg chg="mod">
          <ac:chgData name="Maame Agbeve (2133614)" userId="S::2133614@student.uwtsd.ac.uk::e87b2db6-361f-44ae-ac76-5fa565b36448" providerId="AD" clId="Web-{34E394C1-2074-A41C-1005-41CD5C1F2856}" dt="2022-08-08T18:35:06.177" v="34" actId="20577"/>
          <ac:spMkLst>
            <pc:docMk/>
            <pc:sldMk cId="1258557094" sldId="265"/>
            <ac:spMk id="3" creationId="{CA812A3E-557C-A675-D01C-832632C8F47D}"/>
          </ac:spMkLst>
        </pc:spChg>
      </pc:sldChg>
    </pc:docChg>
  </pc:docChgLst>
  <pc:docChgLst>
    <pc:chgData name="Maame Agbeve (2133614)" userId="S::2133614@student.uwtsd.ac.uk::e87b2db6-361f-44ae-ac76-5fa565b36448" providerId="AD" clId="Web-{B7AA5630-B2A7-AF20-2E0D-E477F2C87656}"/>
    <pc:docChg chg="modSld sldOrd">
      <pc:chgData name="Maame Agbeve (2133614)" userId="S::2133614@student.uwtsd.ac.uk::e87b2db6-361f-44ae-ac76-5fa565b36448" providerId="AD" clId="Web-{B7AA5630-B2A7-AF20-2E0D-E477F2C87656}" dt="2022-08-08T17:55:45.616" v="56" actId="20577"/>
      <pc:docMkLst>
        <pc:docMk/>
      </pc:docMkLst>
      <pc:sldChg chg="modSp">
        <pc:chgData name="Maame Agbeve (2133614)" userId="S::2133614@student.uwtsd.ac.uk::e87b2db6-361f-44ae-ac76-5fa565b36448" providerId="AD" clId="Web-{B7AA5630-B2A7-AF20-2E0D-E477F2C87656}" dt="2022-08-08T17:55:45.616" v="56" actId="20577"/>
        <pc:sldMkLst>
          <pc:docMk/>
          <pc:sldMk cId="109857222" sldId="256"/>
        </pc:sldMkLst>
        <pc:spChg chg="mod">
          <ac:chgData name="Maame Agbeve (2133614)" userId="S::2133614@student.uwtsd.ac.uk::e87b2db6-361f-44ae-ac76-5fa565b36448" providerId="AD" clId="Web-{B7AA5630-B2A7-AF20-2E0D-E477F2C87656}" dt="2022-08-08T17:55:45.616" v="5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ord">
        <pc:chgData name="Maame Agbeve (2133614)" userId="S::2133614@student.uwtsd.ac.uk::e87b2db6-361f-44ae-ac76-5fa565b36448" providerId="AD" clId="Web-{B7AA5630-B2A7-AF20-2E0D-E477F2C87656}" dt="2022-08-08T17:51:06.373" v="1"/>
        <pc:sldMkLst>
          <pc:docMk/>
          <pc:sldMk cId="2674427907" sldId="264"/>
        </pc:sldMkLst>
        <pc:spChg chg="mod">
          <ac:chgData name="Maame Agbeve (2133614)" userId="S::2133614@student.uwtsd.ac.uk::e87b2db6-361f-44ae-ac76-5fa565b36448" providerId="AD" clId="Web-{B7AA5630-B2A7-AF20-2E0D-E477F2C87656}" dt="2022-08-08T17:50:45.653" v="0" actId="20577"/>
          <ac:spMkLst>
            <pc:docMk/>
            <pc:sldMk cId="2674427907" sldId="264"/>
            <ac:spMk id="3" creationId="{2E9BBECA-0CAC-143E-7B50-98F0989239A1}"/>
          </ac:spMkLst>
        </pc:spChg>
      </pc:sldChg>
    </pc:docChg>
  </pc:docChgLst>
  <pc:docChgLst>
    <pc:chgData name="Maame Agbeve (2133614)" userId="S::2133614@student.uwtsd.ac.uk::e87b2db6-361f-44ae-ac76-5fa565b36448" providerId="AD" clId="Web-{CD8B5B40-8EF3-1995-42E7-0BC68003A567}"/>
    <pc:docChg chg="addSld modSld">
      <pc:chgData name="Maame Agbeve (2133614)" userId="S::2133614@student.uwtsd.ac.uk::e87b2db6-361f-44ae-ac76-5fa565b36448" providerId="AD" clId="Web-{CD8B5B40-8EF3-1995-42E7-0BC68003A567}" dt="2022-08-08T17:42:29.231" v="9" actId="20577"/>
      <pc:docMkLst>
        <pc:docMk/>
      </pc:docMkLst>
      <pc:sldChg chg="modSp new">
        <pc:chgData name="Maame Agbeve (2133614)" userId="S::2133614@student.uwtsd.ac.uk::e87b2db6-361f-44ae-ac76-5fa565b36448" providerId="AD" clId="Web-{CD8B5B40-8EF3-1995-42E7-0BC68003A567}" dt="2022-08-08T17:42:29.231" v="9" actId="20577"/>
        <pc:sldMkLst>
          <pc:docMk/>
          <pc:sldMk cId="2674427907" sldId="264"/>
        </pc:sldMkLst>
        <pc:spChg chg="mod">
          <ac:chgData name="Maame Agbeve (2133614)" userId="S::2133614@student.uwtsd.ac.uk::e87b2db6-361f-44ae-ac76-5fa565b36448" providerId="AD" clId="Web-{CD8B5B40-8EF3-1995-42E7-0BC68003A567}" dt="2022-08-08T17:42:22.825" v="8" actId="20577"/>
          <ac:spMkLst>
            <pc:docMk/>
            <pc:sldMk cId="2674427907" sldId="264"/>
            <ac:spMk id="2" creationId="{349AB516-C6B8-37AF-73B3-698B6ACA938E}"/>
          </ac:spMkLst>
        </pc:spChg>
        <pc:spChg chg="mod">
          <ac:chgData name="Maame Agbeve (2133614)" userId="S::2133614@student.uwtsd.ac.uk::e87b2db6-361f-44ae-ac76-5fa565b36448" providerId="AD" clId="Web-{CD8B5B40-8EF3-1995-42E7-0BC68003A567}" dt="2022-08-08T17:42:29.231" v="9" actId="20577"/>
          <ac:spMkLst>
            <pc:docMk/>
            <pc:sldMk cId="2674427907" sldId="264"/>
            <ac:spMk id="3" creationId="{2E9BBECA-0CAC-143E-7B50-98F0989239A1}"/>
          </ac:spMkLst>
        </pc:spChg>
      </pc:sldChg>
    </pc:docChg>
  </pc:docChgLst>
  <pc:docChgLst>
    <pc:chgData name="Maame Agbeve (2133614)" userId="S::2133614@student.uwtsd.ac.uk::e87b2db6-361f-44ae-ac76-5fa565b36448" providerId="AD" clId="Web-{4E017218-6D04-2DD5-0C80-16E68C74036C}"/>
    <pc:docChg chg="modSld sldOrd">
      <pc:chgData name="Maame Agbeve (2133614)" userId="S::2133614@student.uwtsd.ac.uk::e87b2db6-361f-44ae-ac76-5fa565b36448" providerId="AD" clId="Web-{4E017218-6D04-2DD5-0C80-16E68C74036C}" dt="2022-08-08T18:01:25.308" v="3"/>
      <pc:docMkLst>
        <pc:docMk/>
      </pc:docMkLst>
      <pc:sldChg chg="modSp ord">
        <pc:chgData name="Maame Agbeve (2133614)" userId="S::2133614@student.uwtsd.ac.uk::e87b2db6-361f-44ae-ac76-5fa565b36448" providerId="AD" clId="Web-{4E017218-6D04-2DD5-0C80-16E68C74036C}" dt="2022-08-08T18:01:25.308" v="3"/>
        <pc:sldMkLst>
          <pc:docMk/>
          <pc:sldMk cId="2674427907" sldId="264"/>
        </pc:sldMkLst>
        <pc:spChg chg="mod">
          <ac:chgData name="Maame Agbeve (2133614)" userId="S::2133614@student.uwtsd.ac.uk::e87b2db6-361f-44ae-ac76-5fa565b36448" providerId="AD" clId="Web-{4E017218-6D04-2DD5-0C80-16E68C74036C}" dt="2022-08-08T17:59:21.726" v="2" actId="20577"/>
          <ac:spMkLst>
            <pc:docMk/>
            <pc:sldMk cId="2674427907" sldId="264"/>
            <ac:spMk id="3" creationId="{2E9BBECA-0CAC-143E-7B50-98F0989239A1}"/>
          </ac:spMkLst>
        </pc:spChg>
      </pc:sldChg>
    </pc:docChg>
  </pc:docChgLst>
  <pc:docChgLst>
    <pc:chgData name="Maame Agbeve (2133614)" userId="S::2133614@student.uwtsd.ac.uk::e87b2db6-361f-44ae-ac76-5fa565b36448" providerId="AD" clId="Web-{1ADDDC64-51A2-496F-8D60-7D1C6D00EE6E}"/>
    <pc:docChg chg="mod addSld modSld addMainMaster delMainMaster">
      <pc:chgData name="Maame Agbeve (2133614)" userId="S::2133614@student.uwtsd.ac.uk::e87b2db6-361f-44ae-ac76-5fa565b36448" providerId="AD" clId="Web-{1ADDDC64-51A2-496F-8D60-7D1C6D00EE6E}" dt="2022-08-08T14:36:22.625" v="197" actId="20577"/>
      <pc:docMkLst>
        <pc:docMk/>
      </pc:docMkLst>
      <pc:sldChg chg="addSp modSp mod setBg modClrScheme chgLayout">
        <pc:chgData name="Maame Agbeve (2133614)" userId="S::2133614@student.uwtsd.ac.uk::e87b2db6-361f-44ae-ac76-5fa565b36448" providerId="AD" clId="Web-{1ADDDC64-51A2-496F-8D60-7D1C6D00EE6E}" dt="2022-08-08T14:34:25.138" v="184" actId="20577"/>
        <pc:sldMkLst>
          <pc:docMk/>
          <pc:sldMk cId="109857222" sldId="256"/>
        </pc:sldMkLst>
        <pc:spChg chg="mod">
          <ac:chgData name="Maame Agbeve (2133614)" userId="S::2133614@student.uwtsd.ac.uk::e87b2db6-361f-44ae-ac76-5fa565b36448" providerId="AD" clId="Web-{1ADDDC64-51A2-496F-8D60-7D1C6D00EE6E}" dt="2022-08-08T14:33:58.965" v="18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ADDDC64-51A2-496F-8D60-7D1C6D00EE6E}" dt="2022-08-08T14:34:25.138" v="18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ame Agbeve (2133614)" userId="S::2133614@student.uwtsd.ac.uk::e87b2db6-361f-44ae-ac76-5fa565b36448" providerId="AD" clId="Web-{1ADDDC64-51A2-496F-8D60-7D1C6D00EE6E}" dt="2022-08-08T14:33:58.965" v="181"/>
          <ac:spMkLst>
            <pc:docMk/>
            <pc:sldMk cId="109857222" sldId="256"/>
            <ac:spMk id="10" creationId="{72411438-92A5-42B0-9C54-EA4FB32ACB5E}"/>
          </ac:spMkLst>
        </pc:spChg>
        <pc:spChg chg="add">
          <ac:chgData name="Maame Agbeve (2133614)" userId="S::2133614@student.uwtsd.ac.uk::e87b2db6-361f-44ae-ac76-5fa565b36448" providerId="AD" clId="Web-{1ADDDC64-51A2-496F-8D60-7D1C6D00EE6E}" dt="2022-08-08T14:33:58.965" v="181"/>
          <ac:spMkLst>
            <pc:docMk/>
            <pc:sldMk cId="109857222" sldId="256"/>
            <ac:spMk id="12" creationId="{C5176844-69C3-4F79-BE38-EA5BDDF4FEA4}"/>
          </ac:spMkLst>
        </pc:spChg>
        <pc:spChg chg="add">
          <ac:chgData name="Maame Agbeve (2133614)" userId="S::2133614@student.uwtsd.ac.uk::e87b2db6-361f-44ae-ac76-5fa565b36448" providerId="AD" clId="Web-{1ADDDC64-51A2-496F-8D60-7D1C6D00EE6E}" dt="2022-08-08T14:33:58.965" v="181"/>
          <ac:spMkLst>
            <pc:docMk/>
            <pc:sldMk cId="109857222" sldId="256"/>
            <ac:spMk id="16" creationId="{A101E513-AF74-4E9D-A31F-99664250722D}"/>
          </ac:spMkLst>
        </pc:spChg>
        <pc:picChg chg="add">
          <ac:chgData name="Maame Agbeve (2133614)" userId="S::2133614@student.uwtsd.ac.uk::e87b2db6-361f-44ae-ac76-5fa565b36448" providerId="AD" clId="Web-{1ADDDC64-51A2-496F-8D60-7D1C6D00EE6E}" dt="2022-08-08T14:33:58.965" v="181"/>
          <ac:picMkLst>
            <pc:docMk/>
            <pc:sldMk cId="109857222" sldId="256"/>
            <ac:picMk id="4" creationId="{524BD53B-FBE3-BABB-1F6D-F22DD62B98A1}"/>
          </ac:picMkLst>
        </pc:picChg>
        <pc:cxnChg chg="add">
          <ac:chgData name="Maame Agbeve (2133614)" userId="S::2133614@student.uwtsd.ac.uk::e87b2db6-361f-44ae-ac76-5fa565b36448" providerId="AD" clId="Web-{1ADDDC64-51A2-496F-8D60-7D1C6D00EE6E}" dt="2022-08-08T14:33:58.965" v="181"/>
          <ac:cxnSpMkLst>
            <pc:docMk/>
            <pc:sldMk cId="109857222" sldId="256"/>
            <ac:cxnSpMk id="14" creationId="{DF96FA98-52E5-4AA7-98B9-BE6200CF014D}"/>
          </ac:cxnSpMkLst>
        </pc:cxnChg>
      </pc:sldChg>
      <pc:sldChg chg="modSp add">
        <pc:chgData name="Maame Agbeve (2133614)" userId="S::2133614@student.uwtsd.ac.uk::e87b2db6-361f-44ae-ac76-5fa565b36448" providerId="AD" clId="Web-{1ADDDC64-51A2-496F-8D60-7D1C6D00EE6E}" dt="2022-08-08T14:36:22.625" v="197" actId="20577"/>
        <pc:sldMkLst>
          <pc:docMk/>
          <pc:sldMk cId="4225295647" sldId="258"/>
        </pc:sldMkLst>
        <pc:spChg chg="mod">
          <ac:chgData name="Maame Agbeve (2133614)" userId="S::2133614@student.uwtsd.ac.uk::e87b2db6-361f-44ae-ac76-5fa565b36448" providerId="AD" clId="Web-{1ADDDC64-51A2-496F-8D60-7D1C6D00EE6E}" dt="2022-08-08T14:36:22.625" v="197" actId="20577"/>
          <ac:spMkLst>
            <pc:docMk/>
            <pc:sldMk cId="4225295647" sldId="258"/>
            <ac:spMk id="2" creationId="{00000000-0000-0000-0000-000000000000}"/>
          </ac:spMkLst>
        </pc:spChg>
      </pc:sldChg>
      <pc:sldChg chg="add">
        <pc:chgData name="Maame Agbeve (2133614)" userId="S::2133614@student.uwtsd.ac.uk::e87b2db6-361f-44ae-ac76-5fa565b36448" providerId="AD" clId="Web-{1ADDDC64-51A2-496F-8D60-7D1C6D00EE6E}" dt="2022-08-08T14:33:58.965" v="181"/>
        <pc:sldMkLst>
          <pc:docMk/>
          <pc:sldMk cId="972145099" sldId="259"/>
        </pc:sldMkLst>
      </pc:sldChg>
      <pc:sldChg chg="add">
        <pc:chgData name="Maame Agbeve (2133614)" userId="S::2133614@student.uwtsd.ac.uk::e87b2db6-361f-44ae-ac76-5fa565b36448" providerId="AD" clId="Web-{1ADDDC64-51A2-496F-8D60-7D1C6D00EE6E}" dt="2022-08-08T14:33:58.965" v="181"/>
        <pc:sldMkLst>
          <pc:docMk/>
          <pc:sldMk cId="2570016049" sldId="260"/>
        </pc:sldMkLst>
      </pc:sldChg>
      <pc:sldChg chg="add">
        <pc:chgData name="Maame Agbeve (2133614)" userId="S::2133614@student.uwtsd.ac.uk::e87b2db6-361f-44ae-ac76-5fa565b36448" providerId="AD" clId="Web-{1ADDDC64-51A2-496F-8D60-7D1C6D00EE6E}" dt="2022-08-08T14:33:58.965" v="181"/>
        <pc:sldMkLst>
          <pc:docMk/>
          <pc:sldMk cId="3798275758" sldId="261"/>
        </pc:sldMkLst>
      </pc:sldChg>
      <pc:sldChg chg="add">
        <pc:chgData name="Maame Agbeve (2133614)" userId="S::2133614@student.uwtsd.ac.uk::e87b2db6-361f-44ae-ac76-5fa565b36448" providerId="AD" clId="Web-{1ADDDC64-51A2-496F-8D60-7D1C6D00EE6E}" dt="2022-08-08T14:33:58.965" v="181"/>
        <pc:sldMkLst>
          <pc:docMk/>
          <pc:sldMk cId="1738445928" sldId="262"/>
        </pc:sldMkLst>
      </pc:sldChg>
      <pc:sldChg chg="add">
        <pc:chgData name="Maame Agbeve (2133614)" userId="S::2133614@student.uwtsd.ac.uk::e87b2db6-361f-44ae-ac76-5fa565b36448" providerId="AD" clId="Web-{1ADDDC64-51A2-496F-8D60-7D1C6D00EE6E}" dt="2022-08-08T14:33:58.965" v="181"/>
        <pc:sldMkLst>
          <pc:docMk/>
          <pc:sldMk cId="860989355" sldId="263"/>
        </pc:sldMkLst>
      </pc:sldChg>
      <pc:sldMasterChg chg="del delSldLayout">
        <pc:chgData name="Maame Agbeve (2133614)" userId="S::2133614@student.uwtsd.ac.uk::e87b2db6-361f-44ae-ac76-5fa565b36448" providerId="AD" clId="Web-{1ADDDC64-51A2-496F-8D60-7D1C6D00EE6E}" dt="2022-08-08T14:33:58.965" v="181"/>
        <pc:sldMasterMkLst>
          <pc:docMk/>
          <pc:sldMasterMk cId="2460954070" sldId="2147483660"/>
        </pc:sldMasterMkLst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Maame Agbeve (2133614)" userId="S::2133614@student.uwtsd.ac.uk::e87b2db6-361f-44ae-ac76-5fa565b36448" providerId="AD" clId="Web-{1ADDDC64-51A2-496F-8D60-7D1C6D00EE6E}" dt="2022-08-08T14:33:58.965" v="181"/>
        <pc:sldMasterMkLst>
          <pc:docMk/>
          <pc:sldMasterMk cId="1771003304" sldId="2147483672"/>
        </pc:sldMasterMkLst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3081868252" sldId="2147483673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1446061275" sldId="2147483674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1067866635" sldId="2147483675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3378795577" sldId="2147483676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310728333" sldId="2147483677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1580047181" sldId="2147483678"/>
          </pc:sldLayoutMkLst>
        </pc:sldLayoutChg>
        <pc:sldLayoutChg chg="ad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3357768792" sldId="2147483679"/>
          </pc:sldLayoutMkLst>
        </pc:sldLayoutChg>
        <pc:sldLayoutChg chg="add replI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2594826310" sldId="2147483680"/>
          </pc:sldLayoutMkLst>
        </pc:sldLayoutChg>
        <pc:sldLayoutChg chg="add replI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1157609213" sldId="2147483681"/>
          </pc:sldLayoutMkLst>
        </pc:sldLayoutChg>
        <pc:sldLayoutChg chg="add replI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1171639317" sldId="2147483682"/>
          </pc:sldLayoutMkLst>
        </pc:sldLayoutChg>
        <pc:sldLayoutChg chg="add replId">
          <pc:chgData name="Maame Agbeve (2133614)" userId="S::2133614@student.uwtsd.ac.uk::e87b2db6-361f-44ae-ac76-5fa565b36448" providerId="AD" clId="Web-{1ADDDC64-51A2-496F-8D60-7D1C6D00EE6E}" dt="2022-08-08T14:33:58.965" v="181"/>
          <pc:sldLayoutMkLst>
            <pc:docMk/>
            <pc:sldMasterMk cId="1771003304" sldId="2147483672"/>
            <pc:sldLayoutMk cId="4153240873" sldId="2147483683"/>
          </pc:sldLayoutMkLst>
        </pc:sldLayoutChg>
      </pc:sldMasterChg>
    </pc:docChg>
  </pc:docChgLst>
  <pc:docChgLst>
    <pc:chgData name="Maame Agbeve (2133614)" userId="S::2133614@student.uwtsd.ac.uk::e87b2db6-361f-44ae-ac76-5fa565b36448" providerId="AD" clId="Web-{65ECD037-4717-83E9-00D1-B10E4250E1CA}"/>
    <pc:docChg chg="addSld modSld">
      <pc:chgData name="Maame Agbeve (2133614)" userId="S::2133614@student.uwtsd.ac.uk::e87b2db6-361f-44ae-ac76-5fa565b36448" providerId="AD" clId="Web-{65ECD037-4717-83E9-00D1-B10E4250E1CA}" dt="2022-08-08T18:27:20.613" v="147" actId="20577"/>
      <pc:docMkLst>
        <pc:docMk/>
      </pc:docMkLst>
      <pc:sldChg chg="modSp">
        <pc:chgData name="Maame Agbeve (2133614)" userId="S::2133614@student.uwtsd.ac.uk::e87b2db6-361f-44ae-ac76-5fa565b36448" providerId="AD" clId="Web-{65ECD037-4717-83E9-00D1-B10E4250E1CA}" dt="2022-08-08T18:15:10.059" v="1" actId="20577"/>
        <pc:sldMkLst>
          <pc:docMk/>
          <pc:sldMk cId="2674427907" sldId="264"/>
        </pc:sldMkLst>
        <pc:spChg chg="mod">
          <ac:chgData name="Maame Agbeve (2133614)" userId="S::2133614@student.uwtsd.ac.uk::e87b2db6-361f-44ae-ac76-5fa565b36448" providerId="AD" clId="Web-{65ECD037-4717-83E9-00D1-B10E4250E1CA}" dt="2022-08-08T18:15:10.059" v="1" actId="20577"/>
          <ac:spMkLst>
            <pc:docMk/>
            <pc:sldMk cId="2674427907" sldId="264"/>
            <ac:spMk id="3" creationId="{2E9BBECA-0CAC-143E-7B50-98F0989239A1}"/>
          </ac:spMkLst>
        </pc:spChg>
      </pc:sldChg>
      <pc:sldChg chg="modSp new">
        <pc:chgData name="Maame Agbeve (2133614)" userId="S::2133614@student.uwtsd.ac.uk::e87b2db6-361f-44ae-ac76-5fa565b36448" providerId="AD" clId="Web-{65ECD037-4717-83E9-00D1-B10E4250E1CA}" dt="2022-08-08T18:27:20.613" v="147" actId="20577"/>
        <pc:sldMkLst>
          <pc:docMk/>
          <pc:sldMk cId="1258557094" sldId="265"/>
        </pc:sldMkLst>
        <pc:spChg chg="mod">
          <ac:chgData name="Maame Agbeve (2133614)" userId="S::2133614@student.uwtsd.ac.uk::e87b2db6-361f-44ae-ac76-5fa565b36448" providerId="AD" clId="Web-{65ECD037-4717-83E9-00D1-B10E4250E1CA}" dt="2022-08-08T18:27:20.613" v="147" actId="20577"/>
          <ac:spMkLst>
            <pc:docMk/>
            <pc:sldMk cId="1258557094" sldId="265"/>
            <ac:spMk id="3" creationId="{CA812A3E-557C-A675-D01C-832632C8F47D}"/>
          </ac:spMkLst>
        </pc:spChg>
      </pc:sldChg>
    </pc:docChg>
  </pc:docChgLst>
  <pc:docChgLst>
    <pc:chgData name="Maame Agbeve (2133614)" userId="S::2133614@student.uwtsd.ac.uk::e87b2db6-361f-44ae-ac76-5fa565b36448" providerId="AD" clId="Web-{158233B3-3DB1-3B16-3F33-DE90B0C33F0A}"/>
    <pc:docChg chg="modSld sldOrd">
      <pc:chgData name="Maame Agbeve (2133614)" userId="S::2133614@student.uwtsd.ac.uk::e87b2db6-361f-44ae-ac76-5fa565b36448" providerId="AD" clId="Web-{158233B3-3DB1-3B16-3F33-DE90B0C33F0A}" dt="2022-08-08T18:45:27.468" v="1343"/>
      <pc:docMkLst>
        <pc:docMk/>
      </pc:docMkLst>
      <pc:sldChg chg="modSp">
        <pc:chgData name="Maame Agbeve (2133614)" userId="S::2133614@student.uwtsd.ac.uk::e87b2db6-361f-44ae-ac76-5fa565b36448" providerId="AD" clId="Web-{158233B3-3DB1-3B16-3F33-DE90B0C33F0A}" dt="2022-08-08T15:25:26.501" v="593" actId="20577"/>
        <pc:sldMkLst>
          <pc:docMk/>
          <pc:sldMk cId="4225295647" sldId="258"/>
        </pc:sldMkLst>
        <pc:spChg chg="mod">
          <ac:chgData name="Maame Agbeve (2133614)" userId="S::2133614@student.uwtsd.ac.uk::e87b2db6-361f-44ae-ac76-5fa565b36448" providerId="AD" clId="Web-{158233B3-3DB1-3B16-3F33-DE90B0C33F0A}" dt="2022-08-08T14:47:40.175" v="29" actId="20577"/>
          <ac:spMkLst>
            <pc:docMk/>
            <pc:sldMk cId="4225295647" sldId="258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5:25:26.501" v="593" actId="20577"/>
          <ac:spMkLst>
            <pc:docMk/>
            <pc:sldMk cId="4225295647" sldId="258"/>
            <ac:spMk id="3" creationId="{00000000-0000-0000-0000-000000000000}"/>
          </ac:spMkLst>
        </pc:spChg>
      </pc:sldChg>
      <pc:sldChg chg="addSp delSp modSp mod ord setBg setClrOvrMap">
        <pc:chgData name="Maame Agbeve (2133614)" userId="S::2133614@student.uwtsd.ac.uk::e87b2db6-361f-44ae-ac76-5fa565b36448" providerId="AD" clId="Web-{158233B3-3DB1-3B16-3F33-DE90B0C33F0A}" dt="2022-08-08T16:47:13.457" v="992"/>
        <pc:sldMkLst>
          <pc:docMk/>
          <pc:sldMk cId="972145099" sldId="259"/>
        </pc:sldMkLst>
        <pc:spChg chg="mod or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2" creationId="{00000000-0000-0000-0000-000000000000}"/>
          </ac:spMkLst>
        </pc:spChg>
        <pc:spChg chg="mod or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3" creationId="{00000000-0000-0000-0000-000000000000}"/>
          </ac:spMkLst>
        </pc:spChg>
        <pc:spChg chg="add mo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7" creationId="{529D224C-A07F-0A37-8B04-6B9DD6F30EB9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5:42:59.792" v="668"/>
          <ac:spMkLst>
            <pc:docMk/>
            <pc:sldMk cId="972145099" sldId="259"/>
            <ac:spMk id="10" creationId="{C5176844-69C3-4F79-BE38-EA5BDDF4FEA4}"/>
          </ac:spMkLst>
        </pc:spChg>
        <pc:spChg chg="add mo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11" creationId="{3582A130-AE52-9E15-C980-DD2BDE458D0A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5:42:59.792" v="668"/>
          <ac:spMkLst>
            <pc:docMk/>
            <pc:sldMk cId="972145099" sldId="259"/>
            <ac:spMk id="14" creationId="{A101E513-AF74-4E9D-A31F-99664250722D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5:46:33.410" v="672"/>
          <ac:spMkLst>
            <pc:docMk/>
            <pc:sldMk cId="972145099" sldId="259"/>
            <ac:spMk id="19" creationId="{C5176844-69C3-4F79-BE38-EA5BDDF4FEA4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5:46:33.410" v="672"/>
          <ac:spMkLst>
            <pc:docMk/>
            <pc:sldMk cId="972145099" sldId="259"/>
            <ac:spMk id="23" creationId="{A101E513-AF74-4E9D-A31F-99664250722D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28" creationId="{C5176844-69C3-4F79-BE38-EA5BDDF4FEA4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32" creationId="{A101E513-AF74-4E9D-A31F-99664250722D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37" creationId="{C5176844-69C3-4F79-BE38-EA5BDDF4FEA4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5:52:33.970" v="692"/>
          <ac:spMkLst>
            <pc:docMk/>
            <pc:sldMk cId="972145099" sldId="259"/>
            <ac:spMk id="39" creationId="{A101E513-AF74-4E9D-A31F-99664250722D}"/>
          </ac:spMkLst>
        </pc:spChg>
        <pc:picChg chg="add del mod">
          <ac:chgData name="Maame Agbeve (2133614)" userId="S::2133614@student.uwtsd.ac.uk::e87b2db6-361f-44ae-ac76-5fa565b36448" providerId="AD" clId="Web-{158233B3-3DB1-3B16-3F33-DE90B0C33F0A}" dt="2022-08-08T15:53:13.722" v="693"/>
          <ac:picMkLst>
            <pc:docMk/>
            <pc:sldMk cId="972145099" sldId="259"/>
            <ac:picMk id="4" creationId="{723095C5-B106-B66A-C4BB-635F573EBB73}"/>
          </ac:picMkLst>
        </pc:picChg>
        <pc:picChg chg="add mod">
          <ac:chgData name="Maame Agbeve (2133614)" userId="S::2133614@student.uwtsd.ac.uk::e87b2db6-361f-44ae-ac76-5fa565b36448" providerId="AD" clId="Web-{158233B3-3DB1-3B16-3F33-DE90B0C33F0A}" dt="2022-08-08T15:52:33.970" v="692"/>
          <ac:picMkLst>
            <pc:docMk/>
            <pc:sldMk cId="972145099" sldId="259"/>
            <ac:picMk id="5" creationId="{C707CCC3-A95D-0B76-F6DB-AD838D26F3C3}"/>
          </ac:picMkLst>
        </pc:picChg>
        <pc:picChg chg="mod ord">
          <ac:chgData name="Maame Agbeve (2133614)" userId="S::2133614@student.uwtsd.ac.uk::e87b2db6-361f-44ae-ac76-5fa565b36448" providerId="AD" clId="Web-{158233B3-3DB1-3B16-3F33-DE90B0C33F0A}" dt="2022-08-08T15:52:33.970" v="692"/>
          <ac:picMkLst>
            <pc:docMk/>
            <pc:sldMk cId="972145099" sldId="259"/>
            <ac:picMk id="6" creationId="{8BE1D046-C495-CAC2-C508-E6DFB2EFD54C}"/>
          </ac:picMkLst>
        </pc:picChg>
        <pc:picChg chg="add mod ord">
          <ac:chgData name="Maame Agbeve (2133614)" userId="S::2133614@student.uwtsd.ac.uk::e87b2db6-361f-44ae-ac76-5fa565b36448" providerId="AD" clId="Web-{158233B3-3DB1-3B16-3F33-DE90B0C33F0A}" dt="2022-08-08T15:52:33.970" v="692"/>
          <ac:picMkLst>
            <pc:docMk/>
            <pc:sldMk cId="972145099" sldId="259"/>
            <ac:picMk id="9" creationId="{D3C2A189-3483-4F33-8D2E-B6E8D134350D}"/>
          </ac:picMkLst>
        </pc:picChg>
        <pc:cxnChg chg="del">
          <ac:chgData name="Maame Agbeve (2133614)" userId="S::2133614@student.uwtsd.ac.uk::e87b2db6-361f-44ae-ac76-5fa565b36448" providerId="AD" clId="Web-{158233B3-3DB1-3B16-3F33-DE90B0C33F0A}" dt="2022-08-08T15:42:59.792" v="668"/>
          <ac:cxnSpMkLst>
            <pc:docMk/>
            <pc:sldMk cId="972145099" sldId="259"/>
            <ac:cxnSpMk id="12" creationId="{AEF97C72-3F89-4F0A-9629-01818B389CF0}"/>
          </ac:cxnSpMkLst>
        </pc:cxnChg>
        <pc:cxnChg chg="add del">
          <ac:chgData name="Maame Agbeve (2133614)" userId="S::2133614@student.uwtsd.ac.uk::e87b2db6-361f-44ae-ac76-5fa565b36448" providerId="AD" clId="Web-{158233B3-3DB1-3B16-3F33-DE90B0C33F0A}" dt="2022-08-08T15:46:33.410" v="672"/>
          <ac:cxnSpMkLst>
            <pc:docMk/>
            <pc:sldMk cId="972145099" sldId="259"/>
            <ac:cxnSpMk id="21" creationId="{33862825-C012-4895-A17E-F3D1F62D89DD}"/>
          </ac:cxnSpMkLst>
        </pc:cxnChg>
        <pc:cxnChg chg="add del">
          <ac:chgData name="Maame Agbeve (2133614)" userId="S::2133614@student.uwtsd.ac.uk::e87b2db6-361f-44ae-ac76-5fa565b36448" providerId="AD" clId="Web-{158233B3-3DB1-3B16-3F33-DE90B0C33F0A}" dt="2022-08-08T15:52:33.970" v="692"/>
          <ac:cxnSpMkLst>
            <pc:docMk/>
            <pc:sldMk cId="972145099" sldId="259"/>
            <ac:cxnSpMk id="30" creationId="{C1FC086D-39EC-448D-97E7-FF232355AE19}"/>
          </ac:cxnSpMkLst>
        </pc:cxnChg>
      </pc:sldChg>
      <pc:sldChg chg="addSp delSp modSp mod setBg setClrOvrMap">
        <pc:chgData name="Maame Agbeve (2133614)" userId="S::2133614@student.uwtsd.ac.uk::e87b2db6-361f-44ae-ac76-5fa565b36448" providerId="AD" clId="Web-{158233B3-3DB1-3B16-3F33-DE90B0C33F0A}" dt="2022-08-08T16:30:36.699" v="878"/>
        <pc:sldMkLst>
          <pc:docMk/>
          <pc:sldMk cId="2570016049" sldId="260"/>
        </pc:sldMkLst>
        <pc:spChg chg="mod or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3" creationId="{00000000-0000-0000-0000-000000000000}"/>
          </ac:spMkLst>
        </pc:spChg>
        <pc:spChg chg="add mo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5" creationId="{F53D7F7E-190D-E621-D2DA-A3D29FE5BB76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6:28:58.477" v="869"/>
          <ac:spMkLst>
            <pc:docMk/>
            <pc:sldMk cId="2570016049" sldId="260"/>
            <ac:spMk id="10" creationId="{C5176844-69C3-4F79-BE38-EA5BDDF4FEA4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6:28:58.477" v="869"/>
          <ac:spMkLst>
            <pc:docMk/>
            <pc:sldMk cId="2570016049" sldId="260"/>
            <ac:spMk id="14" creationId="{A101E513-AF74-4E9D-A31F-99664250722D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19" creationId="{10C9A191-62EE-4A86-8FF9-6794BC3C58A7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21" creationId="{6222F81D-28CB-42CB-9961-602C33F65295}"/>
          </ac:spMkLst>
        </pc:spChg>
        <pc:spChg chg="add del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25" creationId="{4E75910E-4112-4447-8981-4CA7ACEF94BA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30" creationId="{C5176844-69C3-4F79-BE38-EA5BDDF4FEA4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34" creationId="{CAF8A158-E51E-4253-820B-3970F73976B6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6:30:36.699" v="878"/>
          <ac:spMkLst>
            <pc:docMk/>
            <pc:sldMk cId="2570016049" sldId="260"/>
            <ac:spMk id="36" creationId="{A101E513-AF74-4E9D-A31F-99664250722D}"/>
          </ac:spMkLst>
        </pc:spChg>
        <pc:picChg chg="add mod">
          <ac:chgData name="Maame Agbeve (2133614)" userId="S::2133614@student.uwtsd.ac.uk::e87b2db6-361f-44ae-ac76-5fa565b36448" providerId="AD" clId="Web-{158233B3-3DB1-3B16-3F33-DE90B0C33F0A}" dt="2022-08-08T16:30:36.699" v="878"/>
          <ac:picMkLst>
            <pc:docMk/>
            <pc:sldMk cId="2570016049" sldId="260"/>
            <ac:picMk id="4" creationId="{DCCFE64A-5761-968D-D59B-E4978D524396}"/>
          </ac:picMkLst>
        </pc:picChg>
        <pc:picChg chg="mod ord">
          <ac:chgData name="Maame Agbeve (2133614)" userId="S::2133614@student.uwtsd.ac.uk::e87b2db6-361f-44ae-ac76-5fa565b36448" providerId="AD" clId="Web-{158233B3-3DB1-3B16-3F33-DE90B0C33F0A}" dt="2022-08-08T16:30:36.699" v="878"/>
          <ac:picMkLst>
            <pc:docMk/>
            <pc:sldMk cId="2570016049" sldId="260"/>
            <ac:picMk id="6" creationId="{F83107EE-B5B9-9120-7443-44616D2D41CA}"/>
          </ac:picMkLst>
        </pc:picChg>
        <pc:cxnChg chg="del">
          <ac:chgData name="Maame Agbeve (2133614)" userId="S::2133614@student.uwtsd.ac.uk::e87b2db6-361f-44ae-ac76-5fa565b36448" providerId="AD" clId="Web-{158233B3-3DB1-3B16-3F33-DE90B0C33F0A}" dt="2022-08-08T16:28:58.477" v="869"/>
          <ac:cxnSpMkLst>
            <pc:docMk/>
            <pc:sldMk cId="2570016049" sldId="260"/>
            <ac:cxnSpMk id="12" creationId="{C1FC086D-39EC-448D-97E7-FF232355AE19}"/>
          </ac:cxnSpMkLst>
        </pc:cxnChg>
        <pc:cxnChg chg="add del">
          <ac:chgData name="Maame Agbeve (2133614)" userId="S::2133614@student.uwtsd.ac.uk::e87b2db6-361f-44ae-ac76-5fa565b36448" providerId="AD" clId="Web-{158233B3-3DB1-3B16-3F33-DE90B0C33F0A}" dt="2022-08-08T16:30:36.699" v="878"/>
          <ac:cxnSpMkLst>
            <pc:docMk/>
            <pc:sldMk cId="2570016049" sldId="260"/>
            <ac:cxnSpMk id="23" creationId="{081E1E49-F752-49CA-BFF6-1303B0A8AA03}"/>
          </ac:cxnSpMkLst>
        </pc:cxnChg>
        <pc:cxnChg chg="add">
          <ac:chgData name="Maame Agbeve (2133614)" userId="S::2133614@student.uwtsd.ac.uk::e87b2db6-361f-44ae-ac76-5fa565b36448" providerId="AD" clId="Web-{158233B3-3DB1-3B16-3F33-DE90B0C33F0A}" dt="2022-08-08T16:30:36.699" v="878"/>
          <ac:cxnSpMkLst>
            <pc:docMk/>
            <pc:sldMk cId="2570016049" sldId="260"/>
            <ac:cxnSpMk id="32" creationId="{33862825-C012-4895-A17E-F3D1F62D89DD}"/>
          </ac:cxnSpMkLst>
        </pc:cxnChg>
      </pc:sldChg>
      <pc:sldChg chg="modSp ord">
        <pc:chgData name="Maame Agbeve (2133614)" userId="S::2133614@student.uwtsd.ac.uk::e87b2db6-361f-44ae-ac76-5fa565b36448" providerId="AD" clId="Web-{158233B3-3DB1-3B16-3F33-DE90B0C33F0A}" dt="2022-08-08T16:47:03.910" v="991"/>
        <pc:sldMkLst>
          <pc:docMk/>
          <pc:sldMk cId="3798275758" sldId="261"/>
        </pc:sldMkLst>
        <pc:spChg chg="mod">
          <ac:chgData name="Maame Agbeve (2133614)" userId="S::2133614@student.uwtsd.ac.uk::e87b2db6-361f-44ae-ac76-5fa565b36448" providerId="AD" clId="Web-{158233B3-3DB1-3B16-3F33-DE90B0C33F0A}" dt="2022-08-08T16:38:21.514" v="883" actId="20577"/>
          <ac:spMkLst>
            <pc:docMk/>
            <pc:sldMk cId="3798275758" sldId="261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6:47:03.566" v="990" actId="20577"/>
          <ac:spMkLst>
            <pc:docMk/>
            <pc:sldMk cId="3798275758" sldId="261"/>
            <ac:spMk id="3" creationId="{00000000-0000-0000-0000-000000000000}"/>
          </ac:spMkLst>
        </pc:spChg>
      </pc:sldChg>
      <pc:sldChg chg="addSp delSp modSp">
        <pc:chgData name="Maame Agbeve (2133614)" userId="S::2133614@student.uwtsd.ac.uk::e87b2db6-361f-44ae-ac76-5fa565b36448" providerId="AD" clId="Web-{158233B3-3DB1-3B16-3F33-DE90B0C33F0A}" dt="2022-08-08T17:10:56.074" v="1158"/>
        <pc:sldMkLst>
          <pc:docMk/>
          <pc:sldMk cId="1738445928" sldId="262"/>
        </pc:sldMkLst>
        <pc:spChg chg="mod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3" creationId="{00000000-0000-0000-0000-000000000000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10" creationId="{C5176844-69C3-4F79-BE38-EA5BDDF4FEA4}"/>
          </ac:spMkLst>
        </pc:spChg>
        <pc:spChg chg="del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14" creationId="{A101E513-AF74-4E9D-A31F-99664250722D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19" creationId="{C5176844-69C3-4F79-BE38-EA5BDDF4FEA4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7:10:56.074" v="1158"/>
          <ac:spMkLst>
            <pc:docMk/>
            <pc:sldMk cId="1738445928" sldId="262"/>
            <ac:spMk id="23" creationId="{A101E513-AF74-4E9D-A31F-99664250722D}"/>
          </ac:spMkLst>
        </pc:spChg>
        <pc:picChg chg="mod">
          <ac:chgData name="Maame Agbeve (2133614)" userId="S::2133614@student.uwtsd.ac.uk::e87b2db6-361f-44ae-ac76-5fa565b36448" providerId="AD" clId="Web-{158233B3-3DB1-3B16-3F33-DE90B0C33F0A}" dt="2022-08-08T17:10:56.074" v="1158"/>
          <ac:picMkLst>
            <pc:docMk/>
            <pc:sldMk cId="1738445928" sldId="262"/>
            <ac:picMk id="6" creationId="{F852F088-C40A-BC40-0ADA-0F859E5F83C5}"/>
          </ac:picMkLst>
        </pc:picChg>
        <pc:cxnChg chg="del">
          <ac:chgData name="Maame Agbeve (2133614)" userId="S::2133614@student.uwtsd.ac.uk::e87b2db6-361f-44ae-ac76-5fa565b36448" providerId="AD" clId="Web-{158233B3-3DB1-3B16-3F33-DE90B0C33F0A}" dt="2022-08-08T17:10:56.074" v="1158"/>
          <ac:cxnSpMkLst>
            <pc:docMk/>
            <pc:sldMk cId="1738445928" sldId="262"/>
            <ac:cxnSpMk id="12" creationId="{DF96FA98-52E5-4AA7-98B9-BE6200CF014D}"/>
          </ac:cxnSpMkLst>
        </pc:cxnChg>
        <pc:cxnChg chg="add">
          <ac:chgData name="Maame Agbeve (2133614)" userId="S::2133614@student.uwtsd.ac.uk::e87b2db6-361f-44ae-ac76-5fa565b36448" providerId="AD" clId="Web-{158233B3-3DB1-3B16-3F33-DE90B0C33F0A}" dt="2022-08-08T17:10:56.074" v="1158"/>
          <ac:cxnSpMkLst>
            <pc:docMk/>
            <pc:sldMk cId="1738445928" sldId="262"/>
            <ac:cxnSpMk id="21" creationId="{C1FC086D-39EC-448D-97E7-FF232355AE19}"/>
          </ac:cxnSpMkLst>
        </pc:cxnChg>
      </pc:sldChg>
      <pc:sldChg chg="modSp">
        <pc:chgData name="Maame Agbeve (2133614)" userId="S::2133614@student.uwtsd.ac.uk::e87b2db6-361f-44ae-ac76-5fa565b36448" providerId="AD" clId="Web-{158233B3-3DB1-3B16-3F33-DE90B0C33F0A}" dt="2022-08-08T17:28:32.587" v="1316" actId="20577"/>
        <pc:sldMkLst>
          <pc:docMk/>
          <pc:sldMk cId="860989355" sldId="263"/>
        </pc:sldMkLst>
        <pc:spChg chg="mod">
          <ac:chgData name="Maame Agbeve (2133614)" userId="S::2133614@student.uwtsd.ac.uk::e87b2db6-361f-44ae-ac76-5fa565b36448" providerId="AD" clId="Web-{158233B3-3DB1-3B16-3F33-DE90B0C33F0A}" dt="2022-08-08T17:13:49.847" v="1169" actId="20577"/>
          <ac:spMkLst>
            <pc:docMk/>
            <pc:sldMk cId="860989355" sldId="263"/>
            <ac:spMk id="2" creationId="{00000000-0000-0000-0000-000000000000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7:28:32.587" v="1316" actId="20577"/>
          <ac:spMkLst>
            <pc:docMk/>
            <pc:sldMk cId="860989355" sldId="263"/>
            <ac:spMk id="3" creationId="{00000000-0000-0000-0000-000000000000}"/>
          </ac:spMkLst>
        </pc:spChg>
      </pc:sldChg>
      <pc:sldChg chg="addSp modSp mod ord setBg setClrOvrMap">
        <pc:chgData name="Maame Agbeve (2133614)" userId="S::2133614@student.uwtsd.ac.uk::e87b2db6-361f-44ae-ac76-5fa565b36448" providerId="AD" clId="Web-{158233B3-3DB1-3B16-3F33-DE90B0C33F0A}" dt="2022-08-08T18:45:27.468" v="1343"/>
        <pc:sldMkLst>
          <pc:docMk/>
          <pc:sldMk cId="1258557094" sldId="265"/>
        </pc:sldMkLst>
        <pc:spChg chg="mod">
          <ac:chgData name="Maame Agbeve (2133614)" userId="S::2133614@student.uwtsd.ac.uk::e87b2db6-361f-44ae-ac76-5fa565b36448" providerId="AD" clId="Web-{158233B3-3DB1-3B16-3F33-DE90B0C33F0A}" dt="2022-08-08T18:44:19.388" v="1342" actId="20577"/>
          <ac:spMkLst>
            <pc:docMk/>
            <pc:sldMk cId="1258557094" sldId="265"/>
            <ac:spMk id="2" creationId="{7A43DE77-62FE-9D8F-D05F-AD6C0D2127E5}"/>
          </ac:spMkLst>
        </pc:spChg>
        <pc:spChg chg="mod">
          <ac:chgData name="Maame Agbeve (2133614)" userId="S::2133614@student.uwtsd.ac.uk::e87b2db6-361f-44ae-ac76-5fa565b36448" providerId="AD" clId="Web-{158233B3-3DB1-3B16-3F33-DE90B0C33F0A}" dt="2022-08-08T18:43:30.995" v="1334" actId="20577"/>
          <ac:spMkLst>
            <pc:docMk/>
            <pc:sldMk cId="1258557094" sldId="265"/>
            <ac:spMk id="3" creationId="{CA812A3E-557C-A675-D01C-832632C8F47D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8:41:08.740" v="1327"/>
          <ac:spMkLst>
            <pc:docMk/>
            <pc:sldMk cId="1258557094" sldId="265"/>
            <ac:spMk id="9" creationId="{C5176844-69C3-4F79-BE38-EA5BDDF4FEA4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8:41:08.740" v="1327"/>
          <ac:spMkLst>
            <pc:docMk/>
            <pc:sldMk cId="1258557094" sldId="265"/>
            <ac:spMk id="13" creationId="{CAF8A158-E51E-4253-820B-3970F73976B6}"/>
          </ac:spMkLst>
        </pc:spChg>
        <pc:spChg chg="add">
          <ac:chgData name="Maame Agbeve (2133614)" userId="S::2133614@student.uwtsd.ac.uk::e87b2db6-361f-44ae-ac76-5fa565b36448" providerId="AD" clId="Web-{158233B3-3DB1-3B16-3F33-DE90B0C33F0A}" dt="2022-08-08T18:41:08.740" v="1327"/>
          <ac:spMkLst>
            <pc:docMk/>
            <pc:sldMk cId="1258557094" sldId="265"/>
            <ac:spMk id="15" creationId="{A101E513-AF74-4E9D-A31F-99664250722D}"/>
          </ac:spMkLst>
        </pc:spChg>
        <pc:picChg chg="add mod">
          <ac:chgData name="Maame Agbeve (2133614)" userId="S::2133614@student.uwtsd.ac.uk::e87b2db6-361f-44ae-ac76-5fa565b36448" providerId="AD" clId="Web-{158233B3-3DB1-3B16-3F33-DE90B0C33F0A}" dt="2022-08-08T18:41:08.740" v="1327"/>
          <ac:picMkLst>
            <pc:docMk/>
            <pc:sldMk cId="1258557094" sldId="265"/>
            <ac:picMk id="4" creationId="{52DAEDF5-8C5A-51C6-6EAB-3F0EC947DAD6}"/>
          </ac:picMkLst>
        </pc:picChg>
        <pc:cxnChg chg="add">
          <ac:chgData name="Maame Agbeve (2133614)" userId="S::2133614@student.uwtsd.ac.uk::e87b2db6-361f-44ae-ac76-5fa565b36448" providerId="AD" clId="Web-{158233B3-3DB1-3B16-3F33-DE90B0C33F0A}" dt="2022-08-08T18:41:08.740" v="1327"/>
          <ac:cxnSpMkLst>
            <pc:docMk/>
            <pc:sldMk cId="1258557094" sldId="265"/>
            <ac:cxnSpMk id="11" creationId="{33862825-C012-4895-A17E-F3D1F62D89DD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40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39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60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94826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868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061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866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78795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0728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047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768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003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s://creativecommons.org/licenses/by-nd/3.0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olicyoptions.irpp.org/magazines/june-2020/long-term-care-work-deserves-our-respect/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stileex.xyz/en/retail-sales-techniques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organizationalbehavior/chapter/stages-of-negotiation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eeducation.org.uk/personal-development-plan/" TargetMode="External"/><Relationship Id="rId2" Type="http://schemas.openxmlformats.org/officeDocument/2006/relationships/hyperlink" Target="https://time-management.org/what-is-time-manage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on.harvard.edu/daily/negotiation-skills-daily/negotiation-skills-team-building-and-your-negoti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3DE77-62FE-9D8F-D05F-AD6C0D212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691" y="1063256"/>
            <a:ext cx="5558060" cy="1712170"/>
          </a:xfrm>
        </p:spPr>
        <p:txBody>
          <a:bodyPr>
            <a:normAutofit/>
          </a:bodyPr>
          <a:lstStyle/>
          <a:p>
            <a:r>
              <a:rPr lang="en-US" sz="4400"/>
              <a:t>Personal Details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2A3E-557C-A675-D01C-832632C8F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b="1"/>
          </a:p>
          <a:p>
            <a:pPr marL="0" indent="0">
              <a:lnSpc>
                <a:spcPct val="100000"/>
              </a:lnSpc>
              <a:buNone/>
            </a:pPr>
            <a:r>
              <a:rPr lang="en-US" b="1"/>
              <a:t>Name</a:t>
            </a:r>
            <a:r>
              <a:rPr lang="en-US"/>
              <a:t>: Maame </a:t>
            </a:r>
            <a:r>
              <a:rPr lang="en-US" err="1"/>
              <a:t>Agbeve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US" b="1"/>
              <a:t>Student Number</a:t>
            </a:r>
            <a:r>
              <a:rPr lang="en-US"/>
              <a:t>:2133614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/>
              <a:t>Module Name</a:t>
            </a:r>
            <a:r>
              <a:rPr lang="en-US"/>
              <a:t>: Academic and Employability Skills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/>
              <a:t>Module No</a:t>
            </a:r>
            <a:r>
              <a:rPr lang="en-US"/>
              <a:t>: BMSW4001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/>
              <a:t>Lecturers Name</a:t>
            </a:r>
            <a:r>
              <a:rPr lang="en-US"/>
              <a:t>: Anita Nan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2DAEDF5-8C5A-51C6-6EAB-3F0EC947DA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087" y="2917652"/>
            <a:ext cx="3434963" cy="927439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5570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US"/>
              <a:t>Overview</a:t>
            </a:r>
          </a:p>
        </p:txBody>
      </p: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9F5A5F73-30BB-4E69-5361-D60C2DC63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22" r="17847" b="4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Overview</a:t>
            </a:r>
          </a:p>
          <a:p>
            <a:r>
              <a:rPr lang="en-US"/>
              <a:t>My Career</a:t>
            </a:r>
          </a:p>
          <a:p>
            <a:r>
              <a:rPr lang="en-US">
                <a:ea typeface="+mn-lt"/>
                <a:cs typeface="+mn-lt"/>
              </a:rPr>
              <a:t>Time Management</a:t>
            </a:r>
          </a:p>
          <a:p>
            <a:r>
              <a:rPr lang="en-US"/>
              <a:t>SWOT Analysis</a:t>
            </a:r>
          </a:p>
          <a:p>
            <a:r>
              <a:rPr lang="en-US"/>
              <a:t>Teamwork and Negotiations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275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830568" y="758951"/>
            <a:ext cx="4608576" cy="1810512"/>
          </a:xfrm>
        </p:spPr>
        <p:txBody>
          <a:bodyPr anchor="ctr">
            <a:normAutofit/>
          </a:bodyPr>
          <a:lstStyle/>
          <a:p>
            <a:r>
              <a:rPr lang="en-US"/>
              <a:t>My career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1D046-C495-CAC2-C508-E6DFB2EFD5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29" r="11121" b="-1"/>
          <a:stretch/>
        </p:blipFill>
        <p:spPr>
          <a:xfrm>
            <a:off x="1" y="10"/>
            <a:ext cx="4067397" cy="3481734"/>
          </a:xfrm>
          <a:custGeom>
            <a:avLst/>
            <a:gdLst/>
            <a:ahLst/>
            <a:cxnLst/>
            <a:rect l="l" t="t" r="r" b="b"/>
            <a:pathLst>
              <a:path w="4067397" h="3481744">
                <a:moveTo>
                  <a:pt x="0" y="0"/>
                </a:moveTo>
                <a:lnTo>
                  <a:pt x="3741230" y="0"/>
                </a:lnTo>
                <a:lnTo>
                  <a:pt x="3789282" y="79096"/>
                </a:lnTo>
                <a:cubicBezTo>
                  <a:pt x="3966649" y="405598"/>
                  <a:pt x="4067397" y="779761"/>
                  <a:pt x="4067397" y="1177456"/>
                </a:cubicBezTo>
                <a:cubicBezTo>
                  <a:pt x="4067397" y="2450079"/>
                  <a:pt x="3035732" y="3481744"/>
                  <a:pt x="1763109" y="3481744"/>
                </a:cubicBezTo>
                <a:cubicBezTo>
                  <a:pt x="1126798" y="3481744"/>
                  <a:pt x="550726" y="3223828"/>
                  <a:pt x="133731" y="2806834"/>
                </a:cubicBezTo>
                <a:lnTo>
                  <a:pt x="0" y="2659692"/>
                </a:lnTo>
                <a:close/>
              </a:path>
            </a:pathLst>
          </a:custGeom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D3C2A189-3483-4F33-8D2E-B6E8D13435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4939" b="2"/>
          <a:stretch/>
        </p:blipFill>
        <p:spPr>
          <a:xfrm>
            <a:off x="-1" y="4041057"/>
            <a:ext cx="3216344" cy="2816945"/>
          </a:xfrm>
          <a:custGeom>
            <a:avLst/>
            <a:gdLst/>
            <a:ahLst/>
            <a:cxnLst/>
            <a:rect l="l" t="t" r="r" b="b"/>
            <a:pathLst>
              <a:path w="3216344" h="2816945">
                <a:moveTo>
                  <a:pt x="1360112" y="0"/>
                </a:moveTo>
                <a:cubicBezTo>
                  <a:pt x="2385281" y="0"/>
                  <a:pt x="3216344" y="831063"/>
                  <a:pt x="3216344" y="1856232"/>
                </a:cubicBezTo>
                <a:cubicBezTo>
                  <a:pt x="3216344" y="2176598"/>
                  <a:pt x="3135186" y="2478007"/>
                  <a:pt x="2992307" y="2741023"/>
                </a:cubicBezTo>
                <a:lnTo>
                  <a:pt x="2946183" y="2816945"/>
                </a:lnTo>
                <a:lnTo>
                  <a:pt x="0" y="2816945"/>
                </a:lnTo>
                <a:lnTo>
                  <a:pt x="0" y="596005"/>
                </a:lnTo>
                <a:lnTo>
                  <a:pt x="47558" y="543678"/>
                </a:lnTo>
                <a:cubicBezTo>
                  <a:pt x="383470" y="207766"/>
                  <a:pt x="847528" y="0"/>
                  <a:pt x="1360112" y="0"/>
                </a:cubicBezTo>
                <a:close/>
              </a:path>
            </a:pathLst>
          </a:custGeom>
        </p:spPr>
      </p:pic>
      <p:pic>
        <p:nvPicPr>
          <p:cNvPr id="5" name="Picture 6" descr="A picture containing person, person, indoor, standing&#10;&#10;Description automatically generated">
            <a:extLst>
              <a:ext uri="{FF2B5EF4-FFF2-40B4-BE49-F238E27FC236}">
                <a16:creationId xmlns:a16="http://schemas.microsoft.com/office/drawing/2014/main" id="{C707CCC3-A95D-0B76-F6DB-AD838D26F3C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5213" r="12535" b="-3"/>
          <a:stretch/>
        </p:blipFill>
        <p:spPr>
          <a:xfrm>
            <a:off x="3207631" y="2871982"/>
            <a:ext cx="2926080" cy="2926080"/>
          </a:xfrm>
          <a:custGeom>
            <a:avLst/>
            <a:gdLst/>
            <a:ahLst/>
            <a:cxnLst/>
            <a:rect l="l" t="t" r="r" b="b"/>
            <a:pathLst>
              <a:path w="2926080" h="2926080">
                <a:moveTo>
                  <a:pt x="1463040" y="0"/>
                </a:moveTo>
                <a:cubicBezTo>
                  <a:pt x="2271055" y="0"/>
                  <a:pt x="2926080" y="655025"/>
                  <a:pt x="2926080" y="1463040"/>
                </a:cubicBezTo>
                <a:cubicBezTo>
                  <a:pt x="2926080" y="2271055"/>
                  <a:pt x="2271055" y="2926080"/>
                  <a:pt x="1463040" y="2926080"/>
                </a:cubicBezTo>
                <a:cubicBezTo>
                  <a:pt x="655025" y="2926080"/>
                  <a:pt x="0" y="2271055"/>
                  <a:pt x="0" y="1463040"/>
                </a:cubicBezTo>
                <a:cubicBezTo>
                  <a:pt x="0" y="655025"/>
                  <a:pt x="655025" y="0"/>
                  <a:pt x="1463040" y="0"/>
                </a:cubicBezTo>
                <a:close/>
              </a:path>
            </a:pathLst>
          </a:cu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830569" y="2871982"/>
            <a:ext cx="4608576" cy="29101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Domestic assistant</a:t>
            </a:r>
          </a:p>
          <a:p>
            <a:r>
              <a:rPr lang="en-US"/>
              <a:t>Customer service (Retail)</a:t>
            </a:r>
          </a:p>
          <a:p>
            <a:r>
              <a:rPr lang="en-US"/>
              <a:t>Logistics in the textile industry</a:t>
            </a:r>
          </a:p>
          <a:p>
            <a:r>
              <a:rPr lang="en-US"/>
              <a:t>Care worker</a:t>
            </a:r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9D224C-A07F-0A37-8B04-6B9DD6F30EB9}"/>
              </a:ext>
            </a:extLst>
          </p:cNvPr>
          <p:cNvSpPr txBox="1"/>
          <p:nvPr/>
        </p:nvSpPr>
        <p:spPr>
          <a:xfrm>
            <a:off x="9553137" y="6870700"/>
            <a:ext cx="263886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82A130-AE52-9E15-C980-DD2BDE458D0A}"/>
              </a:ext>
            </a:extLst>
          </p:cNvPr>
          <p:cNvSpPr txBox="1"/>
          <p:nvPr/>
        </p:nvSpPr>
        <p:spPr>
          <a:xfrm>
            <a:off x="7066683" y="6870700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72145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8335" y="758952"/>
            <a:ext cx="6281663" cy="19527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TIME MANAGEMENT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4BD53B-FBE3-BABB-1F6D-F22DD62B98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0" r="34444" b="9"/>
          <a:stretch/>
        </p:blipFill>
        <p:spPr>
          <a:xfrm>
            <a:off x="20" y="10"/>
            <a:ext cx="4595888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F96FA98-52E5-4AA7-98B9-BE6200CF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181601" y="2933080"/>
            <a:ext cx="6248397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8208" y="3161680"/>
            <a:ext cx="6281663" cy="26204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82880" indent="-342900">
              <a:buFont typeface="Arial" panose="020B0604020202020204" pitchFamily="34" charset="0"/>
              <a:buChar char="•"/>
            </a:pPr>
            <a:r>
              <a:rPr lang="en-US" sz="1700"/>
              <a:t>Taking control of your time and get on top of your To-Do-List</a:t>
            </a:r>
          </a:p>
          <a:p>
            <a:pPr marL="182880" indent="-342900">
              <a:buFont typeface="Arial" panose="020B0604020202020204" pitchFamily="34" charset="0"/>
              <a:buChar char="Ø"/>
            </a:pPr>
            <a:r>
              <a:rPr lang="en-US" sz="1700" err="1"/>
              <a:t>Priorisation</a:t>
            </a:r>
          </a:p>
          <a:p>
            <a:pPr marL="182880" indent="-342900">
              <a:buFont typeface="Arial" panose="020B0604020202020204" pitchFamily="34" charset="0"/>
              <a:buChar char="Ø"/>
            </a:pPr>
            <a:r>
              <a:rPr lang="en-US" sz="1700"/>
              <a:t>Scheduling and focus</a:t>
            </a:r>
          </a:p>
          <a:p>
            <a:pPr marL="182880" indent="-342900">
              <a:buFont typeface="Arial" panose="020B0604020202020204" pitchFamily="34" charset="0"/>
              <a:buChar char="Ø"/>
            </a:pPr>
            <a:r>
              <a:rPr lang="en-US" sz="1700"/>
              <a:t>Delegation</a:t>
            </a:r>
          </a:p>
          <a:p>
            <a:pPr marL="182880" indent="-342900">
              <a:buFont typeface="Arial" panose="020B0604020202020204" pitchFamily="34" charset="0"/>
              <a:buChar char="Ø"/>
            </a:pPr>
            <a:r>
              <a:rPr lang="en-US" sz="1700"/>
              <a:t>Setting of Goals</a:t>
            </a:r>
          </a:p>
          <a:p>
            <a:pPr marL="182880" indent="-342900">
              <a:buFont typeface="Arial" panose="020B0604020202020204" pitchFamily="34" charset="0"/>
              <a:buChar char="Ø"/>
            </a:pPr>
            <a:r>
              <a:rPr lang="en-US" sz="1700"/>
              <a:t>Dealing with Deadlines and Interruption</a:t>
            </a:r>
          </a:p>
          <a:p>
            <a:r>
              <a:rPr lang="en-US" sz="1700"/>
              <a:t>Time-table. Org, (2022)</a:t>
            </a:r>
          </a:p>
          <a:p>
            <a:endParaRPr lang="en-US" sz="1700"/>
          </a:p>
          <a:p>
            <a:pPr marL="182880" indent="-342900">
              <a:buChar char="•"/>
            </a:pPr>
            <a:endParaRPr lang="en-US" sz="170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148335" y="758952"/>
            <a:ext cx="6281663" cy="1952716"/>
          </a:xfrm>
        </p:spPr>
        <p:txBody>
          <a:bodyPr anchor="ctr">
            <a:normAutofit/>
          </a:bodyPr>
          <a:lstStyle/>
          <a:p>
            <a:r>
              <a:rPr lang="en-US" sz="4200" b="1"/>
              <a:t>SWOT Analysis</a:t>
            </a:r>
          </a:p>
        </p:txBody>
      </p:sp>
      <p:pic>
        <p:nvPicPr>
          <p:cNvPr id="6" name="Picture 5" descr="Coloured pins pinned on a calendar">
            <a:extLst>
              <a:ext uri="{FF2B5EF4-FFF2-40B4-BE49-F238E27FC236}">
                <a16:creationId xmlns:a16="http://schemas.microsoft.com/office/drawing/2014/main" id="{278BCC6C-022C-C2E6-7C73-746FF923B8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106" r="22191" b="-10"/>
          <a:stretch/>
        </p:blipFill>
        <p:spPr>
          <a:xfrm>
            <a:off x="20" y="10"/>
            <a:ext cx="4595888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96FA98-52E5-4AA7-98B9-BE6200CF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181601" y="2933080"/>
            <a:ext cx="6248397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148208" y="2882638"/>
            <a:ext cx="6281663" cy="4219534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sz="28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2800" b="1">
                <a:latin typeface="Calibri"/>
                <a:cs typeface="Calibri"/>
              </a:rPr>
              <a:t>Strengths</a:t>
            </a:r>
          </a:p>
          <a:p>
            <a:r>
              <a:rPr lang="en-US"/>
              <a:t>Communication  skills</a:t>
            </a:r>
          </a:p>
          <a:p>
            <a:r>
              <a:rPr lang="en-US"/>
              <a:t>Team worker</a:t>
            </a:r>
          </a:p>
          <a:p>
            <a:r>
              <a:rPr lang="en-US"/>
              <a:t>Adaptive to changes</a:t>
            </a:r>
          </a:p>
          <a:p>
            <a:r>
              <a:rPr lang="en-US"/>
              <a:t>Willing to progress</a:t>
            </a:r>
          </a:p>
          <a:p>
            <a:r>
              <a:rPr lang="en-US"/>
              <a:t>Self </a:t>
            </a:r>
            <a:r>
              <a:rPr lang="en-US" err="1"/>
              <a:t>motivatrion</a:t>
            </a:r>
            <a:endParaRPr lang="en-US"/>
          </a:p>
          <a:p>
            <a:r>
              <a:rPr lang="en-US"/>
              <a:t>Adhering to company policy and work ethics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b="1">
                <a:latin typeface="Calibri"/>
                <a:cs typeface="Calibri"/>
              </a:rPr>
              <a:t>Weakness</a:t>
            </a:r>
          </a:p>
          <a:p>
            <a:r>
              <a:rPr lang="en-US"/>
              <a:t>Confidence in new role</a:t>
            </a:r>
          </a:p>
          <a:p>
            <a:r>
              <a:rPr lang="en-US"/>
              <a:t>Dealing with difficult colleagues</a:t>
            </a:r>
          </a:p>
          <a:p>
            <a:r>
              <a:rPr lang="en-US"/>
              <a:t>Controlling my emotions when sad</a:t>
            </a:r>
          </a:p>
          <a:p>
            <a:endParaRPr lang="en-US"/>
          </a:p>
          <a:p>
            <a:pPr marL="0" indent="0">
              <a:buNone/>
            </a:pPr>
            <a:r>
              <a:rPr lang="en-US" b="1">
                <a:latin typeface="Calibri"/>
                <a:cs typeface="Calibri"/>
              </a:rPr>
              <a:t>Opportunities</a:t>
            </a:r>
          </a:p>
          <a:p>
            <a:r>
              <a:rPr lang="en-US"/>
              <a:t>Employment</a:t>
            </a:r>
          </a:p>
          <a:p>
            <a:r>
              <a:rPr lang="en-US"/>
              <a:t>Further education</a:t>
            </a:r>
          </a:p>
          <a:p>
            <a:r>
              <a:rPr lang="en-US"/>
              <a:t>Job opportunities</a:t>
            </a:r>
          </a:p>
          <a:p>
            <a:endParaRPr lang="en-US"/>
          </a:p>
          <a:p>
            <a:pPr marL="0" indent="0">
              <a:buNone/>
            </a:pPr>
            <a:r>
              <a:rPr lang="en-US" b="1"/>
              <a:t>Threats</a:t>
            </a:r>
          </a:p>
          <a:p>
            <a:r>
              <a:rPr lang="en-US"/>
              <a:t>Lack of occupational support</a:t>
            </a:r>
          </a:p>
          <a:p>
            <a:r>
              <a:rPr lang="en-US"/>
              <a:t>Pandemics and social financial hardships</a:t>
            </a:r>
          </a:p>
          <a:p>
            <a:r>
              <a:rPr lang="en-US"/>
              <a:t>Lack of employment opportunities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295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US" sz="5100"/>
              <a:t>Team Work and Negotiation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Agree on a negotiation </a:t>
            </a:r>
          </a:p>
          <a:p>
            <a:r>
              <a:rPr lang="en-US"/>
              <a:t>Bringing the team together to agree</a:t>
            </a:r>
          </a:p>
          <a:p>
            <a:r>
              <a:rPr lang="en-US"/>
              <a:t>Teamwork works well through preparation and sharing a common goal</a:t>
            </a:r>
          </a:p>
          <a:p>
            <a:r>
              <a:rPr lang="en-US"/>
              <a:t>Plan the negotiation process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CCFE64A-5761-968D-D59B-E4978D5243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23118" y="890694"/>
            <a:ext cx="2855784" cy="2377440"/>
          </a:xfrm>
          <a:prstGeom prst="rect">
            <a:avLst/>
          </a:prstGeom>
        </p:spPr>
      </p:pic>
      <p:pic>
        <p:nvPicPr>
          <p:cNvPr id="6" name="Picture 5" descr="Hand holding a pen shading number on a sheet">
            <a:extLst>
              <a:ext uri="{FF2B5EF4-FFF2-40B4-BE49-F238E27FC236}">
                <a16:creationId xmlns:a16="http://schemas.microsoft.com/office/drawing/2014/main" id="{F83107EE-B5B9-9120-7443-44616D2D41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730"/>
          <a:stretch/>
        </p:blipFill>
        <p:spPr>
          <a:xfrm>
            <a:off x="8342343" y="3589866"/>
            <a:ext cx="3217333" cy="1809756"/>
          </a:xfrm>
          <a:prstGeom prst="rect">
            <a:avLst/>
          </a:prstGeom>
        </p:spPr>
      </p:pic>
      <p:sp>
        <p:nvSpPr>
          <p:cNvPr id="3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3D7F7E-190D-E621-D2DA-A3D29FE5BB76}"/>
              </a:ext>
            </a:extLst>
          </p:cNvPr>
          <p:cNvSpPr txBox="1"/>
          <p:nvPr/>
        </p:nvSpPr>
        <p:spPr>
          <a:xfrm>
            <a:off x="8905148" y="3068079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70016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US" sz="5600"/>
              <a:t>Personal Development Plan</a:t>
            </a:r>
          </a:p>
        </p:txBody>
      </p:sp>
      <p:pic>
        <p:nvPicPr>
          <p:cNvPr id="6" name="Picture 5" descr="Dart on bullseye">
            <a:extLst>
              <a:ext uri="{FF2B5EF4-FFF2-40B4-BE49-F238E27FC236}">
                <a16:creationId xmlns:a16="http://schemas.microsoft.com/office/drawing/2014/main" id="{F852F088-C40A-BC40-0ADA-0F859E5F8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56" r="19284" b="-1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/>
              <a:t>To achieve my academic qualification in Health and social care</a:t>
            </a:r>
          </a:p>
          <a:p>
            <a:pPr>
              <a:lnSpc>
                <a:spcPct val="100000"/>
              </a:lnSpc>
            </a:pPr>
            <a:r>
              <a:rPr lang="en-US" sz="1900"/>
              <a:t>To use my studies to acquire career in healthcare</a:t>
            </a:r>
          </a:p>
          <a:p>
            <a:pPr>
              <a:lnSpc>
                <a:spcPct val="100000"/>
              </a:lnSpc>
            </a:pPr>
            <a:r>
              <a:rPr lang="en-US" sz="1900"/>
              <a:t>Use my experience to increase my career prospects</a:t>
            </a:r>
          </a:p>
          <a:p>
            <a:pPr>
              <a:lnSpc>
                <a:spcPct val="100000"/>
              </a:lnSpc>
            </a:pPr>
            <a:r>
              <a:rPr lang="en-US" sz="1900"/>
              <a:t>Extend my experience to others</a:t>
            </a:r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45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148335" y="758952"/>
            <a:ext cx="6281663" cy="1952716"/>
          </a:xfrm>
        </p:spPr>
        <p:txBody>
          <a:bodyPr anchor="ctr">
            <a:normAutofit/>
          </a:bodyPr>
          <a:lstStyle/>
          <a:p>
            <a:r>
              <a:rPr lang="en-US" sz="5100"/>
              <a:t>Conclusion</a:t>
            </a:r>
          </a:p>
        </p:txBody>
      </p:sp>
      <p:pic>
        <p:nvPicPr>
          <p:cNvPr id="6" name="Picture 5" descr="Hourglass and a calendar">
            <a:extLst>
              <a:ext uri="{FF2B5EF4-FFF2-40B4-BE49-F238E27FC236}">
                <a16:creationId xmlns:a16="http://schemas.microsoft.com/office/drawing/2014/main" id="{4FF4355E-0CA7-8F84-1720-0486297CEA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37" r="4673" b="9"/>
          <a:stretch/>
        </p:blipFill>
        <p:spPr>
          <a:xfrm>
            <a:off x="20" y="10"/>
            <a:ext cx="4595888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96FA98-52E5-4AA7-98B9-BE6200CF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181601" y="2933080"/>
            <a:ext cx="6248397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148208" y="3161680"/>
            <a:ext cx="6281663" cy="26204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Benefits of academic studies </a:t>
            </a:r>
          </a:p>
          <a:p>
            <a:r>
              <a:rPr lang="en-US"/>
              <a:t>How to use research to acquire academic studies and the use of digital media</a:t>
            </a:r>
          </a:p>
          <a:p>
            <a:r>
              <a:rPr lang="en-US"/>
              <a:t>Use university facilities to support my academic studies</a:t>
            </a:r>
          </a:p>
          <a:p>
            <a:endParaRPr lang="en-US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989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AB516-C6B8-37AF-73B3-698B6ACA9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BBECA-0CAC-143E-7B50-98F098923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  <a:hlinkClick r:id="rId2"/>
              </a:rPr>
              <a:t>What Is Time Management? - International Institute of Time Management (time-management.org)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  <a:hlinkClick r:id="rId3"/>
              </a:rPr>
              <a:t>Personal Development Plan: A Complete Guide with PDP Template (oneeducation.org.uk)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  <a:hlinkClick r:id="rId4"/>
              </a:rPr>
              <a:t>Team Building Using Negotiation (harvard.edu)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427907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LightSeedRightStep">
      <a:dk1>
        <a:srgbClr val="000000"/>
      </a:dk1>
      <a:lt1>
        <a:srgbClr val="FFFFFF"/>
      </a:lt1>
      <a:dk2>
        <a:srgbClr val="243941"/>
      </a:dk2>
      <a:lt2>
        <a:srgbClr val="E8E3E2"/>
      </a:lt2>
      <a:accent1>
        <a:srgbClr val="69AABD"/>
      </a:accent1>
      <a:accent2>
        <a:srgbClr val="7691C3"/>
      </a:accent2>
      <a:accent3>
        <a:srgbClr val="938FCE"/>
      </a:accent3>
      <a:accent4>
        <a:srgbClr val="9B76C3"/>
      </a:accent4>
      <a:accent5>
        <a:srgbClr val="C78FCE"/>
      </a:accent5>
      <a:accent6>
        <a:srgbClr val="C376AB"/>
      </a:accent6>
      <a:hlink>
        <a:srgbClr val="AB7564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HeadlinesVTI</vt:lpstr>
      <vt:lpstr>Personal Details</vt:lpstr>
      <vt:lpstr>Overview</vt:lpstr>
      <vt:lpstr>My career</vt:lpstr>
      <vt:lpstr>TIME MANAGEMENT</vt:lpstr>
      <vt:lpstr>SWOT Analysis</vt:lpstr>
      <vt:lpstr>Team Work and Negotiation</vt:lpstr>
      <vt:lpstr>Personal Development Plan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revision>1</cp:revision>
  <dcterms:created xsi:type="dcterms:W3CDTF">2019-10-16T03:03:10Z</dcterms:created>
  <dcterms:modified xsi:type="dcterms:W3CDTF">2022-08-08T18:45:51Z</dcterms:modified>
</cp:coreProperties>
</file>