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446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57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387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585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28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74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82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4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851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639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5086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91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92729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4147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103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056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C1B0F-E9BF-452E-BE4E-421787E8317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B7E7396-D850-4B42-82C4-395B5D84F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957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3EBF72-EDB5-4278-94B8-34AAC2FA6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D486FF-4365-499B-AFF7-0F07549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CB731FB-FF3E-4D53-9E6A-67C4DAD74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F76669B2-AA72-48F0-BE02-E23B19922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F7EF4251-A868-4B47-8099-154550F04E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089C3DFC-191F-40B9-93AF-2E59D5126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F0B594F9-A7B5-471C-BFBE-74E9F7387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562B3703-0AD3-4477-ACE3-9792DB070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FC61811-5AD7-40A8-9E5C-80020778D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CEACC779-3664-47DA-AF86-A2D8EF93A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BF9F040E-FE57-4AD6-8CBF-357962246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9BBEC815-1ED3-430D-B771-4CFC3952F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E076923D-B0A5-40D9-BE13-91C93F1E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1CA2364B-42C8-4755-9072-E60C435614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D01B42BD-FD31-49A1-A45A-C98410BC8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D79CD01-D829-46FC-843C-D4F80BD91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252D6E81-1EBB-4132-B5B0-556E4A35F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BE7131A3-1888-4927-B822-590D34151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024990C0-6285-4C3B-A5B5-B6AC37098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D262A308-5E13-40AA-AA87-D105F5533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F7DF2F8A-7C9D-4727-A7D6-C74AF4792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93DA702E-EE7A-4584-9847-803FDCDB1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AF7E021C-0B5A-4035-8A00-029A52847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CE46A368-BBD8-41CC-B450-E298BE02D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A99CD41F-58F2-4092-9F39-26AE634EC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D368702B-EDA4-4EB6-A760-C68F022DA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2FB0ECE4-08DF-4876-8CC9-7EB32EF25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C978BD1A-4BF4-42EC-B61D-9D7700FE1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9BBA06-FBDE-5E75-1729-66085CF5FC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2062" y="935647"/>
            <a:ext cx="4807814" cy="243857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The benefits of collaborative learning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18F88-24B1-E67B-2D53-37E17CF43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1973" y="6086963"/>
            <a:ext cx="4019389" cy="625465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Presentation by Irina Pascu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A7714-84DA-11C1-47A4-285AA96A9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75" y="1306606"/>
            <a:ext cx="4213521" cy="4213521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AEC89D32-0839-4A5D-80DB-D12259CA4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Freeform 33">
            <a:extLst>
              <a:ext uri="{FF2B5EF4-FFF2-40B4-BE49-F238E27FC236}">
                <a16:creationId xmlns:a16="http://schemas.microsoft.com/office/drawing/2014/main" id="{7229C60D-EFB4-4944-AEB7-4773C1A7B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314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DDFA9-7A0E-29DA-0DE4-BD7CA1AA7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608099" cy="12479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latin typeface="Arial Black" panose="020B0A04020102020204" pitchFamily="34" charset="0"/>
              </a:rPr>
              <a:t>Introduction to Collaborative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E1713-7FA6-AE6C-692D-0C71C5413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is focused on shared knowledge construction through interaction </a:t>
            </a:r>
            <a:r>
              <a:rPr lang="it-IT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(Gaviria Alzate et al., 2025).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promotes active participation rather than passive learning.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approach is rooted in social and constructivist learning theories.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aids in the development of communication and teamwork skills.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is widely implemented in both educational and professional training settings </a:t>
            </a:r>
            <a:r>
              <a:rPr lang="it-IT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(Gaviria Alzate et al., 2025).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significance is growing in digital and global learning environments.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0C4B38-F954-70DD-DB06-113D828CEF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276" y="624110"/>
            <a:ext cx="6054810" cy="5770512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4" name="Slide 1 (10)">
            <a:hlinkClick r:id="" action="ppaction://media"/>
            <a:extLst>
              <a:ext uri="{FF2B5EF4-FFF2-40B4-BE49-F238E27FC236}">
                <a16:creationId xmlns:a16="http://schemas.microsoft.com/office/drawing/2014/main" id="{834814DF-FD76-FC67-AE27-815198F3BD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13625" y="60356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32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B1596B-E34F-D3ED-4EF2-5BBDFD98D2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591" r="19192" b="15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FFDB7E33-052B-42F0-B71A-23F961876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0391775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A3F9A-9EEC-D319-398A-C30535F77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626533"/>
            <a:ext cx="7128933" cy="1278467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rgbClr val="FEFFFF"/>
                </a:solidFill>
                <a:latin typeface="Arial Black" panose="020B0A04020102020204" pitchFamily="34" charset="0"/>
              </a:rPr>
              <a:t>Benefits – Cognitive and Academic Development</a:t>
            </a:r>
            <a:endParaRPr lang="en-GB" sz="2800" dirty="0">
              <a:solidFill>
                <a:srgbClr val="FE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A3DEA-4DCB-F02B-98A7-09D2D79D0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8" y="2133599"/>
            <a:ext cx="4734467" cy="3809999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critical thinking and analytical skills</a:t>
            </a:r>
          </a:p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deeper understanding through discussion</a:t>
            </a:r>
          </a:p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reflection and knowledge sharing</a:t>
            </a:r>
          </a:p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academic performance and learning outcomes</a:t>
            </a:r>
          </a:p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creativity and innovation in problem-solving</a:t>
            </a:r>
          </a:p>
          <a:p>
            <a:r>
              <a:rPr lang="en-US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Strengthens ability to evaluate multiple perspectives(Yin et al., 2024).</a:t>
            </a:r>
            <a:endParaRPr lang="en-GB" sz="14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2 (9)">
            <a:hlinkClick r:id="" action="ppaction://media"/>
            <a:extLst>
              <a:ext uri="{FF2B5EF4-FFF2-40B4-BE49-F238E27FC236}">
                <a16:creationId xmlns:a16="http://schemas.microsoft.com/office/drawing/2014/main" id="{52BA9B7B-03B9-9948-7AF8-DEFB84D4D4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9375" y="582506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165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7B7DD7-B58A-BE75-E7D7-2C41EA414B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43" r="14427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F44BD-BD95-CB0F-27ED-88DAB8BE1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6" y="787400"/>
            <a:ext cx="7885441" cy="77893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FEFFFF"/>
                </a:solidFill>
                <a:latin typeface="Arial Black" panose="020B0A04020102020204" pitchFamily="34" charset="0"/>
              </a:rPr>
              <a:t>Benefits – Engagement and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12519-CD79-2916-42D0-1CBD6A282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947086"/>
            <a:ext cx="3750205" cy="2928398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student engagement by encouraging active participation and collaboration, builds confidence through peer interaction, and boosts motivation and interest in learning tasks. </a:t>
            </a:r>
          </a:p>
          <a:p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social interaction and teamwork, promoting responsibility for shared outcomes (Li, 2025).</a:t>
            </a:r>
            <a:endParaRPr lang="en-GB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3 (9)">
            <a:hlinkClick r:id="" action="ppaction://media"/>
            <a:extLst>
              <a:ext uri="{FF2B5EF4-FFF2-40B4-BE49-F238E27FC236}">
                <a16:creationId xmlns:a16="http://schemas.microsoft.com/office/drawing/2014/main" id="{02EED182-90ED-070B-D760-4F5735F608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3250" y="5954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77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7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44E77F-138B-4AA0-A482-380739930C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731" r="-1" b="2728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D4AEC-4671-54F9-C92F-00105AB8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8070792" cy="77893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FEFFFF"/>
                </a:solidFill>
                <a:latin typeface="Arial Black" panose="020B0A04020102020204" pitchFamily="34" charset="0"/>
              </a:rPr>
              <a:t>Professional Practice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E557D-284D-D8A3-EE6E-894C0E37A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Develops essential workplace skills such as teamwork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communication and collaboration abilities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problem-solving in real-world scenarios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adaptability in dynamic work environments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Prepares individuals for interdisciplinary teamwork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Reflects organisational practices in modern workplaces (Jones &amp; Lynch, 2023).</a:t>
            </a:r>
          </a:p>
        </p:txBody>
      </p:sp>
      <p:pic>
        <p:nvPicPr>
          <p:cNvPr id="4" name="Slide 4 (8)">
            <a:hlinkClick r:id="" action="ppaction://media"/>
            <a:extLst>
              <a:ext uri="{FF2B5EF4-FFF2-40B4-BE49-F238E27FC236}">
                <a16:creationId xmlns:a16="http://schemas.microsoft.com/office/drawing/2014/main" id="{338F5C6B-956D-8D99-13F6-5D9F7E882A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91438" y="57086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53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60CAB1-6CA8-810F-8336-E73089AC81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246" r="19733" b="1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C2358-8DE5-1D8A-EBD2-5059528CF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50" y="787400"/>
            <a:ext cx="8711512" cy="77893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EFFFF"/>
                </a:solidFill>
                <a:latin typeface="Arial Black" panose="020B0A04020102020204" pitchFamily="34" charset="0"/>
              </a:rPr>
              <a:t>Global Business and Intercultural Context</a:t>
            </a:r>
            <a:endParaRPr lang="en-GB" sz="2800" dirty="0">
              <a:solidFill>
                <a:srgbClr val="FE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0B495-3777-7DFE-DC60-541EEC610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3045940"/>
            <a:ext cx="3750205" cy="28295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Prepares learners for multicultural work environments and enhances intercultural communication skills.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collaboration across geographical boundaries, encourages understanding of global perspectives, promotes diversity and inclusion in teamwork, and develops global citizenship and awareness.</a:t>
            </a:r>
            <a:endParaRPr lang="en-GB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5 (5)">
            <a:hlinkClick r:id="" action="ppaction://media"/>
            <a:extLst>
              <a:ext uri="{FF2B5EF4-FFF2-40B4-BE49-F238E27FC236}">
                <a16:creationId xmlns:a16="http://schemas.microsoft.com/office/drawing/2014/main" id="{0FFB7C7E-2A8F-FF77-8BF1-06DE15B04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19900" y="56403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9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66B7C5-1B23-030D-0EE6-2633C38277B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852" r="17939"/>
          <a:stretch>
            <a:fillRect/>
          </a:stretch>
        </p:blipFill>
        <p:spPr>
          <a:xfrm>
            <a:off x="4485557" y="10"/>
            <a:ext cx="7706443" cy="6857990"/>
          </a:xfrm>
          <a:prstGeom prst="rect">
            <a:avLst/>
          </a:prstGeom>
        </p:spPr>
      </p:pic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D9A7C-0D66-2DAC-1282-99381262F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Limitations and Challenges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BAD5A-2062-5886-B3A0-A73953E47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529100"/>
            <a:ext cx="4625882" cy="33821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Unequal participation among group members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Risk of dependency on stronger individuals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 in diverse teams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affecting collaboration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Time-consuming coordination and group management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Technology limitations in digital collaboration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6 (5)">
            <a:hlinkClick r:id="" action="ppaction://media"/>
            <a:extLst>
              <a:ext uri="{FF2B5EF4-FFF2-40B4-BE49-F238E27FC236}">
                <a16:creationId xmlns:a16="http://schemas.microsoft.com/office/drawing/2014/main" id="{CDF3A22A-A0A6-F847-DA3C-82A21046CB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3013" y="57515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89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3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799693-9067-8444-8757-2950A2E1080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175" r="-1" b="-1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E8304-6A6F-7A4B-E914-90C01003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EFFFF"/>
                </a:solidFill>
                <a:latin typeface="Arial Black" panose="020B0A04020102020204" pitchFamily="34" charset="0"/>
              </a:rPr>
              <a:t>Conclusion and Future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FBA2-5570-B7B8-A2F1-534AEFA26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3021226"/>
            <a:ext cx="3750205" cy="28542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is vital for developing academic and professional abilities necessary for success in today's global and digital contexts.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fosters innovation and knowledge sharing while addressing challenges through </a:t>
            </a:r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management strategies.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influence of technology on collaborative practices is significant, marking it as an essential approach for future educational systems.</a:t>
            </a:r>
            <a:endParaRPr lang="en-GB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7 (3)">
            <a:hlinkClick r:id="" action="ppaction://media"/>
            <a:extLst>
              <a:ext uri="{FF2B5EF4-FFF2-40B4-BE49-F238E27FC236}">
                <a16:creationId xmlns:a16="http://schemas.microsoft.com/office/drawing/2014/main" id="{50D82AD1-7AD6-01B3-9200-75F59C7E4D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86600" y="60912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5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29255-4D1B-C1C8-3AC0-26225237C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0B12F-6320-8368-4053-9D19A6D0C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Gaviria Alzate, S. J. O., Valencia Sanchez, W., &amp; Arias, E. A. (2025).A socio-constructivist framework for tactical development in team sports.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16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1610750.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Gupta, S., Kumar, S., Chang, K., Lu, C., Singh, P., &amp; Kalpathy-Cramer, J. (2023).Collaborative privacy-preserving approaches for distributed deep learning.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RadioGraphics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, 43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e220107.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Jarvela, S., Nguyen, A., &amp; Hadwin, A. (2023).Human-artificial intelligence collaboration for socially shared regulation in learning.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Educational Technology, 54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(5), 1057–1076.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Jones, B., &amp; Lynch, J. (2023).Teachers' and students' views on collaborative and culturally based learning.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Literacy, 57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209–220.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Leite, S. (2022). Using the SDGs for global citizenship education.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Societies and Education, 20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401–413.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Li, H. (2025).Impact of collaborative learning on student engagement in college English programs.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16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1525192.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Yin, S. X., Hoe-Lian Goh, D., &amp; Quek, C. L. (2024).Collaborative learning in computational thinking education.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Educational Computing Research, 62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(6), 1220–1254.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Zheng, L., Fan, Y., Gao, L., Huang, Z., Chen, B., &amp; Long, M. (2025). AI-empowered assessments in collaborative learning.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on Technology in Education, 57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727–753.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243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55</TotalTime>
  <Words>656</Words>
  <Application>Microsoft Office PowerPoint</Application>
  <PresentationFormat>Widescreen</PresentationFormat>
  <Paragraphs>49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The benefits of collaborative learning </vt:lpstr>
      <vt:lpstr>Introduction to Collaborative Learning</vt:lpstr>
      <vt:lpstr>Benefits – Cognitive and Academic Development</vt:lpstr>
      <vt:lpstr>Benefits – Engagement and Motivation</vt:lpstr>
      <vt:lpstr>Professional Practice and Employability</vt:lpstr>
      <vt:lpstr>Global Business and Intercultural Context</vt:lpstr>
      <vt:lpstr>Limitations and Challenges</vt:lpstr>
      <vt:lpstr>Conclusion and Future Implications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2026-04-28T13:07:03Z</dcterms:created>
  <dcterms:modified xsi:type="dcterms:W3CDTF">2026-04-29T17:40:42Z</dcterms:modified>
</cp:coreProperties>
</file>