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9" r:id="rId7"/>
    <p:sldId id="261" r:id="rId8"/>
    <p:sldId id="262" r:id="rId9"/>
    <p:sldId id="264" r:id="rId10"/>
    <p:sldId id="266" r:id="rId11"/>
    <p:sldId id="267" r:id="rId12"/>
    <p:sldId id="268" r:id="rId13"/>
    <p:sldId id="269" r:id="rId14"/>
    <p:sldId id="270" r:id="rId15"/>
    <p:sldId id="273" r:id="rId16"/>
    <p:sldId id="287" r:id="rId17"/>
    <p:sldId id="288" r:id="rId18"/>
    <p:sldId id="289" r:id="rId19"/>
    <p:sldId id="271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227" autoAdjust="0"/>
    <p:restoredTop sz="94660"/>
  </p:normalViewPr>
  <p:slideViewPr>
    <p:cSldViewPr snapToGrid="0">
      <p:cViewPr>
        <p:scale>
          <a:sx n="60" d="100"/>
          <a:sy n="60" d="100"/>
        </p:scale>
        <p:origin x="748" y="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diagrams/_rels/data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sv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svg"/><Relationship Id="rId1" Type="http://schemas.openxmlformats.org/officeDocument/2006/relationships/image" Target="../media/image18.png"/><Relationship Id="rId6" Type="http://schemas.openxmlformats.org/officeDocument/2006/relationships/image" Target="../media/image23.svg"/><Relationship Id="rId5" Type="http://schemas.openxmlformats.org/officeDocument/2006/relationships/image" Target="../media/image22.png"/><Relationship Id="rId10" Type="http://schemas.openxmlformats.org/officeDocument/2006/relationships/image" Target="../media/image27.svg"/><Relationship Id="rId4" Type="http://schemas.openxmlformats.org/officeDocument/2006/relationships/image" Target="../media/image21.svg"/><Relationship Id="rId9" Type="http://schemas.openxmlformats.org/officeDocument/2006/relationships/image" Target="../media/image26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diagrams/_rels/drawing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sv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svg"/><Relationship Id="rId1" Type="http://schemas.openxmlformats.org/officeDocument/2006/relationships/image" Target="../media/image18.png"/><Relationship Id="rId6" Type="http://schemas.openxmlformats.org/officeDocument/2006/relationships/image" Target="../media/image23.svg"/><Relationship Id="rId5" Type="http://schemas.openxmlformats.org/officeDocument/2006/relationships/image" Target="../media/image22.png"/><Relationship Id="rId10" Type="http://schemas.openxmlformats.org/officeDocument/2006/relationships/image" Target="../media/image27.svg"/><Relationship Id="rId4" Type="http://schemas.openxmlformats.org/officeDocument/2006/relationships/image" Target="../media/image21.svg"/><Relationship Id="rId9" Type="http://schemas.openxmlformats.org/officeDocument/2006/relationships/image" Target="../media/image26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A5EA291-9E54-4701-9122-AACE91DAFE47}" type="doc">
      <dgm:prSet loTypeId="urn:microsoft.com/office/officeart/2005/8/layout/default" loCatId="list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2C29B55B-EE31-42CC-83CC-ED7630246F53}">
      <dgm:prSet/>
      <dgm:spPr/>
      <dgm:t>
        <a:bodyPr/>
        <a:lstStyle/>
        <a:p>
          <a:r>
            <a:rPr lang="en-GB" b="0" i="0" dirty="0"/>
            <a:t>1. Telemedicine</a:t>
          </a:r>
          <a:endParaRPr lang="en-US" dirty="0"/>
        </a:p>
      </dgm:t>
    </dgm:pt>
    <dgm:pt modelId="{2BCC24AB-33EA-4069-B08A-F160ECA88EA9}" type="parTrans" cxnId="{D56480A6-8762-4268-82C7-47698FBB85E6}">
      <dgm:prSet/>
      <dgm:spPr/>
      <dgm:t>
        <a:bodyPr/>
        <a:lstStyle/>
        <a:p>
          <a:endParaRPr lang="en-US"/>
        </a:p>
      </dgm:t>
    </dgm:pt>
    <dgm:pt modelId="{B97135BE-A0B4-4FBF-A9B6-98C94B000EA2}" type="sibTrans" cxnId="{D56480A6-8762-4268-82C7-47698FBB85E6}">
      <dgm:prSet/>
      <dgm:spPr/>
      <dgm:t>
        <a:bodyPr/>
        <a:lstStyle/>
        <a:p>
          <a:endParaRPr lang="en-US"/>
        </a:p>
      </dgm:t>
    </dgm:pt>
    <dgm:pt modelId="{0C89D959-5C3C-4965-A7A9-A4894C2A8D10}">
      <dgm:prSet/>
      <dgm:spPr/>
      <dgm:t>
        <a:bodyPr/>
        <a:lstStyle/>
        <a:p>
          <a:r>
            <a:rPr lang="en-GB" b="0" i="0" dirty="0"/>
            <a:t>2. Remote Monitoring</a:t>
          </a:r>
          <a:endParaRPr lang="en-US" dirty="0"/>
        </a:p>
      </dgm:t>
    </dgm:pt>
    <dgm:pt modelId="{4E2E4CBE-2204-4DE2-B18D-96305137A5D4}" type="parTrans" cxnId="{FEEFD231-0BCD-40A8-AAE7-2D6BFE759D61}">
      <dgm:prSet/>
      <dgm:spPr/>
      <dgm:t>
        <a:bodyPr/>
        <a:lstStyle/>
        <a:p>
          <a:endParaRPr lang="en-US"/>
        </a:p>
      </dgm:t>
    </dgm:pt>
    <dgm:pt modelId="{45FE96F7-929B-4438-B2BA-CF3CFCE51278}" type="sibTrans" cxnId="{FEEFD231-0BCD-40A8-AAE7-2D6BFE759D61}">
      <dgm:prSet/>
      <dgm:spPr/>
      <dgm:t>
        <a:bodyPr/>
        <a:lstStyle/>
        <a:p>
          <a:endParaRPr lang="en-US"/>
        </a:p>
      </dgm:t>
    </dgm:pt>
    <dgm:pt modelId="{EF172E2D-84AB-4634-8880-A2FA5C8E2A89}">
      <dgm:prSet/>
      <dgm:spPr/>
      <dgm:t>
        <a:bodyPr/>
        <a:lstStyle/>
        <a:p>
          <a:r>
            <a:rPr lang="en-GB" b="0" i="0" dirty="0"/>
            <a:t>3. Online Health Information and online health appointments</a:t>
          </a:r>
          <a:endParaRPr lang="en-US" dirty="0"/>
        </a:p>
      </dgm:t>
    </dgm:pt>
    <dgm:pt modelId="{0D2951C3-F07A-4AE6-9F97-FBBB5FF4D60A}" type="parTrans" cxnId="{BF81BF89-5A74-4C02-A85B-DE9BEFE4D8D1}">
      <dgm:prSet/>
      <dgm:spPr/>
      <dgm:t>
        <a:bodyPr/>
        <a:lstStyle/>
        <a:p>
          <a:endParaRPr lang="en-US"/>
        </a:p>
      </dgm:t>
    </dgm:pt>
    <dgm:pt modelId="{136E1BEC-239B-489B-ADE3-E4C6DD22C73A}" type="sibTrans" cxnId="{BF81BF89-5A74-4C02-A85B-DE9BEFE4D8D1}">
      <dgm:prSet/>
      <dgm:spPr/>
      <dgm:t>
        <a:bodyPr/>
        <a:lstStyle/>
        <a:p>
          <a:endParaRPr lang="en-US"/>
        </a:p>
      </dgm:t>
    </dgm:pt>
    <dgm:pt modelId="{971840C6-94BD-4C5A-8DE3-69E8410AA190}">
      <dgm:prSet/>
      <dgm:spPr/>
      <dgm:t>
        <a:bodyPr/>
        <a:lstStyle/>
        <a:p>
          <a:r>
            <a:rPr lang="en-GB" b="0" i="0" dirty="0"/>
            <a:t>4. Mental Health Support.</a:t>
          </a:r>
          <a:endParaRPr lang="en-US" dirty="0"/>
        </a:p>
      </dgm:t>
    </dgm:pt>
    <dgm:pt modelId="{27152D81-ECC5-4D07-9965-C065E8CE561D}" type="parTrans" cxnId="{B8DD1A55-50A6-4F60-8700-1893EF44B867}">
      <dgm:prSet/>
      <dgm:spPr/>
      <dgm:t>
        <a:bodyPr/>
        <a:lstStyle/>
        <a:p>
          <a:endParaRPr lang="en-US"/>
        </a:p>
      </dgm:t>
    </dgm:pt>
    <dgm:pt modelId="{DF63D3B4-02B4-49B1-97A3-E7C3C503281B}" type="sibTrans" cxnId="{B8DD1A55-50A6-4F60-8700-1893EF44B867}">
      <dgm:prSet/>
      <dgm:spPr/>
      <dgm:t>
        <a:bodyPr/>
        <a:lstStyle/>
        <a:p>
          <a:endParaRPr lang="en-US"/>
        </a:p>
      </dgm:t>
    </dgm:pt>
    <dgm:pt modelId="{0A547EB0-90CB-4808-8C03-9047F6B5BBFC}">
      <dgm:prSet/>
      <dgm:spPr/>
      <dgm:t>
        <a:bodyPr/>
        <a:lstStyle/>
        <a:p>
          <a:r>
            <a:rPr lang="en-GB" b="0" i="0" dirty="0"/>
            <a:t>5. E-pharmacies</a:t>
          </a:r>
          <a:endParaRPr lang="en-US" dirty="0"/>
        </a:p>
      </dgm:t>
    </dgm:pt>
    <dgm:pt modelId="{26BDD288-90B9-46B3-9E34-F3225DA28183}" type="parTrans" cxnId="{A3E57763-F877-45E3-857F-2D37C75F8CE2}">
      <dgm:prSet/>
      <dgm:spPr/>
      <dgm:t>
        <a:bodyPr/>
        <a:lstStyle/>
        <a:p>
          <a:endParaRPr lang="en-US"/>
        </a:p>
      </dgm:t>
    </dgm:pt>
    <dgm:pt modelId="{FD7A9366-90F5-41FC-AFFA-46D004C895B6}" type="sibTrans" cxnId="{A3E57763-F877-45E3-857F-2D37C75F8CE2}">
      <dgm:prSet/>
      <dgm:spPr/>
      <dgm:t>
        <a:bodyPr/>
        <a:lstStyle/>
        <a:p>
          <a:endParaRPr lang="en-US"/>
        </a:p>
      </dgm:t>
    </dgm:pt>
    <dgm:pt modelId="{507B038F-B785-4EA5-8364-1A0931EA7770}" type="pres">
      <dgm:prSet presAssocID="{3A5EA291-9E54-4701-9122-AACE91DAFE47}" presName="diagram" presStyleCnt="0">
        <dgm:presLayoutVars>
          <dgm:dir/>
          <dgm:resizeHandles val="exact"/>
        </dgm:presLayoutVars>
      </dgm:prSet>
      <dgm:spPr/>
    </dgm:pt>
    <dgm:pt modelId="{8EFC1740-3C07-455F-AD47-9B1481E013A8}" type="pres">
      <dgm:prSet presAssocID="{2C29B55B-EE31-42CC-83CC-ED7630246F53}" presName="node" presStyleLbl="node1" presStyleIdx="0" presStyleCnt="5">
        <dgm:presLayoutVars>
          <dgm:bulletEnabled val="1"/>
        </dgm:presLayoutVars>
      </dgm:prSet>
      <dgm:spPr/>
    </dgm:pt>
    <dgm:pt modelId="{BEF50705-79A3-4FBE-9E09-F2E6F1891D5D}" type="pres">
      <dgm:prSet presAssocID="{B97135BE-A0B4-4FBF-A9B6-98C94B000EA2}" presName="sibTrans" presStyleCnt="0"/>
      <dgm:spPr/>
    </dgm:pt>
    <dgm:pt modelId="{E612D1B1-A163-4D0D-A2E7-27A7E977A718}" type="pres">
      <dgm:prSet presAssocID="{0C89D959-5C3C-4965-A7A9-A4894C2A8D10}" presName="node" presStyleLbl="node1" presStyleIdx="1" presStyleCnt="5">
        <dgm:presLayoutVars>
          <dgm:bulletEnabled val="1"/>
        </dgm:presLayoutVars>
      </dgm:prSet>
      <dgm:spPr/>
    </dgm:pt>
    <dgm:pt modelId="{AFB0E1E9-9EAC-400A-8DA0-ACAB75123C69}" type="pres">
      <dgm:prSet presAssocID="{45FE96F7-929B-4438-B2BA-CF3CFCE51278}" presName="sibTrans" presStyleCnt="0"/>
      <dgm:spPr/>
    </dgm:pt>
    <dgm:pt modelId="{941ABD81-D3C2-4E50-9A27-3F545FB18A3D}" type="pres">
      <dgm:prSet presAssocID="{EF172E2D-84AB-4634-8880-A2FA5C8E2A89}" presName="node" presStyleLbl="node1" presStyleIdx="2" presStyleCnt="5">
        <dgm:presLayoutVars>
          <dgm:bulletEnabled val="1"/>
        </dgm:presLayoutVars>
      </dgm:prSet>
      <dgm:spPr/>
    </dgm:pt>
    <dgm:pt modelId="{0C9D4680-2B71-4B77-B123-9B9F365BB24E}" type="pres">
      <dgm:prSet presAssocID="{136E1BEC-239B-489B-ADE3-E4C6DD22C73A}" presName="sibTrans" presStyleCnt="0"/>
      <dgm:spPr/>
    </dgm:pt>
    <dgm:pt modelId="{AEE34885-A742-4E6A-BC72-C8B57D465C84}" type="pres">
      <dgm:prSet presAssocID="{971840C6-94BD-4C5A-8DE3-69E8410AA190}" presName="node" presStyleLbl="node1" presStyleIdx="3" presStyleCnt="5">
        <dgm:presLayoutVars>
          <dgm:bulletEnabled val="1"/>
        </dgm:presLayoutVars>
      </dgm:prSet>
      <dgm:spPr/>
    </dgm:pt>
    <dgm:pt modelId="{28EC6FE9-BB1D-42F6-82F1-9B9A6116E19A}" type="pres">
      <dgm:prSet presAssocID="{DF63D3B4-02B4-49B1-97A3-E7C3C503281B}" presName="sibTrans" presStyleCnt="0"/>
      <dgm:spPr/>
    </dgm:pt>
    <dgm:pt modelId="{D5F6F0C7-41A6-4E80-96E6-486314F963A7}" type="pres">
      <dgm:prSet presAssocID="{0A547EB0-90CB-4808-8C03-9047F6B5BBFC}" presName="node" presStyleLbl="node1" presStyleIdx="4" presStyleCnt="5">
        <dgm:presLayoutVars>
          <dgm:bulletEnabled val="1"/>
        </dgm:presLayoutVars>
      </dgm:prSet>
      <dgm:spPr/>
    </dgm:pt>
  </dgm:ptLst>
  <dgm:cxnLst>
    <dgm:cxn modelId="{FEEFD231-0BCD-40A8-AAE7-2D6BFE759D61}" srcId="{3A5EA291-9E54-4701-9122-AACE91DAFE47}" destId="{0C89D959-5C3C-4965-A7A9-A4894C2A8D10}" srcOrd="1" destOrd="0" parTransId="{4E2E4CBE-2204-4DE2-B18D-96305137A5D4}" sibTransId="{45FE96F7-929B-4438-B2BA-CF3CFCE51278}"/>
    <dgm:cxn modelId="{A3E57763-F877-45E3-857F-2D37C75F8CE2}" srcId="{3A5EA291-9E54-4701-9122-AACE91DAFE47}" destId="{0A547EB0-90CB-4808-8C03-9047F6B5BBFC}" srcOrd="4" destOrd="0" parTransId="{26BDD288-90B9-46B3-9E34-F3225DA28183}" sibTransId="{FD7A9366-90F5-41FC-AFFA-46D004C895B6}"/>
    <dgm:cxn modelId="{B8DD1A55-50A6-4F60-8700-1893EF44B867}" srcId="{3A5EA291-9E54-4701-9122-AACE91DAFE47}" destId="{971840C6-94BD-4C5A-8DE3-69E8410AA190}" srcOrd="3" destOrd="0" parTransId="{27152D81-ECC5-4D07-9965-C065E8CE561D}" sibTransId="{DF63D3B4-02B4-49B1-97A3-E7C3C503281B}"/>
    <dgm:cxn modelId="{BF81BF89-5A74-4C02-A85B-DE9BEFE4D8D1}" srcId="{3A5EA291-9E54-4701-9122-AACE91DAFE47}" destId="{EF172E2D-84AB-4634-8880-A2FA5C8E2A89}" srcOrd="2" destOrd="0" parTransId="{0D2951C3-F07A-4AE6-9F97-FBBB5FF4D60A}" sibTransId="{136E1BEC-239B-489B-ADE3-E4C6DD22C73A}"/>
    <dgm:cxn modelId="{F3E95E8C-2A30-4F8D-9171-81743EA800B2}" type="presOf" srcId="{2C29B55B-EE31-42CC-83CC-ED7630246F53}" destId="{8EFC1740-3C07-455F-AD47-9B1481E013A8}" srcOrd="0" destOrd="0" presId="urn:microsoft.com/office/officeart/2005/8/layout/default"/>
    <dgm:cxn modelId="{D56480A6-8762-4268-82C7-47698FBB85E6}" srcId="{3A5EA291-9E54-4701-9122-AACE91DAFE47}" destId="{2C29B55B-EE31-42CC-83CC-ED7630246F53}" srcOrd="0" destOrd="0" parTransId="{2BCC24AB-33EA-4069-B08A-F160ECA88EA9}" sibTransId="{B97135BE-A0B4-4FBF-A9B6-98C94B000EA2}"/>
    <dgm:cxn modelId="{71ED67C6-3CBE-422A-BAE4-3E30FE9ECA5F}" type="presOf" srcId="{0C89D959-5C3C-4965-A7A9-A4894C2A8D10}" destId="{E612D1B1-A163-4D0D-A2E7-27A7E977A718}" srcOrd="0" destOrd="0" presId="urn:microsoft.com/office/officeart/2005/8/layout/default"/>
    <dgm:cxn modelId="{A1EFC4CB-0112-4BC6-B245-FE6A66F4CBE6}" type="presOf" srcId="{971840C6-94BD-4C5A-8DE3-69E8410AA190}" destId="{AEE34885-A742-4E6A-BC72-C8B57D465C84}" srcOrd="0" destOrd="0" presId="urn:microsoft.com/office/officeart/2005/8/layout/default"/>
    <dgm:cxn modelId="{CAC2BED5-A6CE-4DD2-A5D8-E147AFC78A74}" type="presOf" srcId="{3A5EA291-9E54-4701-9122-AACE91DAFE47}" destId="{507B038F-B785-4EA5-8364-1A0931EA7770}" srcOrd="0" destOrd="0" presId="urn:microsoft.com/office/officeart/2005/8/layout/default"/>
    <dgm:cxn modelId="{46FA34DE-AF7E-4532-8895-809C40E7811B}" type="presOf" srcId="{0A547EB0-90CB-4808-8C03-9047F6B5BBFC}" destId="{D5F6F0C7-41A6-4E80-96E6-486314F963A7}" srcOrd="0" destOrd="0" presId="urn:microsoft.com/office/officeart/2005/8/layout/default"/>
    <dgm:cxn modelId="{6530BDE1-B4FF-4B23-9F1F-119B0F70F764}" type="presOf" srcId="{EF172E2D-84AB-4634-8880-A2FA5C8E2A89}" destId="{941ABD81-D3C2-4E50-9A27-3F545FB18A3D}" srcOrd="0" destOrd="0" presId="urn:microsoft.com/office/officeart/2005/8/layout/default"/>
    <dgm:cxn modelId="{756EA900-26FB-4487-B404-0516F4AAC0AB}" type="presParOf" srcId="{507B038F-B785-4EA5-8364-1A0931EA7770}" destId="{8EFC1740-3C07-455F-AD47-9B1481E013A8}" srcOrd="0" destOrd="0" presId="urn:microsoft.com/office/officeart/2005/8/layout/default"/>
    <dgm:cxn modelId="{6D1B7079-DB40-4BDE-BED7-7193DBA86653}" type="presParOf" srcId="{507B038F-B785-4EA5-8364-1A0931EA7770}" destId="{BEF50705-79A3-4FBE-9E09-F2E6F1891D5D}" srcOrd="1" destOrd="0" presId="urn:microsoft.com/office/officeart/2005/8/layout/default"/>
    <dgm:cxn modelId="{7782A9E6-4270-4B81-8111-8EC639DF2BEE}" type="presParOf" srcId="{507B038F-B785-4EA5-8364-1A0931EA7770}" destId="{E612D1B1-A163-4D0D-A2E7-27A7E977A718}" srcOrd="2" destOrd="0" presId="urn:microsoft.com/office/officeart/2005/8/layout/default"/>
    <dgm:cxn modelId="{2D3D2D24-8CCC-40C3-B703-974AF3EB9508}" type="presParOf" srcId="{507B038F-B785-4EA5-8364-1A0931EA7770}" destId="{AFB0E1E9-9EAC-400A-8DA0-ACAB75123C69}" srcOrd="3" destOrd="0" presId="urn:microsoft.com/office/officeart/2005/8/layout/default"/>
    <dgm:cxn modelId="{B126AA67-91E2-40B5-ABEF-69286567ADC1}" type="presParOf" srcId="{507B038F-B785-4EA5-8364-1A0931EA7770}" destId="{941ABD81-D3C2-4E50-9A27-3F545FB18A3D}" srcOrd="4" destOrd="0" presId="urn:microsoft.com/office/officeart/2005/8/layout/default"/>
    <dgm:cxn modelId="{BE53591C-9B21-47E6-82A8-A0E2EFD27AC7}" type="presParOf" srcId="{507B038F-B785-4EA5-8364-1A0931EA7770}" destId="{0C9D4680-2B71-4B77-B123-9B9F365BB24E}" srcOrd="5" destOrd="0" presId="urn:microsoft.com/office/officeart/2005/8/layout/default"/>
    <dgm:cxn modelId="{E1E81DAC-723D-4587-BBD9-8DB797AF9FB5}" type="presParOf" srcId="{507B038F-B785-4EA5-8364-1A0931EA7770}" destId="{AEE34885-A742-4E6A-BC72-C8B57D465C84}" srcOrd="6" destOrd="0" presId="urn:microsoft.com/office/officeart/2005/8/layout/default"/>
    <dgm:cxn modelId="{15C1AC87-EDFE-4155-99DE-B3E16F57B47C}" type="presParOf" srcId="{507B038F-B785-4EA5-8364-1A0931EA7770}" destId="{28EC6FE9-BB1D-42F6-82F1-9B9A6116E19A}" srcOrd="7" destOrd="0" presId="urn:microsoft.com/office/officeart/2005/8/layout/default"/>
    <dgm:cxn modelId="{AE5A8CD3-D936-45FC-9775-080F79E376F2}" type="presParOf" srcId="{507B038F-B785-4EA5-8364-1A0931EA7770}" destId="{D5F6F0C7-41A6-4E80-96E6-486314F963A7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21E833F-3DC5-44C2-A727-E9D9658AF4A2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38DEA63B-9741-4A72-9670-0BDFFD33E19E}">
      <dgm:prSet custT="1"/>
      <dgm:spPr/>
      <dgm:t>
        <a:bodyPr/>
        <a:lstStyle/>
        <a:p>
          <a:pPr>
            <a:defRPr cap="all"/>
          </a:pPr>
          <a:r>
            <a:rPr lang="en-GB" sz="1600" b="0" i="0" dirty="0"/>
            <a:t>The effects covid had on digital health </a:t>
          </a:r>
          <a:endParaRPr lang="en-US" sz="1600" dirty="0"/>
        </a:p>
      </dgm:t>
    </dgm:pt>
    <dgm:pt modelId="{013C978D-CEB2-4CBB-98D3-F18B74857F45}" type="parTrans" cxnId="{F2DF7210-502C-4ED4-9D47-541CE9AADBA0}">
      <dgm:prSet/>
      <dgm:spPr/>
      <dgm:t>
        <a:bodyPr/>
        <a:lstStyle/>
        <a:p>
          <a:endParaRPr lang="en-US"/>
        </a:p>
      </dgm:t>
    </dgm:pt>
    <dgm:pt modelId="{8A4E5194-3BEA-4BFA-8BCD-BE7919EE7BB0}" type="sibTrans" cxnId="{F2DF7210-502C-4ED4-9D47-541CE9AADBA0}">
      <dgm:prSet/>
      <dgm:spPr/>
      <dgm:t>
        <a:bodyPr/>
        <a:lstStyle/>
        <a:p>
          <a:endParaRPr lang="en-US"/>
        </a:p>
      </dgm:t>
    </dgm:pt>
    <dgm:pt modelId="{8328CA86-429C-4F75-B0F7-0AF842B5FB53}">
      <dgm:prSet custT="1"/>
      <dgm:spPr/>
      <dgm:t>
        <a:bodyPr/>
        <a:lstStyle/>
        <a:p>
          <a:pPr>
            <a:defRPr cap="all"/>
          </a:pPr>
          <a:r>
            <a:rPr lang="en-GB" sz="1600" b="0" i="0" dirty="0"/>
            <a:t>To explore the ways </a:t>
          </a:r>
          <a:endParaRPr lang="en-US" sz="1600" dirty="0"/>
        </a:p>
      </dgm:t>
    </dgm:pt>
    <dgm:pt modelId="{BA924F87-91DD-45E5-819E-32091D6657DC}" type="parTrans" cxnId="{88DBE936-9428-4AE7-9A32-5BF0D6F9A98C}">
      <dgm:prSet/>
      <dgm:spPr/>
      <dgm:t>
        <a:bodyPr/>
        <a:lstStyle/>
        <a:p>
          <a:endParaRPr lang="en-US"/>
        </a:p>
      </dgm:t>
    </dgm:pt>
    <dgm:pt modelId="{7DA025D6-BC27-42FB-B574-E11AA1952F66}" type="sibTrans" cxnId="{88DBE936-9428-4AE7-9A32-5BF0D6F9A98C}">
      <dgm:prSet/>
      <dgm:spPr/>
      <dgm:t>
        <a:bodyPr/>
        <a:lstStyle/>
        <a:p>
          <a:endParaRPr lang="en-US"/>
        </a:p>
      </dgm:t>
    </dgm:pt>
    <dgm:pt modelId="{B82C3020-28FC-41D2-B323-75E8E9DCF563}">
      <dgm:prSet custT="1"/>
      <dgm:spPr/>
      <dgm:t>
        <a:bodyPr/>
        <a:lstStyle/>
        <a:p>
          <a:pPr>
            <a:defRPr cap="all"/>
          </a:pPr>
          <a:r>
            <a:rPr lang="en-GB" sz="1600" b="0" i="0" dirty="0"/>
            <a:t>Community members COMING TOGETHER TO HELP ONE ANOTHER</a:t>
          </a:r>
          <a:endParaRPr lang="en-US" sz="1600" dirty="0"/>
        </a:p>
      </dgm:t>
    </dgm:pt>
    <dgm:pt modelId="{C3B46ECC-3301-4B66-A668-8E6A8CD4E2BD}" type="sibTrans" cxnId="{260BC762-0C22-417B-BADC-4B8AFFC362D1}">
      <dgm:prSet/>
      <dgm:spPr/>
      <dgm:t>
        <a:bodyPr/>
        <a:lstStyle/>
        <a:p>
          <a:endParaRPr lang="en-US"/>
        </a:p>
      </dgm:t>
    </dgm:pt>
    <dgm:pt modelId="{25BFA841-831C-46BF-9939-B3E6160F5783}" type="parTrans" cxnId="{260BC762-0C22-417B-BADC-4B8AFFC362D1}">
      <dgm:prSet/>
      <dgm:spPr/>
      <dgm:t>
        <a:bodyPr/>
        <a:lstStyle/>
        <a:p>
          <a:endParaRPr lang="en-US"/>
        </a:p>
      </dgm:t>
    </dgm:pt>
    <dgm:pt modelId="{CEB9825A-4B8D-4E3F-A095-D275CA70CB66}" type="pres">
      <dgm:prSet presAssocID="{621E833F-3DC5-44C2-A727-E9D9658AF4A2}" presName="root" presStyleCnt="0">
        <dgm:presLayoutVars>
          <dgm:dir/>
          <dgm:resizeHandles val="exact"/>
        </dgm:presLayoutVars>
      </dgm:prSet>
      <dgm:spPr/>
    </dgm:pt>
    <dgm:pt modelId="{B9AAC8A0-01DA-4F41-BCDF-85C36327A1C1}" type="pres">
      <dgm:prSet presAssocID="{38DEA63B-9741-4A72-9670-0BDFFD33E19E}" presName="compNode" presStyleCnt="0"/>
      <dgm:spPr/>
    </dgm:pt>
    <dgm:pt modelId="{49A922BB-3B7D-4D5B-993B-69C10225ABDF}" type="pres">
      <dgm:prSet presAssocID="{38DEA63B-9741-4A72-9670-0BDFFD33E19E}" presName="iconBgRect" presStyleLbl="bgShp" presStyleIdx="0" presStyleCnt="3"/>
      <dgm:spPr/>
    </dgm:pt>
    <dgm:pt modelId="{92F718A0-B7DF-4B35-A9A7-2EC369109671}" type="pres">
      <dgm:prSet presAssocID="{38DEA63B-9741-4A72-9670-0BDFFD33E19E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dical"/>
        </a:ext>
      </dgm:extLst>
    </dgm:pt>
    <dgm:pt modelId="{245D56BA-5988-43EB-A067-71FC7AA5D803}" type="pres">
      <dgm:prSet presAssocID="{38DEA63B-9741-4A72-9670-0BDFFD33E19E}" presName="spaceRect" presStyleCnt="0"/>
      <dgm:spPr/>
    </dgm:pt>
    <dgm:pt modelId="{C50C0F22-1712-4991-AE95-0DD8B51A322A}" type="pres">
      <dgm:prSet presAssocID="{38DEA63B-9741-4A72-9670-0BDFFD33E19E}" presName="textRect" presStyleLbl="revTx" presStyleIdx="0" presStyleCnt="3">
        <dgm:presLayoutVars>
          <dgm:chMax val="1"/>
          <dgm:chPref val="1"/>
        </dgm:presLayoutVars>
      </dgm:prSet>
      <dgm:spPr/>
    </dgm:pt>
    <dgm:pt modelId="{4F7D6614-1D40-45F5-B2D0-4423660A9BC6}" type="pres">
      <dgm:prSet presAssocID="{8A4E5194-3BEA-4BFA-8BCD-BE7919EE7BB0}" presName="sibTrans" presStyleCnt="0"/>
      <dgm:spPr/>
    </dgm:pt>
    <dgm:pt modelId="{38195FFB-E4A0-44D4-818B-74C440E71D67}" type="pres">
      <dgm:prSet presAssocID="{B82C3020-28FC-41D2-B323-75E8E9DCF563}" presName="compNode" presStyleCnt="0"/>
      <dgm:spPr/>
    </dgm:pt>
    <dgm:pt modelId="{C24D7E72-193D-4F5C-B6D9-FC56C38F01DE}" type="pres">
      <dgm:prSet presAssocID="{B82C3020-28FC-41D2-B323-75E8E9DCF563}" presName="iconBgRect" presStyleLbl="bgShp" presStyleIdx="1" presStyleCnt="3"/>
      <dgm:spPr/>
    </dgm:pt>
    <dgm:pt modelId="{45CD2FAC-CD40-4556-ABE9-DE19AF202D6B}" type="pres">
      <dgm:prSet presAssocID="{B82C3020-28FC-41D2-B323-75E8E9DCF563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ctor"/>
        </a:ext>
      </dgm:extLst>
    </dgm:pt>
    <dgm:pt modelId="{0EC24F0A-3D85-4085-BDBC-FF3683F9706F}" type="pres">
      <dgm:prSet presAssocID="{B82C3020-28FC-41D2-B323-75E8E9DCF563}" presName="spaceRect" presStyleCnt="0"/>
      <dgm:spPr/>
    </dgm:pt>
    <dgm:pt modelId="{34D87E3F-7B75-4375-928D-CC4A6BB73BB0}" type="pres">
      <dgm:prSet presAssocID="{B82C3020-28FC-41D2-B323-75E8E9DCF563}" presName="textRect" presStyleLbl="revTx" presStyleIdx="1" presStyleCnt="3">
        <dgm:presLayoutVars>
          <dgm:chMax val="1"/>
          <dgm:chPref val="1"/>
        </dgm:presLayoutVars>
      </dgm:prSet>
      <dgm:spPr/>
    </dgm:pt>
    <dgm:pt modelId="{ECF85ADB-5741-4D70-AA66-FDDB72B37FF9}" type="pres">
      <dgm:prSet presAssocID="{C3B46ECC-3301-4B66-A668-8E6A8CD4E2BD}" presName="sibTrans" presStyleCnt="0"/>
      <dgm:spPr/>
    </dgm:pt>
    <dgm:pt modelId="{70DD7202-3445-4B3D-94E9-2F3C3626EF39}" type="pres">
      <dgm:prSet presAssocID="{8328CA86-429C-4F75-B0F7-0AF842B5FB53}" presName="compNode" presStyleCnt="0"/>
      <dgm:spPr/>
    </dgm:pt>
    <dgm:pt modelId="{5F918E75-85ED-447F-A420-A5D81D96EDF0}" type="pres">
      <dgm:prSet presAssocID="{8328CA86-429C-4F75-B0F7-0AF842B5FB53}" presName="iconBgRect" presStyleLbl="bgShp" presStyleIdx="2" presStyleCnt="3"/>
      <dgm:spPr/>
    </dgm:pt>
    <dgm:pt modelId="{58BC0AA6-9999-472A-BEEC-2E67D0666963}" type="pres">
      <dgm:prSet presAssocID="{8328CA86-429C-4F75-B0F7-0AF842B5FB53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ike"/>
        </a:ext>
      </dgm:extLst>
    </dgm:pt>
    <dgm:pt modelId="{CD82250C-9321-4EF3-8727-6D3F05DAA7AB}" type="pres">
      <dgm:prSet presAssocID="{8328CA86-429C-4F75-B0F7-0AF842B5FB53}" presName="spaceRect" presStyleCnt="0"/>
      <dgm:spPr/>
    </dgm:pt>
    <dgm:pt modelId="{6F2869AB-6BFB-4DE3-9AB2-24683046A0E0}" type="pres">
      <dgm:prSet presAssocID="{8328CA86-429C-4F75-B0F7-0AF842B5FB53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F2DF7210-502C-4ED4-9D47-541CE9AADBA0}" srcId="{621E833F-3DC5-44C2-A727-E9D9658AF4A2}" destId="{38DEA63B-9741-4A72-9670-0BDFFD33E19E}" srcOrd="0" destOrd="0" parTransId="{013C978D-CEB2-4CBB-98D3-F18B74857F45}" sibTransId="{8A4E5194-3BEA-4BFA-8BCD-BE7919EE7BB0}"/>
    <dgm:cxn modelId="{88DBE936-9428-4AE7-9A32-5BF0D6F9A98C}" srcId="{621E833F-3DC5-44C2-A727-E9D9658AF4A2}" destId="{8328CA86-429C-4F75-B0F7-0AF842B5FB53}" srcOrd="2" destOrd="0" parTransId="{BA924F87-91DD-45E5-819E-32091D6657DC}" sibTransId="{7DA025D6-BC27-42FB-B574-E11AA1952F66}"/>
    <dgm:cxn modelId="{260BC762-0C22-417B-BADC-4B8AFFC362D1}" srcId="{621E833F-3DC5-44C2-A727-E9D9658AF4A2}" destId="{B82C3020-28FC-41D2-B323-75E8E9DCF563}" srcOrd="1" destOrd="0" parTransId="{25BFA841-831C-46BF-9939-B3E6160F5783}" sibTransId="{C3B46ECC-3301-4B66-A668-8E6A8CD4E2BD}"/>
    <dgm:cxn modelId="{99AC206E-CC43-4F5E-BD94-A2641080810C}" type="presOf" srcId="{621E833F-3DC5-44C2-A727-E9D9658AF4A2}" destId="{CEB9825A-4B8D-4E3F-A095-D275CA70CB66}" srcOrd="0" destOrd="0" presId="urn:microsoft.com/office/officeart/2018/5/layout/IconCircleLabelList"/>
    <dgm:cxn modelId="{11A0D17C-37D6-4878-9F94-0AB9F3519497}" type="presOf" srcId="{38DEA63B-9741-4A72-9670-0BDFFD33E19E}" destId="{C50C0F22-1712-4991-AE95-0DD8B51A322A}" srcOrd="0" destOrd="0" presId="urn:microsoft.com/office/officeart/2018/5/layout/IconCircleLabelList"/>
    <dgm:cxn modelId="{79C6FDC1-E9F8-488D-ADF8-2EBADFEBC4A2}" type="presOf" srcId="{B82C3020-28FC-41D2-B323-75E8E9DCF563}" destId="{34D87E3F-7B75-4375-928D-CC4A6BB73BB0}" srcOrd="0" destOrd="0" presId="urn:microsoft.com/office/officeart/2018/5/layout/IconCircleLabelList"/>
    <dgm:cxn modelId="{89D5FCD0-789C-4C55-B92E-E1AC49215FFD}" type="presOf" srcId="{8328CA86-429C-4F75-B0F7-0AF842B5FB53}" destId="{6F2869AB-6BFB-4DE3-9AB2-24683046A0E0}" srcOrd="0" destOrd="0" presId="urn:microsoft.com/office/officeart/2018/5/layout/IconCircleLabelList"/>
    <dgm:cxn modelId="{B546D1EC-100B-490E-9293-553878825F5F}" type="presParOf" srcId="{CEB9825A-4B8D-4E3F-A095-D275CA70CB66}" destId="{B9AAC8A0-01DA-4F41-BCDF-85C36327A1C1}" srcOrd="0" destOrd="0" presId="urn:microsoft.com/office/officeart/2018/5/layout/IconCircleLabelList"/>
    <dgm:cxn modelId="{E23C5EE6-1DAD-4D89-A8E1-935CF09089DD}" type="presParOf" srcId="{B9AAC8A0-01DA-4F41-BCDF-85C36327A1C1}" destId="{49A922BB-3B7D-4D5B-993B-69C10225ABDF}" srcOrd="0" destOrd="0" presId="urn:microsoft.com/office/officeart/2018/5/layout/IconCircleLabelList"/>
    <dgm:cxn modelId="{0E03917F-2F2A-4FB8-A2EB-EAF7A85F9BA5}" type="presParOf" srcId="{B9AAC8A0-01DA-4F41-BCDF-85C36327A1C1}" destId="{92F718A0-B7DF-4B35-A9A7-2EC369109671}" srcOrd="1" destOrd="0" presId="urn:microsoft.com/office/officeart/2018/5/layout/IconCircleLabelList"/>
    <dgm:cxn modelId="{5D577A26-F142-4139-9D5E-62CABB6FE630}" type="presParOf" srcId="{B9AAC8A0-01DA-4F41-BCDF-85C36327A1C1}" destId="{245D56BA-5988-43EB-A067-71FC7AA5D803}" srcOrd="2" destOrd="0" presId="urn:microsoft.com/office/officeart/2018/5/layout/IconCircleLabelList"/>
    <dgm:cxn modelId="{1E13562B-64C2-4965-9EE6-F8E8A9D662A6}" type="presParOf" srcId="{B9AAC8A0-01DA-4F41-BCDF-85C36327A1C1}" destId="{C50C0F22-1712-4991-AE95-0DD8B51A322A}" srcOrd="3" destOrd="0" presId="urn:microsoft.com/office/officeart/2018/5/layout/IconCircleLabelList"/>
    <dgm:cxn modelId="{72AA2445-5219-4AF6-9D68-6BC91AEBE2F5}" type="presParOf" srcId="{CEB9825A-4B8D-4E3F-A095-D275CA70CB66}" destId="{4F7D6614-1D40-45F5-B2D0-4423660A9BC6}" srcOrd="1" destOrd="0" presId="urn:microsoft.com/office/officeart/2018/5/layout/IconCircleLabelList"/>
    <dgm:cxn modelId="{B9B3A9BE-1DE8-4D8C-A32B-7E9BF6C59882}" type="presParOf" srcId="{CEB9825A-4B8D-4E3F-A095-D275CA70CB66}" destId="{38195FFB-E4A0-44D4-818B-74C440E71D67}" srcOrd="2" destOrd="0" presId="urn:microsoft.com/office/officeart/2018/5/layout/IconCircleLabelList"/>
    <dgm:cxn modelId="{FCD7F905-56B5-4915-AB60-371BF39C3CEB}" type="presParOf" srcId="{38195FFB-E4A0-44D4-818B-74C440E71D67}" destId="{C24D7E72-193D-4F5C-B6D9-FC56C38F01DE}" srcOrd="0" destOrd="0" presId="urn:microsoft.com/office/officeart/2018/5/layout/IconCircleLabelList"/>
    <dgm:cxn modelId="{EBB9A753-B3B4-44EB-9DA2-83E0332DCB14}" type="presParOf" srcId="{38195FFB-E4A0-44D4-818B-74C440E71D67}" destId="{45CD2FAC-CD40-4556-ABE9-DE19AF202D6B}" srcOrd="1" destOrd="0" presId="urn:microsoft.com/office/officeart/2018/5/layout/IconCircleLabelList"/>
    <dgm:cxn modelId="{BA6EBE01-0BE5-4395-AD2F-7CD3E71A7F1A}" type="presParOf" srcId="{38195FFB-E4A0-44D4-818B-74C440E71D67}" destId="{0EC24F0A-3D85-4085-BDBC-FF3683F9706F}" srcOrd="2" destOrd="0" presId="urn:microsoft.com/office/officeart/2018/5/layout/IconCircleLabelList"/>
    <dgm:cxn modelId="{3519F3D7-79D6-47EE-A31E-607A0D2A7364}" type="presParOf" srcId="{38195FFB-E4A0-44D4-818B-74C440E71D67}" destId="{34D87E3F-7B75-4375-928D-CC4A6BB73BB0}" srcOrd="3" destOrd="0" presId="urn:microsoft.com/office/officeart/2018/5/layout/IconCircleLabelList"/>
    <dgm:cxn modelId="{1BD25395-D744-4C58-840A-3A70F9ACDDD7}" type="presParOf" srcId="{CEB9825A-4B8D-4E3F-A095-D275CA70CB66}" destId="{ECF85ADB-5741-4D70-AA66-FDDB72B37FF9}" srcOrd="3" destOrd="0" presId="urn:microsoft.com/office/officeart/2018/5/layout/IconCircleLabelList"/>
    <dgm:cxn modelId="{572B2DFB-F35F-4584-87D8-B5A3E6EC8065}" type="presParOf" srcId="{CEB9825A-4B8D-4E3F-A095-D275CA70CB66}" destId="{70DD7202-3445-4B3D-94E9-2F3C3626EF39}" srcOrd="4" destOrd="0" presId="urn:microsoft.com/office/officeart/2018/5/layout/IconCircleLabelList"/>
    <dgm:cxn modelId="{5CA614D9-F7ED-484F-A084-91D474953425}" type="presParOf" srcId="{70DD7202-3445-4B3D-94E9-2F3C3626EF39}" destId="{5F918E75-85ED-447F-A420-A5D81D96EDF0}" srcOrd="0" destOrd="0" presId="urn:microsoft.com/office/officeart/2018/5/layout/IconCircleLabelList"/>
    <dgm:cxn modelId="{310C3272-736A-4917-A1B2-71F3BCA7531D}" type="presParOf" srcId="{70DD7202-3445-4B3D-94E9-2F3C3626EF39}" destId="{58BC0AA6-9999-472A-BEEC-2E67D0666963}" srcOrd="1" destOrd="0" presId="urn:microsoft.com/office/officeart/2018/5/layout/IconCircleLabelList"/>
    <dgm:cxn modelId="{21321ED6-20DC-4CAB-997C-A84A5A8C737D}" type="presParOf" srcId="{70DD7202-3445-4B3D-94E9-2F3C3626EF39}" destId="{CD82250C-9321-4EF3-8727-6D3F05DAA7AB}" srcOrd="2" destOrd="0" presId="urn:microsoft.com/office/officeart/2018/5/layout/IconCircleLabelList"/>
    <dgm:cxn modelId="{9C502218-BF98-4523-ADA3-497F8720EC25}" type="presParOf" srcId="{70DD7202-3445-4B3D-94E9-2F3C3626EF39}" destId="{6F2869AB-6BFB-4DE3-9AB2-24683046A0E0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7FE70D5-6538-40C8-A6D8-D5286A6D9924}" type="doc">
      <dgm:prSet loTypeId="urn:microsoft.com/office/officeart/2016/7/layout/LinearBlockProcessNumbered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6AAC8E0-DEAF-4713-B7DC-F5E21E7E7872}">
      <dgm:prSet/>
      <dgm:spPr/>
      <dgm:t>
        <a:bodyPr/>
        <a:lstStyle/>
        <a:p>
          <a:r>
            <a:rPr lang="en-GB" b="0" i="0" dirty="0"/>
            <a:t>1. Volunteering</a:t>
          </a:r>
          <a:endParaRPr lang="en-US" dirty="0"/>
        </a:p>
      </dgm:t>
    </dgm:pt>
    <dgm:pt modelId="{C6D7F158-BDC5-4851-A533-422BDACB421D}" type="parTrans" cxnId="{21540466-24CF-4134-BD54-8F40EF3E50AB}">
      <dgm:prSet/>
      <dgm:spPr/>
      <dgm:t>
        <a:bodyPr/>
        <a:lstStyle/>
        <a:p>
          <a:endParaRPr lang="en-US"/>
        </a:p>
      </dgm:t>
    </dgm:pt>
    <dgm:pt modelId="{603D7E41-4996-4C37-846A-55F2C611D762}" type="sibTrans" cxnId="{21540466-24CF-4134-BD54-8F40EF3E50AB}">
      <dgm:prSet phldrT="01" phldr="0"/>
      <dgm:spPr/>
      <dgm:t>
        <a:bodyPr/>
        <a:lstStyle/>
        <a:p>
          <a:r>
            <a:rPr lang="en-US"/>
            <a:t>01</a:t>
          </a:r>
        </a:p>
      </dgm:t>
    </dgm:pt>
    <dgm:pt modelId="{9632E0E6-8CDE-41AB-AB56-E0A44F8AD8ED}">
      <dgm:prSet/>
      <dgm:spPr/>
      <dgm:t>
        <a:bodyPr/>
        <a:lstStyle/>
        <a:p>
          <a:r>
            <a:rPr lang="en-GB" b="0" i="0" dirty="0"/>
            <a:t>2. Mutual Aid Groups</a:t>
          </a:r>
          <a:endParaRPr lang="en-US" dirty="0"/>
        </a:p>
      </dgm:t>
    </dgm:pt>
    <dgm:pt modelId="{3B081AC6-4F57-49DA-9BE2-B664E733D36E}" type="parTrans" cxnId="{FF943822-9C62-4747-BF49-4F6AF495708F}">
      <dgm:prSet/>
      <dgm:spPr/>
      <dgm:t>
        <a:bodyPr/>
        <a:lstStyle/>
        <a:p>
          <a:endParaRPr lang="en-US"/>
        </a:p>
      </dgm:t>
    </dgm:pt>
    <dgm:pt modelId="{0C4F210A-A4F0-4143-8FAD-A72B687DD36F}" type="sibTrans" cxnId="{FF943822-9C62-4747-BF49-4F6AF495708F}">
      <dgm:prSet phldrT="02" phldr="0"/>
      <dgm:spPr/>
      <dgm:t>
        <a:bodyPr/>
        <a:lstStyle/>
        <a:p>
          <a:r>
            <a:rPr lang="en-US"/>
            <a:t>02</a:t>
          </a:r>
        </a:p>
      </dgm:t>
    </dgm:pt>
    <dgm:pt modelId="{C1A08A12-84E8-4ACB-9139-7F8A6B9C604E}">
      <dgm:prSet/>
      <dgm:spPr/>
      <dgm:t>
        <a:bodyPr/>
        <a:lstStyle/>
        <a:p>
          <a:r>
            <a:rPr lang="en-GB" b="0" i="0" dirty="0"/>
            <a:t>3. Neighbourhood Support</a:t>
          </a:r>
          <a:endParaRPr lang="en-US" dirty="0"/>
        </a:p>
      </dgm:t>
    </dgm:pt>
    <dgm:pt modelId="{567C38CC-7DA1-405E-98B0-62B13DC97C28}" type="parTrans" cxnId="{EC861E64-CFFA-48C6-8E14-3C6F9C756316}">
      <dgm:prSet/>
      <dgm:spPr/>
      <dgm:t>
        <a:bodyPr/>
        <a:lstStyle/>
        <a:p>
          <a:endParaRPr lang="en-US"/>
        </a:p>
      </dgm:t>
    </dgm:pt>
    <dgm:pt modelId="{6223BC76-6113-424B-8F59-15DDA9E9B4F3}" type="sibTrans" cxnId="{EC861E64-CFFA-48C6-8E14-3C6F9C756316}">
      <dgm:prSet phldrT="03" phldr="0"/>
      <dgm:spPr/>
      <dgm:t>
        <a:bodyPr/>
        <a:lstStyle/>
        <a:p>
          <a:r>
            <a:rPr lang="en-US"/>
            <a:t>03</a:t>
          </a:r>
        </a:p>
      </dgm:t>
    </dgm:pt>
    <dgm:pt modelId="{B30A481F-697D-4FC2-9265-E5FA586B662E}">
      <dgm:prSet/>
      <dgm:spPr/>
      <dgm:t>
        <a:bodyPr/>
        <a:lstStyle/>
        <a:p>
          <a:r>
            <a:rPr lang="en-GB" b="0" i="0" dirty="0"/>
            <a:t>4. Online Communities</a:t>
          </a:r>
          <a:endParaRPr lang="en-US" dirty="0"/>
        </a:p>
      </dgm:t>
    </dgm:pt>
    <dgm:pt modelId="{006F017A-07E0-44E0-AE28-53609D42EB25}" type="parTrans" cxnId="{8D3C61F9-0705-4EEE-99F0-48802E7B373B}">
      <dgm:prSet/>
      <dgm:spPr/>
      <dgm:t>
        <a:bodyPr/>
        <a:lstStyle/>
        <a:p>
          <a:endParaRPr lang="en-US"/>
        </a:p>
      </dgm:t>
    </dgm:pt>
    <dgm:pt modelId="{085FE046-8A8C-4824-B5AF-2F367A794316}" type="sibTrans" cxnId="{8D3C61F9-0705-4EEE-99F0-48802E7B373B}">
      <dgm:prSet phldrT="04" phldr="0"/>
      <dgm:spPr/>
      <dgm:t>
        <a:bodyPr/>
        <a:lstStyle/>
        <a:p>
          <a:r>
            <a:rPr lang="en-US"/>
            <a:t>04</a:t>
          </a:r>
        </a:p>
      </dgm:t>
    </dgm:pt>
    <dgm:pt modelId="{B1A3B49F-1319-4F04-9DA3-0C22AC2A9DE1}">
      <dgm:prSet/>
      <dgm:spPr/>
      <dgm:t>
        <a:bodyPr/>
        <a:lstStyle/>
        <a:p>
          <a:r>
            <a:rPr lang="en-GB" b="0" i="0" dirty="0"/>
            <a:t>5. Local Businesses Support</a:t>
          </a:r>
          <a:endParaRPr lang="en-US" dirty="0"/>
        </a:p>
      </dgm:t>
    </dgm:pt>
    <dgm:pt modelId="{777A1A5E-A5B9-46BB-980C-8AC7BEF94228}" type="parTrans" cxnId="{4E506ABD-B29A-4AEB-9B0C-A3E4BD71C622}">
      <dgm:prSet/>
      <dgm:spPr/>
      <dgm:t>
        <a:bodyPr/>
        <a:lstStyle/>
        <a:p>
          <a:endParaRPr lang="en-US"/>
        </a:p>
      </dgm:t>
    </dgm:pt>
    <dgm:pt modelId="{A84FEA9E-969C-4070-B7B6-560CEC00A7DA}" type="sibTrans" cxnId="{4E506ABD-B29A-4AEB-9B0C-A3E4BD71C622}">
      <dgm:prSet phldrT="05" phldr="0"/>
      <dgm:spPr/>
      <dgm:t>
        <a:bodyPr/>
        <a:lstStyle/>
        <a:p>
          <a:r>
            <a:rPr lang="en-US"/>
            <a:t>05</a:t>
          </a:r>
        </a:p>
      </dgm:t>
    </dgm:pt>
    <dgm:pt modelId="{1172340B-6827-48F2-8B1E-1A154B93C644}" type="pres">
      <dgm:prSet presAssocID="{97FE70D5-6538-40C8-A6D8-D5286A6D9924}" presName="Name0" presStyleCnt="0">
        <dgm:presLayoutVars>
          <dgm:animLvl val="lvl"/>
          <dgm:resizeHandles val="exact"/>
        </dgm:presLayoutVars>
      </dgm:prSet>
      <dgm:spPr/>
    </dgm:pt>
    <dgm:pt modelId="{CE86235F-2E55-40DC-8D8C-FF123EEAAD57}" type="pres">
      <dgm:prSet presAssocID="{E6AAC8E0-DEAF-4713-B7DC-F5E21E7E7872}" presName="compositeNode" presStyleCnt="0">
        <dgm:presLayoutVars>
          <dgm:bulletEnabled val="1"/>
        </dgm:presLayoutVars>
      </dgm:prSet>
      <dgm:spPr/>
    </dgm:pt>
    <dgm:pt modelId="{EE0B8656-3864-4B0B-9BEB-158B17D6290C}" type="pres">
      <dgm:prSet presAssocID="{E6AAC8E0-DEAF-4713-B7DC-F5E21E7E7872}" presName="bgRect" presStyleLbl="alignNode1" presStyleIdx="0" presStyleCnt="5" custLinFactNeighborX="-320" custLinFactNeighborY="-1634"/>
      <dgm:spPr/>
    </dgm:pt>
    <dgm:pt modelId="{81C6AD87-C547-4BEA-931D-44F298F32B73}" type="pres">
      <dgm:prSet presAssocID="{603D7E41-4996-4C37-846A-55F2C611D762}" presName="sibTransNodeRect" presStyleLbl="alignNode1" presStyleIdx="0" presStyleCnt="5">
        <dgm:presLayoutVars>
          <dgm:chMax val="0"/>
          <dgm:bulletEnabled val="1"/>
        </dgm:presLayoutVars>
      </dgm:prSet>
      <dgm:spPr/>
    </dgm:pt>
    <dgm:pt modelId="{49200B89-4728-4E48-83E5-BB447061B624}" type="pres">
      <dgm:prSet presAssocID="{E6AAC8E0-DEAF-4713-B7DC-F5E21E7E7872}" presName="nodeRect" presStyleLbl="alignNode1" presStyleIdx="0" presStyleCnt="5">
        <dgm:presLayoutVars>
          <dgm:bulletEnabled val="1"/>
        </dgm:presLayoutVars>
      </dgm:prSet>
      <dgm:spPr/>
    </dgm:pt>
    <dgm:pt modelId="{0D8666F9-A2EC-450C-9FB0-1C672DEC3F4D}" type="pres">
      <dgm:prSet presAssocID="{603D7E41-4996-4C37-846A-55F2C611D762}" presName="sibTrans" presStyleCnt="0"/>
      <dgm:spPr/>
    </dgm:pt>
    <dgm:pt modelId="{C5F897B1-4725-41C7-A6E3-241A109591ED}" type="pres">
      <dgm:prSet presAssocID="{9632E0E6-8CDE-41AB-AB56-E0A44F8AD8ED}" presName="compositeNode" presStyleCnt="0">
        <dgm:presLayoutVars>
          <dgm:bulletEnabled val="1"/>
        </dgm:presLayoutVars>
      </dgm:prSet>
      <dgm:spPr/>
    </dgm:pt>
    <dgm:pt modelId="{9F9E938E-7E33-43F3-A1E4-9B5D5232F143}" type="pres">
      <dgm:prSet presAssocID="{9632E0E6-8CDE-41AB-AB56-E0A44F8AD8ED}" presName="bgRect" presStyleLbl="alignNode1" presStyleIdx="1" presStyleCnt="5"/>
      <dgm:spPr/>
    </dgm:pt>
    <dgm:pt modelId="{7C164FB5-2CBB-4320-9033-BB7D35CE8D48}" type="pres">
      <dgm:prSet presAssocID="{0C4F210A-A4F0-4143-8FAD-A72B687DD36F}" presName="sibTransNodeRect" presStyleLbl="alignNode1" presStyleIdx="1" presStyleCnt="5">
        <dgm:presLayoutVars>
          <dgm:chMax val="0"/>
          <dgm:bulletEnabled val="1"/>
        </dgm:presLayoutVars>
      </dgm:prSet>
      <dgm:spPr/>
    </dgm:pt>
    <dgm:pt modelId="{EB783212-5636-468E-B401-94483E6B27B1}" type="pres">
      <dgm:prSet presAssocID="{9632E0E6-8CDE-41AB-AB56-E0A44F8AD8ED}" presName="nodeRect" presStyleLbl="alignNode1" presStyleIdx="1" presStyleCnt="5">
        <dgm:presLayoutVars>
          <dgm:bulletEnabled val="1"/>
        </dgm:presLayoutVars>
      </dgm:prSet>
      <dgm:spPr/>
    </dgm:pt>
    <dgm:pt modelId="{27AFBFEA-7190-4F94-AC42-985A99FC24CE}" type="pres">
      <dgm:prSet presAssocID="{0C4F210A-A4F0-4143-8FAD-A72B687DD36F}" presName="sibTrans" presStyleCnt="0"/>
      <dgm:spPr/>
    </dgm:pt>
    <dgm:pt modelId="{79BD0F9E-4403-49F1-91AC-CDA4A6C667BC}" type="pres">
      <dgm:prSet presAssocID="{C1A08A12-84E8-4ACB-9139-7F8A6B9C604E}" presName="compositeNode" presStyleCnt="0">
        <dgm:presLayoutVars>
          <dgm:bulletEnabled val="1"/>
        </dgm:presLayoutVars>
      </dgm:prSet>
      <dgm:spPr/>
    </dgm:pt>
    <dgm:pt modelId="{0A6D3FFB-F98D-42CB-A21C-8A0EED94DAF3}" type="pres">
      <dgm:prSet presAssocID="{C1A08A12-84E8-4ACB-9139-7F8A6B9C604E}" presName="bgRect" presStyleLbl="alignNode1" presStyleIdx="2" presStyleCnt="5"/>
      <dgm:spPr/>
    </dgm:pt>
    <dgm:pt modelId="{3AF5DD9F-A784-4410-A57A-99CEE3A3FBC0}" type="pres">
      <dgm:prSet presAssocID="{6223BC76-6113-424B-8F59-15DDA9E9B4F3}" presName="sibTransNodeRect" presStyleLbl="alignNode1" presStyleIdx="2" presStyleCnt="5">
        <dgm:presLayoutVars>
          <dgm:chMax val="0"/>
          <dgm:bulletEnabled val="1"/>
        </dgm:presLayoutVars>
      </dgm:prSet>
      <dgm:spPr/>
    </dgm:pt>
    <dgm:pt modelId="{7961BEE5-9577-4D4B-B73F-E3CB808F912E}" type="pres">
      <dgm:prSet presAssocID="{C1A08A12-84E8-4ACB-9139-7F8A6B9C604E}" presName="nodeRect" presStyleLbl="alignNode1" presStyleIdx="2" presStyleCnt="5">
        <dgm:presLayoutVars>
          <dgm:bulletEnabled val="1"/>
        </dgm:presLayoutVars>
      </dgm:prSet>
      <dgm:spPr/>
    </dgm:pt>
    <dgm:pt modelId="{8E275646-98EF-4333-B010-9FAAB128A201}" type="pres">
      <dgm:prSet presAssocID="{6223BC76-6113-424B-8F59-15DDA9E9B4F3}" presName="sibTrans" presStyleCnt="0"/>
      <dgm:spPr/>
    </dgm:pt>
    <dgm:pt modelId="{AEE52976-2773-4EA7-AD6E-F5CD7BB2DD65}" type="pres">
      <dgm:prSet presAssocID="{B30A481F-697D-4FC2-9265-E5FA586B662E}" presName="compositeNode" presStyleCnt="0">
        <dgm:presLayoutVars>
          <dgm:bulletEnabled val="1"/>
        </dgm:presLayoutVars>
      </dgm:prSet>
      <dgm:spPr/>
    </dgm:pt>
    <dgm:pt modelId="{174E993B-6EC5-45A6-B232-BBEE96C16F03}" type="pres">
      <dgm:prSet presAssocID="{B30A481F-697D-4FC2-9265-E5FA586B662E}" presName="bgRect" presStyleLbl="alignNode1" presStyleIdx="3" presStyleCnt="5"/>
      <dgm:spPr/>
    </dgm:pt>
    <dgm:pt modelId="{D303A3A5-51F7-4DAC-9DCE-735EBD4D4D98}" type="pres">
      <dgm:prSet presAssocID="{085FE046-8A8C-4824-B5AF-2F367A794316}" presName="sibTransNodeRect" presStyleLbl="alignNode1" presStyleIdx="3" presStyleCnt="5">
        <dgm:presLayoutVars>
          <dgm:chMax val="0"/>
          <dgm:bulletEnabled val="1"/>
        </dgm:presLayoutVars>
      </dgm:prSet>
      <dgm:spPr/>
    </dgm:pt>
    <dgm:pt modelId="{7779ABD7-A1A1-4395-A768-AD1C02D29D50}" type="pres">
      <dgm:prSet presAssocID="{B30A481F-697D-4FC2-9265-E5FA586B662E}" presName="nodeRect" presStyleLbl="alignNode1" presStyleIdx="3" presStyleCnt="5">
        <dgm:presLayoutVars>
          <dgm:bulletEnabled val="1"/>
        </dgm:presLayoutVars>
      </dgm:prSet>
      <dgm:spPr/>
    </dgm:pt>
    <dgm:pt modelId="{D8BB7ED8-C738-4FE6-879F-B6D4973E9C20}" type="pres">
      <dgm:prSet presAssocID="{085FE046-8A8C-4824-B5AF-2F367A794316}" presName="sibTrans" presStyleCnt="0"/>
      <dgm:spPr/>
    </dgm:pt>
    <dgm:pt modelId="{5BD43694-CDEC-41DF-9944-77C48FAF5D81}" type="pres">
      <dgm:prSet presAssocID="{B1A3B49F-1319-4F04-9DA3-0C22AC2A9DE1}" presName="compositeNode" presStyleCnt="0">
        <dgm:presLayoutVars>
          <dgm:bulletEnabled val="1"/>
        </dgm:presLayoutVars>
      </dgm:prSet>
      <dgm:spPr/>
    </dgm:pt>
    <dgm:pt modelId="{0B77AB1E-DE1F-4131-8FE3-D62528CB9F4F}" type="pres">
      <dgm:prSet presAssocID="{B1A3B49F-1319-4F04-9DA3-0C22AC2A9DE1}" presName="bgRect" presStyleLbl="alignNode1" presStyleIdx="4" presStyleCnt="5"/>
      <dgm:spPr/>
    </dgm:pt>
    <dgm:pt modelId="{F115CCC9-546E-4FB0-994D-E45C5D53535D}" type="pres">
      <dgm:prSet presAssocID="{A84FEA9E-969C-4070-B7B6-560CEC00A7DA}" presName="sibTransNodeRect" presStyleLbl="alignNode1" presStyleIdx="4" presStyleCnt="5">
        <dgm:presLayoutVars>
          <dgm:chMax val="0"/>
          <dgm:bulletEnabled val="1"/>
        </dgm:presLayoutVars>
      </dgm:prSet>
      <dgm:spPr/>
    </dgm:pt>
    <dgm:pt modelId="{C0AE0797-9A46-403D-8AE5-18977064D469}" type="pres">
      <dgm:prSet presAssocID="{B1A3B49F-1319-4F04-9DA3-0C22AC2A9DE1}" presName="nodeRect" presStyleLbl="alignNode1" presStyleIdx="4" presStyleCnt="5">
        <dgm:presLayoutVars>
          <dgm:bulletEnabled val="1"/>
        </dgm:presLayoutVars>
      </dgm:prSet>
      <dgm:spPr/>
    </dgm:pt>
  </dgm:ptLst>
  <dgm:cxnLst>
    <dgm:cxn modelId="{726B2006-E35A-4D8E-B08D-C07F294DE21A}" type="presOf" srcId="{C1A08A12-84E8-4ACB-9139-7F8A6B9C604E}" destId="{7961BEE5-9577-4D4B-B73F-E3CB808F912E}" srcOrd="1" destOrd="0" presId="urn:microsoft.com/office/officeart/2016/7/layout/LinearBlockProcessNumbered"/>
    <dgm:cxn modelId="{87041818-343A-4F31-9829-1F6A88A3699A}" type="presOf" srcId="{9632E0E6-8CDE-41AB-AB56-E0A44F8AD8ED}" destId="{9F9E938E-7E33-43F3-A1E4-9B5D5232F143}" srcOrd="0" destOrd="0" presId="urn:microsoft.com/office/officeart/2016/7/layout/LinearBlockProcessNumbered"/>
    <dgm:cxn modelId="{6E372322-E790-4349-8CBA-021BF5A9118D}" type="presOf" srcId="{B1A3B49F-1319-4F04-9DA3-0C22AC2A9DE1}" destId="{0B77AB1E-DE1F-4131-8FE3-D62528CB9F4F}" srcOrd="0" destOrd="0" presId="urn:microsoft.com/office/officeart/2016/7/layout/LinearBlockProcessNumbered"/>
    <dgm:cxn modelId="{FF943822-9C62-4747-BF49-4F6AF495708F}" srcId="{97FE70D5-6538-40C8-A6D8-D5286A6D9924}" destId="{9632E0E6-8CDE-41AB-AB56-E0A44F8AD8ED}" srcOrd="1" destOrd="0" parTransId="{3B081AC6-4F57-49DA-9BE2-B664E733D36E}" sibTransId="{0C4F210A-A4F0-4143-8FAD-A72B687DD36F}"/>
    <dgm:cxn modelId="{D9ED2428-DAB3-4439-9E48-C69845088F8F}" type="presOf" srcId="{E6AAC8E0-DEAF-4713-B7DC-F5E21E7E7872}" destId="{49200B89-4728-4E48-83E5-BB447061B624}" srcOrd="1" destOrd="0" presId="urn:microsoft.com/office/officeart/2016/7/layout/LinearBlockProcessNumbered"/>
    <dgm:cxn modelId="{9B73F02C-42E0-42EA-8CD3-445AA64BCA4E}" type="presOf" srcId="{603D7E41-4996-4C37-846A-55F2C611D762}" destId="{81C6AD87-C547-4BEA-931D-44F298F32B73}" srcOrd="0" destOrd="0" presId="urn:microsoft.com/office/officeart/2016/7/layout/LinearBlockProcessNumbered"/>
    <dgm:cxn modelId="{EC861E64-CFFA-48C6-8E14-3C6F9C756316}" srcId="{97FE70D5-6538-40C8-A6D8-D5286A6D9924}" destId="{C1A08A12-84E8-4ACB-9139-7F8A6B9C604E}" srcOrd="2" destOrd="0" parTransId="{567C38CC-7DA1-405E-98B0-62B13DC97C28}" sibTransId="{6223BC76-6113-424B-8F59-15DDA9E9B4F3}"/>
    <dgm:cxn modelId="{21540466-24CF-4134-BD54-8F40EF3E50AB}" srcId="{97FE70D5-6538-40C8-A6D8-D5286A6D9924}" destId="{E6AAC8E0-DEAF-4713-B7DC-F5E21E7E7872}" srcOrd="0" destOrd="0" parTransId="{C6D7F158-BDC5-4851-A533-422BDACB421D}" sibTransId="{603D7E41-4996-4C37-846A-55F2C611D762}"/>
    <dgm:cxn modelId="{56181873-973F-4532-8664-6EA636A197D0}" type="presOf" srcId="{9632E0E6-8CDE-41AB-AB56-E0A44F8AD8ED}" destId="{EB783212-5636-468E-B401-94483E6B27B1}" srcOrd="1" destOrd="0" presId="urn:microsoft.com/office/officeart/2016/7/layout/LinearBlockProcessNumbered"/>
    <dgm:cxn modelId="{47658578-8B21-49F9-AAE4-F61AA41AC7AC}" type="presOf" srcId="{E6AAC8E0-DEAF-4713-B7DC-F5E21E7E7872}" destId="{EE0B8656-3864-4B0B-9BEB-158B17D6290C}" srcOrd="0" destOrd="0" presId="urn:microsoft.com/office/officeart/2016/7/layout/LinearBlockProcessNumbered"/>
    <dgm:cxn modelId="{E6C741BB-667D-44BC-8051-9653E394F4F1}" type="presOf" srcId="{97FE70D5-6538-40C8-A6D8-D5286A6D9924}" destId="{1172340B-6827-48F2-8B1E-1A154B93C644}" srcOrd="0" destOrd="0" presId="urn:microsoft.com/office/officeart/2016/7/layout/LinearBlockProcessNumbered"/>
    <dgm:cxn modelId="{4E506ABD-B29A-4AEB-9B0C-A3E4BD71C622}" srcId="{97FE70D5-6538-40C8-A6D8-D5286A6D9924}" destId="{B1A3B49F-1319-4F04-9DA3-0C22AC2A9DE1}" srcOrd="4" destOrd="0" parTransId="{777A1A5E-A5B9-46BB-980C-8AC7BEF94228}" sibTransId="{A84FEA9E-969C-4070-B7B6-560CEC00A7DA}"/>
    <dgm:cxn modelId="{7C76EDC5-E5A7-478F-A0CF-B5F61AA87612}" type="presOf" srcId="{B1A3B49F-1319-4F04-9DA3-0C22AC2A9DE1}" destId="{C0AE0797-9A46-403D-8AE5-18977064D469}" srcOrd="1" destOrd="0" presId="urn:microsoft.com/office/officeart/2016/7/layout/LinearBlockProcessNumbered"/>
    <dgm:cxn modelId="{E7C666D5-AA5A-48B9-B24A-E22925F3F412}" type="presOf" srcId="{B30A481F-697D-4FC2-9265-E5FA586B662E}" destId="{174E993B-6EC5-45A6-B232-BBEE96C16F03}" srcOrd="0" destOrd="0" presId="urn:microsoft.com/office/officeart/2016/7/layout/LinearBlockProcessNumbered"/>
    <dgm:cxn modelId="{171BC0D6-394D-4124-8EE8-0293DDC4C7D9}" type="presOf" srcId="{C1A08A12-84E8-4ACB-9139-7F8A6B9C604E}" destId="{0A6D3FFB-F98D-42CB-A21C-8A0EED94DAF3}" srcOrd="0" destOrd="0" presId="urn:microsoft.com/office/officeart/2016/7/layout/LinearBlockProcessNumbered"/>
    <dgm:cxn modelId="{0FCD12DD-5A41-4C99-842D-E54C9B7E595D}" type="presOf" srcId="{6223BC76-6113-424B-8F59-15DDA9E9B4F3}" destId="{3AF5DD9F-A784-4410-A57A-99CEE3A3FBC0}" srcOrd="0" destOrd="0" presId="urn:microsoft.com/office/officeart/2016/7/layout/LinearBlockProcessNumbered"/>
    <dgm:cxn modelId="{DECD9EE1-A117-4D60-B494-0C860BA9DB92}" type="presOf" srcId="{A84FEA9E-969C-4070-B7B6-560CEC00A7DA}" destId="{F115CCC9-546E-4FB0-994D-E45C5D53535D}" srcOrd="0" destOrd="0" presId="urn:microsoft.com/office/officeart/2016/7/layout/LinearBlockProcessNumbered"/>
    <dgm:cxn modelId="{4E3C3DE5-8825-4ED9-9927-986B2B1D9F65}" type="presOf" srcId="{085FE046-8A8C-4824-B5AF-2F367A794316}" destId="{D303A3A5-51F7-4DAC-9DCE-735EBD4D4D98}" srcOrd="0" destOrd="0" presId="urn:microsoft.com/office/officeart/2016/7/layout/LinearBlockProcessNumbered"/>
    <dgm:cxn modelId="{4BF56EF3-0DF3-4803-AAD9-A173DF3CAC98}" type="presOf" srcId="{0C4F210A-A4F0-4143-8FAD-A72B687DD36F}" destId="{7C164FB5-2CBB-4320-9033-BB7D35CE8D48}" srcOrd="0" destOrd="0" presId="urn:microsoft.com/office/officeart/2016/7/layout/LinearBlockProcessNumbered"/>
    <dgm:cxn modelId="{086F1AF5-4E78-4525-8CEE-F7E9E38CAE0F}" type="presOf" srcId="{B30A481F-697D-4FC2-9265-E5FA586B662E}" destId="{7779ABD7-A1A1-4395-A768-AD1C02D29D50}" srcOrd="1" destOrd="0" presId="urn:microsoft.com/office/officeart/2016/7/layout/LinearBlockProcessNumbered"/>
    <dgm:cxn modelId="{8D3C61F9-0705-4EEE-99F0-48802E7B373B}" srcId="{97FE70D5-6538-40C8-A6D8-D5286A6D9924}" destId="{B30A481F-697D-4FC2-9265-E5FA586B662E}" srcOrd="3" destOrd="0" parTransId="{006F017A-07E0-44E0-AE28-53609D42EB25}" sibTransId="{085FE046-8A8C-4824-B5AF-2F367A794316}"/>
    <dgm:cxn modelId="{F1D0E71F-18EA-4AE8-81C9-F4A292CFF75F}" type="presParOf" srcId="{1172340B-6827-48F2-8B1E-1A154B93C644}" destId="{CE86235F-2E55-40DC-8D8C-FF123EEAAD57}" srcOrd="0" destOrd="0" presId="urn:microsoft.com/office/officeart/2016/7/layout/LinearBlockProcessNumbered"/>
    <dgm:cxn modelId="{0A683FA0-D8F1-4CB7-BA37-CC7D0AF5AF29}" type="presParOf" srcId="{CE86235F-2E55-40DC-8D8C-FF123EEAAD57}" destId="{EE0B8656-3864-4B0B-9BEB-158B17D6290C}" srcOrd="0" destOrd="0" presId="urn:microsoft.com/office/officeart/2016/7/layout/LinearBlockProcessNumbered"/>
    <dgm:cxn modelId="{6B20BC09-7970-4817-B9A0-A0E81F893694}" type="presParOf" srcId="{CE86235F-2E55-40DC-8D8C-FF123EEAAD57}" destId="{81C6AD87-C547-4BEA-931D-44F298F32B73}" srcOrd="1" destOrd="0" presId="urn:microsoft.com/office/officeart/2016/7/layout/LinearBlockProcessNumbered"/>
    <dgm:cxn modelId="{E2FD9CF2-6B9D-4336-B9A4-75F2DD0219FE}" type="presParOf" srcId="{CE86235F-2E55-40DC-8D8C-FF123EEAAD57}" destId="{49200B89-4728-4E48-83E5-BB447061B624}" srcOrd="2" destOrd="0" presId="urn:microsoft.com/office/officeart/2016/7/layout/LinearBlockProcessNumbered"/>
    <dgm:cxn modelId="{89234796-8C5A-4A09-A2D6-BF0B8D75578A}" type="presParOf" srcId="{1172340B-6827-48F2-8B1E-1A154B93C644}" destId="{0D8666F9-A2EC-450C-9FB0-1C672DEC3F4D}" srcOrd="1" destOrd="0" presId="urn:microsoft.com/office/officeart/2016/7/layout/LinearBlockProcessNumbered"/>
    <dgm:cxn modelId="{4410E5C6-6773-46F1-B7B2-4FEA65995EE0}" type="presParOf" srcId="{1172340B-6827-48F2-8B1E-1A154B93C644}" destId="{C5F897B1-4725-41C7-A6E3-241A109591ED}" srcOrd="2" destOrd="0" presId="urn:microsoft.com/office/officeart/2016/7/layout/LinearBlockProcessNumbered"/>
    <dgm:cxn modelId="{AA62B578-89EA-4C83-8971-33EEAB6EA8C3}" type="presParOf" srcId="{C5F897B1-4725-41C7-A6E3-241A109591ED}" destId="{9F9E938E-7E33-43F3-A1E4-9B5D5232F143}" srcOrd="0" destOrd="0" presId="urn:microsoft.com/office/officeart/2016/7/layout/LinearBlockProcessNumbered"/>
    <dgm:cxn modelId="{755E216D-3D4A-4EE3-AC1B-72025E84E884}" type="presParOf" srcId="{C5F897B1-4725-41C7-A6E3-241A109591ED}" destId="{7C164FB5-2CBB-4320-9033-BB7D35CE8D48}" srcOrd="1" destOrd="0" presId="urn:microsoft.com/office/officeart/2016/7/layout/LinearBlockProcessNumbered"/>
    <dgm:cxn modelId="{55A88B44-F4B2-479E-A201-EFD84AE2A01F}" type="presParOf" srcId="{C5F897B1-4725-41C7-A6E3-241A109591ED}" destId="{EB783212-5636-468E-B401-94483E6B27B1}" srcOrd="2" destOrd="0" presId="urn:microsoft.com/office/officeart/2016/7/layout/LinearBlockProcessNumbered"/>
    <dgm:cxn modelId="{5C3E52EF-77B8-4E6E-B7EF-E2880F6C7140}" type="presParOf" srcId="{1172340B-6827-48F2-8B1E-1A154B93C644}" destId="{27AFBFEA-7190-4F94-AC42-985A99FC24CE}" srcOrd="3" destOrd="0" presId="urn:microsoft.com/office/officeart/2016/7/layout/LinearBlockProcessNumbered"/>
    <dgm:cxn modelId="{4F41D4A5-4F37-430D-AAB3-D8A00223F4F4}" type="presParOf" srcId="{1172340B-6827-48F2-8B1E-1A154B93C644}" destId="{79BD0F9E-4403-49F1-91AC-CDA4A6C667BC}" srcOrd="4" destOrd="0" presId="urn:microsoft.com/office/officeart/2016/7/layout/LinearBlockProcessNumbered"/>
    <dgm:cxn modelId="{75F96E62-954A-4B9A-8C79-93EB73B32B86}" type="presParOf" srcId="{79BD0F9E-4403-49F1-91AC-CDA4A6C667BC}" destId="{0A6D3FFB-F98D-42CB-A21C-8A0EED94DAF3}" srcOrd="0" destOrd="0" presId="urn:microsoft.com/office/officeart/2016/7/layout/LinearBlockProcessNumbered"/>
    <dgm:cxn modelId="{AE13480C-E90A-49B5-B3EB-2F08E6921849}" type="presParOf" srcId="{79BD0F9E-4403-49F1-91AC-CDA4A6C667BC}" destId="{3AF5DD9F-A784-4410-A57A-99CEE3A3FBC0}" srcOrd="1" destOrd="0" presId="urn:microsoft.com/office/officeart/2016/7/layout/LinearBlockProcessNumbered"/>
    <dgm:cxn modelId="{039CAD3F-C45D-4F05-9E9F-49020E699082}" type="presParOf" srcId="{79BD0F9E-4403-49F1-91AC-CDA4A6C667BC}" destId="{7961BEE5-9577-4D4B-B73F-E3CB808F912E}" srcOrd="2" destOrd="0" presId="urn:microsoft.com/office/officeart/2016/7/layout/LinearBlockProcessNumbered"/>
    <dgm:cxn modelId="{CA417852-03CE-4E78-AFE9-8DD8F38550AB}" type="presParOf" srcId="{1172340B-6827-48F2-8B1E-1A154B93C644}" destId="{8E275646-98EF-4333-B010-9FAAB128A201}" srcOrd="5" destOrd="0" presId="urn:microsoft.com/office/officeart/2016/7/layout/LinearBlockProcessNumbered"/>
    <dgm:cxn modelId="{1CA1916E-4BF0-4A90-8F25-69582AFA087A}" type="presParOf" srcId="{1172340B-6827-48F2-8B1E-1A154B93C644}" destId="{AEE52976-2773-4EA7-AD6E-F5CD7BB2DD65}" srcOrd="6" destOrd="0" presId="urn:microsoft.com/office/officeart/2016/7/layout/LinearBlockProcessNumbered"/>
    <dgm:cxn modelId="{D60B45E0-F92D-4FEA-A3B1-F8E8370B767E}" type="presParOf" srcId="{AEE52976-2773-4EA7-AD6E-F5CD7BB2DD65}" destId="{174E993B-6EC5-45A6-B232-BBEE96C16F03}" srcOrd="0" destOrd="0" presId="urn:microsoft.com/office/officeart/2016/7/layout/LinearBlockProcessNumbered"/>
    <dgm:cxn modelId="{657F5918-ACE0-4B1A-8227-8F8E13073018}" type="presParOf" srcId="{AEE52976-2773-4EA7-AD6E-F5CD7BB2DD65}" destId="{D303A3A5-51F7-4DAC-9DCE-735EBD4D4D98}" srcOrd="1" destOrd="0" presId="urn:microsoft.com/office/officeart/2016/7/layout/LinearBlockProcessNumbered"/>
    <dgm:cxn modelId="{3FA17C87-24F8-467C-9BC7-0761A38CAE32}" type="presParOf" srcId="{AEE52976-2773-4EA7-AD6E-F5CD7BB2DD65}" destId="{7779ABD7-A1A1-4395-A768-AD1C02D29D50}" srcOrd="2" destOrd="0" presId="urn:microsoft.com/office/officeart/2016/7/layout/LinearBlockProcessNumbered"/>
    <dgm:cxn modelId="{0385D241-1C0F-46D7-A5D4-75C62E3CD7F1}" type="presParOf" srcId="{1172340B-6827-48F2-8B1E-1A154B93C644}" destId="{D8BB7ED8-C738-4FE6-879F-B6D4973E9C20}" srcOrd="7" destOrd="0" presId="urn:microsoft.com/office/officeart/2016/7/layout/LinearBlockProcessNumbered"/>
    <dgm:cxn modelId="{A28C159E-8C78-44BF-B383-036C12540065}" type="presParOf" srcId="{1172340B-6827-48F2-8B1E-1A154B93C644}" destId="{5BD43694-CDEC-41DF-9944-77C48FAF5D81}" srcOrd="8" destOrd="0" presId="urn:microsoft.com/office/officeart/2016/7/layout/LinearBlockProcessNumbered"/>
    <dgm:cxn modelId="{D4FD80FE-F2E0-451D-A167-451DB0B61ACA}" type="presParOf" srcId="{5BD43694-CDEC-41DF-9944-77C48FAF5D81}" destId="{0B77AB1E-DE1F-4131-8FE3-D62528CB9F4F}" srcOrd="0" destOrd="0" presId="urn:microsoft.com/office/officeart/2016/7/layout/LinearBlockProcessNumbered"/>
    <dgm:cxn modelId="{E0817453-AFBC-4DE2-AB4F-0E9DF2A321ED}" type="presParOf" srcId="{5BD43694-CDEC-41DF-9944-77C48FAF5D81}" destId="{F115CCC9-546E-4FB0-994D-E45C5D53535D}" srcOrd="1" destOrd="0" presId="urn:microsoft.com/office/officeart/2016/7/layout/LinearBlockProcessNumbered"/>
    <dgm:cxn modelId="{29FD53CB-0FC5-412E-9CEB-446324F43710}" type="presParOf" srcId="{5BD43694-CDEC-41DF-9944-77C48FAF5D81}" destId="{C0AE0797-9A46-403D-8AE5-18977064D469}" srcOrd="2" destOrd="0" presId="urn:microsoft.com/office/officeart/2016/7/layout/LinearBlockProcessNumbered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E934180-7B08-4F31-A356-8D0B33B34CFB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ED5B45B-74DD-49CB-AF73-2C4D135BB5AC}">
      <dgm:prSet/>
      <dgm:spPr/>
      <dgm:t>
        <a:bodyPr/>
        <a:lstStyle/>
        <a:p>
          <a:r>
            <a:rPr lang="en-GB" b="0" i="0" dirty="0"/>
            <a:t>Financial assistance programs</a:t>
          </a:r>
          <a:endParaRPr lang="en-US" dirty="0"/>
        </a:p>
      </dgm:t>
    </dgm:pt>
    <dgm:pt modelId="{3250A847-CC42-4BDA-871D-EC998C4DEA9F}" type="parTrans" cxnId="{FE23E142-11F9-407A-A0B4-1374F1743E42}">
      <dgm:prSet/>
      <dgm:spPr/>
      <dgm:t>
        <a:bodyPr/>
        <a:lstStyle/>
        <a:p>
          <a:endParaRPr lang="en-US"/>
        </a:p>
      </dgm:t>
    </dgm:pt>
    <dgm:pt modelId="{8A23DE11-98D9-4E14-B564-B2672AF14341}" type="sibTrans" cxnId="{FE23E142-11F9-407A-A0B4-1374F1743E42}">
      <dgm:prSet/>
      <dgm:spPr/>
      <dgm:t>
        <a:bodyPr/>
        <a:lstStyle/>
        <a:p>
          <a:endParaRPr lang="en-US"/>
        </a:p>
      </dgm:t>
    </dgm:pt>
    <dgm:pt modelId="{1B75DD10-C813-4BCD-B5B0-4E1F49AF3330}">
      <dgm:prSet/>
      <dgm:spPr/>
      <dgm:t>
        <a:bodyPr/>
        <a:lstStyle/>
        <a:p>
          <a:r>
            <a:rPr lang="en-GB" b="0" i="0" dirty="0"/>
            <a:t>Promotion and marketing support</a:t>
          </a:r>
          <a:endParaRPr lang="en-US" dirty="0"/>
        </a:p>
      </dgm:t>
    </dgm:pt>
    <dgm:pt modelId="{15070770-0944-4D5F-8E4B-7C0C864DD3D2}" type="parTrans" cxnId="{DFD49404-8B10-4126-9342-0DC5CEDEA52C}">
      <dgm:prSet/>
      <dgm:spPr/>
      <dgm:t>
        <a:bodyPr/>
        <a:lstStyle/>
        <a:p>
          <a:endParaRPr lang="en-US"/>
        </a:p>
      </dgm:t>
    </dgm:pt>
    <dgm:pt modelId="{DA3EF582-7A07-4FE9-9248-0245B9567CF3}" type="sibTrans" cxnId="{DFD49404-8B10-4126-9342-0DC5CEDEA52C}">
      <dgm:prSet/>
      <dgm:spPr/>
      <dgm:t>
        <a:bodyPr/>
        <a:lstStyle/>
        <a:p>
          <a:endParaRPr lang="en-US"/>
        </a:p>
      </dgm:t>
    </dgm:pt>
    <dgm:pt modelId="{851C7911-56D1-4297-B858-A4A557B17D6E}">
      <dgm:prSet/>
      <dgm:spPr/>
      <dgm:t>
        <a:bodyPr/>
        <a:lstStyle/>
        <a:p>
          <a:r>
            <a:rPr lang="en-GB" b="0" i="0" dirty="0"/>
            <a:t>Collaboration with local government</a:t>
          </a:r>
          <a:endParaRPr lang="en-US" dirty="0"/>
        </a:p>
      </dgm:t>
    </dgm:pt>
    <dgm:pt modelId="{D006C8F0-550E-4443-9610-4A4A07BE8616}" type="parTrans" cxnId="{543B2BA6-F9F1-4346-9A8D-736818DC17FF}">
      <dgm:prSet/>
      <dgm:spPr/>
      <dgm:t>
        <a:bodyPr/>
        <a:lstStyle/>
        <a:p>
          <a:endParaRPr lang="en-US"/>
        </a:p>
      </dgm:t>
    </dgm:pt>
    <dgm:pt modelId="{15BC85EA-7E8B-4698-A912-4D1107CBAAD7}" type="sibTrans" cxnId="{543B2BA6-F9F1-4346-9A8D-736818DC17FF}">
      <dgm:prSet/>
      <dgm:spPr/>
      <dgm:t>
        <a:bodyPr/>
        <a:lstStyle/>
        <a:p>
          <a:endParaRPr lang="en-US"/>
        </a:p>
      </dgm:t>
    </dgm:pt>
    <dgm:pt modelId="{846ACC17-903A-4BC6-A08A-8B9F21B58389}">
      <dgm:prSet/>
      <dgm:spPr/>
      <dgm:t>
        <a:bodyPr/>
        <a:lstStyle/>
        <a:p>
          <a:r>
            <a:rPr lang="en-GB" b="0" i="0" dirty="0"/>
            <a:t>Training and resources</a:t>
          </a:r>
          <a:endParaRPr lang="en-US" dirty="0"/>
        </a:p>
      </dgm:t>
    </dgm:pt>
    <dgm:pt modelId="{2C849B8D-EA30-4274-9AC0-07D41F2CDCC4}" type="parTrans" cxnId="{07F25877-FBEB-4439-B1F7-0F65C3CF34C3}">
      <dgm:prSet/>
      <dgm:spPr/>
      <dgm:t>
        <a:bodyPr/>
        <a:lstStyle/>
        <a:p>
          <a:endParaRPr lang="en-US"/>
        </a:p>
      </dgm:t>
    </dgm:pt>
    <dgm:pt modelId="{F794AB6A-71C5-4623-B663-8278D9CBBE71}" type="sibTrans" cxnId="{07F25877-FBEB-4439-B1F7-0F65C3CF34C3}">
      <dgm:prSet/>
      <dgm:spPr/>
      <dgm:t>
        <a:bodyPr/>
        <a:lstStyle/>
        <a:p>
          <a:endParaRPr lang="en-US"/>
        </a:p>
      </dgm:t>
    </dgm:pt>
    <dgm:pt modelId="{813BD7CF-6239-484F-8787-49EEB6A8297B}">
      <dgm:prSet custT="1"/>
      <dgm:spPr/>
      <dgm:t>
        <a:bodyPr/>
        <a:lstStyle/>
        <a:p>
          <a:r>
            <a:rPr lang="en-GB" sz="3600" b="0" i="0" dirty="0"/>
            <a:t>Community campaigns</a:t>
          </a:r>
        </a:p>
      </dgm:t>
    </dgm:pt>
    <dgm:pt modelId="{1A0F5BCB-4965-4163-A0EF-DB9110081C09}" type="parTrans" cxnId="{B356E9CC-4ABD-46B2-92F5-BC80821EA715}">
      <dgm:prSet/>
      <dgm:spPr/>
      <dgm:t>
        <a:bodyPr/>
        <a:lstStyle/>
        <a:p>
          <a:endParaRPr lang="en-US"/>
        </a:p>
      </dgm:t>
    </dgm:pt>
    <dgm:pt modelId="{86E318EC-8C91-447C-9D73-F7058B12A712}" type="sibTrans" cxnId="{B356E9CC-4ABD-46B2-92F5-BC80821EA715}">
      <dgm:prSet/>
      <dgm:spPr/>
      <dgm:t>
        <a:bodyPr/>
        <a:lstStyle/>
        <a:p>
          <a:endParaRPr lang="en-US"/>
        </a:p>
      </dgm:t>
    </dgm:pt>
    <dgm:pt modelId="{4C1896F0-A00D-41CC-9203-0E0287E419F5}" type="pres">
      <dgm:prSet presAssocID="{2E934180-7B08-4F31-A356-8D0B33B34CFB}" presName="vert0" presStyleCnt="0">
        <dgm:presLayoutVars>
          <dgm:dir/>
          <dgm:animOne val="branch"/>
          <dgm:animLvl val="lvl"/>
        </dgm:presLayoutVars>
      </dgm:prSet>
      <dgm:spPr/>
    </dgm:pt>
    <dgm:pt modelId="{70F2FC1A-A782-4CFE-93D9-C569A7E21719}" type="pres">
      <dgm:prSet presAssocID="{1ED5B45B-74DD-49CB-AF73-2C4D135BB5AC}" presName="thickLine" presStyleLbl="alignNode1" presStyleIdx="0" presStyleCnt="5"/>
      <dgm:spPr/>
    </dgm:pt>
    <dgm:pt modelId="{4F477663-163D-4851-9B31-53665CFD965E}" type="pres">
      <dgm:prSet presAssocID="{1ED5B45B-74DD-49CB-AF73-2C4D135BB5AC}" presName="horz1" presStyleCnt="0"/>
      <dgm:spPr/>
    </dgm:pt>
    <dgm:pt modelId="{5C59677E-1024-4D49-8044-D4B99C256505}" type="pres">
      <dgm:prSet presAssocID="{1ED5B45B-74DD-49CB-AF73-2C4D135BB5AC}" presName="tx1" presStyleLbl="revTx" presStyleIdx="0" presStyleCnt="5"/>
      <dgm:spPr/>
    </dgm:pt>
    <dgm:pt modelId="{9E85D367-746C-45C3-9D97-35980F4331CA}" type="pres">
      <dgm:prSet presAssocID="{1ED5B45B-74DD-49CB-AF73-2C4D135BB5AC}" presName="vert1" presStyleCnt="0"/>
      <dgm:spPr/>
    </dgm:pt>
    <dgm:pt modelId="{AE5FD981-24F7-43C2-ADEB-F124E75BAC29}" type="pres">
      <dgm:prSet presAssocID="{1B75DD10-C813-4BCD-B5B0-4E1F49AF3330}" presName="thickLine" presStyleLbl="alignNode1" presStyleIdx="1" presStyleCnt="5"/>
      <dgm:spPr/>
    </dgm:pt>
    <dgm:pt modelId="{8EBC1680-B415-4ABC-AE35-F9194D3029DD}" type="pres">
      <dgm:prSet presAssocID="{1B75DD10-C813-4BCD-B5B0-4E1F49AF3330}" presName="horz1" presStyleCnt="0"/>
      <dgm:spPr/>
    </dgm:pt>
    <dgm:pt modelId="{0F667B4F-0CD0-488A-8F16-58DFB9284D93}" type="pres">
      <dgm:prSet presAssocID="{1B75DD10-C813-4BCD-B5B0-4E1F49AF3330}" presName="tx1" presStyleLbl="revTx" presStyleIdx="1" presStyleCnt="5"/>
      <dgm:spPr/>
    </dgm:pt>
    <dgm:pt modelId="{5E8A4B77-B9F5-422F-B62F-0201591CE572}" type="pres">
      <dgm:prSet presAssocID="{1B75DD10-C813-4BCD-B5B0-4E1F49AF3330}" presName="vert1" presStyleCnt="0"/>
      <dgm:spPr/>
    </dgm:pt>
    <dgm:pt modelId="{79170D74-34A6-441A-8295-F91859A2E896}" type="pres">
      <dgm:prSet presAssocID="{851C7911-56D1-4297-B858-A4A557B17D6E}" presName="thickLine" presStyleLbl="alignNode1" presStyleIdx="2" presStyleCnt="5"/>
      <dgm:spPr/>
    </dgm:pt>
    <dgm:pt modelId="{DD3A0C3F-2F61-499B-8E01-F226F483C65D}" type="pres">
      <dgm:prSet presAssocID="{851C7911-56D1-4297-B858-A4A557B17D6E}" presName="horz1" presStyleCnt="0"/>
      <dgm:spPr/>
    </dgm:pt>
    <dgm:pt modelId="{7D801391-052B-4ACD-B9A5-4BE622998EA0}" type="pres">
      <dgm:prSet presAssocID="{851C7911-56D1-4297-B858-A4A557B17D6E}" presName="tx1" presStyleLbl="revTx" presStyleIdx="2" presStyleCnt="5"/>
      <dgm:spPr/>
    </dgm:pt>
    <dgm:pt modelId="{17BC12D6-89CC-49F3-BB40-70578DB51BD4}" type="pres">
      <dgm:prSet presAssocID="{851C7911-56D1-4297-B858-A4A557B17D6E}" presName="vert1" presStyleCnt="0"/>
      <dgm:spPr/>
    </dgm:pt>
    <dgm:pt modelId="{D4010C17-9EBF-442F-B683-7326A2EB8725}" type="pres">
      <dgm:prSet presAssocID="{846ACC17-903A-4BC6-A08A-8B9F21B58389}" presName="thickLine" presStyleLbl="alignNode1" presStyleIdx="3" presStyleCnt="5"/>
      <dgm:spPr/>
    </dgm:pt>
    <dgm:pt modelId="{1F1AA84F-E9A9-43E8-B5B5-6D2C2622A3BB}" type="pres">
      <dgm:prSet presAssocID="{846ACC17-903A-4BC6-A08A-8B9F21B58389}" presName="horz1" presStyleCnt="0"/>
      <dgm:spPr/>
    </dgm:pt>
    <dgm:pt modelId="{218A545D-50A8-4ABE-B439-E7DCBA8B206B}" type="pres">
      <dgm:prSet presAssocID="{846ACC17-903A-4BC6-A08A-8B9F21B58389}" presName="tx1" presStyleLbl="revTx" presStyleIdx="3" presStyleCnt="5"/>
      <dgm:spPr/>
    </dgm:pt>
    <dgm:pt modelId="{8D62581D-7445-49DF-819F-4BDAF44D1F51}" type="pres">
      <dgm:prSet presAssocID="{846ACC17-903A-4BC6-A08A-8B9F21B58389}" presName="vert1" presStyleCnt="0"/>
      <dgm:spPr/>
    </dgm:pt>
    <dgm:pt modelId="{519A7708-7988-40EE-A1C9-60FD5E2144E5}" type="pres">
      <dgm:prSet presAssocID="{813BD7CF-6239-484F-8787-49EEB6A8297B}" presName="thickLine" presStyleLbl="alignNode1" presStyleIdx="4" presStyleCnt="5"/>
      <dgm:spPr/>
    </dgm:pt>
    <dgm:pt modelId="{7306AA9B-9019-4F91-A932-0185DF2DC4AD}" type="pres">
      <dgm:prSet presAssocID="{813BD7CF-6239-484F-8787-49EEB6A8297B}" presName="horz1" presStyleCnt="0"/>
      <dgm:spPr/>
    </dgm:pt>
    <dgm:pt modelId="{D6BC1B5B-EA53-45BC-9711-30780E6672E0}" type="pres">
      <dgm:prSet presAssocID="{813BD7CF-6239-484F-8787-49EEB6A8297B}" presName="tx1" presStyleLbl="revTx" presStyleIdx="4" presStyleCnt="5"/>
      <dgm:spPr/>
    </dgm:pt>
    <dgm:pt modelId="{30DB2003-4254-4D36-BCBB-B507B9900C98}" type="pres">
      <dgm:prSet presAssocID="{813BD7CF-6239-484F-8787-49EEB6A8297B}" presName="vert1" presStyleCnt="0"/>
      <dgm:spPr/>
    </dgm:pt>
  </dgm:ptLst>
  <dgm:cxnLst>
    <dgm:cxn modelId="{DFD49404-8B10-4126-9342-0DC5CEDEA52C}" srcId="{2E934180-7B08-4F31-A356-8D0B33B34CFB}" destId="{1B75DD10-C813-4BCD-B5B0-4E1F49AF3330}" srcOrd="1" destOrd="0" parTransId="{15070770-0944-4D5F-8E4B-7C0C864DD3D2}" sibTransId="{DA3EF582-7A07-4FE9-9248-0245B9567CF3}"/>
    <dgm:cxn modelId="{7782FD04-5C0D-4D27-91B2-08C08C88B8C5}" type="presOf" srcId="{851C7911-56D1-4297-B858-A4A557B17D6E}" destId="{7D801391-052B-4ACD-B9A5-4BE622998EA0}" srcOrd="0" destOrd="0" presId="urn:microsoft.com/office/officeart/2008/layout/LinedList"/>
    <dgm:cxn modelId="{6ADADE41-85A5-4BF9-AF71-AE89B9409C75}" type="presOf" srcId="{846ACC17-903A-4BC6-A08A-8B9F21B58389}" destId="{218A545D-50A8-4ABE-B439-E7DCBA8B206B}" srcOrd="0" destOrd="0" presId="urn:microsoft.com/office/officeart/2008/layout/LinedList"/>
    <dgm:cxn modelId="{FE23E142-11F9-407A-A0B4-1374F1743E42}" srcId="{2E934180-7B08-4F31-A356-8D0B33B34CFB}" destId="{1ED5B45B-74DD-49CB-AF73-2C4D135BB5AC}" srcOrd="0" destOrd="0" parTransId="{3250A847-CC42-4BDA-871D-EC998C4DEA9F}" sibTransId="{8A23DE11-98D9-4E14-B564-B2672AF14341}"/>
    <dgm:cxn modelId="{FF6DC070-50C7-4AB4-81B6-FD3AE3130853}" type="presOf" srcId="{2E934180-7B08-4F31-A356-8D0B33B34CFB}" destId="{4C1896F0-A00D-41CC-9203-0E0287E419F5}" srcOrd="0" destOrd="0" presId="urn:microsoft.com/office/officeart/2008/layout/LinedList"/>
    <dgm:cxn modelId="{07F25877-FBEB-4439-B1F7-0F65C3CF34C3}" srcId="{2E934180-7B08-4F31-A356-8D0B33B34CFB}" destId="{846ACC17-903A-4BC6-A08A-8B9F21B58389}" srcOrd="3" destOrd="0" parTransId="{2C849B8D-EA30-4274-9AC0-07D41F2CDCC4}" sibTransId="{F794AB6A-71C5-4623-B663-8278D9CBBE71}"/>
    <dgm:cxn modelId="{900FCB8C-F488-4DDF-B169-C4BDC7FBB952}" type="presOf" srcId="{1B75DD10-C813-4BCD-B5B0-4E1F49AF3330}" destId="{0F667B4F-0CD0-488A-8F16-58DFB9284D93}" srcOrd="0" destOrd="0" presId="urn:microsoft.com/office/officeart/2008/layout/LinedList"/>
    <dgm:cxn modelId="{EC024C98-A96A-4422-8986-4CB9215C9584}" type="presOf" srcId="{813BD7CF-6239-484F-8787-49EEB6A8297B}" destId="{D6BC1B5B-EA53-45BC-9711-30780E6672E0}" srcOrd="0" destOrd="0" presId="urn:microsoft.com/office/officeart/2008/layout/LinedList"/>
    <dgm:cxn modelId="{543B2BA6-F9F1-4346-9A8D-736818DC17FF}" srcId="{2E934180-7B08-4F31-A356-8D0B33B34CFB}" destId="{851C7911-56D1-4297-B858-A4A557B17D6E}" srcOrd="2" destOrd="0" parTransId="{D006C8F0-550E-4443-9610-4A4A07BE8616}" sibTransId="{15BC85EA-7E8B-4698-A912-4D1107CBAAD7}"/>
    <dgm:cxn modelId="{B356E9CC-4ABD-46B2-92F5-BC80821EA715}" srcId="{2E934180-7B08-4F31-A356-8D0B33B34CFB}" destId="{813BD7CF-6239-484F-8787-49EEB6A8297B}" srcOrd="4" destOrd="0" parTransId="{1A0F5BCB-4965-4163-A0EF-DB9110081C09}" sibTransId="{86E318EC-8C91-447C-9D73-F7058B12A712}"/>
    <dgm:cxn modelId="{E8D32CD0-3F66-4E0F-953E-E45AD913941D}" type="presOf" srcId="{1ED5B45B-74DD-49CB-AF73-2C4D135BB5AC}" destId="{5C59677E-1024-4D49-8044-D4B99C256505}" srcOrd="0" destOrd="0" presId="urn:microsoft.com/office/officeart/2008/layout/LinedList"/>
    <dgm:cxn modelId="{21DFE952-0C3D-4FA1-83AB-983218FDB17D}" type="presParOf" srcId="{4C1896F0-A00D-41CC-9203-0E0287E419F5}" destId="{70F2FC1A-A782-4CFE-93D9-C569A7E21719}" srcOrd="0" destOrd="0" presId="urn:microsoft.com/office/officeart/2008/layout/LinedList"/>
    <dgm:cxn modelId="{9C8AD7CE-1BBC-4938-A3EB-87851ECDA9A4}" type="presParOf" srcId="{4C1896F0-A00D-41CC-9203-0E0287E419F5}" destId="{4F477663-163D-4851-9B31-53665CFD965E}" srcOrd="1" destOrd="0" presId="urn:microsoft.com/office/officeart/2008/layout/LinedList"/>
    <dgm:cxn modelId="{10FC4846-5A8C-4651-B6D4-A6293CB3440E}" type="presParOf" srcId="{4F477663-163D-4851-9B31-53665CFD965E}" destId="{5C59677E-1024-4D49-8044-D4B99C256505}" srcOrd="0" destOrd="0" presId="urn:microsoft.com/office/officeart/2008/layout/LinedList"/>
    <dgm:cxn modelId="{D5CA5D6C-141D-4497-9ACE-9A99E4F699CF}" type="presParOf" srcId="{4F477663-163D-4851-9B31-53665CFD965E}" destId="{9E85D367-746C-45C3-9D97-35980F4331CA}" srcOrd="1" destOrd="0" presId="urn:microsoft.com/office/officeart/2008/layout/LinedList"/>
    <dgm:cxn modelId="{E702D18A-D93A-44EB-9E5E-BE74B813A1DA}" type="presParOf" srcId="{4C1896F0-A00D-41CC-9203-0E0287E419F5}" destId="{AE5FD981-24F7-43C2-ADEB-F124E75BAC29}" srcOrd="2" destOrd="0" presId="urn:microsoft.com/office/officeart/2008/layout/LinedList"/>
    <dgm:cxn modelId="{6CD0ADA0-BAFE-42FF-A6BA-2EB69AEA2428}" type="presParOf" srcId="{4C1896F0-A00D-41CC-9203-0E0287E419F5}" destId="{8EBC1680-B415-4ABC-AE35-F9194D3029DD}" srcOrd="3" destOrd="0" presId="urn:microsoft.com/office/officeart/2008/layout/LinedList"/>
    <dgm:cxn modelId="{286FD3CC-0453-4D06-8A9E-A913E6EED1B8}" type="presParOf" srcId="{8EBC1680-B415-4ABC-AE35-F9194D3029DD}" destId="{0F667B4F-0CD0-488A-8F16-58DFB9284D93}" srcOrd="0" destOrd="0" presId="urn:microsoft.com/office/officeart/2008/layout/LinedList"/>
    <dgm:cxn modelId="{C0C36892-A4EB-4A57-A6DA-E3346D263CA5}" type="presParOf" srcId="{8EBC1680-B415-4ABC-AE35-F9194D3029DD}" destId="{5E8A4B77-B9F5-422F-B62F-0201591CE572}" srcOrd="1" destOrd="0" presId="urn:microsoft.com/office/officeart/2008/layout/LinedList"/>
    <dgm:cxn modelId="{76B3C401-530B-4124-B725-ADB26A2C5209}" type="presParOf" srcId="{4C1896F0-A00D-41CC-9203-0E0287E419F5}" destId="{79170D74-34A6-441A-8295-F91859A2E896}" srcOrd="4" destOrd="0" presId="urn:microsoft.com/office/officeart/2008/layout/LinedList"/>
    <dgm:cxn modelId="{2B2EAEEC-33E8-4B94-81E8-8678F771A7EC}" type="presParOf" srcId="{4C1896F0-A00D-41CC-9203-0E0287E419F5}" destId="{DD3A0C3F-2F61-499B-8E01-F226F483C65D}" srcOrd="5" destOrd="0" presId="urn:microsoft.com/office/officeart/2008/layout/LinedList"/>
    <dgm:cxn modelId="{F852A1F0-F621-41DE-B366-32CD396A9917}" type="presParOf" srcId="{DD3A0C3F-2F61-499B-8E01-F226F483C65D}" destId="{7D801391-052B-4ACD-B9A5-4BE622998EA0}" srcOrd="0" destOrd="0" presId="urn:microsoft.com/office/officeart/2008/layout/LinedList"/>
    <dgm:cxn modelId="{6EF53401-13A5-4A76-8E3F-5AEFDA1A43E4}" type="presParOf" srcId="{DD3A0C3F-2F61-499B-8E01-F226F483C65D}" destId="{17BC12D6-89CC-49F3-BB40-70578DB51BD4}" srcOrd="1" destOrd="0" presId="urn:microsoft.com/office/officeart/2008/layout/LinedList"/>
    <dgm:cxn modelId="{8410AB9B-9A25-4114-9B38-58DB6435E476}" type="presParOf" srcId="{4C1896F0-A00D-41CC-9203-0E0287E419F5}" destId="{D4010C17-9EBF-442F-B683-7326A2EB8725}" srcOrd="6" destOrd="0" presId="urn:microsoft.com/office/officeart/2008/layout/LinedList"/>
    <dgm:cxn modelId="{21C6A69D-3ECA-46B4-8A8A-1B0A7552B9F7}" type="presParOf" srcId="{4C1896F0-A00D-41CC-9203-0E0287E419F5}" destId="{1F1AA84F-E9A9-43E8-B5B5-6D2C2622A3BB}" srcOrd="7" destOrd="0" presId="urn:microsoft.com/office/officeart/2008/layout/LinedList"/>
    <dgm:cxn modelId="{A51CA972-872E-422E-90DA-ADB5C9DCBCE3}" type="presParOf" srcId="{1F1AA84F-E9A9-43E8-B5B5-6D2C2622A3BB}" destId="{218A545D-50A8-4ABE-B439-E7DCBA8B206B}" srcOrd="0" destOrd="0" presId="urn:microsoft.com/office/officeart/2008/layout/LinedList"/>
    <dgm:cxn modelId="{8C75C9A5-938A-4561-A2C9-F5A02442949E}" type="presParOf" srcId="{1F1AA84F-E9A9-43E8-B5B5-6D2C2622A3BB}" destId="{8D62581D-7445-49DF-819F-4BDAF44D1F51}" srcOrd="1" destOrd="0" presId="urn:microsoft.com/office/officeart/2008/layout/LinedList"/>
    <dgm:cxn modelId="{A37BC586-B6C4-4930-B208-5DFBC67F7D6A}" type="presParOf" srcId="{4C1896F0-A00D-41CC-9203-0E0287E419F5}" destId="{519A7708-7988-40EE-A1C9-60FD5E2144E5}" srcOrd="8" destOrd="0" presId="urn:microsoft.com/office/officeart/2008/layout/LinedList"/>
    <dgm:cxn modelId="{D9D17534-AF6D-4F83-B787-CCFFB08CB7AB}" type="presParOf" srcId="{4C1896F0-A00D-41CC-9203-0E0287E419F5}" destId="{7306AA9B-9019-4F91-A932-0185DF2DC4AD}" srcOrd="9" destOrd="0" presId="urn:microsoft.com/office/officeart/2008/layout/LinedList"/>
    <dgm:cxn modelId="{66A3C81A-248D-4496-B355-72D307DE1595}" type="presParOf" srcId="{7306AA9B-9019-4F91-A932-0185DF2DC4AD}" destId="{D6BC1B5B-EA53-45BC-9711-30780E6672E0}" srcOrd="0" destOrd="0" presId="urn:microsoft.com/office/officeart/2008/layout/LinedList"/>
    <dgm:cxn modelId="{20710938-E976-4A6B-BA70-D7CD75DD3134}" type="presParOf" srcId="{7306AA9B-9019-4F91-A932-0185DF2DC4AD}" destId="{30DB2003-4254-4D36-BCBB-B507B9900C98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D52C264-F12F-4A98-9A18-D1CD99EA71E8}" type="doc">
      <dgm:prSet loTypeId="urn:microsoft.com/office/officeart/2018/5/layout/IconCircle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A6DCA8C-2407-4EF4-9504-118E6447F8A8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b="0" i="0"/>
            <a:t>Increase in unemployment</a:t>
          </a:r>
          <a:endParaRPr lang="en-US"/>
        </a:p>
      </dgm:t>
    </dgm:pt>
    <dgm:pt modelId="{47ABCDE7-9ABD-4933-875D-DD864CAE98E0}" type="parTrans" cxnId="{AC3CE0DC-7BE2-4D68-8C79-2B27B0019629}">
      <dgm:prSet/>
      <dgm:spPr/>
      <dgm:t>
        <a:bodyPr/>
        <a:lstStyle/>
        <a:p>
          <a:endParaRPr lang="en-US"/>
        </a:p>
      </dgm:t>
    </dgm:pt>
    <dgm:pt modelId="{D8E534FA-44D9-49D2-93FE-A7B0FD61AA3A}" type="sibTrans" cxnId="{AC3CE0DC-7BE2-4D68-8C79-2B27B0019629}">
      <dgm:prSet/>
      <dgm:spPr/>
      <dgm:t>
        <a:bodyPr/>
        <a:lstStyle/>
        <a:p>
          <a:endParaRPr lang="en-US"/>
        </a:p>
      </dgm:t>
    </dgm:pt>
    <dgm:pt modelId="{8643B629-161C-499C-8BD0-82055DF334D0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b="0" i="0"/>
            <a:t>Mental health issues</a:t>
          </a:r>
          <a:endParaRPr lang="en-US"/>
        </a:p>
      </dgm:t>
    </dgm:pt>
    <dgm:pt modelId="{2E3DFEC2-5DA6-43EB-A6EE-D28B6949B158}" type="parTrans" cxnId="{6D0D549B-C14B-4EB1-90B5-4015C12BA776}">
      <dgm:prSet/>
      <dgm:spPr/>
      <dgm:t>
        <a:bodyPr/>
        <a:lstStyle/>
        <a:p>
          <a:endParaRPr lang="en-US"/>
        </a:p>
      </dgm:t>
    </dgm:pt>
    <dgm:pt modelId="{0FBC5786-2C09-49C2-BCC2-3C5F5911BC03}" type="sibTrans" cxnId="{6D0D549B-C14B-4EB1-90B5-4015C12BA776}">
      <dgm:prSet/>
      <dgm:spPr/>
      <dgm:t>
        <a:bodyPr/>
        <a:lstStyle/>
        <a:p>
          <a:endParaRPr lang="en-US"/>
        </a:p>
      </dgm:t>
    </dgm:pt>
    <dgm:pt modelId="{6146F6EF-3907-47A7-A6D8-9138CDB03AAD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b="0" i="0"/>
            <a:t>Education disruption</a:t>
          </a:r>
          <a:endParaRPr lang="en-US"/>
        </a:p>
      </dgm:t>
    </dgm:pt>
    <dgm:pt modelId="{2DFC2273-1D48-454F-8CA2-66E911DFD776}" type="parTrans" cxnId="{9382BD08-CBF4-493F-804E-938EB96ADFE6}">
      <dgm:prSet/>
      <dgm:spPr/>
      <dgm:t>
        <a:bodyPr/>
        <a:lstStyle/>
        <a:p>
          <a:endParaRPr lang="en-US"/>
        </a:p>
      </dgm:t>
    </dgm:pt>
    <dgm:pt modelId="{D559A52E-C4B0-4440-BE4F-A988B4C9E4B1}" type="sibTrans" cxnId="{9382BD08-CBF4-493F-804E-938EB96ADFE6}">
      <dgm:prSet/>
      <dgm:spPr/>
      <dgm:t>
        <a:bodyPr/>
        <a:lstStyle/>
        <a:p>
          <a:endParaRPr lang="en-US"/>
        </a:p>
      </dgm:t>
    </dgm:pt>
    <dgm:pt modelId="{4200C521-3532-4453-B7B3-1633598D689F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b="0" i="0"/>
            <a:t>Healthcare</a:t>
          </a:r>
          <a:endParaRPr lang="en-US"/>
        </a:p>
      </dgm:t>
    </dgm:pt>
    <dgm:pt modelId="{7194604F-F03F-46A2-B489-73C50FC71FCD}" type="parTrans" cxnId="{02970D1D-8E7E-40B3-A150-1118FF487428}">
      <dgm:prSet/>
      <dgm:spPr/>
      <dgm:t>
        <a:bodyPr/>
        <a:lstStyle/>
        <a:p>
          <a:endParaRPr lang="en-US"/>
        </a:p>
      </dgm:t>
    </dgm:pt>
    <dgm:pt modelId="{C5D769DC-97BF-4015-A42A-910C41A37F42}" type="sibTrans" cxnId="{02970D1D-8E7E-40B3-A150-1118FF487428}">
      <dgm:prSet/>
      <dgm:spPr/>
      <dgm:t>
        <a:bodyPr/>
        <a:lstStyle/>
        <a:p>
          <a:endParaRPr lang="en-US"/>
        </a:p>
      </dgm:t>
    </dgm:pt>
    <dgm:pt modelId="{DEC0A953-C0B7-4375-88C0-55A2447CCF43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b="0" i="0"/>
            <a:t>Increased poverty</a:t>
          </a:r>
          <a:endParaRPr lang="en-US"/>
        </a:p>
      </dgm:t>
    </dgm:pt>
    <dgm:pt modelId="{DD6A75D6-AC7E-4DB0-9C48-4B14D679E4A1}" type="parTrans" cxnId="{BC34D516-65FB-4108-BB38-93C3A28D8A65}">
      <dgm:prSet/>
      <dgm:spPr/>
      <dgm:t>
        <a:bodyPr/>
        <a:lstStyle/>
        <a:p>
          <a:endParaRPr lang="en-US"/>
        </a:p>
      </dgm:t>
    </dgm:pt>
    <dgm:pt modelId="{6C0E012C-79A5-412E-9648-9021E9531E4B}" type="sibTrans" cxnId="{BC34D516-65FB-4108-BB38-93C3A28D8A65}">
      <dgm:prSet/>
      <dgm:spPr/>
      <dgm:t>
        <a:bodyPr/>
        <a:lstStyle/>
        <a:p>
          <a:endParaRPr lang="en-US"/>
        </a:p>
      </dgm:t>
    </dgm:pt>
    <dgm:pt modelId="{4307063E-A327-4E62-A7F7-B4D67AC92C13}" type="pres">
      <dgm:prSet presAssocID="{CD52C264-F12F-4A98-9A18-D1CD99EA71E8}" presName="root" presStyleCnt="0">
        <dgm:presLayoutVars>
          <dgm:dir/>
          <dgm:resizeHandles val="exact"/>
        </dgm:presLayoutVars>
      </dgm:prSet>
      <dgm:spPr/>
    </dgm:pt>
    <dgm:pt modelId="{87FCCA28-4435-4C3D-A924-9945958E0B59}" type="pres">
      <dgm:prSet presAssocID="{6A6DCA8C-2407-4EF4-9504-118E6447F8A8}" presName="compNode" presStyleCnt="0"/>
      <dgm:spPr/>
    </dgm:pt>
    <dgm:pt modelId="{4C2BD294-0C2C-4866-B3A9-927775100140}" type="pres">
      <dgm:prSet presAssocID="{6A6DCA8C-2407-4EF4-9504-118E6447F8A8}" presName="iconBgRect" presStyleLbl="bgShp" presStyleIdx="0" presStyleCnt="5"/>
      <dgm:spPr/>
    </dgm:pt>
    <dgm:pt modelId="{5FDF0588-F834-43E5-B6FA-7B042A7DAC35}" type="pres">
      <dgm:prSet presAssocID="{6A6DCA8C-2407-4EF4-9504-118E6447F8A8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CAA3C96F-5B24-413C-8285-5991E63AD9EE}" type="pres">
      <dgm:prSet presAssocID="{6A6DCA8C-2407-4EF4-9504-118E6447F8A8}" presName="spaceRect" presStyleCnt="0"/>
      <dgm:spPr/>
    </dgm:pt>
    <dgm:pt modelId="{0758F097-D5DA-4F3F-82D4-AB84B9B81585}" type="pres">
      <dgm:prSet presAssocID="{6A6DCA8C-2407-4EF4-9504-118E6447F8A8}" presName="textRect" presStyleLbl="revTx" presStyleIdx="0" presStyleCnt="5">
        <dgm:presLayoutVars>
          <dgm:chMax val="1"/>
          <dgm:chPref val="1"/>
        </dgm:presLayoutVars>
      </dgm:prSet>
      <dgm:spPr/>
    </dgm:pt>
    <dgm:pt modelId="{B0A9423C-0A5C-4782-8130-32B2F907659D}" type="pres">
      <dgm:prSet presAssocID="{D8E534FA-44D9-49D2-93FE-A7B0FD61AA3A}" presName="sibTrans" presStyleCnt="0"/>
      <dgm:spPr/>
    </dgm:pt>
    <dgm:pt modelId="{E8017889-AA4F-409F-A461-2C70C208C8C7}" type="pres">
      <dgm:prSet presAssocID="{8643B629-161C-499C-8BD0-82055DF334D0}" presName="compNode" presStyleCnt="0"/>
      <dgm:spPr/>
    </dgm:pt>
    <dgm:pt modelId="{B91A378A-82CC-47CE-AFCB-FE321488B401}" type="pres">
      <dgm:prSet presAssocID="{8643B629-161C-499C-8BD0-82055DF334D0}" presName="iconBgRect" presStyleLbl="bgShp" presStyleIdx="1" presStyleCnt="5"/>
      <dgm:spPr/>
    </dgm:pt>
    <dgm:pt modelId="{DE4870D4-3B3E-4288-A214-63AFB73A7AD7}" type="pres">
      <dgm:prSet presAssocID="{8643B629-161C-499C-8BD0-82055DF334D0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rain in head"/>
        </a:ext>
      </dgm:extLst>
    </dgm:pt>
    <dgm:pt modelId="{7BDC6EDB-8B6E-4CCF-9B83-EC9E2770ED03}" type="pres">
      <dgm:prSet presAssocID="{8643B629-161C-499C-8BD0-82055DF334D0}" presName="spaceRect" presStyleCnt="0"/>
      <dgm:spPr/>
    </dgm:pt>
    <dgm:pt modelId="{8F44A12B-3865-4514-9605-12FADAC50663}" type="pres">
      <dgm:prSet presAssocID="{8643B629-161C-499C-8BD0-82055DF334D0}" presName="textRect" presStyleLbl="revTx" presStyleIdx="1" presStyleCnt="5">
        <dgm:presLayoutVars>
          <dgm:chMax val="1"/>
          <dgm:chPref val="1"/>
        </dgm:presLayoutVars>
      </dgm:prSet>
      <dgm:spPr/>
    </dgm:pt>
    <dgm:pt modelId="{38B79309-EDDF-485D-9B8C-74E1EC354094}" type="pres">
      <dgm:prSet presAssocID="{0FBC5786-2C09-49C2-BCC2-3C5F5911BC03}" presName="sibTrans" presStyleCnt="0"/>
      <dgm:spPr/>
    </dgm:pt>
    <dgm:pt modelId="{91BE1500-ED9B-458E-82DF-9AD3286F68CB}" type="pres">
      <dgm:prSet presAssocID="{6146F6EF-3907-47A7-A6D8-9138CDB03AAD}" presName="compNode" presStyleCnt="0"/>
      <dgm:spPr/>
    </dgm:pt>
    <dgm:pt modelId="{FF8ADED5-E1FF-456A-AA0F-4745432B8E03}" type="pres">
      <dgm:prSet presAssocID="{6146F6EF-3907-47A7-A6D8-9138CDB03AAD}" presName="iconBgRect" presStyleLbl="bgShp" presStyleIdx="2" presStyleCnt="5"/>
      <dgm:spPr/>
    </dgm:pt>
    <dgm:pt modelId="{69A6820A-F862-4230-BC9B-325FD822D558}" type="pres">
      <dgm:prSet presAssocID="{6146F6EF-3907-47A7-A6D8-9138CDB03AAD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E86CC6A5-9A50-465E-ADD1-916F0A928F3A}" type="pres">
      <dgm:prSet presAssocID="{6146F6EF-3907-47A7-A6D8-9138CDB03AAD}" presName="spaceRect" presStyleCnt="0"/>
      <dgm:spPr/>
    </dgm:pt>
    <dgm:pt modelId="{CE7D158C-3444-4743-8560-25BB470ED281}" type="pres">
      <dgm:prSet presAssocID="{6146F6EF-3907-47A7-A6D8-9138CDB03AAD}" presName="textRect" presStyleLbl="revTx" presStyleIdx="2" presStyleCnt="5">
        <dgm:presLayoutVars>
          <dgm:chMax val="1"/>
          <dgm:chPref val="1"/>
        </dgm:presLayoutVars>
      </dgm:prSet>
      <dgm:spPr/>
    </dgm:pt>
    <dgm:pt modelId="{95651477-B85A-432C-B885-17F2191DD42B}" type="pres">
      <dgm:prSet presAssocID="{D559A52E-C4B0-4440-BE4F-A988B4C9E4B1}" presName="sibTrans" presStyleCnt="0"/>
      <dgm:spPr/>
    </dgm:pt>
    <dgm:pt modelId="{242AA9F4-BCF4-4F2E-8989-FA382252A921}" type="pres">
      <dgm:prSet presAssocID="{4200C521-3532-4453-B7B3-1633598D689F}" presName="compNode" presStyleCnt="0"/>
      <dgm:spPr/>
    </dgm:pt>
    <dgm:pt modelId="{7C90F05E-2B1F-4609-8B60-63D2AC3933E7}" type="pres">
      <dgm:prSet presAssocID="{4200C521-3532-4453-B7B3-1633598D689F}" presName="iconBgRect" presStyleLbl="bgShp" presStyleIdx="3" presStyleCnt="5"/>
      <dgm:spPr/>
    </dgm:pt>
    <dgm:pt modelId="{D2B653A6-8E87-4CC6-BE5B-1590258A4ED6}" type="pres">
      <dgm:prSet presAssocID="{4200C521-3532-4453-B7B3-1633598D689F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edical"/>
        </a:ext>
      </dgm:extLst>
    </dgm:pt>
    <dgm:pt modelId="{4C016B57-D854-497A-9D49-6542CFFC0A0B}" type="pres">
      <dgm:prSet presAssocID="{4200C521-3532-4453-B7B3-1633598D689F}" presName="spaceRect" presStyleCnt="0"/>
      <dgm:spPr/>
    </dgm:pt>
    <dgm:pt modelId="{5A0A58CE-40FB-43CD-AEB4-BACB4DD8B751}" type="pres">
      <dgm:prSet presAssocID="{4200C521-3532-4453-B7B3-1633598D689F}" presName="textRect" presStyleLbl="revTx" presStyleIdx="3" presStyleCnt="5">
        <dgm:presLayoutVars>
          <dgm:chMax val="1"/>
          <dgm:chPref val="1"/>
        </dgm:presLayoutVars>
      </dgm:prSet>
      <dgm:spPr/>
    </dgm:pt>
    <dgm:pt modelId="{9B59BF10-4035-405A-A538-C17A0E5C81FA}" type="pres">
      <dgm:prSet presAssocID="{C5D769DC-97BF-4015-A42A-910C41A37F42}" presName="sibTrans" presStyleCnt="0"/>
      <dgm:spPr/>
    </dgm:pt>
    <dgm:pt modelId="{DB7EAEDA-F454-43B1-A08E-F8BB32B7A144}" type="pres">
      <dgm:prSet presAssocID="{DEC0A953-C0B7-4375-88C0-55A2447CCF43}" presName="compNode" presStyleCnt="0"/>
      <dgm:spPr/>
    </dgm:pt>
    <dgm:pt modelId="{7E3C0EFC-9375-4504-A593-C97BFD95C2EF}" type="pres">
      <dgm:prSet presAssocID="{DEC0A953-C0B7-4375-88C0-55A2447CCF43}" presName="iconBgRect" presStyleLbl="bgShp" presStyleIdx="4" presStyleCnt="5"/>
      <dgm:spPr/>
    </dgm:pt>
    <dgm:pt modelId="{50298254-D374-409B-8C0E-56C82E2A738C}" type="pres">
      <dgm:prSet presAssocID="{DEC0A953-C0B7-4375-88C0-55A2447CCF43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ownward trend"/>
        </a:ext>
      </dgm:extLst>
    </dgm:pt>
    <dgm:pt modelId="{E17F050B-E5A0-4FF6-8F23-CAD5B8D94CDD}" type="pres">
      <dgm:prSet presAssocID="{DEC0A953-C0B7-4375-88C0-55A2447CCF43}" presName="spaceRect" presStyleCnt="0"/>
      <dgm:spPr/>
    </dgm:pt>
    <dgm:pt modelId="{FD0CA098-7489-42A1-8417-5352335DF102}" type="pres">
      <dgm:prSet presAssocID="{DEC0A953-C0B7-4375-88C0-55A2447CCF43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9382BD08-CBF4-493F-804E-938EB96ADFE6}" srcId="{CD52C264-F12F-4A98-9A18-D1CD99EA71E8}" destId="{6146F6EF-3907-47A7-A6D8-9138CDB03AAD}" srcOrd="2" destOrd="0" parTransId="{2DFC2273-1D48-454F-8CA2-66E911DFD776}" sibTransId="{D559A52E-C4B0-4440-BE4F-A988B4C9E4B1}"/>
    <dgm:cxn modelId="{BC34D516-65FB-4108-BB38-93C3A28D8A65}" srcId="{CD52C264-F12F-4A98-9A18-D1CD99EA71E8}" destId="{DEC0A953-C0B7-4375-88C0-55A2447CCF43}" srcOrd="4" destOrd="0" parTransId="{DD6A75D6-AC7E-4DB0-9C48-4B14D679E4A1}" sibTransId="{6C0E012C-79A5-412E-9648-9021E9531E4B}"/>
    <dgm:cxn modelId="{02970D1D-8E7E-40B3-A150-1118FF487428}" srcId="{CD52C264-F12F-4A98-9A18-D1CD99EA71E8}" destId="{4200C521-3532-4453-B7B3-1633598D689F}" srcOrd="3" destOrd="0" parTransId="{7194604F-F03F-46A2-B489-73C50FC71FCD}" sibTransId="{C5D769DC-97BF-4015-A42A-910C41A37F42}"/>
    <dgm:cxn modelId="{31984A5F-6CE9-49BB-BB46-9E1D95E1E879}" type="presOf" srcId="{6146F6EF-3907-47A7-A6D8-9138CDB03AAD}" destId="{CE7D158C-3444-4743-8560-25BB470ED281}" srcOrd="0" destOrd="0" presId="urn:microsoft.com/office/officeart/2018/5/layout/IconCircleLabelList"/>
    <dgm:cxn modelId="{19940E4E-9868-41C8-BB75-49B7F766B577}" type="presOf" srcId="{CD52C264-F12F-4A98-9A18-D1CD99EA71E8}" destId="{4307063E-A327-4E62-A7F7-B4D67AC92C13}" srcOrd="0" destOrd="0" presId="urn:microsoft.com/office/officeart/2018/5/layout/IconCircleLabelList"/>
    <dgm:cxn modelId="{23346272-26F6-4B0F-9FE4-194BC092CA23}" type="presOf" srcId="{8643B629-161C-499C-8BD0-82055DF334D0}" destId="{8F44A12B-3865-4514-9605-12FADAC50663}" srcOrd="0" destOrd="0" presId="urn:microsoft.com/office/officeart/2018/5/layout/IconCircleLabelList"/>
    <dgm:cxn modelId="{6D0D549B-C14B-4EB1-90B5-4015C12BA776}" srcId="{CD52C264-F12F-4A98-9A18-D1CD99EA71E8}" destId="{8643B629-161C-499C-8BD0-82055DF334D0}" srcOrd="1" destOrd="0" parTransId="{2E3DFEC2-5DA6-43EB-A6EE-D28B6949B158}" sibTransId="{0FBC5786-2C09-49C2-BCC2-3C5F5911BC03}"/>
    <dgm:cxn modelId="{1E43C4A4-9A32-4CFF-A6A3-65F1487F56E4}" type="presOf" srcId="{DEC0A953-C0B7-4375-88C0-55A2447CCF43}" destId="{FD0CA098-7489-42A1-8417-5352335DF102}" srcOrd="0" destOrd="0" presId="urn:microsoft.com/office/officeart/2018/5/layout/IconCircleLabelList"/>
    <dgm:cxn modelId="{1C0C84C1-C629-4FDB-A2F2-3F4A8D18EE1B}" type="presOf" srcId="{4200C521-3532-4453-B7B3-1633598D689F}" destId="{5A0A58CE-40FB-43CD-AEB4-BACB4DD8B751}" srcOrd="0" destOrd="0" presId="urn:microsoft.com/office/officeart/2018/5/layout/IconCircleLabelList"/>
    <dgm:cxn modelId="{759323CB-533F-4BAC-ADF8-BDC707EC25F3}" type="presOf" srcId="{6A6DCA8C-2407-4EF4-9504-118E6447F8A8}" destId="{0758F097-D5DA-4F3F-82D4-AB84B9B81585}" srcOrd="0" destOrd="0" presId="urn:microsoft.com/office/officeart/2018/5/layout/IconCircleLabelList"/>
    <dgm:cxn modelId="{AC3CE0DC-7BE2-4D68-8C79-2B27B0019629}" srcId="{CD52C264-F12F-4A98-9A18-D1CD99EA71E8}" destId="{6A6DCA8C-2407-4EF4-9504-118E6447F8A8}" srcOrd="0" destOrd="0" parTransId="{47ABCDE7-9ABD-4933-875D-DD864CAE98E0}" sibTransId="{D8E534FA-44D9-49D2-93FE-A7B0FD61AA3A}"/>
    <dgm:cxn modelId="{08D55CAD-CCBF-4B2F-99EE-A448D846ABEE}" type="presParOf" srcId="{4307063E-A327-4E62-A7F7-B4D67AC92C13}" destId="{87FCCA28-4435-4C3D-A924-9945958E0B59}" srcOrd="0" destOrd="0" presId="urn:microsoft.com/office/officeart/2018/5/layout/IconCircleLabelList"/>
    <dgm:cxn modelId="{2F72002A-EE20-4792-9640-888C4BD8C805}" type="presParOf" srcId="{87FCCA28-4435-4C3D-A924-9945958E0B59}" destId="{4C2BD294-0C2C-4866-B3A9-927775100140}" srcOrd="0" destOrd="0" presId="urn:microsoft.com/office/officeart/2018/5/layout/IconCircleLabelList"/>
    <dgm:cxn modelId="{E1890904-92A0-4CB1-9F52-688513A87F5F}" type="presParOf" srcId="{87FCCA28-4435-4C3D-A924-9945958E0B59}" destId="{5FDF0588-F834-43E5-B6FA-7B042A7DAC35}" srcOrd="1" destOrd="0" presId="urn:microsoft.com/office/officeart/2018/5/layout/IconCircleLabelList"/>
    <dgm:cxn modelId="{C9C5C0CC-D1D9-4C9A-8460-E0A839194BD2}" type="presParOf" srcId="{87FCCA28-4435-4C3D-A924-9945958E0B59}" destId="{CAA3C96F-5B24-413C-8285-5991E63AD9EE}" srcOrd="2" destOrd="0" presId="urn:microsoft.com/office/officeart/2018/5/layout/IconCircleLabelList"/>
    <dgm:cxn modelId="{6808BE95-F1CB-4A56-9374-AAB80B88C4BA}" type="presParOf" srcId="{87FCCA28-4435-4C3D-A924-9945958E0B59}" destId="{0758F097-D5DA-4F3F-82D4-AB84B9B81585}" srcOrd="3" destOrd="0" presId="urn:microsoft.com/office/officeart/2018/5/layout/IconCircleLabelList"/>
    <dgm:cxn modelId="{D1FFE72C-D842-4047-A152-D4C5FFEE8A99}" type="presParOf" srcId="{4307063E-A327-4E62-A7F7-B4D67AC92C13}" destId="{B0A9423C-0A5C-4782-8130-32B2F907659D}" srcOrd="1" destOrd="0" presId="urn:microsoft.com/office/officeart/2018/5/layout/IconCircleLabelList"/>
    <dgm:cxn modelId="{6493377F-370C-430A-B4E0-FBC31163C456}" type="presParOf" srcId="{4307063E-A327-4E62-A7F7-B4D67AC92C13}" destId="{E8017889-AA4F-409F-A461-2C70C208C8C7}" srcOrd="2" destOrd="0" presId="urn:microsoft.com/office/officeart/2018/5/layout/IconCircleLabelList"/>
    <dgm:cxn modelId="{11502A40-5701-4D17-B150-8603FE0AE3FF}" type="presParOf" srcId="{E8017889-AA4F-409F-A461-2C70C208C8C7}" destId="{B91A378A-82CC-47CE-AFCB-FE321488B401}" srcOrd="0" destOrd="0" presId="urn:microsoft.com/office/officeart/2018/5/layout/IconCircleLabelList"/>
    <dgm:cxn modelId="{4922C9E7-E8F3-4E8E-BA6D-93C150E74EBA}" type="presParOf" srcId="{E8017889-AA4F-409F-A461-2C70C208C8C7}" destId="{DE4870D4-3B3E-4288-A214-63AFB73A7AD7}" srcOrd="1" destOrd="0" presId="urn:microsoft.com/office/officeart/2018/5/layout/IconCircleLabelList"/>
    <dgm:cxn modelId="{25EB02DC-F70F-4B7F-A25C-79814964D871}" type="presParOf" srcId="{E8017889-AA4F-409F-A461-2C70C208C8C7}" destId="{7BDC6EDB-8B6E-4CCF-9B83-EC9E2770ED03}" srcOrd="2" destOrd="0" presId="urn:microsoft.com/office/officeart/2018/5/layout/IconCircleLabelList"/>
    <dgm:cxn modelId="{69E56C56-83D2-44BB-A6F1-989656E59C1A}" type="presParOf" srcId="{E8017889-AA4F-409F-A461-2C70C208C8C7}" destId="{8F44A12B-3865-4514-9605-12FADAC50663}" srcOrd="3" destOrd="0" presId="urn:microsoft.com/office/officeart/2018/5/layout/IconCircleLabelList"/>
    <dgm:cxn modelId="{1E6B3F78-8A7F-4A69-971D-D10C3E0E3D4B}" type="presParOf" srcId="{4307063E-A327-4E62-A7F7-B4D67AC92C13}" destId="{38B79309-EDDF-485D-9B8C-74E1EC354094}" srcOrd="3" destOrd="0" presId="urn:microsoft.com/office/officeart/2018/5/layout/IconCircleLabelList"/>
    <dgm:cxn modelId="{488095FF-CC53-4D3C-AE89-355406145B55}" type="presParOf" srcId="{4307063E-A327-4E62-A7F7-B4D67AC92C13}" destId="{91BE1500-ED9B-458E-82DF-9AD3286F68CB}" srcOrd="4" destOrd="0" presId="urn:microsoft.com/office/officeart/2018/5/layout/IconCircleLabelList"/>
    <dgm:cxn modelId="{049B7697-A984-4AD6-8E6D-8DEB64C713B7}" type="presParOf" srcId="{91BE1500-ED9B-458E-82DF-9AD3286F68CB}" destId="{FF8ADED5-E1FF-456A-AA0F-4745432B8E03}" srcOrd="0" destOrd="0" presId="urn:microsoft.com/office/officeart/2018/5/layout/IconCircleLabelList"/>
    <dgm:cxn modelId="{C50D12C2-9767-4874-87F0-8CEE78B64EC0}" type="presParOf" srcId="{91BE1500-ED9B-458E-82DF-9AD3286F68CB}" destId="{69A6820A-F862-4230-BC9B-325FD822D558}" srcOrd="1" destOrd="0" presId="urn:microsoft.com/office/officeart/2018/5/layout/IconCircleLabelList"/>
    <dgm:cxn modelId="{9AE3411A-EB37-4768-8C2D-6E3C0BC96B84}" type="presParOf" srcId="{91BE1500-ED9B-458E-82DF-9AD3286F68CB}" destId="{E86CC6A5-9A50-465E-ADD1-916F0A928F3A}" srcOrd="2" destOrd="0" presId="urn:microsoft.com/office/officeart/2018/5/layout/IconCircleLabelList"/>
    <dgm:cxn modelId="{FC0B4693-E9D1-45FB-9023-331C8D2881F8}" type="presParOf" srcId="{91BE1500-ED9B-458E-82DF-9AD3286F68CB}" destId="{CE7D158C-3444-4743-8560-25BB470ED281}" srcOrd="3" destOrd="0" presId="urn:microsoft.com/office/officeart/2018/5/layout/IconCircleLabelList"/>
    <dgm:cxn modelId="{AB797116-DE77-43D6-B816-94927B1D5D7D}" type="presParOf" srcId="{4307063E-A327-4E62-A7F7-B4D67AC92C13}" destId="{95651477-B85A-432C-B885-17F2191DD42B}" srcOrd="5" destOrd="0" presId="urn:microsoft.com/office/officeart/2018/5/layout/IconCircleLabelList"/>
    <dgm:cxn modelId="{51D1F519-F61A-45AC-AC7D-26BA71196BF6}" type="presParOf" srcId="{4307063E-A327-4E62-A7F7-B4D67AC92C13}" destId="{242AA9F4-BCF4-4F2E-8989-FA382252A921}" srcOrd="6" destOrd="0" presId="urn:microsoft.com/office/officeart/2018/5/layout/IconCircleLabelList"/>
    <dgm:cxn modelId="{7E4D980A-E906-4335-9167-DD5795D4B1C2}" type="presParOf" srcId="{242AA9F4-BCF4-4F2E-8989-FA382252A921}" destId="{7C90F05E-2B1F-4609-8B60-63D2AC3933E7}" srcOrd="0" destOrd="0" presId="urn:microsoft.com/office/officeart/2018/5/layout/IconCircleLabelList"/>
    <dgm:cxn modelId="{6B3EA0B2-C817-4FD9-8581-6309F25B8C0B}" type="presParOf" srcId="{242AA9F4-BCF4-4F2E-8989-FA382252A921}" destId="{D2B653A6-8E87-4CC6-BE5B-1590258A4ED6}" srcOrd="1" destOrd="0" presId="urn:microsoft.com/office/officeart/2018/5/layout/IconCircleLabelList"/>
    <dgm:cxn modelId="{2C0C85C2-A4FF-4051-AD1B-31399251ADDA}" type="presParOf" srcId="{242AA9F4-BCF4-4F2E-8989-FA382252A921}" destId="{4C016B57-D854-497A-9D49-6542CFFC0A0B}" srcOrd="2" destOrd="0" presId="urn:microsoft.com/office/officeart/2018/5/layout/IconCircleLabelList"/>
    <dgm:cxn modelId="{3C85C61A-1DCA-43CA-8B73-871EAE0F645E}" type="presParOf" srcId="{242AA9F4-BCF4-4F2E-8989-FA382252A921}" destId="{5A0A58CE-40FB-43CD-AEB4-BACB4DD8B751}" srcOrd="3" destOrd="0" presId="urn:microsoft.com/office/officeart/2018/5/layout/IconCircleLabelList"/>
    <dgm:cxn modelId="{059715A0-82F8-4036-A8CE-AFFB233465FA}" type="presParOf" srcId="{4307063E-A327-4E62-A7F7-B4D67AC92C13}" destId="{9B59BF10-4035-405A-A538-C17A0E5C81FA}" srcOrd="7" destOrd="0" presId="urn:microsoft.com/office/officeart/2018/5/layout/IconCircleLabelList"/>
    <dgm:cxn modelId="{5428C04A-C627-4910-91A0-BAC06E8637AC}" type="presParOf" srcId="{4307063E-A327-4E62-A7F7-B4D67AC92C13}" destId="{DB7EAEDA-F454-43B1-A08E-F8BB32B7A144}" srcOrd="8" destOrd="0" presId="urn:microsoft.com/office/officeart/2018/5/layout/IconCircleLabelList"/>
    <dgm:cxn modelId="{044B7EB8-0D28-4B2C-B64C-70A60323C778}" type="presParOf" srcId="{DB7EAEDA-F454-43B1-A08E-F8BB32B7A144}" destId="{7E3C0EFC-9375-4504-A593-C97BFD95C2EF}" srcOrd="0" destOrd="0" presId="urn:microsoft.com/office/officeart/2018/5/layout/IconCircleLabelList"/>
    <dgm:cxn modelId="{6F7CF1EE-3289-47CC-B1BB-D74711025049}" type="presParOf" srcId="{DB7EAEDA-F454-43B1-A08E-F8BB32B7A144}" destId="{50298254-D374-409B-8C0E-56C82E2A738C}" srcOrd="1" destOrd="0" presId="urn:microsoft.com/office/officeart/2018/5/layout/IconCircleLabelList"/>
    <dgm:cxn modelId="{CD9F2090-9B71-439E-9FE6-46A646D26CAB}" type="presParOf" srcId="{DB7EAEDA-F454-43B1-A08E-F8BB32B7A144}" destId="{E17F050B-E5A0-4FF6-8F23-CAD5B8D94CDD}" srcOrd="2" destOrd="0" presId="urn:microsoft.com/office/officeart/2018/5/layout/IconCircleLabelList"/>
    <dgm:cxn modelId="{71F8EB67-E91E-458D-9FE4-ECB3F07DF676}" type="presParOf" srcId="{DB7EAEDA-F454-43B1-A08E-F8BB32B7A144}" destId="{FD0CA098-7489-42A1-8417-5352335DF102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FC1740-3C07-455F-AD47-9B1481E013A8}">
      <dsp:nvSpPr>
        <dsp:cNvPr id="0" name=""/>
        <dsp:cNvSpPr/>
      </dsp:nvSpPr>
      <dsp:spPr>
        <a:xfrm>
          <a:off x="0" y="39687"/>
          <a:ext cx="3286125" cy="197167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b="0" i="0" kern="1200" dirty="0"/>
            <a:t>1. Telemedicine</a:t>
          </a:r>
          <a:endParaRPr lang="en-US" sz="3100" kern="1200" dirty="0"/>
        </a:p>
      </dsp:txBody>
      <dsp:txXfrm>
        <a:off x="0" y="39687"/>
        <a:ext cx="3286125" cy="1971675"/>
      </dsp:txXfrm>
    </dsp:sp>
    <dsp:sp modelId="{E612D1B1-A163-4D0D-A2E7-27A7E977A718}">
      <dsp:nvSpPr>
        <dsp:cNvPr id="0" name=""/>
        <dsp:cNvSpPr/>
      </dsp:nvSpPr>
      <dsp:spPr>
        <a:xfrm>
          <a:off x="3614737" y="39687"/>
          <a:ext cx="3286125" cy="1971675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b="0" i="0" kern="1200" dirty="0"/>
            <a:t>2. Remote Monitoring</a:t>
          </a:r>
          <a:endParaRPr lang="en-US" sz="3100" kern="1200" dirty="0"/>
        </a:p>
      </dsp:txBody>
      <dsp:txXfrm>
        <a:off x="3614737" y="39687"/>
        <a:ext cx="3286125" cy="1971675"/>
      </dsp:txXfrm>
    </dsp:sp>
    <dsp:sp modelId="{941ABD81-D3C2-4E50-9A27-3F545FB18A3D}">
      <dsp:nvSpPr>
        <dsp:cNvPr id="0" name=""/>
        <dsp:cNvSpPr/>
      </dsp:nvSpPr>
      <dsp:spPr>
        <a:xfrm>
          <a:off x="7229475" y="39687"/>
          <a:ext cx="3286125" cy="197167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b="0" i="0" kern="1200" dirty="0"/>
            <a:t>3. Online Health Information and online health appointments</a:t>
          </a:r>
          <a:endParaRPr lang="en-US" sz="3100" kern="1200" dirty="0"/>
        </a:p>
      </dsp:txBody>
      <dsp:txXfrm>
        <a:off x="7229475" y="39687"/>
        <a:ext cx="3286125" cy="1971675"/>
      </dsp:txXfrm>
    </dsp:sp>
    <dsp:sp modelId="{AEE34885-A742-4E6A-BC72-C8B57D465C84}">
      <dsp:nvSpPr>
        <dsp:cNvPr id="0" name=""/>
        <dsp:cNvSpPr/>
      </dsp:nvSpPr>
      <dsp:spPr>
        <a:xfrm>
          <a:off x="1807368" y="2339975"/>
          <a:ext cx="3286125" cy="197167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b="0" i="0" kern="1200" dirty="0"/>
            <a:t>4. Mental Health Support.</a:t>
          </a:r>
          <a:endParaRPr lang="en-US" sz="3100" kern="1200" dirty="0"/>
        </a:p>
      </dsp:txBody>
      <dsp:txXfrm>
        <a:off x="1807368" y="2339975"/>
        <a:ext cx="3286125" cy="1971675"/>
      </dsp:txXfrm>
    </dsp:sp>
    <dsp:sp modelId="{D5F6F0C7-41A6-4E80-96E6-486314F963A7}">
      <dsp:nvSpPr>
        <dsp:cNvPr id="0" name=""/>
        <dsp:cNvSpPr/>
      </dsp:nvSpPr>
      <dsp:spPr>
        <a:xfrm>
          <a:off x="5422106" y="2339975"/>
          <a:ext cx="3286125" cy="1971675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b="0" i="0" kern="1200" dirty="0"/>
            <a:t>5. E-pharmacies</a:t>
          </a:r>
          <a:endParaRPr lang="en-US" sz="3100" kern="1200" dirty="0"/>
        </a:p>
      </dsp:txBody>
      <dsp:txXfrm>
        <a:off x="5422106" y="2339975"/>
        <a:ext cx="3286125" cy="197167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A922BB-3B7D-4D5B-993B-69C10225ABDF}">
      <dsp:nvSpPr>
        <dsp:cNvPr id="0" name=""/>
        <dsp:cNvSpPr/>
      </dsp:nvSpPr>
      <dsp:spPr>
        <a:xfrm>
          <a:off x="679050" y="578168"/>
          <a:ext cx="1887187" cy="1887187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2F718A0-B7DF-4B35-A9A7-2EC369109671}">
      <dsp:nvSpPr>
        <dsp:cNvPr id="0" name=""/>
        <dsp:cNvSpPr/>
      </dsp:nvSpPr>
      <dsp:spPr>
        <a:xfrm>
          <a:off x="1081237" y="980356"/>
          <a:ext cx="1082812" cy="108281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50C0F22-1712-4991-AE95-0DD8B51A322A}">
      <dsp:nvSpPr>
        <dsp:cNvPr id="0" name=""/>
        <dsp:cNvSpPr/>
      </dsp:nvSpPr>
      <dsp:spPr>
        <a:xfrm>
          <a:off x="75768" y="3053169"/>
          <a:ext cx="3093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600" b="0" i="0" kern="1200" dirty="0"/>
            <a:t>The effects covid had on digital health </a:t>
          </a:r>
          <a:endParaRPr lang="en-US" sz="1600" kern="1200" dirty="0"/>
        </a:p>
      </dsp:txBody>
      <dsp:txXfrm>
        <a:off x="75768" y="3053169"/>
        <a:ext cx="3093750" cy="720000"/>
      </dsp:txXfrm>
    </dsp:sp>
    <dsp:sp modelId="{C24D7E72-193D-4F5C-B6D9-FC56C38F01DE}">
      <dsp:nvSpPr>
        <dsp:cNvPr id="0" name=""/>
        <dsp:cNvSpPr/>
      </dsp:nvSpPr>
      <dsp:spPr>
        <a:xfrm>
          <a:off x="4314206" y="578168"/>
          <a:ext cx="1887187" cy="1887187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5CD2FAC-CD40-4556-ABE9-DE19AF202D6B}">
      <dsp:nvSpPr>
        <dsp:cNvPr id="0" name=""/>
        <dsp:cNvSpPr/>
      </dsp:nvSpPr>
      <dsp:spPr>
        <a:xfrm>
          <a:off x="4716393" y="980356"/>
          <a:ext cx="1082812" cy="108281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D87E3F-7B75-4375-928D-CC4A6BB73BB0}">
      <dsp:nvSpPr>
        <dsp:cNvPr id="0" name=""/>
        <dsp:cNvSpPr/>
      </dsp:nvSpPr>
      <dsp:spPr>
        <a:xfrm>
          <a:off x="3710925" y="3053169"/>
          <a:ext cx="3093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600" b="0" i="0" kern="1200" dirty="0"/>
            <a:t>Community members COMING TOGETHER TO HELP ONE ANOTHER</a:t>
          </a:r>
          <a:endParaRPr lang="en-US" sz="1600" kern="1200" dirty="0"/>
        </a:p>
      </dsp:txBody>
      <dsp:txXfrm>
        <a:off x="3710925" y="3053169"/>
        <a:ext cx="3093750" cy="720000"/>
      </dsp:txXfrm>
    </dsp:sp>
    <dsp:sp modelId="{5F918E75-85ED-447F-A420-A5D81D96EDF0}">
      <dsp:nvSpPr>
        <dsp:cNvPr id="0" name=""/>
        <dsp:cNvSpPr/>
      </dsp:nvSpPr>
      <dsp:spPr>
        <a:xfrm>
          <a:off x="7949362" y="578168"/>
          <a:ext cx="1887187" cy="1887187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8BC0AA6-9999-472A-BEEC-2E67D0666963}">
      <dsp:nvSpPr>
        <dsp:cNvPr id="0" name=""/>
        <dsp:cNvSpPr/>
      </dsp:nvSpPr>
      <dsp:spPr>
        <a:xfrm>
          <a:off x="8351550" y="980356"/>
          <a:ext cx="1082812" cy="108281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2869AB-6BFB-4DE3-9AB2-24683046A0E0}">
      <dsp:nvSpPr>
        <dsp:cNvPr id="0" name=""/>
        <dsp:cNvSpPr/>
      </dsp:nvSpPr>
      <dsp:spPr>
        <a:xfrm>
          <a:off x="7346081" y="3053169"/>
          <a:ext cx="3093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600" b="0" i="0" kern="1200" dirty="0"/>
            <a:t>To explore the ways </a:t>
          </a:r>
          <a:endParaRPr lang="en-US" sz="1600" kern="1200" dirty="0"/>
        </a:p>
      </dsp:txBody>
      <dsp:txXfrm>
        <a:off x="7346081" y="3053169"/>
        <a:ext cx="3093750" cy="7200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0B8656-3864-4B0B-9BEB-158B17D6290C}">
      <dsp:nvSpPr>
        <dsp:cNvPr id="0" name=""/>
        <dsp:cNvSpPr/>
      </dsp:nvSpPr>
      <dsp:spPr>
        <a:xfrm>
          <a:off x="0" y="112831"/>
          <a:ext cx="1972525" cy="236703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4842" tIns="0" rIns="194842" bIns="33020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0" i="0" kern="1200" dirty="0"/>
            <a:t>1. Volunteering</a:t>
          </a:r>
          <a:endParaRPr lang="en-US" sz="1900" kern="1200" dirty="0"/>
        </a:p>
      </dsp:txBody>
      <dsp:txXfrm>
        <a:off x="0" y="1059643"/>
        <a:ext cx="1972525" cy="1420218"/>
      </dsp:txXfrm>
    </dsp:sp>
    <dsp:sp modelId="{81C6AD87-C547-4BEA-931D-44F298F32B73}">
      <dsp:nvSpPr>
        <dsp:cNvPr id="0" name=""/>
        <dsp:cNvSpPr/>
      </dsp:nvSpPr>
      <dsp:spPr>
        <a:xfrm>
          <a:off x="6310" y="151508"/>
          <a:ext cx="1972525" cy="946812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4842" tIns="165100" rIns="194842" bIns="165100" numCol="1" spcCol="1270" anchor="ctr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kern="1200"/>
            <a:t>01</a:t>
          </a:r>
        </a:p>
      </dsp:txBody>
      <dsp:txXfrm>
        <a:off x="6310" y="151508"/>
        <a:ext cx="1972525" cy="946812"/>
      </dsp:txXfrm>
    </dsp:sp>
    <dsp:sp modelId="{9F9E938E-7E33-43F3-A1E4-9B5D5232F143}">
      <dsp:nvSpPr>
        <dsp:cNvPr id="0" name=""/>
        <dsp:cNvSpPr/>
      </dsp:nvSpPr>
      <dsp:spPr>
        <a:xfrm>
          <a:off x="2136637" y="151508"/>
          <a:ext cx="1972525" cy="236703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4842" tIns="0" rIns="194842" bIns="33020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0" i="0" kern="1200" dirty="0"/>
            <a:t>2. Mutual Aid Groups</a:t>
          </a:r>
          <a:endParaRPr lang="en-US" sz="1900" kern="1200" dirty="0"/>
        </a:p>
      </dsp:txBody>
      <dsp:txXfrm>
        <a:off x="2136637" y="1098320"/>
        <a:ext cx="1972525" cy="1420218"/>
      </dsp:txXfrm>
    </dsp:sp>
    <dsp:sp modelId="{7C164FB5-2CBB-4320-9033-BB7D35CE8D48}">
      <dsp:nvSpPr>
        <dsp:cNvPr id="0" name=""/>
        <dsp:cNvSpPr/>
      </dsp:nvSpPr>
      <dsp:spPr>
        <a:xfrm>
          <a:off x="2136637" y="151508"/>
          <a:ext cx="1972525" cy="946812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4842" tIns="165100" rIns="194842" bIns="165100" numCol="1" spcCol="1270" anchor="ctr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kern="1200"/>
            <a:t>02</a:t>
          </a:r>
        </a:p>
      </dsp:txBody>
      <dsp:txXfrm>
        <a:off x="2136637" y="151508"/>
        <a:ext cx="1972525" cy="946812"/>
      </dsp:txXfrm>
    </dsp:sp>
    <dsp:sp modelId="{0A6D3FFB-F98D-42CB-A21C-8A0EED94DAF3}">
      <dsp:nvSpPr>
        <dsp:cNvPr id="0" name=""/>
        <dsp:cNvSpPr/>
      </dsp:nvSpPr>
      <dsp:spPr>
        <a:xfrm>
          <a:off x="4266965" y="151508"/>
          <a:ext cx="1972525" cy="236703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4842" tIns="0" rIns="194842" bIns="33020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0" i="0" kern="1200" dirty="0"/>
            <a:t>3. Neighbourhood Support</a:t>
          </a:r>
          <a:endParaRPr lang="en-US" sz="1900" kern="1200" dirty="0"/>
        </a:p>
      </dsp:txBody>
      <dsp:txXfrm>
        <a:off x="4266965" y="1098320"/>
        <a:ext cx="1972525" cy="1420218"/>
      </dsp:txXfrm>
    </dsp:sp>
    <dsp:sp modelId="{3AF5DD9F-A784-4410-A57A-99CEE3A3FBC0}">
      <dsp:nvSpPr>
        <dsp:cNvPr id="0" name=""/>
        <dsp:cNvSpPr/>
      </dsp:nvSpPr>
      <dsp:spPr>
        <a:xfrm>
          <a:off x="4266965" y="151508"/>
          <a:ext cx="1972525" cy="946812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4842" tIns="165100" rIns="194842" bIns="165100" numCol="1" spcCol="1270" anchor="ctr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kern="1200"/>
            <a:t>03</a:t>
          </a:r>
        </a:p>
      </dsp:txBody>
      <dsp:txXfrm>
        <a:off x="4266965" y="151508"/>
        <a:ext cx="1972525" cy="946812"/>
      </dsp:txXfrm>
    </dsp:sp>
    <dsp:sp modelId="{174E993B-6EC5-45A6-B232-BBEE96C16F03}">
      <dsp:nvSpPr>
        <dsp:cNvPr id="0" name=""/>
        <dsp:cNvSpPr/>
      </dsp:nvSpPr>
      <dsp:spPr>
        <a:xfrm>
          <a:off x="6397292" y="151508"/>
          <a:ext cx="1972525" cy="236703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4842" tIns="0" rIns="194842" bIns="33020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0" i="0" kern="1200" dirty="0"/>
            <a:t>4. Online Communities</a:t>
          </a:r>
          <a:endParaRPr lang="en-US" sz="1900" kern="1200" dirty="0"/>
        </a:p>
      </dsp:txBody>
      <dsp:txXfrm>
        <a:off x="6397292" y="1098320"/>
        <a:ext cx="1972525" cy="1420218"/>
      </dsp:txXfrm>
    </dsp:sp>
    <dsp:sp modelId="{D303A3A5-51F7-4DAC-9DCE-735EBD4D4D98}">
      <dsp:nvSpPr>
        <dsp:cNvPr id="0" name=""/>
        <dsp:cNvSpPr/>
      </dsp:nvSpPr>
      <dsp:spPr>
        <a:xfrm>
          <a:off x="6397292" y="151508"/>
          <a:ext cx="1972525" cy="946812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4842" tIns="165100" rIns="194842" bIns="165100" numCol="1" spcCol="1270" anchor="ctr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kern="1200"/>
            <a:t>04</a:t>
          </a:r>
        </a:p>
      </dsp:txBody>
      <dsp:txXfrm>
        <a:off x="6397292" y="151508"/>
        <a:ext cx="1972525" cy="946812"/>
      </dsp:txXfrm>
    </dsp:sp>
    <dsp:sp modelId="{0B77AB1E-DE1F-4131-8FE3-D62528CB9F4F}">
      <dsp:nvSpPr>
        <dsp:cNvPr id="0" name=""/>
        <dsp:cNvSpPr/>
      </dsp:nvSpPr>
      <dsp:spPr>
        <a:xfrm>
          <a:off x="8527620" y="151508"/>
          <a:ext cx="1972525" cy="236703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4842" tIns="0" rIns="194842" bIns="33020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0" i="0" kern="1200" dirty="0"/>
            <a:t>5. Local Businesses Support</a:t>
          </a:r>
          <a:endParaRPr lang="en-US" sz="1900" kern="1200" dirty="0"/>
        </a:p>
      </dsp:txBody>
      <dsp:txXfrm>
        <a:off x="8527620" y="1098320"/>
        <a:ext cx="1972525" cy="1420218"/>
      </dsp:txXfrm>
    </dsp:sp>
    <dsp:sp modelId="{F115CCC9-546E-4FB0-994D-E45C5D53535D}">
      <dsp:nvSpPr>
        <dsp:cNvPr id="0" name=""/>
        <dsp:cNvSpPr/>
      </dsp:nvSpPr>
      <dsp:spPr>
        <a:xfrm>
          <a:off x="8527620" y="151508"/>
          <a:ext cx="1972525" cy="946812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4842" tIns="165100" rIns="194842" bIns="165100" numCol="1" spcCol="1270" anchor="ctr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kern="1200"/>
            <a:t>05</a:t>
          </a:r>
        </a:p>
      </dsp:txBody>
      <dsp:txXfrm>
        <a:off x="8527620" y="151508"/>
        <a:ext cx="1972525" cy="94681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0F2FC1A-A782-4CFE-93D9-C569A7E21719}">
      <dsp:nvSpPr>
        <dsp:cNvPr id="0" name=""/>
        <dsp:cNvSpPr/>
      </dsp:nvSpPr>
      <dsp:spPr>
        <a:xfrm>
          <a:off x="0" y="531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C59677E-1024-4D49-8044-D4B99C256505}">
      <dsp:nvSpPr>
        <dsp:cNvPr id="0" name=""/>
        <dsp:cNvSpPr/>
      </dsp:nvSpPr>
      <dsp:spPr>
        <a:xfrm>
          <a:off x="0" y="531"/>
          <a:ext cx="10515600" cy="8700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000" b="0" i="0" kern="1200" dirty="0"/>
            <a:t>Financial assistance programs</a:t>
          </a:r>
          <a:endParaRPr lang="en-US" sz="4000" kern="1200" dirty="0"/>
        </a:p>
      </dsp:txBody>
      <dsp:txXfrm>
        <a:off x="0" y="531"/>
        <a:ext cx="10515600" cy="870055"/>
      </dsp:txXfrm>
    </dsp:sp>
    <dsp:sp modelId="{AE5FD981-24F7-43C2-ADEB-F124E75BAC29}">
      <dsp:nvSpPr>
        <dsp:cNvPr id="0" name=""/>
        <dsp:cNvSpPr/>
      </dsp:nvSpPr>
      <dsp:spPr>
        <a:xfrm>
          <a:off x="0" y="870586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667B4F-0CD0-488A-8F16-58DFB9284D93}">
      <dsp:nvSpPr>
        <dsp:cNvPr id="0" name=""/>
        <dsp:cNvSpPr/>
      </dsp:nvSpPr>
      <dsp:spPr>
        <a:xfrm>
          <a:off x="0" y="870586"/>
          <a:ext cx="10515600" cy="8700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000" b="0" i="0" kern="1200" dirty="0"/>
            <a:t>Promotion and marketing support</a:t>
          </a:r>
          <a:endParaRPr lang="en-US" sz="4000" kern="1200" dirty="0"/>
        </a:p>
      </dsp:txBody>
      <dsp:txXfrm>
        <a:off x="0" y="870586"/>
        <a:ext cx="10515600" cy="870055"/>
      </dsp:txXfrm>
    </dsp:sp>
    <dsp:sp modelId="{79170D74-34A6-441A-8295-F91859A2E896}">
      <dsp:nvSpPr>
        <dsp:cNvPr id="0" name=""/>
        <dsp:cNvSpPr/>
      </dsp:nvSpPr>
      <dsp:spPr>
        <a:xfrm>
          <a:off x="0" y="1740641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801391-052B-4ACD-B9A5-4BE622998EA0}">
      <dsp:nvSpPr>
        <dsp:cNvPr id="0" name=""/>
        <dsp:cNvSpPr/>
      </dsp:nvSpPr>
      <dsp:spPr>
        <a:xfrm>
          <a:off x="0" y="1740641"/>
          <a:ext cx="10515600" cy="8700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000" b="0" i="0" kern="1200" dirty="0"/>
            <a:t>Collaboration with local government</a:t>
          </a:r>
          <a:endParaRPr lang="en-US" sz="4000" kern="1200" dirty="0"/>
        </a:p>
      </dsp:txBody>
      <dsp:txXfrm>
        <a:off x="0" y="1740641"/>
        <a:ext cx="10515600" cy="870055"/>
      </dsp:txXfrm>
    </dsp:sp>
    <dsp:sp modelId="{D4010C17-9EBF-442F-B683-7326A2EB8725}">
      <dsp:nvSpPr>
        <dsp:cNvPr id="0" name=""/>
        <dsp:cNvSpPr/>
      </dsp:nvSpPr>
      <dsp:spPr>
        <a:xfrm>
          <a:off x="0" y="2610696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18A545D-50A8-4ABE-B439-E7DCBA8B206B}">
      <dsp:nvSpPr>
        <dsp:cNvPr id="0" name=""/>
        <dsp:cNvSpPr/>
      </dsp:nvSpPr>
      <dsp:spPr>
        <a:xfrm>
          <a:off x="0" y="2610696"/>
          <a:ext cx="10515600" cy="8700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000" b="0" i="0" kern="1200" dirty="0"/>
            <a:t>Training and resources</a:t>
          </a:r>
          <a:endParaRPr lang="en-US" sz="4000" kern="1200" dirty="0"/>
        </a:p>
      </dsp:txBody>
      <dsp:txXfrm>
        <a:off x="0" y="2610696"/>
        <a:ext cx="10515600" cy="870055"/>
      </dsp:txXfrm>
    </dsp:sp>
    <dsp:sp modelId="{519A7708-7988-40EE-A1C9-60FD5E2144E5}">
      <dsp:nvSpPr>
        <dsp:cNvPr id="0" name=""/>
        <dsp:cNvSpPr/>
      </dsp:nvSpPr>
      <dsp:spPr>
        <a:xfrm>
          <a:off x="0" y="3480751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6BC1B5B-EA53-45BC-9711-30780E6672E0}">
      <dsp:nvSpPr>
        <dsp:cNvPr id="0" name=""/>
        <dsp:cNvSpPr/>
      </dsp:nvSpPr>
      <dsp:spPr>
        <a:xfrm>
          <a:off x="0" y="3480751"/>
          <a:ext cx="10515600" cy="8700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b="0" i="0" kern="1200" dirty="0"/>
            <a:t>Community campaigns</a:t>
          </a:r>
        </a:p>
      </dsp:txBody>
      <dsp:txXfrm>
        <a:off x="0" y="3480751"/>
        <a:ext cx="10515600" cy="87005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2BD294-0C2C-4866-B3A9-927775100140}">
      <dsp:nvSpPr>
        <dsp:cNvPr id="0" name=""/>
        <dsp:cNvSpPr/>
      </dsp:nvSpPr>
      <dsp:spPr>
        <a:xfrm>
          <a:off x="944263" y="1503455"/>
          <a:ext cx="1098000" cy="1098000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FDF0588-F834-43E5-B6FA-7B042A7DAC35}">
      <dsp:nvSpPr>
        <dsp:cNvPr id="0" name=""/>
        <dsp:cNvSpPr/>
      </dsp:nvSpPr>
      <dsp:spPr>
        <a:xfrm>
          <a:off x="1178263" y="1737455"/>
          <a:ext cx="630000" cy="630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58F097-D5DA-4F3F-82D4-AB84B9B81585}">
      <dsp:nvSpPr>
        <dsp:cNvPr id="0" name=""/>
        <dsp:cNvSpPr/>
      </dsp:nvSpPr>
      <dsp:spPr>
        <a:xfrm>
          <a:off x="593262" y="2943455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900" b="0" i="0" kern="1200"/>
            <a:t>Increase in unemployment</a:t>
          </a:r>
          <a:endParaRPr lang="en-US" sz="1900" kern="1200"/>
        </a:p>
      </dsp:txBody>
      <dsp:txXfrm>
        <a:off x="593262" y="2943455"/>
        <a:ext cx="1800000" cy="720000"/>
      </dsp:txXfrm>
    </dsp:sp>
    <dsp:sp modelId="{B91A378A-82CC-47CE-AFCB-FE321488B401}">
      <dsp:nvSpPr>
        <dsp:cNvPr id="0" name=""/>
        <dsp:cNvSpPr/>
      </dsp:nvSpPr>
      <dsp:spPr>
        <a:xfrm>
          <a:off x="3059263" y="1503455"/>
          <a:ext cx="1098000" cy="1098000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E4870D4-3B3E-4288-A214-63AFB73A7AD7}">
      <dsp:nvSpPr>
        <dsp:cNvPr id="0" name=""/>
        <dsp:cNvSpPr/>
      </dsp:nvSpPr>
      <dsp:spPr>
        <a:xfrm>
          <a:off x="3293263" y="1737455"/>
          <a:ext cx="630000" cy="630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F44A12B-3865-4514-9605-12FADAC50663}">
      <dsp:nvSpPr>
        <dsp:cNvPr id="0" name=""/>
        <dsp:cNvSpPr/>
      </dsp:nvSpPr>
      <dsp:spPr>
        <a:xfrm>
          <a:off x="2708263" y="2943455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900" b="0" i="0" kern="1200"/>
            <a:t>Mental health issues</a:t>
          </a:r>
          <a:endParaRPr lang="en-US" sz="1900" kern="1200"/>
        </a:p>
      </dsp:txBody>
      <dsp:txXfrm>
        <a:off x="2708263" y="2943455"/>
        <a:ext cx="1800000" cy="720000"/>
      </dsp:txXfrm>
    </dsp:sp>
    <dsp:sp modelId="{FF8ADED5-E1FF-456A-AA0F-4745432B8E03}">
      <dsp:nvSpPr>
        <dsp:cNvPr id="0" name=""/>
        <dsp:cNvSpPr/>
      </dsp:nvSpPr>
      <dsp:spPr>
        <a:xfrm>
          <a:off x="5174263" y="1503455"/>
          <a:ext cx="1098000" cy="1098000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9A6820A-F862-4230-BC9B-325FD822D558}">
      <dsp:nvSpPr>
        <dsp:cNvPr id="0" name=""/>
        <dsp:cNvSpPr/>
      </dsp:nvSpPr>
      <dsp:spPr>
        <a:xfrm>
          <a:off x="5408263" y="1737455"/>
          <a:ext cx="630000" cy="63000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E7D158C-3444-4743-8560-25BB470ED281}">
      <dsp:nvSpPr>
        <dsp:cNvPr id="0" name=""/>
        <dsp:cNvSpPr/>
      </dsp:nvSpPr>
      <dsp:spPr>
        <a:xfrm>
          <a:off x="4823263" y="2943455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900" b="0" i="0" kern="1200"/>
            <a:t>Education disruption</a:t>
          </a:r>
          <a:endParaRPr lang="en-US" sz="1900" kern="1200"/>
        </a:p>
      </dsp:txBody>
      <dsp:txXfrm>
        <a:off x="4823263" y="2943455"/>
        <a:ext cx="1800000" cy="720000"/>
      </dsp:txXfrm>
    </dsp:sp>
    <dsp:sp modelId="{7C90F05E-2B1F-4609-8B60-63D2AC3933E7}">
      <dsp:nvSpPr>
        <dsp:cNvPr id="0" name=""/>
        <dsp:cNvSpPr/>
      </dsp:nvSpPr>
      <dsp:spPr>
        <a:xfrm>
          <a:off x="7289263" y="1503455"/>
          <a:ext cx="1098000" cy="1098000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2B653A6-8E87-4CC6-BE5B-1590258A4ED6}">
      <dsp:nvSpPr>
        <dsp:cNvPr id="0" name=""/>
        <dsp:cNvSpPr/>
      </dsp:nvSpPr>
      <dsp:spPr>
        <a:xfrm>
          <a:off x="7523263" y="1737455"/>
          <a:ext cx="630000" cy="63000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0A58CE-40FB-43CD-AEB4-BACB4DD8B751}">
      <dsp:nvSpPr>
        <dsp:cNvPr id="0" name=""/>
        <dsp:cNvSpPr/>
      </dsp:nvSpPr>
      <dsp:spPr>
        <a:xfrm>
          <a:off x="6938263" y="2943455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900" b="0" i="0" kern="1200"/>
            <a:t>Healthcare</a:t>
          </a:r>
          <a:endParaRPr lang="en-US" sz="1900" kern="1200"/>
        </a:p>
      </dsp:txBody>
      <dsp:txXfrm>
        <a:off x="6938263" y="2943455"/>
        <a:ext cx="1800000" cy="720000"/>
      </dsp:txXfrm>
    </dsp:sp>
    <dsp:sp modelId="{7E3C0EFC-9375-4504-A593-C97BFD95C2EF}">
      <dsp:nvSpPr>
        <dsp:cNvPr id="0" name=""/>
        <dsp:cNvSpPr/>
      </dsp:nvSpPr>
      <dsp:spPr>
        <a:xfrm>
          <a:off x="9404263" y="1503455"/>
          <a:ext cx="1098000" cy="1098000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0298254-D374-409B-8C0E-56C82E2A738C}">
      <dsp:nvSpPr>
        <dsp:cNvPr id="0" name=""/>
        <dsp:cNvSpPr/>
      </dsp:nvSpPr>
      <dsp:spPr>
        <a:xfrm>
          <a:off x="9638263" y="1737455"/>
          <a:ext cx="630000" cy="630000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0CA098-7489-42A1-8417-5352335DF102}">
      <dsp:nvSpPr>
        <dsp:cNvPr id="0" name=""/>
        <dsp:cNvSpPr/>
      </dsp:nvSpPr>
      <dsp:spPr>
        <a:xfrm>
          <a:off x="9053263" y="2943455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900" b="0" i="0" kern="1200"/>
            <a:t>Increased poverty</a:t>
          </a:r>
          <a:endParaRPr lang="en-US" sz="1900" kern="1200"/>
        </a:p>
      </dsp:txBody>
      <dsp:txXfrm>
        <a:off x="9053263" y="2943455"/>
        <a:ext cx="1800000" cy="7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6/7/layout/LinearBlockProcessNumbered">
  <dgm:title val="Linear Block Process Numbered"/>
  <dgm:desc val="Used to show a progression; a timeline; sequential steps in a task, process, or workflow; or to emphasize movement or direction. Automatic numbers have been introduced to show the steps of the process. Level 1 text and Level 2 text both appears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01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02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03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08"/>
      <dgm:constr type="primFontSz" for="des" forName="sibTransNodeRect" op="equ"/>
      <dgm:constr type="primFontSz" for="des" forName="nodeRect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2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w" for="ch" forName="sibTransNodeRect" refType="w" refFor="ch" refForName="bgRect"/>
          <dgm:constr type="h" for="ch" forName="sibTransNodeRect" refType="h" refFor="ch" refForName="bgRect" fact="0.4"/>
          <dgm:constr type="t" for="ch" forName="sibTransNodeRect"/>
          <dgm:constr type="l" for="ch" forName="sibTransNodeRect"/>
          <dgm:constr type="r" for="ch" forName="nodeRect" refType="r" refFor="ch" refForName="bgRect"/>
          <dgm:constr type="h" for="ch" forName="nodeRect" refType="h" refFor="ch" refForName="bgRect" fact="0.6"/>
          <dgm:constr type="t" for="ch" forName="nodeRect" refType="b" refFor="ch" refForName="sibTransNodeRect"/>
          <dgm:constr type="l" for="ch" forName="nodeRect" refType="l" refFor="ch" refForName="bgRect"/>
        </dgm:constrLst>
        <dgm:ruleLst>
          <dgm:rule type="w" for="ch" forName="nodeRect" val="NaN" fact="NaN" max="30"/>
        </dgm:ruleLst>
        <dgm:layoutNode name="bgRect" styleLbl="alignNode1">
          <dgm:alg type="sp"/>
          <dgm:shape xmlns:r="http://schemas.openxmlformats.org/officeDocument/2006/relationships" type="rect" r:blip="">
            <dgm:adjLst>
              <dgm:adj idx="1" val="0.05"/>
            </dgm:adjLst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Rect" styleLbl="alignNode1">
            <dgm:varLst>
              <dgm:chMax val="0"/>
              <dgm:bulletEnabled val="1"/>
            </dgm:varLst>
            <dgm:presOf axis="self"/>
            <dgm:alg type="tx">
              <dgm:param type="parTxLTRAlign" val="l"/>
              <dgm:param type="parTxRTLAlign" val="l"/>
            </dgm:alg>
            <dgm:shape xmlns:r="http://schemas.openxmlformats.org/officeDocument/2006/relationships" type="rect" r:blip="" hideGeom="1">
              <dgm:adjLst/>
            </dgm:shape>
            <dgm:constrLst>
              <dgm:constr type="primFontSz" val="66"/>
              <dgm:constr type="tMarg" val="13"/>
              <dgm:constr type="lMarg" refType="w" fact="0.28"/>
              <dgm:constr type="rMarg" refType="w" fact="0.28"/>
              <dgm:constr type="bMarg" val="13"/>
            </dgm:constrLst>
            <dgm:ruleLst>
              <dgm:rule type="primFontSz" val="14" fact="NaN" max="NaN"/>
              <dgm:rule type="tMarg" val="13" fact="NaN" max="NaN"/>
            </dgm:ruleLst>
          </dgm:layoutNode>
        </dgm:forEach>
        <dgm:layoutNode name="nodeRect" styleLbl="align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  <dgm:param type="stBulletLvl" val="2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primFontSz" val="26"/>
            <dgm:constr type="tMarg"/>
            <dgm:constr type="lMarg" refType="w" fact="0.28"/>
            <dgm:constr type="rMarg" refType="w" fact="0.28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1">
            <a:buAutoNum type="arabicParenBoth"/>
          </dgm1611:buPr>
        </dgm1611:autoBuNodeInfo>
      </dgm1611:autoBuNodeInfoLst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535474-DFCB-5841-B269-44CFA0F91E8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B32C8B2-4208-6881-9DAF-2FD59D7522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7BAF0E-5D98-2191-A8CB-AEFE24069C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C633D-F51A-4059-8980-D07D9D9271E5}" type="datetimeFigureOut">
              <a:rPr lang="en-GB" smtClean="0"/>
              <a:t>14/11/2023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B4725B-97D5-094B-3755-E5C63AB21E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04FCF5-A93D-4129-A495-3E8C2A44D4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8C335C-FECF-499C-BAAD-95E5E96E7D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92490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FADCA6-EE5F-20E1-E9B0-6A052F4204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BE78B3-3921-83E9-0131-880DA8DA08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650163-6726-DE38-D964-7E503C1F2C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C633D-F51A-4059-8980-D07D9D9271E5}" type="datetimeFigureOut">
              <a:rPr lang="en-GB" smtClean="0"/>
              <a:t>14/11/2023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082984-203B-A3B6-9044-275EA5EAC1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2714F1-0066-5012-4C3B-685ED163A0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8C335C-FECF-499C-BAAD-95E5E96E7D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42608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79154E-81BF-9BC0-8A0A-16AEB2553F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DFC7D2-2BCF-C38E-563B-FC49D6A586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E957F9-012B-B8F1-8BDF-7B6782DACD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C633D-F51A-4059-8980-D07D9D9271E5}" type="datetimeFigureOut">
              <a:rPr lang="en-GB" smtClean="0"/>
              <a:t>14/11/2023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72FA8E-9C5E-8CA1-86AA-E2D02A8470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27A16E-0D82-5312-B20F-041A728651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8C335C-FECF-499C-BAAD-95E5E96E7D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2589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621D8E-6F7A-45B9-6F2E-543B2C3FD1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9939D3-4147-46D2-F0BC-FA8D49FB9F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CE7DB79-673F-B10C-5933-0D42C605BB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6C072E5-4AC0-80A7-4566-68149B618F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C633D-F51A-4059-8980-D07D9D9271E5}" type="datetimeFigureOut">
              <a:rPr lang="en-GB" smtClean="0"/>
              <a:t>14/11/2023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A2F257-6272-E7D8-1538-EE69EE999E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76E033-04BE-94E9-4E52-7E584B5CCC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8C335C-FECF-499C-BAAD-95E5E96E7D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7378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735FAF-41D6-8765-1B14-77E7E3A56B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876B27-3E36-81C8-1D74-94F2F81F96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C0268E0-5101-8C30-6F0E-C9F871A74AA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E5B43F2-C732-6D0A-F837-308CBF1B0D6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2242C21-ABED-381D-EA64-EB6DD864769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1D493F5-9452-8E80-13E4-A4C8562F7C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C633D-F51A-4059-8980-D07D9D9271E5}" type="datetimeFigureOut">
              <a:rPr lang="en-GB" smtClean="0"/>
              <a:t>14/11/2023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64CBE4-174B-96B1-C711-951BBCF2AE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5010A4D-50F8-1902-5C2C-6A579D751A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8C335C-FECF-499C-BAAD-95E5E96E7D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4871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C79FB8-D977-6F3D-8B29-4341521F3F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8AC0570-DC0A-9E35-EBC5-2BC6D47CE1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C633D-F51A-4059-8980-D07D9D9271E5}" type="datetimeFigureOut">
              <a:rPr lang="en-GB" smtClean="0"/>
              <a:t>14/11/2023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A619E31-8316-6218-BC1D-FCFFD57F95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7525842-8081-2BC4-9D1E-35B2E57E90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8C335C-FECF-499C-BAAD-95E5E96E7D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88609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ABECD70-D56F-0F15-442F-DBF03D9294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C633D-F51A-4059-8980-D07D9D9271E5}" type="datetimeFigureOut">
              <a:rPr lang="en-GB" smtClean="0"/>
              <a:t>14/11/2023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F3EEC20-B629-8867-B103-2546DF8B81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333C28-122A-A163-0AED-4A32764F59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8C335C-FECF-499C-BAAD-95E5E96E7D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18870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EE5AE9-99D6-ACF8-4B4F-99477B09BA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8C6626-3B73-7979-C5A8-518505A4DB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0CF6AC7-F9A6-F4CC-2621-C8BA17243C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D6BC8E5-CEB3-CADC-373A-BFE7C0E353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C633D-F51A-4059-8980-D07D9D9271E5}" type="datetimeFigureOut">
              <a:rPr lang="en-GB" smtClean="0"/>
              <a:t>14/11/2023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314B7B-AF44-6FEF-EE2D-8F9B1919EE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8F4FEC-7B6A-0A55-A338-7C6C14B122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8C335C-FECF-499C-BAAD-95E5E96E7D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88902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CA6BA9-AB45-44A5-73DB-FDECE9C0F8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D3BB697-CF67-DADB-F7A6-E741CCED07D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8A49C78-FB47-98FC-58D9-09606A3CA8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0B5652-D76A-5E61-F274-E3CB9E6D0C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C633D-F51A-4059-8980-D07D9D9271E5}" type="datetimeFigureOut">
              <a:rPr lang="en-GB" smtClean="0"/>
              <a:t>14/11/2023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6626198-2BF0-DCDF-B7BB-685305A4E8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38CE52-628B-1561-2965-364921DED7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8C335C-FECF-499C-BAAD-95E5E96E7D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86079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BAAAF1-774E-AC92-24A9-E1F031A886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24CE906-4359-0561-52AC-61CFFF5D0FE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E31F13-B6DF-47B3-34A6-AD2E0DFC6E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C633D-F51A-4059-8980-D07D9D9271E5}" type="datetimeFigureOut">
              <a:rPr lang="en-GB" smtClean="0"/>
              <a:t>14/11/2023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067997-AF1B-12F4-B6A7-CF9B3C86AE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687440-6DF8-8E4A-FC18-E3F11EAB17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8C335C-FECF-499C-BAAD-95E5E96E7D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03012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4F43760-A8AA-ADEF-1509-31B6F9FE827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133F68-392A-EAE9-27C8-18EF0DCC5F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2F471C-2CA4-AAA5-57E7-AC0B91EE9D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C633D-F51A-4059-8980-D07D9D9271E5}" type="datetimeFigureOut">
              <a:rPr lang="en-GB" smtClean="0"/>
              <a:t>14/11/2023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994CE9-9DF9-3679-BC36-B0F9108B2B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FAF8FC-84C1-E700-24D7-9B099EBDC8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8C335C-FECF-499C-BAAD-95E5E96E7D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31709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9FE4A52-9159-040F-AA9E-D735040EA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908F76-2301-7951-E01A-C5279F7B92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FB5E78-2DFC-0855-33EC-E9CDC01E9E3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EC633D-F51A-4059-8980-D07D9D9271E5}" type="datetimeFigureOut">
              <a:rPr lang="en-GB" smtClean="0"/>
              <a:t>14/11/2023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88D92C-368D-7A01-6039-463B2701E6F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0E392E-8F9F-5409-18E2-EFEB9FFF23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8C335C-FECF-499C-BAAD-95E5E96E7D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80284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73A3C15-B613-A162-DE0A-D7B5C666CC5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4477" b="2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tx1"/>
              </a:gs>
              <a:gs pos="33000">
                <a:schemeClr val="tx1">
                  <a:alpha val="64000"/>
                </a:schemeClr>
              </a:gs>
              <a:gs pos="0">
                <a:schemeClr val="tx1">
                  <a:alpha val="0"/>
                </a:schemeClr>
              </a:gs>
              <a:gs pos="100000">
                <a:schemeClr val="tx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C578302-F4B2-4626-0A98-926692545A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981" y="1122363"/>
            <a:ext cx="4023360" cy="3204134"/>
          </a:xfrm>
        </p:spPr>
        <p:txBody>
          <a:bodyPr anchor="b">
            <a:normAutofit fontScale="90000"/>
          </a:bodyPr>
          <a:lstStyle/>
          <a:p>
            <a:pPr algn="l"/>
            <a:r>
              <a:rPr lang="en-GB" sz="4100" b="0" i="0" dirty="0">
                <a:solidFill>
                  <a:schemeClr val="bg1"/>
                </a:solidFill>
                <a:effectLst/>
                <a:latin typeface="Sailec"/>
              </a:rPr>
              <a:t>The Effects of COVID-19 on Digital Health and the Community with a focus on the elderly</a:t>
            </a:r>
            <a:endParaRPr lang="en-GB" sz="4100" dirty="0">
              <a:solidFill>
                <a:schemeClr val="bg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9AC26C7-CF5E-2A7B-B170-035C2553C18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7980" y="4872922"/>
            <a:ext cx="4023359" cy="1208141"/>
          </a:xfrm>
        </p:spPr>
        <p:txBody>
          <a:bodyPr>
            <a:normAutofit/>
          </a:bodyPr>
          <a:lstStyle/>
          <a:p>
            <a:pPr algn="l"/>
            <a:r>
              <a:rPr lang="en-GB" sz="2000" b="0" i="0" dirty="0">
                <a:solidFill>
                  <a:schemeClr val="bg1"/>
                </a:solidFill>
                <a:effectLst/>
                <a:latin typeface="Sailec"/>
              </a:rPr>
              <a:t>Exploring the </a:t>
            </a:r>
            <a:r>
              <a:rPr lang="en-GB" sz="2000" dirty="0">
                <a:solidFill>
                  <a:schemeClr val="bg1"/>
                </a:solidFill>
                <a:latin typeface="Sailec"/>
              </a:rPr>
              <a:t>elderly </a:t>
            </a:r>
            <a:r>
              <a:rPr lang="en-GB" sz="2000" b="0" i="0" dirty="0">
                <a:solidFill>
                  <a:schemeClr val="bg1"/>
                </a:solidFill>
                <a:effectLst/>
                <a:latin typeface="Sailec"/>
              </a:rPr>
              <a:t>Community's Adaptation to the Changes in Digital Health Services</a:t>
            </a:r>
            <a:endParaRPr lang="en-GB" sz="2000" dirty="0">
              <a:solidFill>
                <a:schemeClr val="bg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00904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29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7477C8C-A532-F287-D5C7-0946EF4937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400" b="0" i="0">
                <a:effectLst/>
              </a:rPr>
              <a:t>Introduction</a:t>
            </a:r>
            <a:br>
              <a:rPr lang="en-US" sz="3400" b="0" i="0">
                <a:effectLst/>
              </a:rPr>
            </a:br>
            <a:br>
              <a:rPr lang="en-US" sz="3400" b="0" i="0">
                <a:effectLst/>
              </a:rPr>
            </a:br>
            <a:br>
              <a:rPr lang="en-US" sz="3400" b="0" i="0">
                <a:effectLst/>
              </a:rPr>
            </a:br>
            <a:endParaRPr lang="en-US" sz="3400"/>
          </a:p>
        </p:txBody>
      </p:sp>
      <p:sp>
        <p:nvSpPr>
          <p:cNvPr id="31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55731F8-ED5B-2021-7842-DFEF591A74F4}"/>
              </a:ext>
            </a:extLst>
          </p:cNvPr>
          <p:cNvSpPr txBox="1"/>
          <p:nvPr/>
        </p:nvSpPr>
        <p:spPr>
          <a:xfrm>
            <a:off x="640080" y="2872899"/>
            <a:ext cx="4243589" cy="33206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effectLst/>
              </a:rPr>
              <a:t>(UK Government,2023) (National Health Service,2021)</a:t>
            </a:r>
            <a:endParaRPr lang="en-US" sz="22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905AD1C-CE1D-72D2-AC24-7FDC38F20BD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131" r="30449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667375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F8446B12-7391-4711-8B31-112A0B896C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574EF2-07D5-D702-C4AB-A423180655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7861" y="5224094"/>
            <a:ext cx="10518776" cy="1200329"/>
          </a:xfrm>
        </p:spPr>
        <p:txBody>
          <a:bodyPr vert="horz" wrap="square" lIns="91440" tIns="45720" rIns="91440" bIns="45720" rtlCol="0" anchor="b">
            <a:normAutofit fontScale="90000"/>
          </a:bodyPr>
          <a:lstStyle/>
          <a:p>
            <a:r>
              <a:rPr lang="en-US" sz="5000" b="0" i="0" dirty="0">
                <a:solidFill>
                  <a:schemeClr val="bg1"/>
                </a:solidFill>
                <a:effectLst/>
              </a:rPr>
              <a:t>Digital Health Services during COVID-19, How did the NHS adapt?</a:t>
            </a:r>
            <a:br>
              <a:rPr lang="en-US" sz="5000" b="0" i="0" dirty="0">
                <a:solidFill>
                  <a:schemeClr val="bg1"/>
                </a:solidFill>
                <a:effectLst/>
              </a:rPr>
            </a:br>
            <a:br>
              <a:rPr lang="en-US" sz="2200" dirty="0">
                <a:solidFill>
                  <a:schemeClr val="bg1"/>
                </a:solidFill>
              </a:rPr>
            </a:br>
            <a:r>
              <a:rPr lang="en-US" sz="2200" dirty="0">
                <a:solidFill>
                  <a:schemeClr val="bg1"/>
                </a:solidFill>
              </a:rPr>
              <a:t>(</a:t>
            </a:r>
            <a:r>
              <a:rPr lang="en-US" sz="2200" dirty="0" err="1">
                <a:solidFill>
                  <a:schemeClr val="bg1"/>
                </a:solidFill>
              </a:rPr>
              <a:t>Scambler</a:t>
            </a:r>
            <a:r>
              <a:rPr lang="en-US" sz="2200" dirty="0">
                <a:solidFill>
                  <a:schemeClr val="bg1"/>
                </a:solidFill>
              </a:rPr>
              <a:t>, 2012)</a:t>
            </a:r>
            <a:r>
              <a:rPr lang="en-GB" sz="2200" dirty="0">
                <a:solidFill>
                  <a:schemeClr val="bg1"/>
                </a:solidFill>
              </a:rPr>
              <a:t>(Smith et al., 2020)</a:t>
            </a:r>
            <a:endParaRPr lang="en-US" sz="2200" dirty="0">
              <a:solidFill>
                <a:schemeClr val="bg1"/>
              </a:solidFill>
            </a:endParaRPr>
          </a:p>
        </p:txBody>
      </p:sp>
      <p:pic>
        <p:nvPicPr>
          <p:cNvPr id="14" name="Picture 13" descr="Blurred financial stock market data and graph">
            <a:extLst>
              <a:ext uri="{FF2B5EF4-FFF2-40B4-BE49-F238E27FC236}">
                <a16:creationId xmlns:a16="http://schemas.microsoft.com/office/drawing/2014/main" id="{2D907120-DF74-A76A-2C6F-92980782CCE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5821" b="29899"/>
          <a:stretch/>
        </p:blipFill>
        <p:spPr>
          <a:xfrm>
            <a:off x="20" y="10"/>
            <a:ext cx="12191980" cy="3657590"/>
          </a:xfrm>
          <a:custGeom>
            <a:avLst/>
            <a:gdLst/>
            <a:ahLst/>
            <a:cxnLst/>
            <a:rect l="l" t="t" r="r" b="b"/>
            <a:pathLst>
              <a:path w="12192000" h="3657600">
                <a:moveTo>
                  <a:pt x="7230262" y="3468462"/>
                </a:moveTo>
                <a:lnTo>
                  <a:pt x="7197115" y="3474938"/>
                </a:lnTo>
                <a:lnTo>
                  <a:pt x="7214545" y="3473344"/>
                </a:lnTo>
                <a:cubicBezTo>
                  <a:pt x="7220308" y="3472558"/>
                  <a:pt x="7225785" y="3471224"/>
                  <a:pt x="7230262" y="3468462"/>
                </a:cubicBezTo>
                <a:close/>
                <a:moveTo>
                  <a:pt x="7009120" y="3411863"/>
                </a:moveTo>
                <a:lnTo>
                  <a:pt x="7021563" y="3422955"/>
                </a:lnTo>
                <a:lnTo>
                  <a:pt x="7021563" y="3422954"/>
                </a:lnTo>
                <a:close/>
                <a:moveTo>
                  <a:pt x="7768443" y="3303674"/>
                </a:moveTo>
                <a:lnTo>
                  <a:pt x="7768443" y="3303675"/>
                </a:lnTo>
                <a:lnTo>
                  <a:pt x="7792447" y="3326153"/>
                </a:lnTo>
                <a:cubicBezTo>
                  <a:pt x="7785969" y="3320057"/>
                  <a:pt x="7779301" y="3313961"/>
                  <a:pt x="7768443" y="3303674"/>
                </a:cubicBezTo>
                <a:close/>
                <a:moveTo>
                  <a:pt x="4038748" y="3301555"/>
                </a:moveTo>
                <a:lnTo>
                  <a:pt x="4030517" y="3313199"/>
                </a:lnTo>
                <a:cubicBezTo>
                  <a:pt x="4026230" y="3321105"/>
                  <a:pt x="4021242" y="3327345"/>
                  <a:pt x="4015609" y="3332050"/>
                </a:cubicBezTo>
                <a:lnTo>
                  <a:pt x="3996845" y="3341704"/>
                </a:lnTo>
                <a:cubicBezTo>
                  <a:pt x="4010562" y="3338155"/>
                  <a:pt x="4021944" y="3329011"/>
                  <a:pt x="4030518" y="3313199"/>
                </a:cubicBezTo>
                <a:close/>
                <a:moveTo>
                  <a:pt x="6245343" y="3298149"/>
                </a:moveTo>
                <a:lnTo>
                  <a:pt x="6274406" y="3304945"/>
                </a:lnTo>
                <a:lnTo>
                  <a:pt x="6291247" y="3311262"/>
                </a:lnTo>
                <a:lnTo>
                  <a:pt x="6291385" y="3311314"/>
                </a:lnTo>
                <a:lnTo>
                  <a:pt x="6306284" y="3317152"/>
                </a:lnTo>
                <a:lnTo>
                  <a:pt x="6308075" y="3317568"/>
                </a:lnTo>
                <a:lnTo>
                  <a:pt x="6313855" y="3319733"/>
                </a:lnTo>
                <a:cubicBezTo>
                  <a:pt x="6321454" y="3322121"/>
                  <a:pt x="6329151" y="3323858"/>
                  <a:pt x="6337048" y="3324296"/>
                </a:cubicBezTo>
                <a:lnTo>
                  <a:pt x="6308075" y="3317568"/>
                </a:lnTo>
                <a:lnTo>
                  <a:pt x="6291385" y="3311314"/>
                </a:lnTo>
                <a:lnTo>
                  <a:pt x="6276197" y="3305364"/>
                </a:lnTo>
                <a:lnTo>
                  <a:pt x="6274406" y="3304945"/>
                </a:lnTo>
                <a:lnTo>
                  <a:pt x="6268613" y="3302771"/>
                </a:lnTo>
                <a:cubicBezTo>
                  <a:pt x="6260996" y="3300370"/>
                  <a:pt x="6253273" y="3298613"/>
                  <a:pt x="6245343" y="3298149"/>
                </a:cubicBezTo>
                <a:close/>
                <a:moveTo>
                  <a:pt x="6558837" y="3268317"/>
                </a:moveTo>
                <a:cubicBezTo>
                  <a:pt x="6548970" y="3267668"/>
                  <a:pt x="6539355" y="3268073"/>
                  <a:pt x="6529984" y="3269763"/>
                </a:cubicBezTo>
                <a:lnTo>
                  <a:pt x="6589207" y="3273193"/>
                </a:lnTo>
                <a:cubicBezTo>
                  <a:pt x="6578825" y="3270668"/>
                  <a:pt x="6568705" y="3268966"/>
                  <a:pt x="6558837" y="3268317"/>
                </a:cubicBezTo>
                <a:close/>
                <a:moveTo>
                  <a:pt x="4834454" y="3207659"/>
                </a:moveTo>
                <a:cubicBezTo>
                  <a:pt x="4849504" y="3224138"/>
                  <a:pt x="4866316" y="3230376"/>
                  <a:pt x="4883986" y="3231901"/>
                </a:cubicBezTo>
                <a:lnTo>
                  <a:pt x="4858238" y="3225387"/>
                </a:lnTo>
                <a:cubicBezTo>
                  <a:pt x="4849945" y="3221578"/>
                  <a:pt x="4841981" y="3215898"/>
                  <a:pt x="4834454" y="3207659"/>
                </a:cubicBezTo>
                <a:close/>
                <a:moveTo>
                  <a:pt x="5056443" y="3205325"/>
                </a:moveTo>
                <a:lnTo>
                  <a:pt x="5072589" y="3206105"/>
                </a:lnTo>
                <a:cubicBezTo>
                  <a:pt x="5078053" y="3207563"/>
                  <a:pt x="5083590" y="3210326"/>
                  <a:pt x="5089162" y="3214707"/>
                </a:cubicBezTo>
                <a:cubicBezTo>
                  <a:pt x="5078020" y="3205944"/>
                  <a:pt x="5067015" y="3203658"/>
                  <a:pt x="5056443" y="3205325"/>
                </a:cubicBezTo>
                <a:close/>
                <a:moveTo>
                  <a:pt x="739852" y="2905443"/>
                </a:moveTo>
                <a:cubicBezTo>
                  <a:pt x="733899" y="2911992"/>
                  <a:pt x="728660" y="2919613"/>
                  <a:pt x="724278" y="2926662"/>
                </a:cubicBezTo>
                <a:cubicBezTo>
                  <a:pt x="719849" y="2933806"/>
                  <a:pt x="714527" y="2939152"/>
                  <a:pt x="708621" y="2942822"/>
                </a:cubicBezTo>
                <a:lnTo>
                  <a:pt x="691439" y="2948297"/>
                </a:lnTo>
                <a:lnTo>
                  <a:pt x="708622" y="2942822"/>
                </a:lnTo>
                <a:cubicBezTo>
                  <a:pt x="714527" y="2939152"/>
                  <a:pt x="719849" y="2933806"/>
                  <a:pt x="724279" y="2926662"/>
                </a:cubicBezTo>
                <a:cubicBezTo>
                  <a:pt x="728660" y="2919613"/>
                  <a:pt x="733899" y="2911992"/>
                  <a:pt x="739852" y="2905443"/>
                </a:cubicBezTo>
                <a:close/>
                <a:moveTo>
                  <a:pt x="8934151" y="2836933"/>
                </a:moveTo>
                <a:cubicBezTo>
                  <a:pt x="8940248" y="2842173"/>
                  <a:pt x="8947058" y="2847506"/>
                  <a:pt x="8954249" y="2851864"/>
                </a:cubicBezTo>
                <a:lnTo>
                  <a:pt x="8962389" y="2855163"/>
                </a:lnTo>
                <a:lnTo>
                  <a:pt x="8954250" y="2851864"/>
                </a:lnTo>
                <a:cubicBezTo>
                  <a:pt x="8947058" y="2847506"/>
                  <a:pt x="8940248" y="2842173"/>
                  <a:pt x="8934151" y="2836933"/>
                </a:cubicBezTo>
                <a:close/>
                <a:moveTo>
                  <a:pt x="2314816" y="2835337"/>
                </a:moveTo>
                <a:cubicBezTo>
                  <a:pt x="2309720" y="2836314"/>
                  <a:pt x="2304339" y="2838362"/>
                  <a:pt x="2300909" y="2840743"/>
                </a:cubicBezTo>
                <a:cubicBezTo>
                  <a:pt x="2267856" y="2863985"/>
                  <a:pt x="2242281" y="2875891"/>
                  <a:pt x="2216515" y="2876487"/>
                </a:cubicBezTo>
                <a:cubicBezTo>
                  <a:pt x="2242281" y="2875891"/>
                  <a:pt x="2267856" y="2863985"/>
                  <a:pt x="2300910" y="2840743"/>
                </a:cubicBezTo>
                <a:close/>
                <a:moveTo>
                  <a:pt x="1916629" y="2813600"/>
                </a:moveTo>
                <a:lnTo>
                  <a:pt x="1907132" y="2816930"/>
                </a:lnTo>
                <a:lnTo>
                  <a:pt x="1866619" y="2826615"/>
                </a:lnTo>
                <a:lnTo>
                  <a:pt x="1907133" y="2816930"/>
                </a:lnTo>
                <a:close/>
                <a:moveTo>
                  <a:pt x="2058204" y="2802832"/>
                </a:moveTo>
                <a:cubicBezTo>
                  <a:pt x="2076636" y="2804546"/>
                  <a:pt x="2095174" y="2805403"/>
                  <a:pt x="2108194" y="2817539"/>
                </a:cubicBezTo>
                <a:cubicBezTo>
                  <a:pt x="2095175" y="2805403"/>
                  <a:pt x="2076636" y="2804546"/>
                  <a:pt x="2058204" y="2802832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810707"/>
                </a:lnTo>
                <a:cubicBezTo>
                  <a:pt x="12192000" y="826330"/>
                  <a:pt x="12192000" y="835855"/>
                  <a:pt x="12192000" y="845570"/>
                </a:cubicBezTo>
                <a:lnTo>
                  <a:pt x="12192000" y="1243302"/>
                </a:lnTo>
                <a:lnTo>
                  <a:pt x="12160947" y="1271923"/>
                </a:lnTo>
                <a:cubicBezTo>
                  <a:pt x="12118083" y="1293449"/>
                  <a:pt x="12072360" y="1312882"/>
                  <a:pt x="12026448" y="1332123"/>
                </a:cubicBezTo>
                <a:cubicBezTo>
                  <a:pt x="12013114" y="1337649"/>
                  <a:pt x="11998443" y="1340697"/>
                  <a:pt x="11986443" y="1348126"/>
                </a:cubicBezTo>
                <a:cubicBezTo>
                  <a:pt x="11931195" y="1382036"/>
                  <a:pt x="11877664" y="1418614"/>
                  <a:pt x="11821656" y="1451191"/>
                </a:cubicBezTo>
                <a:cubicBezTo>
                  <a:pt x="11763931" y="1484910"/>
                  <a:pt x="11712304" y="1524726"/>
                  <a:pt x="11672489" y="1578639"/>
                </a:cubicBezTo>
                <a:cubicBezTo>
                  <a:pt x="11635529" y="1628743"/>
                  <a:pt x="11599714" y="1679607"/>
                  <a:pt x="11562947" y="1729900"/>
                </a:cubicBezTo>
                <a:cubicBezTo>
                  <a:pt x="11553613" y="1742665"/>
                  <a:pt x="11545039" y="1757715"/>
                  <a:pt x="11532275" y="1765907"/>
                </a:cubicBezTo>
                <a:cubicBezTo>
                  <a:pt x="11505795" y="1783052"/>
                  <a:pt x="11476838" y="1796959"/>
                  <a:pt x="11448453" y="1811057"/>
                </a:cubicBezTo>
                <a:cubicBezTo>
                  <a:pt x="11424069" y="1823059"/>
                  <a:pt x="11398160" y="1832011"/>
                  <a:pt x="11374346" y="1844966"/>
                </a:cubicBezTo>
                <a:cubicBezTo>
                  <a:pt x="11355296" y="1855255"/>
                  <a:pt x="11338339" y="1869543"/>
                  <a:pt x="11320623" y="1882497"/>
                </a:cubicBezTo>
                <a:cubicBezTo>
                  <a:pt x="11305192" y="1893736"/>
                  <a:pt x="11288238" y="1903452"/>
                  <a:pt x="11275283" y="1916978"/>
                </a:cubicBezTo>
                <a:cubicBezTo>
                  <a:pt x="11243658" y="1949745"/>
                  <a:pt x="11211843" y="1981940"/>
                  <a:pt x="11172600" y="2006136"/>
                </a:cubicBezTo>
                <a:cubicBezTo>
                  <a:pt x="11133927" y="2030138"/>
                  <a:pt x="11097350" y="2057001"/>
                  <a:pt x="11058869" y="2081386"/>
                </a:cubicBezTo>
                <a:cubicBezTo>
                  <a:pt x="11021146" y="2105199"/>
                  <a:pt x="10987046" y="2131297"/>
                  <a:pt x="10967423" y="2173591"/>
                </a:cubicBezTo>
                <a:cubicBezTo>
                  <a:pt x="10958661" y="2192259"/>
                  <a:pt x="10946279" y="2212644"/>
                  <a:pt x="10929704" y="2223503"/>
                </a:cubicBezTo>
                <a:cubicBezTo>
                  <a:pt x="10906081" y="2238934"/>
                  <a:pt x="10876171" y="2244459"/>
                  <a:pt x="10850453" y="2257603"/>
                </a:cubicBezTo>
                <a:cubicBezTo>
                  <a:pt x="10820162" y="2273034"/>
                  <a:pt x="10785111" y="2286370"/>
                  <a:pt x="10764534" y="2310945"/>
                </a:cubicBezTo>
                <a:cubicBezTo>
                  <a:pt x="10746246" y="2332855"/>
                  <a:pt x="10727767" y="2349999"/>
                  <a:pt x="10703573" y="2363905"/>
                </a:cubicBezTo>
                <a:cubicBezTo>
                  <a:pt x="10686617" y="2373622"/>
                  <a:pt x="10674046" y="2391338"/>
                  <a:pt x="10656519" y="2399340"/>
                </a:cubicBezTo>
                <a:cubicBezTo>
                  <a:pt x="10633467" y="2410009"/>
                  <a:pt x="10610225" y="2418391"/>
                  <a:pt x="10590031" y="2434966"/>
                </a:cubicBezTo>
                <a:cubicBezTo>
                  <a:pt x="10569075" y="2452110"/>
                  <a:pt x="10545263" y="2465636"/>
                  <a:pt x="10523354" y="2481639"/>
                </a:cubicBezTo>
                <a:cubicBezTo>
                  <a:pt x="10511734" y="2490211"/>
                  <a:pt x="10502208" y="2501451"/>
                  <a:pt x="10490969" y="2510406"/>
                </a:cubicBezTo>
                <a:cubicBezTo>
                  <a:pt x="10470394" y="2526788"/>
                  <a:pt x="10449438" y="2542791"/>
                  <a:pt x="10428291" y="2558222"/>
                </a:cubicBezTo>
                <a:cubicBezTo>
                  <a:pt x="10407146" y="2573655"/>
                  <a:pt x="10386952" y="2591561"/>
                  <a:pt x="10363709" y="2602801"/>
                </a:cubicBezTo>
                <a:cubicBezTo>
                  <a:pt x="10324086" y="2621851"/>
                  <a:pt x="10280840" y="2633282"/>
                  <a:pt x="10242357" y="2653857"/>
                </a:cubicBezTo>
                <a:cubicBezTo>
                  <a:pt x="10203304" y="2674811"/>
                  <a:pt x="10166536" y="2701103"/>
                  <a:pt x="10131863" y="2728915"/>
                </a:cubicBezTo>
                <a:cubicBezTo>
                  <a:pt x="10104430" y="2750824"/>
                  <a:pt x="10078713" y="2772543"/>
                  <a:pt x="10044230" y="2783782"/>
                </a:cubicBezTo>
                <a:cubicBezTo>
                  <a:pt x="10024990" y="2790070"/>
                  <a:pt x="10004797" y="2803786"/>
                  <a:pt x="9993175" y="2819789"/>
                </a:cubicBezTo>
                <a:cubicBezTo>
                  <a:pt x="9968027" y="2854649"/>
                  <a:pt x="9935832" y="2879226"/>
                  <a:pt x="9899446" y="2900182"/>
                </a:cubicBezTo>
                <a:cubicBezTo>
                  <a:pt x="9850865" y="2928376"/>
                  <a:pt x="9802858" y="2957143"/>
                  <a:pt x="9754088" y="2984766"/>
                </a:cubicBezTo>
                <a:cubicBezTo>
                  <a:pt x="9725323" y="3001151"/>
                  <a:pt x="9696749" y="3018485"/>
                  <a:pt x="9666265" y="3030488"/>
                </a:cubicBezTo>
                <a:cubicBezTo>
                  <a:pt x="9603971" y="3055255"/>
                  <a:pt x="9540152" y="3076399"/>
                  <a:pt x="9477283" y="3099451"/>
                </a:cubicBezTo>
                <a:cubicBezTo>
                  <a:pt x="9456709" y="3106880"/>
                  <a:pt x="9437278" y="3117549"/>
                  <a:pt x="9416321" y="3124026"/>
                </a:cubicBezTo>
                <a:cubicBezTo>
                  <a:pt x="9393650" y="3131075"/>
                  <a:pt x="9369267" y="3133171"/>
                  <a:pt x="9346597" y="3140219"/>
                </a:cubicBezTo>
                <a:cubicBezTo>
                  <a:pt x="9308875" y="3151840"/>
                  <a:pt x="9272298" y="3166701"/>
                  <a:pt x="9234579" y="3178511"/>
                </a:cubicBezTo>
                <a:cubicBezTo>
                  <a:pt x="9161805" y="3201182"/>
                  <a:pt x="9088840" y="3222899"/>
                  <a:pt x="9015878" y="3244426"/>
                </a:cubicBezTo>
                <a:cubicBezTo>
                  <a:pt x="9000257" y="3248999"/>
                  <a:pt x="8983301" y="3249570"/>
                  <a:pt x="8967871" y="3254523"/>
                </a:cubicBezTo>
                <a:cubicBezTo>
                  <a:pt x="8926911" y="3267859"/>
                  <a:pt x="8886142" y="3282336"/>
                  <a:pt x="8845565" y="3297007"/>
                </a:cubicBezTo>
                <a:cubicBezTo>
                  <a:pt x="8820990" y="3305961"/>
                  <a:pt x="8796985" y="3317009"/>
                  <a:pt x="8772219" y="3325582"/>
                </a:cubicBezTo>
                <a:cubicBezTo>
                  <a:pt x="8752407" y="3332440"/>
                  <a:pt x="8732023" y="3337774"/>
                  <a:pt x="8711448" y="3341966"/>
                </a:cubicBezTo>
                <a:cubicBezTo>
                  <a:pt x="8693731" y="3345586"/>
                  <a:pt x="8675253" y="3345203"/>
                  <a:pt x="8657726" y="3349586"/>
                </a:cubicBezTo>
                <a:cubicBezTo>
                  <a:pt x="8610288" y="3361397"/>
                  <a:pt x="8563425" y="3374733"/>
                  <a:pt x="8516369" y="3387305"/>
                </a:cubicBezTo>
                <a:cubicBezTo>
                  <a:pt x="8497511" y="3392259"/>
                  <a:pt x="8478269" y="3395880"/>
                  <a:pt x="8459979" y="3402166"/>
                </a:cubicBezTo>
                <a:cubicBezTo>
                  <a:pt x="8411019" y="3418741"/>
                  <a:pt x="8362822" y="3437599"/>
                  <a:pt x="8313671" y="3453222"/>
                </a:cubicBezTo>
                <a:cubicBezTo>
                  <a:pt x="8272903" y="3466176"/>
                  <a:pt x="8230992" y="3475510"/>
                  <a:pt x="8189651" y="3486941"/>
                </a:cubicBezTo>
                <a:cubicBezTo>
                  <a:pt x="8172124" y="3491895"/>
                  <a:pt x="8155359" y="3498943"/>
                  <a:pt x="8137835" y="3503134"/>
                </a:cubicBezTo>
                <a:cubicBezTo>
                  <a:pt x="8098590" y="3512659"/>
                  <a:pt x="8058774" y="3520659"/>
                  <a:pt x="8019339" y="3530186"/>
                </a:cubicBezTo>
                <a:cubicBezTo>
                  <a:pt x="7996859" y="3535710"/>
                  <a:pt x="7975142" y="3545617"/>
                  <a:pt x="7952280" y="3549237"/>
                </a:cubicBezTo>
                <a:cubicBezTo>
                  <a:pt x="7897987" y="3557809"/>
                  <a:pt x="7843311" y="3563905"/>
                  <a:pt x="7788636" y="3570763"/>
                </a:cubicBezTo>
                <a:cubicBezTo>
                  <a:pt x="7732247" y="3577811"/>
                  <a:pt x="7676047" y="3585242"/>
                  <a:pt x="7619655" y="3591528"/>
                </a:cubicBezTo>
                <a:cubicBezTo>
                  <a:pt x="7588795" y="3594768"/>
                  <a:pt x="7557742" y="3595338"/>
                  <a:pt x="7526880" y="3598386"/>
                </a:cubicBezTo>
                <a:cubicBezTo>
                  <a:pt x="7499828" y="3601055"/>
                  <a:pt x="7472967" y="3606007"/>
                  <a:pt x="7445916" y="3609247"/>
                </a:cubicBezTo>
                <a:cubicBezTo>
                  <a:pt x="7422483" y="3611913"/>
                  <a:pt x="7398860" y="3613437"/>
                  <a:pt x="7375428" y="3616105"/>
                </a:cubicBezTo>
                <a:cubicBezTo>
                  <a:pt x="7337899" y="3620485"/>
                  <a:pt x="7300559" y="3625439"/>
                  <a:pt x="7263220" y="3630011"/>
                </a:cubicBezTo>
                <a:cubicBezTo>
                  <a:pt x="7247599" y="3631726"/>
                  <a:pt x="7231214" y="3636488"/>
                  <a:pt x="7216547" y="3633632"/>
                </a:cubicBezTo>
                <a:cubicBezTo>
                  <a:pt x="7179587" y="3626391"/>
                  <a:pt x="7143199" y="3628487"/>
                  <a:pt x="7106432" y="3633440"/>
                </a:cubicBezTo>
                <a:cubicBezTo>
                  <a:pt x="7093860" y="3635155"/>
                  <a:pt x="7080334" y="3634774"/>
                  <a:pt x="7068141" y="3631536"/>
                </a:cubicBezTo>
                <a:cubicBezTo>
                  <a:pt x="7043184" y="3625057"/>
                  <a:pt x="7018991" y="3615913"/>
                  <a:pt x="6994415" y="3607913"/>
                </a:cubicBezTo>
                <a:cubicBezTo>
                  <a:pt x="6991747" y="3606961"/>
                  <a:pt x="6988509" y="3606769"/>
                  <a:pt x="6985653" y="3606199"/>
                </a:cubicBezTo>
                <a:cubicBezTo>
                  <a:pt x="6969457" y="3602959"/>
                  <a:pt x="6953457" y="3599720"/>
                  <a:pt x="6937263" y="3596863"/>
                </a:cubicBezTo>
                <a:cubicBezTo>
                  <a:pt x="6928501" y="3595338"/>
                  <a:pt x="6919547" y="3595149"/>
                  <a:pt x="6910782" y="3593814"/>
                </a:cubicBezTo>
                <a:cubicBezTo>
                  <a:pt x="6876872" y="3588480"/>
                  <a:pt x="6839534" y="3597434"/>
                  <a:pt x="6810195" y="3574384"/>
                </a:cubicBezTo>
                <a:cubicBezTo>
                  <a:pt x="6791144" y="3559523"/>
                  <a:pt x="6772665" y="3562953"/>
                  <a:pt x="6752283" y="3565239"/>
                </a:cubicBezTo>
                <a:cubicBezTo>
                  <a:pt x="6736851" y="3566953"/>
                  <a:pt x="6721038" y="3566382"/>
                  <a:pt x="6705417" y="3566574"/>
                </a:cubicBezTo>
                <a:cubicBezTo>
                  <a:pt x="6677984" y="3567143"/>
                  <a:pt x="6650551" y="3567335"/>
                  <a:pt x="6623118" y="3568287"/>
                </a:cubicBezTo>
                <a:cubicBezTo>
                  <a:pt x="6614353" y="3568667"/>
                  <a:pt x="6605401" y="3573432"/>
                  <a:pt x="6596828" y="3572670"/>
                </a:cubicBezTo>
                <a:cubicBezTo>
                  <a:pt x="6557201" y="3569049"/>
                  <a:pt x="6517576" y="3563334"/>
                  <a:pt x="6477951" y="3560095"/>
                </a:cubicBezTo>
                <a:cubicBezTo>
                  <a:pt x="6455472" y="3558191"/>
                  <a:pt x="6432420" y="3561809"/>
                  <a:pt x="6410131" y="3559143"/>
                </a:cubicBezTo>
                <a:cubicBezTo>
                  <a:pt x="6384414" y="3556095"/>
                  <a:pt x="6359268" y="3548285"/>
                  <a:pt x="6333739" y="3543520"/>
                </a:cubicBezTo>
                <a:cubicBezTo>
                  <a:pt x="6326691" y="3542189"/>
                  <a:pt x="6318880" y="3543903"/>
                  <a:pt x="6311449" y="3544282"/>
                </a:cubicBezTo>
                <a:cubicBezTo>
                  <a:pt x="6303068" y="3544664"/>
                  <a:pt x="6294876" y="3545426"/>
                  <a:pt x="6286493" y="3545617"/>
                </a:cubicBezTo>
                <a:cubicBezTo>
                  <a:pt x="6260964" y="3545999"/>
                  <a:pt x="6235437" y="3545426"/>
                  <a:pt x="6209909" y="3546761"/>
                </a:cubicBezTo>
                <a:cubicBezTo>
                  <a:pt x="6194288" y="3547522"/>
                  <a:pt x="6177905" y="3555333"/>
                  <a:pt x="6163425" y="3552474"/>
                </a:cubicBezTo>
                <a:cubicBezTo>
                  <a:pt x="6133897" y="3546951"/>
                  <a:pt x="6104368" y="3559333"/>
                  <a:pt x="6074842" y="3549047"/>
                </a:cubicBezTo>
                <a:cubicBezTo>
                  <a:pt x="6065695" y="3545999"/>
                  <a:pt x="6053124" y="3553619"/>
                  <a:pt x="6042072" y="3553999"/>
                </a:cubicBezTo>
                <a:cubicBezTo>
                  <a:pt x="6014449" y="3554951"/>
                  <a:pt x="5986828" y="3554761"/>
                  <a:pt x="5959204" y="3554571"/>
                </a:cubicBezTo>
                <a:cubicBezTo>
                  <a:pt x="5934438" y="3554381"/>
                  <a:pt x="5908719" y="3557047"/>
                  <a:pt x="5884906" y="3551713"/>
                </a:cubicBezTo>
                <a:cubicBezTo>
                  <a:pt x="5859949" y="3545999"/>
                  <a:pt x="5837472" y="3546761"/>
                  <a:pt x="5813276" y="3553237"/>
                </a:cubicBezTo>
                <a:cubicBezTo>
                  <a:pt x="5796702" y="3557619"/>
                  <a:pt x="5779174" y="3558191"/>
                  <a:pt x="5762029" y="3559523"/>
                </a:cubicBezTo>
                <a:cubicBezTo>
                  <a:pt x="5743551" y="3561047"/>
                  <a:pt x="5723166" y="3557047"/>
                  <a:pt x="5706401" y="3563334"/>
                </a:cubicBezTo>
                <a:cubicBezTo>
                  <a:pt x="5656488" y="3582003"/>
                  <a:pt x="5605244" y="3586003"/>
                  <a:pt x="5553045" y="3586003"/>
                </a:cubicBezTo>
                <a:cubicBezTo>
                  <a:pt x="5543518" y="3586003"/>
                  <a:pt x="5533802" y="3583338"/>
                  <a:pt x="5524660" y="3580480"/>
                </a:cubicBezTo>
                <a:cubicBezTo>
                  <a:pt x="5471316" y="3563334"/>
                  <a:pt x="5417784" y="3564857"/>
                  <a:pt x="5363491" y="3575336"/>
                </a:cubicBezTo>
                <a:cubicBezTo>
                  <a:pt x="5352250" y="3577622"/>
                  <a:pt x="5339677" y="3578003"/>
                  <a:pt x="5328438" y="3575718"/>
                </a:cubicBezTo>
                <a:cubicBezTo>
                  <a:pt x="5296812" y="3569049"/>
                  <a:pt x="5266141" y="3557999"/>
                  <a:pt x="5234326" y="3553237"/>
                </a:cubicBezTo>
                <a:cubicBezTo>
                  <a:pt x="5181748" y="3545426"/>
                  <a:pt x="5136216" y="3571715"/>
                  <a:pt x="5089162" y="3588862"/>
                </a:cubicBezTo>
                <a:cubicBezTo>
                  <a:pt x="5044391" y="3605055"/>
                  <a:pt x="5006292" y="3641632"/>
                  <a:pt x="4953328" y="3633440"/>
                </a:cubicBezTo>
                <a:cubicBezTo>
                  <a:pt x="4947996" y="3632678"/>
                  <a:pt x="4942089" y="3637822"/>
                  <a:pt x="4936184" y="3639155"/>
                </a:cubicBezTo>
                <a:cubicBezTo>
                  <a:pt x="4919991" y="3642776"/>
                  <a:pt x="4903799" y="3647155"/>
                  <a:pt x="4887415" y="3648872"/>
                </a:cubicBezTo>
                <a:cubicBezTo>
                  <a:pt x="4867412" y="3651158"/>
                  <a:pt x="4847027" y="3650397"/>
                  <a:pt x="4827024" y="3652301"/>
                </a:cubicBezTo>
                <a:cubicBezTo>
                  <a:pt x="4814166" y="3653444"/>
                  <a:pt x="4801401" y="3655539"/>
                  <a:pt x="4788661" y="3657349"/>
                </a:cubicBezTo>
                <a:lnTo>
                  <a:pt x="4785776" y="3657600"/>
                </a:lnTo>
                <a:lnTo>
                  <a:pt x="4726469" y="3657600"/>
                </a:lnTo>
                <a:lnTo>
                  <a:pt x="4719697" y="3656730"/>
                </a:lnTo>
                <a:cubicBezTo>
                  <a:pt x="4709482" y="3654539"/>
                  <a:pt x="4699289" y="3651920"/>
                  <a:pt x="4689098" y="3650205"/>
                </a:cubicBezTo>
                <a:cubicBezTo>
                  <a:pt x="4660331" y="3645442"/>
                  <a:pt x="4628705" y="3646776"/>
                  <a:pt x="4603368" y="3634584"/>
                </a:cubicBezTo>
                <a:cubicBezTo>
                  <a:pt x="4576318" y="3621629"/>
                  <a:pt x="4550599" y="3615723"/>
                  <a:pt x="4522596" y="3619723"/>
                </a:cubicBezTo>
                <a:cubicBezTo>
                  <a:pt x="4513260" y="3621057"/>
                  <a:pt x="4501257" y="3629059"/>
                  <a:pt x="4497068" y="3637249"/>
                </a:cubicBezTo>
                <a:cubicBezTo>
                  <a:pt x="4487731" y="3655538"/>
                  <a:pt x="4474969" y="3658778"/>
                  <a:pt x="4457632" y="3652490"/>
                </a:cubicBezTo>
                <a:cubicBezTo>
                  <a:pt x="4442581" y="3647155"/>
                  <a:pt x="4424104" y="3644490"/>
                  <a:pt x="4413817" y="3634201"/>
                </a:cubicBezTo>
                <a:cubicBezTo>
                  <a:pt x="4384668" y="3605055"/>
                  <a:pt x="4347518" y="3604103"/>
                  <a:pt x="4311323" y="3596293"/>
                </a:cubicBezTo>
                <a:cubicBezTo>
                  <a:pt x="4289227" y="3591528"/>
                  <a:pt x="4268649" y="3591338"/>
                  <a:pt x="4246551" y="3594576"/>
                </a:cubicBezTo>
                <a:cubicBezTo>
                  <a:pt x="4198546" y="3601816"/>
                  <a:pt x="4151870" y="3591528"/>
                  <a:pt x="4105766" y="3578384"/>
                </a:cubicBezTo>
                <a:cubicBezTo>
                  <a:pt x="4075285" y="3569622"/>
                  <a:pt x="4044043" y="3564287"/>
                  <a:pt x="4013753" y="3555333"/>
                </a:cubicBezTo>
                <a:cubicBezTo>
                  <a:pt x="3991083" y="3548474"/>
                  <a:pt x="3968414" y="3540282"/>
                  <a:pt x="3947648" y="3529234"/>
                </a:cubicBezTo>
                <a:cubicBezTo>
                  <a:pt x="3917546" y="3513040"/>
                  <a:pt x="3891259" y="3488655"/>
                  <a:pt x="3852966" y="3495133"/>
                </a:cubicBezTo>
                <a:cubicBezTo>
                  <a:pt x="3819245" y="3500847"/>
                  <a:pt x="3788766" y="3488847"/>
                  <a:pt x="3757902" y="3477416"/>
                </a:cubicBezTo>
                <a:cubicBezTo>
                  <a:pt x="3735231" y="3469034"/>
                  <a:pt x="3712565" y="3460459"/>
                  <a:pt x="3689131" y="3455126"/>
                </a:cubicBezTo>
                <a:cubicBezTo>
                  <a:pt x="3661315" y="3448839"/>
                  <a:pt x="3629882" y="3451507"/>
                  <a:pt x="3605116" y="3439885"/>
                </a:cubicBezTo>
                <a:cubicBezTo>
                  <a:pt x="3579206" y="3427693"/>
                  <a:pt x="3557682" y="3435885"/>
                  <a:pt x="3534629" y="3439315"/>
                </a:cubicBezTo>
                <a:cubicBezTo>
                  <a:pt x="3497862" y="3444649"/>
                  <a:pt x="3461282" y="3454555"/>
                  <a:pt x="3424135" y="3441982"/>
                </a:cubicBezTo>
                <a:cubicBezTo>
                  <a:pt x="3378986" y="3426741"/>
                  <a:pt x="3334216" y="3410358"/>
                  <a:pt x="3288877" y="3395880"/>
                </a:cubicBezTo>
                <a:cubicBezTo>
                  <a:pt x="3271348" y="3390353"/>
                  <a:pt x="3252492" y="3388067"/>
                  <a:pt x="3234202" y="3385591"/>
                </a:cubicBezTo>
                <a:cubicBezTo>
                  <a:pt x="3216867" y="3383495"/>
                  <a:pt x="3196102" y="3388830"/>
                  <a:pt x="3182763" y="3380829"/>
                </a:cubicBezTo>
                <a:cubicBezTo>
                  <a:pt x="3148472" y="3360255"/>
                  <a:pt x="3113231" y="3350158"/>
                  <a:pt x="3073604" y="3350158"/>
                </a:cubicBezTo>
                <a:cubicBezTo>
                  <a:pt x="3058743" y="3350158"/>
                  <a:pt x="3044264" y="3341584"/>
                  <a:pt x="3029216" y="3340059"/>
                </a:cubicBezTo>
                <a:cubicBezTo>
                  <a:pt x="3008639" y="3338155"/>
                  <a:pt x="2985016" y="3333011"/>
                  <a:pt x="2967110" y="3340251"/>
                </a:cubicBezTo>
                <a:cubicBezTo>
                  <a:pt x="2925008" y="3357397"/>
                  <a:pt x="2890910" y="3343107"/>
                  <a:pt x="2854140" y="3326153"/>
                </a:cubicBezTo>
                <a:cubicBezTo>
                  <a:pt x="2817943" y="3309389"/>
                  <a:pt x="2779842" y="3296055"/>
                  <a:pt x="2741360" y="3285003"/>
                </a:cubicBezTo>
                <a:cubicBezTo>
                  <a:pt x="2726882" y="3281003"/>
                  <a:pt x="2709548" y="3287672"/>
                  <a:pt x="2693543" y="3289005"/>
                </a:cubicBezTo>
                <a:cubicBezTo>
                  <a:pt x="2687827" y="3289386"/>
                  <a:pt x="2681540" y="3289958"/>
                  <a:pt x="2676398" y="3288053"/>
                </a:cubicBezTo>
                <a:cubicBezTo>
                  <a:pt x="2626677" y="3269763"/>
                  <a:pt x="2576191" y="3255857"/>
                  <a:pt x="2522279" y="3265382"/>
                </a:cubicBezTo>
                <a:cubicBezTo>
                  <a:pt x="2517327" y="3266335"/>
                  <a:pt x="2511800" y="3264239"/>
                  <a:pt x="2506847" y="3262905"/>
                </a:cubicBezTo>
                <a:cubicBezTo>
                  <a:pt x="2482652" y="3256047"/>
                  <a:pt x="2459029" y="3245189"/>
                  <a:pt x="2434456" y="3242712"/>
                </a:cubicBezTo>
                <a:cubicBezTo>
                  <a:pt x="2373874" y="3236616"/>
                  <a:pt x="2312915" y="3234138"/>
                  <a:pt x="2251948" y="3230138"/>
                </a:cubicBezTo>
                <a:cubicBezTo>
                  <a:pt x="2248138" y="3229949"/>
                  <a:pt x="2244137" y="3229949"/>
                  <a:pt x="2240710" y="3228614"/>
                </a:cubicBezTo>
                <a:cubicBezTo>
                  <a:pt x="2218229" y="3220422"/>
                  <a:pt x="2198608" y="3223090"/>
                  <a:pt x="2179556" y="3238711"/>
                </a:cubicBezTo>
                <a:cubicBezTo>
                  <a:pt x="2171173" y="3245569"/>
                  <a:pt x="2159743" y="3249189"/>
                  <a:pt x="2149267" y="3252999"/>
                </a:cubicBezTo>
                <a:cubicBezTo>
                  <a:pt x="2133834" y="3258715"/>
                  <a:pt x="2118023" y="3264239"/>
                  <a:pt x="2102021" y="3267859"/>
                </a:cubicBezTo>
                <a:cubicBezTo>
                  <a:pt x="2086208" y="3271288"/>
                  <a:pt x="2069254" y="3276049"/>
                  <a:pt x="2054013" y="3273384"/>
                </a:cubicBezTo>
                <a:cubicBezTo>
                  <a:pt x="2026581" y="3268622"/>
                  <a:pt x="2000479" y="3257953"/>
                  <a:pt x="1973429" y="3250903"/>
                </a:cubicBezTo>
                <a:cubicBezTo>
                  <a:pt x="1964094" y="3248426"/>
                  <a:pt x="1953806" y="3248809"/>
                  <a:pt x="1944092" y="3248617"/>
                </a:cubicBezTo>
                <a:cubicBezTo>
                  <a:pt x="1921800" y="3248047"/>
                  <a:pt x="1898940" y="3253571"/>
                  <a:pt x="1878748" y="3237759"/>
                </a:cubicBezTo>
                <a:cubicBezTo>
                  <a:pt x="1860079" y="3222899"/>
                  <a:pt x="1841216" y="3227280"/>
                  <a:pt x="1821596" y="3238520"/>
                </a:cubicBezTo>
                <a:cubicBezTo>
                  <a:pt x="1807497" y="3246522"/>
                  <a:pt x="1791496" y="3252809"/>
                  <a:pt x="1775684" y="3255857"/>
                </a:cubicBezTo>
                <a:cubicBezTo>
                  <a:pt x="1753965" y="3260047"/>
                  <a:pt x="1732439" y="3261763"/>
                  <a:pt x="1709006" y="3259285"/>
                </a:cubicBezTo>
                <a:cubicBezTo>
                  <a:pt x="1692431" y="3257571"/>
                  <a:pt x="1678904" y="3256809"/>
                  <a:pt x="1665950" y="3246713"/>
                </a:cubicBezTo>
                <a:cubicBezTo>
                  <a:pt x="1663856" y="3245189"/>
                  <a:pt x="1660046" y="3244807"/>
                  <a:pt x="1657188" y="3244999"/>
                </a:cubicBezTo>
                <a:cubicBezTo>
                  <a:pt x="1619658" y="3248237"/>
                  <a:pt x="1582510" y="3246522"/>
                  <a:pt x="1544598" y="3244234"/>
                </a:cubicBezTo>
                <a:cubicBezTo>
                  <a:pt x="1496403" y="3241189"/>
                  <a:pt x="1445725" y="3250141"/>
                  <a:pt x="1404006" y="3282146"/>
                </a:cubicBezTo>
                <a:cubicBezTo>
                  <a:pt x="1397909" y="3286910"/>
                  <a:pt x="1388765" y="3289005"/>
                  <a:pt x="1380762" y="3290149"/>
                </a:cubicBezTo>
                <a:cubicBezTo>
                  <a:pt x="1343044" y="3295101"/>
                  <a:pt x="1305132" y="3298530"/>
                  <a:pt x="1267411" y="3304055"/>
                </a:cubicBezTo>
                <a:cubicBezTo>
                  <a:pt x="1246837" y="3307103"/>
                  <a:pt x="1225310" y="3309770"/>
                  <a:pt x="1206641" y="3318153"/>
                </a:cubicBezTo>
                <a:cubicBezTo>
                  <a:pt x="1188354" y="3326343"/>
                  <a:pt x="1173681" y="3336059"/>
                  <a:pt x="1162823" y="3318915"/>
                </a:cubicBezTo>
                <a:cubicBezTo>
                  <a:pt x="1143394" y="3328059"/>
                  <a:pt x="1126437" y="3335680"/>
                  <a:pt x="1109865" y="3343870"/>
                </a:cubicBezTo>
                <a:cubicBezTo>
                  <a:pt x="1103767" y="3346918"/>
                  <a:pt x="1098623" y="3351872"/>
                  <a:pt x="1092527" y="3354730"/>
                </a:cubicBezTo>
                <a:cubicBezTo>
                  <a:pt x="1086048" y="3357778"/>
                  <a:pt x="1078810" y="3359682"/>
                  <a:pt x="1071762" y="3361207"/>
                </a:cubicBezTo>
                <a:cubicBezTo>
                  <a:pt x="1040327" y="3368065"/>
                  <a:pt x="1008894" y="3374351"/>
                  <a:pt x="977653" y="3381782"/>
                </a:cubicBezTo>
                <a:cubicBezTo>
                  <a:pt x="971554" y="3383305"/>
                  <a:pt x="966411" y="3389401"/>
                  <a:pt x="960887" y="3393401"/>
                </a:cubicBezTo>
                <a:cubicBezTo>
                  <a:pt x="957266" y="3396070"/>
                  <a:pt x="953648" y="3400070"/>
                  <a:pt x="949646" y="3400642"/>
                </a:cubicBezTo>
                <a:cubicBezTo>
                  <a:pt x="919165" y="3405214"/>
                  <a:pt x="888877" y="3410549"/>
                  <a:pt x="858205" y="3412834"/>
                </a:cubicBezTo>
                <a:cubicBezTo>
                  <a:pt x="832486" y="3414738"/>
                  <a:pt x="807719" y="3414168"/>
                  <a:pt x="801053" y="3447315"/>
                </a:cubicBezTo>
                <a:cubicBezTo>
                  <a:pt x="799909" y="3453032"/>
                  <a:pt x="791717" y="3459128"/>
                  <a:pt x="785432" y="3461984"/>
                </a:cubicBezTo>
                <a:cubicBezTo>
                  <a:pt x="767524" y="3470176"/>
                  <a:pt x="748471" y="3475701"/>
                  <a:pt x="730754" y="3484082"/>
                </a:cubicBezTo>
                <a:cubicBezTo>
                  <a:pt x="672650" y="3512088"/>
                  <a:pt x="611880" y="3529805"/>
                  <a:pt x="546917" y="3526566"/>
                </a:cubicBezTo>
                <a:cubicBezTo>
                  <a:pt x="526724" y="3525614"/>
                  <a:pt x="507102" y="3515326"/>
                  <a:pt x="494337" y="3511515"/>
                </a:cubicBezTo>
                <a:cubicBezTo>
                  <a:pt x="457572" y="3526566"/>
                  <a:pt x="426709" y="3541045"/>
                  <a:pt x="394511" y="3551903"/>
                </a:cubicBezTo>
                <a:cubicBezTo>
                  <a:pt x="366127" y="3561619"/>
                  <a:pt x="336408" y="3567715"/>
                  <a:pt x="307259" y="3574763"/>
                </a:cubicBezTo>
                <a:cubicBezTo>
                  <a:pt x="296590" y="3577432"/>
                  <a:pt x="285732" y="3578955"/>
                  <a:pt x="274873" y="3580290"/>
                </a:cubicBezTo>
                <a:cubicBezTo>
                  <a:pt x="240965" y="3584480"/>
                  <a:pt x="205529" y="3574384"/>
                  <a:pt x="172384" y="3590386"/>
                </a:cubicBezTo>
                <a:cubicBezTo>
                  <a:pt x="155046" y="3598768"/>
                  <a:pt x="137898" y="3608865"/>
                  <a:pt x="119613" y="3613247"/>
                </a:cubicBezTo>
                <a:cubicBezTo>
                  <a:pt x="99990" y="3618009"/>
                  <a:pt x="80794" y="3625439"/>
                  <a:pt x="61197" y="3630750"/>
                </a:cubicBezTo>
                <a:lnTo>
                  <a:pt x="544" y="3635521"/>
                </a:lnTo>
                <a:lnTo>
                  <a:pt x="544" y="3508282"/>
                </a:lnTo>
                <a:lnTo>
                  <a:pt x="0" y="3508282"/>
                </a:lnTo>
                <a:close/>
              </a:path>
            </a:pathLst>
          </a:custGeom>
          <a:effectLst>
            <a:outerShdw blurRad="381000" dist="152400" dir="5400000" algn="t" rotWithShape="0">
              <a:prstClr val="black">
                <a:alpha val="20000"/>
              </a:prstClr>
            </a:outerShdw>
          </a:effectLst>
        </p:spPr>
      </p:pic>
      <p:grpSp>
        <p:nvGrpSpPr>
          <p:cNvPr id="20" name="Group 19">
            <a:extLst>
              <a:ext uri="{FF2B5EF4-FFF2-40B4-BE49-F238E27FC236}">
                <a16:creationId xmlns:a16="http://schemas.microsoft.com/office/drawing/2014/main" id="{4252769E-B9F0-4068-A645-5BBEF16E9C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44" y="857610"/>
            <a:ext cx="12191456" cy="2849976"/>
            <a:chOff x="476" y="-3923157"/>
            <a:chExt cx="10667524" cy="2493729"/>
          </a:xfrm>
        </p:grpSpPr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1E12D6AD-7096-45BB-9C02-468B2704C1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6" y="-3923156"/>
              <a:ext cx="10667524" cy="2493728"/>
            </a:xfrm>
            <a:custGeom>
              <a:avLst/>
              <a:gdLst>
                <a:gd name="connsiteX0" fmla="*/ 6095524 w 6095524"/>
                <a:gd name="connsiteY0" fmla="*/ 0 h 1424940"/>
                <a:gd name="connsiteX1" fmla="*/ 6095524 w 6095524"/>
                <a:gd name="connsiteY1" fmla="*/ 17431 h 1424940"/>
                <a:gd name="connsiteX2" fmla="*/ 6095524 w 6095524"/>
                <a:gd name="connsiteY2" fmla="*/ 216290 h 1424940"/>
                <a:gd name="connsiteX3" fmla="*/ 6079998 w 6095524"/>
                <a:gd name="connsiteY3" fmla="*/ 230600 h 1424940"/>
                <a:gd name="connsiteX4" fmla="*/ 6012751 w 6095524"/>
                <a:gd name="connsiteY4" fmla="*/ 260699 h 1424940"/>
                <a:gd name="connsiteX5" fmla="*/ 5992749 w 6095524"/>
                <a:gd name="connsiteY5" fmla="*/ 268700 h 1424940"/>
                <a:gd name="connsiteX6" fmla="*/ 5910358 w 6095524"/>
                <a:gd name="connsiteY6" fmla="*/ 320231 h 1424940"/>
                <a:gd name="connsiteX7" fmla="*/ 5835777 w 6095524"/>
                <a:gd name="connsiteY7" fmla="*/ 383953 h 1424940"/>
                <a:gd name="connsiteX8" fmla="*/ 5781008 w 6095524"/>
                <a:gd name="connsiteY8" fmla="*/ 459581 h 1424940"/>
                <a:gd name="connsiteX9" fmla="*/ 5765673 w 6095524"/>
                <a:gd name="connsiteY9" fmla="*/ 477584 h 1424940"/>
                <a:gd name="connsiteX10" fmla="*/ 5723763 w 6095524"/>
                <a:gd name="connsiteY10" fmla="*/ 500158 h 1424940"/>
                <a:gd name="connsiteX11" fmla="*/ 5686711 w 6095524"/>
                <a:gd name="connsiteY11" fmla="*/ 517112 h 1424940"/>
                <a:gd name="connsiteX12" fmla="*/ 5659850 w 6095524"/>
                <a:gd name="connsiteY12" fmla="*/ 535877 h 1424940"/>
                <a:gd name="connsiteX13" fmla="*/ 5637181 w 6095524"/>
                <a:gd name="connsiteY13" fmla="*/ 553117 h 1424940"/>
                <a:gd name="connsiteX14" fmla="*/ 5585841 w 6095524"/>
                <a:gd name="connsiteY14" fmla="*/ 597694 h 1424940"/>
                <a:gd name="connsiteX15" fmla="*/ 5528977 w 6095524"/>
                <a:gd name="connsiteY15" fmla="*/ 635318 h 1424940"/>
                <a:gd name="connsiteX16" fmla="*/ 5483256 w 6095524"/>
                <a:gd name="connsiteY16" fmla="*/ 681419 h 1424940"/>
                <a:gd name="connsiteX17" fmla="*/ 5464397 w 6095524"/>
                <a:gd name="connsiteY17" fmla="*/ 706374 h 1424940"/>
                <a:gd name="connsiteX18" fmla="*/ 5424773 w 6095524"/>
                <a:gd name="connsiteY18" fmla="*/ 723424 h 1424940"/>
                <a:gd name="connsiteX19" fmla="*/ 5381815 w 6095524"/>
                <a:gd name="connsiteY19" fmla="*/ 750094 h 1424940"/>
                <a:gd name="connsiteX20" fmla="*/ 5351335 w 6095524"/>
                <a:gd name="connsiteY20" fmla="*/ 776573 h 1424940"/>
                <a:gd name="connsiteX21" fmla="*/ 5327809 w 6095524"/>
                <a:gd name="connsiteY21" fmla="*/ 794290 h 1424940"/>
                <a:gd name="connsiteX22" fmla="*/ 5294566 w 6095524"/>
                <a:gd name="connsiteY22" fmla="*/ 812102 h 1424940"/>
                <a:gd name="connsiteX23" fmla="*/ 5261229 w 6095524"/>
                <a:gd name="connsiteY23" fmla="*/ 835438 h 1424940"/>
                <a:gd name="connsiteX24" fmla="*/ 5245037 w 6095524"/>
                <a:gd name="connsiteY24" fmla="*/ 849821 h 1424940"/>
                <a:gd name="connsiteX25" fmla="*/ 5213699 w 6095524"/>
                <a:gd name="connsiteY25" fmla="*/ 873728 h 1424940"/>
                <a:gd name="connsiteX26" fmla="*/ 5181409 w 6095524"/>
                <a:gd name="connsiteY26" fmla="*/ 896017 h 1424940"/>
                <a:gd name="connsiteX27" fmla="*/ 5120735 w 6095524"/>
                <a:gd name="connsiteY27" fmla="*/ 921544 h 1424940"/>
                <a:gd name="connsiteX28" fmla="*/ 5065490 w 6095524"/>
                <a:gd name="connsiteY28" fmla="*/ 959072 h 1424940"/>
                <a:gd name="connsiteX29" fmla="*/ 5021675 w 6095524"/>
                <a:gd name="connsiteY29" fmla="*/ 986504 h 1424940"/>
                <a:gd name="connsiteX30" fmla="*/ 4996148 w 6095524"/>
                <a:gd name="connsiteY30" fmla="*/ 1004507 h 1424940"/>
                <a:gd name="connsiteX31" fmla="*/ 4949285 w 6095524"/>
                <a:gd name="connsiteY31" fmla="*/ 1044702 h 1424940"/>
                <a:gd name="connsiteX32" fmla="*/ 4876609 w 6095524"/>
                <a:gd name="connsiteY32" fmla="*/ 1086993 h 1424940"/>
                <a:gd name="connsiteX33" fmla="*/ 4832699 w 6095524"/>
                <a:gd name="connsiteY33" fmla="*/ 1109853 h 1424940"/>
                <a:gd name="connsiteX34" fmla="*/ 4738211 w 6095524"/>
                <a:gd name="connsiteY34" fmla="*/ 1144334 h 1424940"/>
                <a:gd name="connsiteX35" fmla="*/ 4707731 w 6095524"/>
                <a:gd name="connsiteY35" fmla="*/ 1156621 h 1424940"/>
                <a:gd name="connsiteX36" fmla="*/ 4672870 w 6095524"/>
                <a:gd name="connsiteY36" fmla="*/ 1164717 h 1424940"/>
                <a:gd name="connsiteX37" fmla="*/ 4616863 w 6095524"/>
                <a:gd name="connsiteY37" fmla="*/ 1183862 h 1424940"/>
                <a:gd name="connsiteX38" fmla="*/ 4507516 w 6095524"/>
                <a:gd name="connsiteY38" fmla="*/ 1216819 h 1424940"/>
                <a:gd name="connsiteX39" fmla="*/ 4483513 w 6095524"/>
                <a:gd name="connsiteY39" fmla="*/ 1221867 h 1424940"/>
                <a:gd name="connsiteX40" fmla="*/ 4422362 w 6095524"/>
                <a:gd name="connsiteY40" fmla="*/ 1243108 h 1424940"/>
                <a:gd name="connsiteX41" fmla="*/ 4385691 w 6095524"/>
                <a:gd name="connsiteY41" fmla="*/ 1257395 h 1424940"/>
                <a:gd name="connsiteX42" fmla="*/ 4355306 w 6095524"/>
                <a:gd name="connsiteY42" fmla="*/ 1265587 h 1424940"/>
                <a:gd name="connsiteX43" fmla="*/ 4328446 w 6095524"/>
                <a:gd name="connsiteY43" fmla="*/ 1269397 h 1424940"/>
                <a:gd name="connsiteX44" fmla="*/ 4257770 w 6095524"/>
                <a:gd name="connsiteY44" fmla="*/ 1288256 h 1424940"/>
                <a:gd name="connsiteX45" fmla="*/ 4229576 w 6095524"/>
                <a:gd name="connsiteY45" fmla="*/ 1295686 h 1424940"/>
                <a:gd name="connsiteX46" fmla="*/ 4156424 w 6095524"/>
                <a:gd name="connsiteY46" fmla="*/ 1321213 h 1424940"/>
                <a:gd name="connsiteX47" fmla="*/ 4094416 w 6095524"/>
                <a:gd name="connsiteY47" fmla="*/ 1338072 h 1424940"/>
                <a:gd name="connsiteX48" fmla="*/ 4068509 w 6095524"/>
                <a:gd name="connsiteY48" fmla="*/ 1346168 h 1424940"/>
                <a:gd name="connsiteX49" fmla="*/ 4009263 w 6095524"/>
                <a:gd name="connsiteY49" fmla="*/ 1359694 h 1424940"/>
                <a:gd name="connsiteX50" fmla="*/ 3975735 w 6095524"/>
                <a:gd name="connsiteY50" fmla="*/ 1369219 h 1424940"/>
                <a:gd name="connsiteX51" fmla="*/ 3893915 w 6095524"/>
                <a:gd name="connsiteY51" fmla="*/ 1379982 h 1424940"/>
                <a:gd name="connsiteX52" fmla="*/ 3809428 w 6095524"/>
                <a:gd name="connsiteY52" fmla="*/ 1390364 h 1424940"/>
                <a:gd name="connsiteX53" fmla="*/ 3763042 w 6095524"/>
                <a:gd name="connsiteY53" fmla="*/ 1393793 h 1424940"/>
                <a:gd name="connsiteX54" fmla="*/ 3722561 w 6095524"/>
                <a:gd name="connsiteY54" fmla="*/ 1399223 h 1424940"/>
                <a:gd name="connsiteX55" fmla="*/ 3687318 w 6095524"/>
                <a:gd name="connsiteY55" fmla="*/ 1402652 h 1424940"/>
                <a:gd name="connsiteX56" fmla="*/ 3631216 w 6095524"/>
                <a:gd name="connsiteY56" fmla="*/ 1409605 h 1424940"/>
                <a:gd name="connsiteX57" fmla="*/ 3607880 w 6095524"/>
                <a:gd name="connsiteY57" fmla="*/ 1411415 h 1424940"/>
                <a:gd name="connsiteX58" fmla="*/ 3552825 w 6095524"/>
                <a:gd name="connsiteY58" fmla="*/ 1411319 h 1424940"/>
                <a:gd name="connsiteX59" fmla="*/ 3533680 w 6095524"/>
                <a:gd name="connsiteY59" fmla="*/ 1410367 h 1424940"/>
                <a:gd name="connsiteX60" fmla="*/ 3496818 w 6095524"/>
                <a:gd name="connsiteY60" fmla="*/ 1398556 h 1424940"/>
                <a:gd name="connsiteX61" fmla="*/ 3492437 w 6095524"/>
                <a:gd name="connsiteY61" fmla="*/ 1397699 h 1424940"/>
                <a:gd name="connsiteX62" fmla="*/ 3468243 w 6095524"/>
                <a:gd name="connsiteY62" fmla="*/ 1393031 h 1424940"/>
                <a:gd name="connsiteX63" fmla="*/ 3455003 w 6095524"/>
                <a:gd name="connsiteY63" fmla="*/ 1391507 h 1424940"/>
                <a:gd name="connsiteX64" fmla="*/ 3404711 w 6095524"/>
                <a:gd name="connsiteY64" fmla="*/ 1381792 h 1424940"/>
                <a:gd name="connsiteX65" fmla="*/ 3375756 w 6095524"/>
                <a:gd name="connsiteY65" fmla="*/ 1377220 h 1424940"/>
                <a:gd name="connsiteX66" fmla="*/ 3352324 w 6095524"/>
                <a:gd name="connsiteY66" fmla="*/ 1377887 h 1424940"/>
                <a:gd name="connsiteX67" fmla="*/ 3311176 w 6095524"/>
                <a:gd name="connsiteY67" fmla="*/ 1378744 h 1424940"/>
                <a:gd name="connsiteX68" fmla="*/ 3298031 w 6095524"/>
                <a:gd name="connsiteY68" fmla="*/ 1380935 h 1424940"/>
                <a:gd name="connsiteX69" fmla="*/ 3238595 w 6095524"/>
                <a:gd name="connsiteY69" fmla="*/ 1374648 h 1424940"/>
                <a:gd name="connsiteX70" fmla="*/ 3204686 w 6095524"/>
                <a:gd name="connsiteY70" fmla="*/ 1374172 h 1424940"/>
                <a:gd name="connsiteX71" fmla="*/ 3166491 w 6095524"/>
                <a:gd name="connsiteY71" fmla="*/ 1366361 h 1424940"/>
                <a:gd name="connsiteX72" fmla="*/ 3155347 w 6095524"/>
                <a:gd name="connsiteY72" fmla="*/ 1366742 h 1424940"/>
                <a:gd name="connsiteX73" fmla="*/ 3142869 w 6095524"/>
                <a:gd name="connsiteY73" fmla="*/ 1367409 h 1424940"/>
                <a:gd name="connsiteX74" fmla="*/ 3104578 w 6095524"/>
                <a:gd name="connsiteY74" fmla="*/ 1367981 h 1424940"/>
                <a:gd name="connsiteX75" fmla="*/ 3081337 w 6095524"/>
                <a:gd name="connsiteY75" fmla="*/ 1370838 h 1424940"/>
                <a:gd name="connsiteX76" fmla="*/ 3037047 w 6095524"/>
                <a:gd name="connsiteY76" fmla="*/ 1369124 h 1424940"/>
                <a:gd name="connsiteX77" fmla="*/ 3020663 w 6095524"/>
                <a:gd name="connsiteY77" fmla="*/ 1371600 h 1424940"/>
                <a:gd name="connsiteX78" fmla="*/ 2979230 w 6095524"/>
                <a:gd name="connsiteY78" fmla="*/ 1371886 h 1424940"/>
                <a:gd name="connsiteX79" fmla="*/ 2942082 w 6095524"/>
                <a:gd name="connsiteY79" fmla="*/ 1370457 h 1424940"/>
                <a:gd name="connsiteX80" fmla="*/ 2906268 w 6095524"/>
                <a:gd name="connsiteY80" fmla="*/ 1371219 h 1424940"/>
                <a:gd name="connsiteX81" fmla="*/ 2880646 w 6095524"/>
                <a:gd name="connsiteY81" fmla="*/ 1374362 h 1424940"/>
                <a:gd name="connsiteX82" fmla="*/ 2852833 w 6095524"/>
                <a:gd name="connsiteY82" fmla="*/ 1376267 h 1424940"/>
                <a:gd name="connsiteX83" fmla="*/ 2776157 w 6095524"/>
                <a:gd name="connsiteY83" fmla="*/ 1387602 h 1424940"/>
                <a:gd name="connsiteX84" fmla="*/ 2761965 w 6095524"/>
                <a:gd name="connsiteY84" fmla="*/ 1384840 h 1424940"/>
                <a:gd name="connsiteX85" fmla="*/ 2681383 w 6095524"/>
                <a:gd name="connsiteY85" fmla="*/ 1382268 h 1424940"/>
                <a:gd name="connsiteX86" fmla="*/ 2663857 w 6095524"/>
                <a:gd name="connsiteY86" fmla="*/ 1382459 h 1424940"/>
                <a:gd name="connsiteX87" fmla="*/ 2616803 w 6095524"/>
                <a:gd name="connsiteY87" fmla="*/ 1371219 h 1424940"/>
                <a:gd name="connsiteX88" fmla="*/ 2544223 w 6095524"/>
                <a:gd name="connsiteY88" fmla="*/ 1389031 h 1424940"/>
                <a:gd name="connsiteX89" fmla="*/ 2476309 w 6095524"/>
                <a:gd name="connsiteY89" fmla="*/ 1411319 h 1424940"/>
                <a:gd name="connsiteX90" fmla="*/ 2467737 w 6095524"/>
                <a:gd name="connsiteY90" fmla="*/ 1414177 h 1424940"/>
                <a:gd name="connsiteX91" fmla="*/ 2443353 w 6095524"/>
                <a:gd name="connsiteY91" fmla="*/ 1419035 h 1424940"/>
                <a:gd name="connsiteX92" fmla="*/ 2413159 w 6095524"/>
                <a:gd name="connsiteY92" fmla="*/ 1420749 h 1424940"/>
                <a:gd name="connsiteX93" fmla="*/ 2374868 w 6095524"/>
                <a:gd name="connsiteY93" fmla="*/ 1424940 h 1424940"/>
                <a:gd name="connsiteX94" fmla="*/ 2344198 w 6095524"/>
                <a:gd name="connsiteY94" fmla="*/ 1419701 h 1424940"/>
                <a:gd name="connsiteX95" fmla="*/ 2301335 w 6095524"/>
                <a:gd name="connsiteY95" fmla="*/ 1411891 h 1424940"/>
                <a:gd name="connsiteX96" fmla="*/ 2260949 w 6095524"/>
                <a:gd name="connsiteY96" fmla="*/ 1404461 h 1424940"/>
                <a:gd name="connsiteX97" fmla="*/ 2248186 w 6095524"/>
                <a:gd name="connsiteY97" fmla="*/ 1413224 h 1424940"/>
                <a:gd name="connsiteX98" fmla="*/ 2228469 w 6095524"/>
                <a:gd name="connsiteY98" fmla="*/ 1420844 h 1424940"/>
                <a:gd name="connsiteX99" fmla="*/ 2206562 w 6095524"/>
                <a:gd name="connsiteY99" fmla="*/ 1411700 h 1424940"/>
                <a:gd name="connsiteX100" fmla="*/ 2155317 w 6095524"/>
                <a:gd name="connsiteY100" fmla="*/ 1392746 h 1424940"/>
                <a:gd name="connsiteX101" fmla="*/ 2122932 w 6095524"/>
                <a:gd name="connsiteY101" fmla="*/ 1391888 h 1424940"/>
                <a:gd name="connsiteX102" fmla="*/ 2052542 w 6095524"/>
                <a:gd name="connsiteY102" fmla="*/ 1383792 h 1424940"/>
                <a:gd name="connsiteX103" fmla="*/ 2006537 w 6095524"/>
                <a:gd name="connsiteY103" fmla="*/ 1372267 h 1424940"/>
                <a:gd name="connsiteX104" fmla="*/ 1973486 w 6095524"/>
                <a:gd name="connsiteY104" fmla="*/ 1359218 h 1424940"/>
                <a:gd name="connsiteX105" fmla="*/ 1926146 w 6095524"/>
                <a:gd name="connsiteY105" fmla="*/ 1342168 h 1424940"/>
                <a:gd name="connsiteX106" fmla="*/ 1878616 w 6095524"/>
                <a:gd name="connsiteY106" fmla="*/ 1333310 h 1424940"/>
                <a:gd name="connsiteX107" fmla="*/ 1844231 w 6095524"/>
                <a:gd name="connsiteY107" fmla="*/ 1322165 h 1424940"/>
                <a:gd name="connsiteX108" fmla="*/ 1802225 w 6095524"/>
                <a:gd name="connsiteY108" fmla="*/ 1314545 h 1424940"/>
                <a:gd name="connsiteX109" fmla="*/ 1766983 w 6095524"/>
                <a:gd name="connsiteY109" fmla="*/ 1314260 h 1424940"/>
                <a:gd name="connsiteX110" fmla="*/ 1711738 w 6095524"/>
                <a:gd name="connsiteY110" fmla="*/ 1315593 h 1424940"/>
                <a:gd name="connsiteX111" fmla="*/ 1644111 w 6095524"/>
                <a:gd name="connsiteY111" fmla="*/ 1292543 h 1424940"/>
                <a:gd name="connsiteX112" fmla="*/ 1616774 w 6095524"/>
                <a:gd name="connsiteY112" fmla="*/ 1287399 h 1424940"/>
                <a:gd name="connsiteX113" fmla="*/ 1591056 w 6095524"/>
                <a:gd name="connsiteY113" fmla="*/ 1285018 h 1424940"/>
                <a:gd name="connsiteX114" fmla="*/ 1536478 w 6095524"/>
                <a:gd name="connsiteY114" fmla="*/ 1269683 h 1424940"/>
                <a:gd name="connsiteX115" fmla="*/ 1514285 w 6095524"/>
                <a:gd name="connsiteY115" fmla="*/ 1264634 h 1424940"/>
                <a:gd name="connsiteX116" fmla="*/ 1483233 w 6095524"/>
                <a:gd name="connsiteY116" fmla="*/ 1264730 h 1424940"/>
                <a:gd name="connsiteX117" fmla="*/ 1426750 w 6095524"/>
                <a:gd name="connsiteY117" fmla="*/ 1257681 h 1424940"/>
                <a:gd name="connsiteX118" fmla="*/ 1370362 w 6095524"/>
                <a:gd name="connsiteY118" fmla="*/ 1237107 h 1424940"/>
                <a:gd name="connsiteX119" fmla="*/ 1346454 w 6095524"/>
                <a:gd name="connsiteY119" fmla="*/ 1239107 h 1424940"/>
                <a:gd name="connsiteX120" fmla="*/ 1337882 w 6095524"/>
                <a:gd name="connsiteY120" fmla="*/ 1238631 h 1424940"/>
                <a:gd name="connsiteX121" fmla="*/ 1260825 w 6095524"/>
                <a:gd name="connsiteY121" fmla="*/ 1227296 h 1424940"/>
                <a:gd name="connsiteX122" fmla="*/ 1253109 w 6095524"/>
                <a:gd name="connsiteY122" fmla="*/ 1226058 h 1424940"/>
                <a:gd name="connsiteX123" fmla="*/ 1216915 w 6095524"/>
                <a:gd name="connsiteY123" fmla="*/ 1215962 h 1424940"/>
                <a:gd name="connsiteX124" fmla="*/ 1125664 w 6095524"/>
                <a:gd name="connsiteY124" fmla="*/ 1209675 h 1424940"/>
                <a:gd name="connsiteX125" fmla="*/ 1120045 w 6095524"/>
                <a:gd name="connsiteY125" fmla="*/ 1208913 h 1424940"/>
                <a:gd name="connsiteX126" fmla="*/ 1089469 w 6095524"/>
                <a:gd name="connsiteY126" fmla="*/ 1213961 h 1424940"/>
                <a:gd name="connsiteX127" fmla="*/ 1074325 w 6095524"/>
                <a:gd name="connsiteY127" fmla="*/ 1221105 h 1424940"/>
                <a:gd name="connsiteX128" fmla="*/ 1050703 w 6095524"/>
                <a:gd name="connsiteY128" fmla="*/ 1228535 h 1424940"/>
                <a:gd name="connsiteX129" fmla="*/ 1026700 w 6095524"/>
                <a:gd name="connsiteY129" fmla="*/ 1231297 h 1424940"/>
                <a:gd name="connsiteX130" fmla="*/ 986409 w 6095524"/>
                <a:gd name="connsiteY130" fmla="*/ 1220057 h 1424940"/>
                <a:gd name="connsiteX131" fmla="*/ 971741 w 6095524"/>
                <a:gd name="connsiteY131" fmla="*/ 1218914 h 1424940"/>
                <a:gd name="connsiteX132" fmla="*/ 939070 w 6095524"/>
                <a:gd name="connsiteY132" fmla="*/ 1213485 h 1424940"/>
                <a:gd name="connsiteX133" fmla="*/ 910495 w 6095524"/>
                <a:gd name="connsiteY133" fmla="*/ 1213866 h 1424940"/>
                <a:gd name="connsiteX134" fmla="*/ 887540 w 6095524"/>
                <a:gd name="connsiteY134" fmla="*/ 1222534 h 1424940"/>
                <a:gd name="connsiteX135" fmla="*/ 854202 w 6095524"/>
                <a:gd name="connsiteY135" fmla="*/ 1224248 h 1424940"/>
                <a:gd name="connsiteX136" fmla="*/ 832675 w 6095524"/>
                <a:gd name="connsiteY136" fmla="*/ 1217962 h 1424940"/>
                <a:gd name="connsiteX137" fmla="*/ 828294 w 6095524"/>
                <a:gd name="connsiteY137" fmla="*/ 1217105 h 1424940"/>
                <a:gd name="connsiteX138" fmla="*/ 772001 w 6095524"/>
                <a:gd name="connsiteY138" fmla="*/ 1216723 h 1424940"/>
                <a:gd name="connsiteX139" fmla="*/ 701707 w 6095524"/>
                <a:gd name="connsiteY139" fmla="*/ 1235678 h 1424940"/>
                <a:gd name="connsiteX140" fmla="*/ 690086 w 6095524"/>
                <a:gd name="connsiteY140" fmla="*/ 1239679 h 1424940"/>
                <a:gd name="connsiteX141" fmla="*/ 633412 w 6095524"/>
                <a:gd name="connsiteY141" fmla="*/ 1246632 h 1424940"/>
                <a:gd name="connsiteX142" fmla="*/ 603028 w 6095524"/>
                <a:gd name="connsiteY142" fmla="*/ 1253681 h 1424940"/>
                <a:gd name="connsiteX143" fmla="*/ 581120 w 6095524"/>
                <a:gd name="connsiteY143" fmla="*/ 1254062 h 1424940"/>
                <a:gd name="connsiteX144" fmla="*/ 554642 w 6095524"/>
                <a:gd name="connsiteY144" fmla="*/ 1266539 h 1424940"/>
                <a:gd name="connsiteX145" fmla="*/ 545973 w 6095524"/>
                <a:gd name="connsiteY145" fmla="*/ 1271969 h 1424940"/>
                <a:gd name="connsiteX146" fmla="*/ 535591 w 6095524"/>
                <a:gd name="connsiteY146" fmla="*/ 1275207 h 1424940"/>
                <a:gd name="connsiteX147" fmla="*/ 488538 w 6095524"/>
                <a:gd name="connsiteY147" fmla="*/ 1285494 h 1424940"/>
                <a:gd name="connsiteX148" fmla="*/ 480155 w 6095524"/>
                <a:gd name="connsiteY148" fmla="*/ 1291304 h 1424940"/>
                <a:gd name="connsiteX149" fmla="*/ 474535 w 6095524"/>
                <a:gd name="connsiteY149" fmla="*/ 1294924 h 1424940"/>
                <a:gd name="connsiteX150" fmla="*/ 428816 w 6095524"/>
                <a:gd name="connsiteY150" fmla="*/ 1301020 h 1424940"/>
                <a:gd name="connsiteX151" fmla="*/ 400241 w 6095524"/>
                <a:gd name="connsiteY151" fmla="*/ 1318260 h 1424940"/>
                <a:gd name="connsiteX152" fmla="*/ 392431 w 6095524"/>
                <a:gd name="connsiteY152" fmla="*/ 1325594 h 1424940"/>
                <a:gd name="connsiteX153" fmla="*/ 365093 w 6095524"/>
                <a:gd name="connsiteY153" fmla="*/ 1336643 h 1424940"/>
                <a:gd name="connsiteX154" fmla="*/ 273177 w 6095524"/>
                <a:gd name="connsiteY154" fmla="*/ 1357884 h 1424940"/>
                <a:gd name="connsiteX155" fmla="*/ 246888 w 6095524"/>
                <a:gd name="connsiteY155" fmla="*/ 1350359 h 1424940"/>
                <a:gd name="connsiteX156" fmla="*/ 196977 w 6095524"/>
                <a:gd name="connsiteY156" fmla="*/ 1370552 h 1424940"/>
                <a:gd name="connsiteX157" fmla="*/ 153352 w 6095524"/>
                <a:gd name="connsiteY157" fmla="*/ 1381982 h 1424940"/>
                <a:gd name="connsiteX158" fmla="*/ 137160 w 6095524"/>
                <a:gd name="connsiteY158" fmla="*/ 1384745 h 1424940"/>
                <a:gd name="connsiteX159" fmla="*/ 85917 w 6095524"/>
                <a:gd name="connsiteY159" fmla="*/ 1389793 h 1424940"/>
                <a:gd name="connsiteX160" fmla="*/ 59532 w 6095524"/>
                <a:gd name="connsiteY160" fmla="*/ 1401223 h 1424940"/>
                <a:gd name="connsiteX161" fmla="*/ 30325 w 6095524"/>
                <a:gd name="connsiteY161" fmla="*/ 1409974 h 1424940"/>
                <a:gd name="connsiteX162" fmla="*/ 0 w 6095524"/>
                <a:gd name="connsiteY162" fmla="*/ 1412360 h 1424940"/>
                <a:gd name="connsiteX163" fmla="*/ 0 w 6095524"/>
                <a:gd name="connsiteY163" fmla="*/ 1058622 h 1424940"/>
                <a:gd name="connsiteX164" fmla="*/ 17145 w 6095524"/>
                <a:gd name="connsiteY164" fmla="*/ 1060228 h 1424940"/>
                <a:gd name="connsiteX165" fmla="*/ 44672 w 6095524"/>
                <a:gd name="connsiteY165" fmla="*/ 1066324 h 1424940"/>
                <a:gd name="connsiteX166" fmla="*/ 84677 w 6095524"/>
                <a:gd name="connsiteY166" fmla="*/ 1076230 h 1424940"/>
                <a:gd name="connsiteX167" fmla="*/ 132017 w 6095524"/>
                <a:gd name="connsiteY167" fmla="*/ 1064990 h 1424940"/>
                <a:gd name="connsiteX168" fmla="*/ 136779 w 6095524"/>
                <a:gd name="connsiteY168" fmla="*/ 1060323 h 1424940"/>
                <a:gd name="connsiteX169" fmla="*/ 187547 w 6095524"/>
                <a:gd name="connsiteY169" fmla="*/ 1049179 h 1424940"/>
                <a:gd name="connsiteX170" fmla="*/ 270891 w 6095524"/>
                <a:gd name="connsiteY170" fmla="*/ 1036415 h 1424940"/>
                <a:gd name="connsiteX171" fmla="*/ 276320 w 6095524"/>
                <a:gd name="connsiteY171" fmla="*/ 1035558 h 1424940"/>
                <a:gd name="connsiteX172" fmla="*/ 323755 w 6095524"/>
                <a:gd name="connsiteY172" fmla="*/ 1061561 h 1424940"/>
                <a:gd name="connsiteX173" fmla="*/ 361855 w 6095524"/>
                <a:gd name="connsiteY173" fmla="*/ 1057942 h 1424940"/>
                <a:gd name="connsiteX174" fmla="*/ 379571 w 6095524"/>
                <a:gd name="connsiteY174" fmla="*/ 1039939 h 1424940"/>
                <a:gd name="connsiteX175" fmla="*/ 430530 w 6095524"/>
                <a:gd name="connsiteY175" fmla="*/ 1025747 h 1424940"/>
                <a:gd name="connsiteX176" fmla="*/ 493300 w 6095524"/>
                <a:gd name="connsiteY176" fmla="*/ 1027176 h 1424940"/>
                <a:gd name="connsiteX177" fmla="*/ 537782 w 6095524"/>
                <a:gd name="connsiteY177" fmla="*/ 1025366 h 1424940"/>
                <a:gd name="connsiteX178" fmla="*/ 562166 w 6095524"/>
                <a:gd name="connsiteY178" fmla="*/ 1015746 h 1424940"/>
                <a:gd name="connsiteX179" fmla="*/ 579596 w 6095524"/>
                <a:gd name="connsiteY179" fmla="*/ 1016699 h 1424940"/>
                <a:gd name="connsiteX180" fmla="*/ 612362 w 6095524"/>
                <a:gd name="connsiteY180" fmla="*/ 1023557 h 1424940"/>
                <a:gd name="connsiteX181" fmla="*/ 716090 w 6095524"/>
                <a:gd name="connsiteY181" fmla="*/ 1031653 h 1424940"/>
                <a:gd name="connsiteX182" fmla="*/ 758381 w 6095524"/>
                <a:gd name="connsiteY182" fmla="*/ 1018985 h 1424940"/>
                <a:gd name="connsiteX183" fmla="*/ 771049 w 6095524"/>
                <a:gd name="connsiteY183" fmla="*/ 1018699 h 1424940"/>
                <a:gd name="connsiteX184" fmla="*/ 799433 w 6095524"/>
                <a:gd name="connsiteY184" fmla="*/ 1023652 h 1424940"/>
                <a:gd name="connsiteX185" fmla="*/ 858012 w 6095524"/>
                <a:gd name="connsiteY185" fmla="*/ 1020318 h 1424940"/>
                <a:gd name="connsiteX186" fmla="*/ 879634 w 6095524"/>
                <a:gd name="connsiteY186" fmla="*/ 1015270 h 1424940"/>
                <a:gd name="connsiteX187" fmla="*/ 891635 w 6095524"/>
                <a:gd name="connsiteY187" fmla="*/ 1012031 h 1424940"/>
                <a:gd name="connsiteX188" fmla="*/ 953262 w 6095524"/>
                <a:gd name="connsiteY188" fmla="*/ 1003078 h 1424940"/>
                <a:gd name="connsiteX189" fmla="*/ 980694 w 6095524"/>
                <a:gd name="connsiteY189" fmla="*/ 993458 h 1424940"/>
                <a:gd name="connsiteX190" fmla="*/ 988124 w 6095524"/>
                <a:gd name="connsiteY190" fmla="*/ 992029 h 1424940"/>
                <a:gd name="connsiteX191" fmla="*/ 1028795 w 6095524"/>
                <a:gd name="connsiteY191" fmla="*/ 996029 h 1424940"/>
                <a:gd name="connsiteX192" fmla="*/ 1059275 w 6095524"/>
                <a:gd name="connsiteY192" fmla="*/ 1011555 h 1424940"/>
                <a:gd name="connsiteX193" fmla="*/ 1065181 w 6095524"/>
                <a:gd name="connsiteY193" fmla="*/ 1016794 h 1424940"/>
                <a:gd name="connsiteX194" fmla="*/ 1150144 w 6095524"/>
                <a:gd name="connsiteY194" fmla="*/ 1014984 h 1424940"/>
                <a:gd name="connsiteX195" fmla="*/ 1163193 w 6095524"/>
                <a:gd name="connsiteY195" fmla="*/ 1012793 h 1424940"/>
                <a:gd name="connsiteX196" fmla="*/ 1226249 w 6095524"/>
                <a:gd name="connsiteY196" fmla="*/ 1021937 h 1424940"/>
                <a:gd name="connsiteX197" fmla="*/ 1244632 w 6095524"/>
                <a:gd name="connsiteY197" fmla="*/ 1023747 h 1424940"/>
                <a:gd name="connsiteX198" fmla="*/ 1310545 w 6095524"/>
                <a:gd name="connsiteY198" fmla="*/ 1031939 h 1424940"/>
                <a:gd name="connsiteX199" fmla="*/ 1319879 w 6095524"/>
                <a:gd name="connsiteY199" fmla="*/ 1024319 h 1424940"/>
                <a:gd name="connsiteX200" fmla="*/ 1346740 w 6095524"/>
                <a:gd name="connsiteY200" fmla="*/ 1005173 h 1424940"/>
                <a:gd name="connsiteX201" fmla="*/ 1399699 w 6095524"/>
                <a:gd name="connsiteY201" fmla="*/ 988219 h 1424940"/>
                <a:gd name="connsiteX202" fmla="*/ 1414082 w 6095524"/>
                <a:gd name="connsiteY202" fmla="*/ 989171 h 1424940"/>
                <a:gd name="connsiteX203" fmla="*/ 1450467 w 6095524"/>
                <a:gd name="connsiteY203" fmla="*/ 1017461 h 1424940"/>
                <a:gd name="connsiteX204" fmla="*/ 1468184 w 6095524"/>
                <a:gd name="connsiteY204" fmla="*/ 1028795 h 1424940"/>
                <a:gd name="connsiteX205" fmla="*/ 1518476 w 6095524"/>
                <a:gd name="connsiteY205" fmla="*/ 1049655 h 1424940"/>
                <a:gd name="connsiteX206" fmla="*/ 1522667 w 6095524"/>
                <a:gd name="connsiteY206" fmla="*/ 1053465 h 1424940"/>
                <a:gd name="connsiteX207" fmla="*/ 1559814 w 6095524"/>
                <a:gd name="connsiteY207" fmla="*/ 1098709 h 1424940"/>
                <a:gd name="connsiteX208" fmla="*/ 1568196 w 6095524"/>
                <a:gd name="connsiteY208" fmla="*/ 1106424 h 1424940"/>
                <a:gd name="connsiteX209" fmla="*/ 1578293 w 6095524"/>
                <a:gd name="connsiteY209" fmla="*/ 1118426 h 1424940"/>
                <a:gd name="connsiteX210" fmla="*/ 1609820 w 6095524"/>
                <a:gd name="connsiteY210" fmla="*/ 1141667 h 1424940"/>
                <a:gd name="connsiteX211" fmla="*/ 1648873 w 6095524"/>
                <a:gd name="connsiteY211" fmla="*/ 1149096 h 1424940"/>
                <a:gd name="connsiteX212" fmla="*/ 1696022 w 6095524"/>
                <a:gd name="connsiteY212" fmla="*/ 1160431 h 1424940"/>
                <a:gd name="connsiteX213" fmla="*/ 1715739 w 6095524"/>
                <a:gd name="connsiteY213" fmla="*/ 1168051 h 1424940"/>
                <a:gd name="connsiteX214" fmla="*/ 1768602 w 6095524"/>
                <a:gd name="connsiteY214" fmla="*/ 1182529 h 1424940"/>
                <a:gd name="connsiteX215" fmla="*/ 1806321 w 6095524"/>
                <a:gd name="connsiteY215" fmla="*/ 1194721 h 1424940"/>
                <a:gd name="connsiteX216" fmla="*/ 1860709 w 6095524"/>
                <a:gd name="connsiteY216" fmla="*/ 1201865 h 1424940"/>
                <a:gd name="connsiteX217" fmla="*/ 1887093 w 6095524"/>
                <a:gd name="connsiteY217" fmla="*/ 1202150 h 1424940"/>
                <a:gd name="connsiteX218" fmla="*/ 1935575 w 6095524"/>
                <a:gd name="connsiteY218" fmla="*/ 1238726 h 1424940"/>
                <a:gd name="connsiteX219" fmla="*/ 1974247 w 6095524"/>
                <a:gd name="connsiteY219" fmla="*/ 1262920 h 1424940"/>
                <a:gd name="connsiteX220" fmla="*/ 2014919 w 6095524"/>
                <a:gd name="connsiteY220" fmla="*/ 1251204 h 1424940"/>
                <a:gd name="connsiteX221" fmla="*/ 2025968 w 6095524"/>
                <a:gd name="connsiteY221" fmla="*/ 1240155 h 1424940"/>
                <a:gd name="connsiteX222" fmla="*/ 2092643 w 6095524"/>
                <a:gd name="connsiteY222" fmla="*/ 1229678 h 1424940"/>
                <a:gd name="connsiteX223" fmla="*/ 2187893 w 6095524"/>
                <a:gd name="connsiteY223" fmla="*/ 1229297 h 1424940"/>
                <a:gd name="connsiteX224" fmla="*/ 2346294 w 6095524"/>
                <a:gd name="connsiteY224" fmla="*/ 1205484 h 1424940"/>
                <a:gd name="connsiteX225" fmla="*/ 2373916 w 6095524"/>
                <a:gd name="connsiteY225" fmla="*/ 1194435 h 1424940"/>
                <a:gd name="connsiteX226" fmla="*/ 2404967 w 6095524"/>
                <a:gd name="connsiteY226" fmla="*/ 1191673 h 1424940"/>
                <a:gd name="connsiteX227" fmla="*/ 2416874 w 6095524"/>
                <a:gd name="connsiteY227" fmla="*/ 1198436 h 1424940"/>
                <a:gd name="connsiteX228" fmla="*/ 2468975 w 6095524"/>
                <a:gd name="connsiteY228" fmla="*/ 1208532 h 1424940"/>
                <a:gd name="connsiteX229" fmla="*/ 2478882 w 6095524"/>
                <a:gd name="connsiteY229" fmla="*/ 1208723 h 1424940"/>
                <a:gd name="connsiteX230" fmla="*/ 2512791 w 6095524"/>
                <a:gd name="connsiteY230" fmla="*/ 1204436 h 1424940"/>
                <a:gd name="connsiteX231" fmla="*/ 2544223 w 6095524"/>
                <a:gd name="connsiteY231" fmla="*/ 1201960 h 1424940"/>
                <a:gd name="connsiteX232" fmla="*/ 2623471 w 6095524"/>
                <a:gd name="connsiteY232" fmla="*/ 1210056 h 1424940"/>
                <a:gd name="connsiteX233" fmla="*/ 2684241 w 6095524"/>
                <a:gd name="connsiteY233" fmla="*/ 1208151 h 1424940"/>
                <a:gd name="connsiteX234" fmla="*/ 2712244 w 6095524"/>
                <a:gd name="connsiteY234" fmla="*/ 1210056 h 1424940"/>
                <a:gd name="connsiteX235" fmla="*/ 2728055 w 6095524"/>
                <a:gd name="connsiteY235" fmla="*/ 1212914 h 1424940"/>
                <a:gd name="connsiteX236" fmla="*/ 2763869 w 6095524"/>
                <a:gd name="connsiteY236" fmla="*/ 1232821 h 1424940"/>
                <a:gd name="connsiteX237" fmla="*/ 2783491 w 6095524"/>
                <a:gd name="connsiteY237" fmla="*/ 1237298 h 1424940"/>
                <a:gd name="connsiteX238" fmla="*/ 2842546 w 6095524"/>
                <a:gd name="connsiteY238" fmla="*/ 1236917 h 1424940"/>
                <a:gd name="connsiteX239" fmla="*/ 2931128 w 6095524"/>
                <a:gd name="connsiteY239" fmla="*/ 1206913 h 1424940"/>
                <a:gd name="connsiteX240" fmla="*/ 2940368 w 6095524"/>
                <a:gd name="connsiteY240" fmla="*/ 1202912 h 1424940"/>
                <a:gd name="connsiteX241" fmla="*/ 2985421 w 6095524"/>
                <a:gd name="connsiteY241" fmla="*/ 1197959 h 1424940"/>
                <a:gd name="connsiteX242" fmla="*/ 3015996 w 6095524"/>
                <a:gd name="connsiteY242" fmla="*/ 1204722 h 1424940"/>
                <a:gd name="connsiteX243" fmla="*/ 3057621 w 6095524"/>
                <a:gd name="connsiteY243" fmla="*/ 1218724 h 1424940"/>
                <a:gd name="connsiteX244" fmla="*/ 3095054 w 6095524"/>
                <a:gd name="connsiteY244" fmla="*/ 1230440 h 1424940"/>
                <a:gd name="connsiteX245" fmla="*/ 3122295 w 6095524"/>
                <a:gd name="connsiteY245" fmla="*/ 1243679 h 1424940"/>
                <a:gd name="connsiteX246" fmla="*/ 3184589 w 6095524"/>
                <a:gd name="connsiteY246" fmla="*/ 1253395 h 1424940"/>
                <a:gd name="connsiteX247" fmla="*/ 3191066 w 6095524"/>
                <a:gd name="connsiteY247" fmla="*/ 1255014 h 1424940"/>
                <a:gd name="connsiteX248" fmla="*/ 3237929 w 6095524"/>
                <a:gd name="connsiteY248" fmla="*/ 1243203 h 1424940"/>
                <a:gd name="connsiteX249" fmla="*/ 3294221 w 6095524"/>
                <a:gd name="connsiteY249" fmla="*/ 1231202 h 1424940"/>
                <a:gd name="connsiteX250" fmla="*/ 3314319 w 6095524"/>
                <a:gd name="connsiteY250" fmla="*/ 1235297 h 1424940"/>
                <a:gd name="connsiteX251" fmla="*/ 3341846 w 6095524"/>
                <a:gd name="connsiteY251" fmla="*/ 1241108 h 1424940"/>
                <a:gd name="connsiteX252" fmla="*/ 3367373 w 6095524"/>
                <a:gd name="connsiteY252" fmla="*/ 1238060 h 1424940"/>
                <a:gd name="connsiteX253" fmla="*/ 3382899 w 6095524"/>
                <a:gd name="connsiteY253" fmla="*/ 1237774 h 1424940"/>
                <a:gd name="connsiteX254" fmla="*/ 3453765 w 6095524"/>
                <a:gd name="connsiteY254" fmla="*/ 1273397 h 1424940"/>
                <a:gd name="connsiteX255" fmla="*/ 3471767 w 6095524"/>
                <a:gd name="connsiteY255" fmla="*/ 1276350 h 1424940"/>
                <a:gd name="connsiteX256" fmla="*/ 3481959 w 6095524"/>
                <a:gd name="connsiteY256" fmla="*/ 1280732 h 1424940"/>
                <a:gd name="connsiteX257" fmla="*/ 3543396 w 6095524"/>
                <a:gd name="connsiteY257" fmla="*/ 1324928 h 1424940"/>
                <a:gd name="connsiteX258" fmla="*/ 3569494 w 6095524"/>
                <a:gd name="connsiteY258" fmla="*/ 1333881 h 1424940"/>
                <a:gd name="connsiteX259" fmla="*/ 3598164 w 6095524"/>
                <a:gd name="connsiteY259" fmla="*/ 1332071 h 1424940"/>
                <a:gd name="connsiteX260" fmla="*/ 3614738 w 6095524"/>
                <a:gd name="connsiteY260" fmla="*/ 1328833 h 1424940"/>
                <a:gd name="connsiteX261" fmla="*/ 3655886 w 6095524"/>
                <a:gd name="connsiteY261" fmla="*/ 1300734 h 1424940"/>
                <a:gd name="connsiteX262" fmla="*/ 3679317 w 6095524"/>
                <a:gd name="connsiteY262" fmla="*/ 1301687 h 1424940"/>
                <a:gd name="connsiteX263" fmla="*/ 3715893 w 6095524"/>
                <a:gd name="connsiteY263" fmla="*/ 1321022 h 1424940"/>
                <a:gd name="connsiteX264" fmla="*/ 3782282 w 6095524"/>
                <a:gd name="connsiteY264" fmla="*/ 1329690 h 1424940"/>
                <a:gd name="connsiteX265" fmla="*/ 3816001 w 6095524"/>
                <a:gd name="connsiteY265" fmla="*/ 1302639 h 1424940"/>
                <a:gd name="connsiteX266" fmla="*/ 3833431 w 6095524"/>
                <a:gd name="connsiteY266" fmla="*/ 1276636 h 1424940"/>
                <a:gd name="connsiteX267" fmla="*/ 3883819 w 6095524"/>
                <a:gd name="connsiteY267" fmla="*/ 1246442 h 1424940"/>
                <a:gd name="connsiteX268" fmla="*/ 3895821 w 6095524"/>
                <a:gd name="connsiteY268" fmla="*/ 1257681 h 1424940"/>
                <a:gd name="connsiteX269" fmla="*/ 3932778 w 6095524"/>
                <a:gd name="connsiteY269" fmla="*/ 1262444 h 1424940"/>
                <a:gd name="connsiteX270" fmla="*/ 3972782 w 6095524"/>
                <a:gd name="connsiteY270" fmla="*/ 1262063 h 1424940"/>
                <a:gd name="connsiteX271" fmla="*/ 4042505 w 6095524"/>
                <a:gd name="connsiteY271" fmla="*/ 1267111 h 1424940"/>
                <a:gd name="connsiteX272" fmla="*/ 4088892 w 6095524"/>
                <a:gd name="connsiteY272" fmla="*/ 1238250 h 1424940"/>
                <a:gd name="connsiteX273" fmla="*/ 4106609 w 6095524"/>
                <a:gd name="connsiteY273" fmla="*/ 1226344 h 1424940"/>
                <a:gd name="connsiteX274" fmla="*/ 4123182 w 6095524"/>
                <a:gd name="connsiteY274" fmla="*/ 1218724 h 1424940"/>
                <a:gd name="connsiteX275" fmla="*/ 4142328 w 6095524"/>
                <a:gd name="connsiteY275" fmla="*/ 1214438 h 1424940"/>
                <a:gd name="connsiteX276" fmla="*/ 4188524 w 6095524"/>
                <a:gd name="connsiteY276" fmla="*/ 1198245 h 1424940"/>
                <a:gd name="connsiteX277" fmla="*/ 4213860 w 6095524"/>
                <a:gd name="connsiteY277" fmla="*/ 1182338 h 1424940"/>
                <a:gd name="connsiteX278" fmla="*/ 4270820 w 6095524"/>
                <a:gd name="connsiteY278" fmla="*/ 1167003 h 1424940"/>
                <a:gd name="connsiteX279" fmla="*/ 4309587 w 6095524"/>
                <a:gd name="connsiteY279" fmla="*/ 1153287 h 1424940"/>
                <a:gd name="connsiteX280" fmla="*/ 4350449 w 6095524"/>
                <a:gd name="connsiteY280" fmla="*/ 1129665 h 1424940"/>
                <a:gd name="connsiteX281" fmla="*/ 4356164 w 6095524"/>
                <a:gd name="connsiteY281" fmla="*/ 1126046 h 1424940"/>
                <a:gd name="connsiteX282" fmla="*/ 4369880 w 6095524"/>
                <a:gd name="connsiteY282" fmla="*/ 1110520 h 1424940"/>
                <a:gd name="connsiteX283" fmla="*/ 4389787 w 6095524"/>
                <a:gd name="connsiteY283" fmla="*/ 1057085 h 1424940"/>
                <a:gd name="connsiteX284" fmla="*/ 4395502 w 6095524"/>
                <a:gd name="connsiteY284" fmla="*/ 1046226 h 1424940"/>
                <a:gd name="connsiteX285" fmla="*/ 4447413 w 6095524"/>
                <a:gd name="connsiteY285" fmla="*/ 1009650 h 1424940"/>
                <a:gd name="connsiteX286" fmla="*/ 4466654 w 6095524"/>
                <a:gd name="connsiteY286" fmla="*/ 1013079 h 1424940"/>
                <a:gd name="connsiteX287" fmla="*/ 4487894 w 6095524"/>
                <a:gd name="connsiteY287" fmla="*/ 1025081 h 1424940"/>
                <a:gd name="connsiteX288" fmla="*/ 4534472 w 6095524"/>
                <a:gd name="connsiteY288" fmla="*/ 1028224 h 1424940"/>
                <a:gd name="connsiteX289" fmla="*/ 4551903 w 6095524"/>
                <a:gd name="connsiteY289" fmla="*/ 1022033 h 1424940"/>
                <a:gd name="connsiteX290" fmla="*/ 4582382 w 6095524"/>
                <a:gd name="connsiteY290" fmla="*/ 1005364 h 1424940"/>
                <a:gd name="connsiteX291" fmla="*/ 4605909 w 6095524"/>
                <a:gd name="connsiteY291" fmla="*/ 979551 h 1424940"/>
                <a:gd name="connsiteX292" fmla="*/ 4640104 w 6095524"/>
                <a:gd name="connsiteY292" fmla="*/ 936879 h 1424940"/>
                <a:gd name="connsiteX293" fmla="*/ 4705731 w 6095524"/>
                <a:gd name="connsiteY293" fmla="*/ 920591 h 1424940"/>
                <a:gd name="connsiteX294" fmla="*/ 4730973 w 6095524"/>
                <a:gd name="connsiteY294" fmla="*/ 915162 h 1424940"/>
                <a:gd name="connsiteX295" fmla="*/ 4822794 w 6095524"/>
                <a:gd name="connsiteY295" fmla="*/ 892397 h 1424940"/>
                <a:gd name="connsiteX296" fmla="*/ 4830794 w 6095524"/>
                <a:gd name="connsiteY296" fmla="*/ 891635 h 1424940"/>
                <a:gd name="connsiteX297" fmla="*/ 4894421 w 6095524"/>
                <a:gd name="connsiteY297" fmla="*/ 865442 h 1424940"/>
                <a:gd name="connsiteX298" fmla="*/ 4909756 w 6095524"/>
                <a:gd name="connsiteY298" fmla="*/ 858964 h 1424940"/>
                <a:gd name="connsiteX299" fmla="*/ 4928521 w 6095524"/>
                <a:gd name="connsiteY299" fmla="*/ 842391 h 1424940"/>
                <a:gd name="connsiteX300" fmla="*/ 4945857 w 6095524"/>
                <a:gd name="connsiteY300" fmla="*/ 795623 h 1424940"/>
                <a:gd name="connsiteX301" fmla="*/ 4966145 w 6095524"/>
                <a:gd name="connsiteY301" fmla="*/ 774287 h 1424940"/>
                <a:gd name="connsiteX302" fmla="*/ 4980909 w 6095524"/>
                <a:gd name="connsiteY302" fmla="*/ 761333 h 1424940"/>
                <a:gd name="connsiteX303" fmla="*/ 4993862 w 6095524"/>
                <a:gd name="connsiteY303" fmla="*/ 741712 h 1424940"/>
                <a:gd name="connsiteX304" fmla="*/ 5006816 w 6095524"/>
                <a:gd name="connsiteY304" fmla="*/ 694754 h 1424940"/>
                <a:gd name="connsiteX305" fmla="*/ 5026724 w 6095524"/>
                <a:gd name="connsiteY305" fmla="*/ 653129 h 1424940"/>
                <a:gd name="connsiteX306" fmla="*/ 5062538 w 6095524"/>
                <a:gd name="connsiteY306" fmla="*/ 630079 h 1424940"/>
                <a:gd name="connsiteX307" fmla="*/ 5084731 w 6095524"/>
                <a:gd name="connsiteY307" fmla="*/ 617982 h 1424940"/>
                <a:gd name="connsiteX308" fmla="*/ 5172647 w 6095524"/>
                <a:gd name="connsiteY308" fmla="*/ 630174 h 1424940"/>
                <a:gd name="connsiteX309" fmla="*/ 5232654 w 6095524"/>
                <a:gd name="connsiteY309" fmla="*/ 642080 h 1424940"/>
                <a:gd name="connsiteX310" fmla="*/ 5252371 w 6095524"/>
                <a:gd name="connsiteY310" fmla="*/ 637508 h 1424940"/>
                <a:gd name="connsiteX311" fmla="*/ 5308092 w 6095524"/>
                <a:gd name="connsiteY311" fmla="*/ 598646 h 1424940"/>
                <a:gd name="connsiteX312" fmla="*/ 5363147 w 6095524"/>
                <a:gd name="connsiteY312" fmla="*/ 581311 h 1424940"/>
                <a:gd name="connsiteX313" fmla="*/ 5404580 w 6095524"/>
                <a:gd name="connsiteY313" fmla="*/ 576358 h 1424940"/>
                <a:gd name="connsiteX314" fmla="*/ 5440203 w 6095524"/>
                <a:gd name="connsiteY314" fmla="*/ 572548 h 1424940"/>
                <a:gd name="connsiteX315" fmla="*/ 5482971 w 6095524"/>
                <a:gd name="connsiteY315" fmla="*/ 561880 h 1424940"/>
                <a:gd name="connsiteX316" fmla="*/ 5507165 w 6095524"/>
                <a:gd name="connsiteY316" fmla="*/ 550259 h 1424940"/>
                <a:gd name="connsiteX317" fmla="*/ 5545645 w 6095524"/>
                <a:gd name="connsiteY317" fmla="*/ 533591 h 1424940"/>
                <a:gd name="connsiteX318" fmla="*/ 5585079 w 6095524"/>
                <a:gd name="connsiteY318" fmla="*/ 511969 h 1424940"/>
                <a:gd name="connsiteX319" fmla="*/ 5615368 w 6095524"/>
                <a:gd name="connsiteY319" fmla="*/ 481679 h 1424940"/>
                <a:gd name="connsiteX320" fmla="*/ 5631656 w 6095524"/>
                <a:gd name="connsiteY320" fmla="*/ 456152 h 1424940"/>
                <a:gd name="connsiteX321" fmla="*/ 5679377 w 6095524"/>
                <a:gd name="connsiteY321" fmla="*/ 419576 h 1424940"/>
                <a:gd name="connsiteX322" fmla="*/ 5722525 w 6095524"/>
                <a:gd name="connsiteY322" fmla="*/ 350615 h 1424940"/>
                <a:gd name="connsiteX323" fmla="*/ 5749576 w 6095524"/>
                <a:gd name="connsiteY323" fmla="*/ 321945 h 1424940"/>
                <a:gd name="connsiteX324" fmla="*/ 5764911 w 6095524"/>
                <a:gd name="connsiteY324" fmla="*/ 313849 h 1424940"/>
                <a:gd name="connsiteX325" fmla="*/ 5791009 w 6095524"/>
                <a:gd name="connsiteY325" fmla="*/ 293942 h 1424940"/>
                <a:gd name="connsiteX326" fmla="*/ 5806440 w 6095524"/>
                <a:gd name="connsiteY326" fmla="*/ 279178 h 1424940"/>
                <a:gd name="connsiteX327" fmla="*/ 5848636 w 6095524"/>
                <a:gd name="connsiteY327" fmla="*/ 224885 h 1424940"/>
                <a:gd name="connsiteX328" fmla="*/ 5861590 w 6095524"/>
                <a:gd name="connsiteY328" fmla="*/ 208788 h 1424940"/>
                <a:gd name="connsiteX329" fmla="*/ 5888355 w 6095524"/>
                <a:gd name="connsiteY329" fmla="*/ 181166 h 1424940"/>
                <a:gd name="connsiteX330" fmla="*/ 5900071 w 6095524"/>
                <a:gd name="connsiteY330" fmla="*/ 172784 h 1424940"/>
                <a:gd name="connsiteX331" fmla="*/ 5920740 w 6095524"/>
                <a:gd name="connsiteY331" fmla="*/ 150305 h 1424940"/>
                <a:gd name="connsiteX332" fmla="*/ 5969985 w 6095524"/>
                <a:gd name="connsiteY332" fmla="*/ 91345 h 1424940"/>
                <a:gd name="connsiteX333" fmla="*/ 5991130 w 6095524"/>
                <a:gd name="connsiteY333" fmla="*/ 58293 h 1424940"/>
                <a:gd name="connsiteX334" fmla="*/ 6033325 w 6095524"/>
                <a:gd name="connsiteY334" fmla="*/ 33909 h 1424940"/>
                <a:gd name="connsiteX335" fmla="*/ 6054376 w 6095524"/>
                <a:gd name="connsiteY335" fmla="*/ 20955 h 1424940"/>
                <a:gd name="connsiteX336" fmla="*/ 6095524 w 6095524"/>
                <a:gd name="connsiteY336" fmla="*/ 0 h 1424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</a:cxnLst>
              <a:rect l="l" t="t" r="r" b="b"/>
              <a:pathLst>
                <a:path w="6095524" h="1424940">
                  <a:moveTo>
                    <a:pt x="6095524" y="0"/>
                  </a:moveTo>
                  <a:cubicBezTo>
                    <a:pt x="6095524" y="7811"/>
                    <a:pt x="6095524" y="12573"/>
                    <a:pt x="6095524" y="17431"/>
                  </a:cubicBezTo>
                  <a:lnTo>
                    <a:pt x="6095524" y="216290"/>
                  </a:lnTo>
                  <a:lnTo>
                    <a:pt x="6079998" y="230600"/>
                  </a:lnTo>
                  <a:cubicBezTo>
                    <a:pt x="6058567" y="241363"/>
                    <a:pt x="6035706" y="251079"/>
                    <a:pt x="6012751" y="260699"/>
                  </a:cubicBezTo>
                  <a:cubicBezTo>
                    <a:pt x="6006084" y="263462"/>
                    <a:pt x="5998749" y="264986"/>
                    <a:pt x="5992749" y="268700"/>
                  </a:cubicBezTo>
                  <a:cubicBezTo>
                    <a:pt x="5965126" y="285655"/>
                    <a:pt x="5938361" y="303943"/>
                    <a:pt x="5910358" y="320231"/>
                  </a:cubicBezTo>
                  <a:cubicBezTo>
                    <a:pt x="5881497" y="337090"/>
                    <a:pt x="5855684" y="356997"/>
                    <a:pt x="5835777" y="383953"/>
                  </a:cubicBezTo>
                  <a:cubicBezTo>
                    <a:pt x="5817298" y="409004"/>
                    <a:pt x="5799391" y="434435"/>
                    <a:pt x="5781008" y="459581"/>
                  </a:cubicBezTo>
                  <a:cubicBezTo>
                    <a:pt x="5776341" y="465963"/>
                    <a:pt x="5772054" y="473488"/>
                    <a:pt x="5765673" y="477584"/>
                  </a:cubicBezTo>
                  <a:cubicBezTo>
                    <a:pt x="5752433" y="486156"/>
                    <a:pt x="5737955" y="493109"/>
                    <a:pt x="5723763" y="500158"/>
                  </a:cubicBezTo>
                  <a:cubicBezTo>
                    <a:pt x="5711571" y="506159"/>
                    <a:pt x="5698617" y="510635"/>
                    <a:pt x="5686711" y="517112"/>
                  </a:cubicBezTo>
                  <a:cubicBezTo>
                    <a:pt x="5677186" y="522256"/>
                    <a:pt x="5668708" y="529400"/>
                    <a:pt x="5659850" y="535877"/>
                  </a:cubicBezTo>
                  <a:cubicBezTo>
                    <a:pt x="5652135" y="541496"/>
                    <a:pt x="5643658" y="546354"/>
                    <a:pt x="5637181" y="553117"/>
                  </a:cubicBezTo>
                  <a:cubicBezTo>
                    <a:pt x="5621369" y="569500"/>
                    <a:pt x="5605462" y="585597"/>
                    <a:pt x="5585841" y="597694"/>
                  </a:cubicBezTo>
                  <a:cubicBezTo>
                    <a:pt x="5566505" y="609695"/>
                    <a:pt x="5548217" y="623126"/>
                    <a:pt x="5528977" y="635318"/>
                  </a:cubicBezTo>
                  <a:cubicBezTo>
                    <a:pt x="5510117" y="647224"/>
                    <a:pt x="5493067" y="660273"/>
                    <a:pt x="5483256" y="681419"/>
                  </a:cubicBezTo>
                  <a:cubicBezTo>
                    <a:pt x="5478875" y="690753"/>
                    <a:pt x="5472684" y="700945"/>
                    <a:pt x="5464397" y="706374"/>
                  </a:cubicBezTo>
                  <a:cubicBezTo>
                    <a:pt x="5452586" y="714089"/>
                    <a:pt x="5437632" y="716852"/>
                    <a:pt x="5424773" y="723424"/>
                  </a:cubicBezTo>
                  <a:cubicBezTo>
                    <a:pt x="5409628" y="731139"/>
                    <a:pt x="5392103" y="737807"/>
                    <a:pt x="5381815" y="750094"/>
                  </a:cubicBezTo>
                  <a:cubicBezTo>
                    <a:pt x="5372671" y="761048"/>
                    <a:pt x="5363432" y="769620"/>
                    <a:pt x="5351335" y="776573"/>
                  </a:cubicBezTo>
                  <a:cubicBezTo>
                    <a:pt x="5342858" y="781431"/>
                    <a:pt x="5336572" y="790289"/>
                    <a:pt x="5327809" y="794290"/>
                  </a:cubicBezTo>
                  <a:cubicBezTo>
                    <a:pt x="5316284" y="799624"/>
                    <a:pt x="5304663" y="803815"/>
                    <a:pt x="5294566" y="812102"/>
                  </a:cubicBezTo>
                  <a:cubicBezTo>
                    <a:pt x="5284089" y="820674"/>
                    <a:pt x="5272183" y="827437"/>
                    <a:pt x="5261229" y="835438"/>
                  </a:cubicBezTo>
                  <a:cubicBezTo>
                    <a:pt x="5255419" y="839724"/>
                    <a:pt x="5250656" y="845344"/>
                    <a:pt x="5245037" y="849821"/>
                  </a:cubicBezTo>
                  <a:cubicBezTo>
                    <a:pt x="5234750" y="858012"/>
                    <a:pt x="5224272" y="866013"/>
                    <a:pt x="5213699" y="873728"/>
                  </a:cubicBezTo>
                  <a:cubicBezTo>
                    <a:pt x="5203127" y="881444"/>
                    <a:pt x="5193030" y="890397"/>
                    <a:pt x="5181409" y="896017"/>
                  </a:cubicBezTo>
                  <a:cubicBezTo>
                    <a:pt x="5161598" y="905542"/>
                    <a:pt x="5139976" y="911257"/>
                    <a:pt x="5120735" y="921544"/>
                  </a:cubicBezTo>
                  <a:cubicBezTo>
                    <a:pt x="5101209" y="932021"/>
                    <a:pt x="5082826" y="945166"/>
                    <a:pt x="5065490" y="959072"/>
                  </a:cubicBezTo>
                  <a:cubicBezTo>
                    <a:pt x="5051774" y="970026"/>
                    <a:pt x="5038916" y="980885"/>
                    <a:pt x="5021675" y="986504"/>
                  </a:cubicBezTo>
                  <a:cubicBezTo>
                    <a:pt x="5012055" y="989648"/>
                    <a:pt x="5001959" y="996506"/>
                    <a:pt x="4996148" y="1004507"/>
                  </a:cubicBezTo>
                  <a:cubicBezTo>
                    <a:pt x="4983575" y="1021937"/>
                    <a:pt x="4967478" y="1034225"/>
                    <a:pt x="4949285" y="1044702"/>
                  </a:cubicBezTo>
                  <a:cubicBezTo>
                    <a:pt x="4924996" y="1058799"/>
                    <a:pt x="4900993" y="1073182"/>
                    <a:pt x="4876609" y="1086993"/>
                  </a:cubicBezTo>
                  <a:cubicBezTo>
                    <a:pt x="4862227" y="1095185"/>
                    <a:pt x="4847940" y="1103852"/>
                    <a:pt x="4832699" y="1109853"/>
                  </a:cubicBezTo>
                  <a:cubicBezTo>
                    <a:pt x="4801553" y="1122236"/>
                    <a:pt x="4769644" y="1132808"/>
                    <a:pt x="4738211" y="1144334"/>
                  </a:cubicBezTo>
                  <a:cubicBezTo>
                    <a:pt x="4727924" y="1148048"/>
                    <a:pt x="4718209" y="1153382"/>
                    <a:pt x="4707731" y="1156621"/>
                  </a:cubicBezTo>
                  <a:cubicBezTo>
                    <a:pt x="4696396" y="1160145"/>
                    <a:pt x="4684205" y="1161193"/>
                    <a:pt x="4672870" y="1164717"/>
                  </a:cubicBezTo>
                  <a:cubicBezTo>
                    <a:pt x="4654010" y="1170527"/>
                    <a:pt x="4635722" y="1177957"/>
                    <a:pt x="4616863" y="1183862"/>
                  </a:cubicBezTo>
                  <a:cubicBezTo>
                    <a:pt x="4580477" y="1195197"/>
                    <a:pt x="4543996" y="1206056"/>
                    <a:pt x="4507516" y="1216819"/>
                  </a:cubicBezTo>
                  <a:cubicBezTo>
                    <a:pt x="4499706" y="1219105"/>
                    <a:pt x="4491228" y="1219391"/>
                    <a:pt x="4483513" y="1221867"/>
                  </a:cubicBezTo>
                  <a:cubicBezTo>
                    <a:pt x="4463034" y="1228535"/>
                    <a:pt x="4442650" y="1235773"/>
                    <a:pt x="4422362" y="1243108"/>
                  </a:cubicBezTo>
                  <a:cubicBezTo>
                    <a:pt x="4410075" y="1247585"/>
                    <a:pt x="4398073" y="1253109"/>
                    <a:pt x="4385691" y="1257395"/>
                  </a:cubicBezTo>
                  <a:cubicBezTo>
                    <a:pt x="4375785" y="1260824"/>
                    <a:pt x="4365593" y="1263491"/>
                    <a:pt x="4355306" y="1265587"/>
                  </a:cubicBezTo>
                  <a:cubicBezTo>
                    <a:pt x="4346448" y="1267397"/>
                    <a:pt x="4337209" y="1267206"/>
                    <a:pt x="4328446" y="1269397"/>
                  </a:cubicBezTo>
                  <a:cubicBezTo>
                    <a:pt x="4304728" y="1275302"/>
                    <a:pt x="4281297" y="1281970"/>
                    <a:pt x="4257770" y="1288256"/>
                  </a:cubicBezTo>
                  <a:cubicBezTo>
                    <a:pt x="4248341" y="1290733"/>
                    <a:pt x="4238720" y="1292543"/>
                    <a:pt x="4229576" y="1295686"/>
                  </a:cubicBezTo>
                  <a:cubicBezTo>
                    <a:pt x="4205097" y="1303973"/>
                    <a:pt x="4180999" y="1313402"/>
                    <a:pt x="4156424" y="1321213"/>
                  </a:cubicBezTo>
                  <a:cubicBezTo>
                    <a:pt x="4136041" y="1327690"/>
                    <a:pt x="4115086" y="1332357"/>
                    <a:pt x="4094416" y="1338072"/>
                  </a:cubicBezTo>
                  <a:cubicBezTo>
                    <a:pt x="4085653" y="1340549"/>
                    <a:pt x="4077271" y="1344073"/>
                    <a:pt x="4068509" y="1346168"/>
                  </a:cubicBezTo>
                  <a:cubicBezTo>
                    <a:pt x="4048887" y="1350931"/>
                    <a:pt x="4028980" y="1354931"/>
                    <a:pt x="4009263" y="1359694"/>
                  </a:cubicBezTo>
                  <a:cubicBezTo>
                    <a:pt x="3998023" y="1362456"/>
                    <a:pt x="3987165" y="1367409"/>
                    <a:pt x="3975735" y="1369219"/>
                  </a:cubicBezTo>
                  <a:cubicBezTo>
                    <a:pt x="3948589" y="1373505"/>
                    <a:pt x="3921252" y="1376553"/>
                    <a:pt x="3893915" y="1379982"/>
                  </a:cubicBezTo>
                  <a:cubicBezTo>
                    <a:pt x="3865722" y="1383506"/>
                    <a:pt x="3837623" y="1387221"/>
                    <a:pt x="3809428" y="1390364"/>
                  </a:cubicBezTo>
                  <a:cubicBezTo>
                    <a:pt x="3793998" y="1391984"/>
                    <a:pt x="3778472" y="1392269"/>
                    <a:pt x="3763042" y="1393793"/>
                  </a:cubicBezTo>
                  <a:cubicBezTo>
                    <a:pt x="3749516" y="1395127"/>
                    <a:pt x="3736086" y="1397603"/>
                    <a:pt x="3722561" y="1399223"/>
                  </a:cubicBezTo>
                  <a:cubicBezTo>
                    <a:pt x="3710845" y="1400556"/>
                    <a:pt x="3699034" y="1401318"/>
                    <a:pt x="3687318" y="1402652"/>
                  </a:cubicBezTo>
                  <a:cubicBezTo>
                    <a:pt x="3668554" y="1404842"/>
                    <a:pt x="3649885" y="1407319"/>
                    <a:pt x="3631216" y="1409605"/>
                  </a:cubicBezTo>
                  <a:cubicBezTo>
                    <a:pt x="3623406" y="1410462"/>
                    <a:pt x="3615214" y="1412843"/>
                    <a:pt x="3607880" y="1411415"/>
                  </a:cubicBezTo>
                  <a:cubicBezTo>
                    <a:pt x="3589401" y="1407795"/>
                    <a:pt x="3571208" y="1408843"/>
                    <a:pt x="3552825" y="1411319"/>
                  </a:cubicBezTo>
                  <a:cubicBezTo>
                    <a:pt x="3546539" y="1412177"/>
                    <a:pt x="3539776" y="1411986"/>
                    <a:pt x="3533680" y="1410367"/>
                  </a:cubicBezTo>
                  <a:cubicBezTo>
                    <a:pt x="3521202" y="1407128"/>
                    <a:pt x="3509106" y="1402556"/>
                    <a:pt x="3496818" y="1398556"/>
                  </a:cubicBezTo>
                  <a:cubicBezTo>
                    <a:pt x="3495484" y="1398080"/>
                    <a:pt x="3493865" y="1397984"/>
                    <a:pt x="3492437" y="1397699"/>
                  </a:cubicBezTo>
                  <a:cubicBezTo>
                    <a:pt x="3484340" y="1396079"/>
                    <a:pt x="3476340" y="1394460"/>
                    <a:pt x="3468243" y="1393031"/>
                  </a:cubicBezTo>
                  <a:cubicBezTo>
                    <a:pt x="3463862" y="1392269"/>
                    <a:pt x="3459385" y="1392174"/>
                    <a:pt x="3455003" y="1391507"/>
                  </a:cubicBezTo>
                  <a:cubicBezTo>
                    <a:pt x="3438049" y="1388840"/>
                    <a:pt x="3419380" y="1393317"/>
                    <a:pt x="3404711" y="1381792"/>
                  </a:cubicBezTo>
                  <a:cubicBezTo>
                    <a:pt x="3395186" y="1374362"/>
                    <a:pt x="3385947" y="1376077"/>
                    <a:pt x="3375756" y="1377220"/>
                  </a:cubicBezTo>
                  <a:cubicBezTo>
                    <a:pt x="3368040" y="1378077"/>
                    <a:pt x="3360134" y="1377791"/>
                    <a:pt x="3352324" y="1377887"/>
                  </a:cubicBezTo>
                  <a:cubicBezTo>
                    <a:pt x="3338608" y="1378172"/>
                    <a:pt x="3324892" y="1378268"/>
                    <a:pt x="3311176" y="1378744"/>
                  </a:cubicBezTo>
                  <a:cubicBezTo>
                    <a:pt x="3306794" y="1378934"/>
                    <a:pt x="3302318" y="1381316"/>
                    <a:pt x="3298031" y="1380935"/>
                  </a:cubicBezTo>
                  <a:cubicBezTo>
                    <a:pt x="3278219" y="1379125"/>
                    <a:pt x="3258407" y="1376267"/>
                    <a:pt x="3238595" y="1374648"/>
                  </a:cubicBezTo>
                  <a:cubicBezTo>
                    <a:pt x="3227356" y="1373696"/>
                    <a:pt x="3215830" y="1375505"/>
                    <a:pt x="3204686" y="1374172"/>
                  </a:cubicBezTo>
                  <a:cubicBezTo>
                    <a:pt x="3191828" y="1372648"/>
                    <a:pt x="3179255" y="1368743"/>
                    <a:pt x="3166491" y="1366361"/>
                  </a:cubicBezTo>
                  <a:cubicBezTo>
                    <a:pt x="3162967" y="1365695"/>
                    <a:pt x="3159062" y="1366552"/>
                    <a:pt x="3155347" y="1366742"/>
                  </a:cubicBezTo>
                  <a:cubicBezTo>
                    <a:pt x="3151156" y="1366933"/>
                    <a:pt x="3147060" y="1367314"/>
                    <a:pt x="3142869" y="1367409"/>
                  </a:cubicBezTo>
                  <a:cubicBezTo>
                    <a:pt x="3130105" y="1367600"/>
                    <a:pt x="3117342" y="1367314"/>
                    <a:pt x="3104578" y="1367981"/>
                  </a:cubicBezTo>
                  <a:cubicBezTo>
                    <a:pt x="3096768" y="1368362"/>
                    <a:pt x="3088577" y="1372267"/>
                    <a:pt x="3081337" y="1370838"/>
                  </a:cubicBezTo>
                  <a:cubicBezTo>
                    <a:pt x="3066574" y="1368076"/>
                    <a:pt x="3051810" y="1374267"/>
                    <a:pt x="3037047" y="1369124"/>
                  </a:cubicBezTo>
                  <a:cubicBezTo>
                    <a:pt x="3032474" y="1367600"/>
                    <a:pt x="3026188" y="1371410"/>
                    <a:pt x="3020663" y="1371600"/>
                  </a:cubicBezTo>
                  <a:cubicBezTo>
                    <a:pt x="3006852" y="1372076"/>
                    <a:pt x="2993041" y="1371981"/>
                    <a:pt x="2979230" y="1371886"/>
                  </a:cubicBezTo>
                  <a:cubicBezTo>
                    <a:pt x="2966847" y="1371791"/>
                    <a:pt x="2953988" y="1373124"/>
                    <a:pt x="2942082" y="1370457"/>
                  </a:cubicBezTo>
                  <a:cubicBezTo>
                    <a:pt x="2929604" y="1367600"/>
                    <a:pt x="2918365" y="1367981"/>
                    <a:pt x="2906268" y="1371219"/>
                  </a:cubicBezTo>
                  <a:cubicBezTo>
                    <a:pt x="2897981" y="1373410"/>
                    <a:pt x="2889218" y="1373696"/>
                    <a:pt x="2880646" y="1374362"/>
                  </a:cubicBezTo>
                  <a:cubicBezTo>
                    <a:pt x="2871407" y="1375124"/>
                    <a:pt x="2861215" y="1373124"/>
                    <a:pt x="2852833" y="1376267"/>
                  </a:cubicBezTo>
                  <a:cubicBezTo>
                    <a:pt x="2827877" y="1385602"/>
                    <a:pt x="2802255" y="1387602"/>
                    <a:pt x="2776157" y="1387602"/>
                  </a:cubicBezTo>
                  <a:cubicBezTo>
                    <a:pt x="2771394" y="1387602"/>
                    <a:pt x="2766536" y="1386269"/>
                    <a:pt x="2761965" y="1384840"/>
                  </a:cubicBezTo>
                  <a:cubicBezTo>
                    <a:pt x="2735294" y="1376267"/>
                    <a:pt x="2708529" y="1377029"/>
                    <a:pt x="2681383" y="1382268"/>
                  </a:cubicBezTo>
                  <a:cubicBezTo>
                    <a:pt x="2675763" y="1383411"/>
                    <a:pt x="2669477" y="1383602"/>
                    <a:pt x="2663857" y="1382459"/>
                  </a:cubicBezTo>
                  <a:cubicBezTo>
                    <a:pt x="2648045" y="1379125"/>
                    <a:pt x="2632710" y="1373600"/>
                    <a:pt x="2616803" y="1371219"/>
                  </a:cubicBezTo>
                  <a:cubicBezTo>
                    <a:pt x="2590515" y="1367314"/>
                    <a:pt x="2567750" y="1380458"/>
                    <a:pt x="2544223" y="1389031"/>
                  </a:cubicBezTo>
                  <a:cubicBezTo>
                    <a:pt x="2521839" y="1397127"/>
                    <a:pt x="2502789" y="1415415"/>
                    <a:pt x="2476309" y="1411319"/>
                  </a:cubicBezTo>
                  <a:cubicBezTo>
                    <a:pt x="2473643" y="1410938"/>
                    <a:pt x="2470690" y="1413510"/>
                    <a:pt x="2467737" y="1414177"/>
                  </a:cubicBezTo>
                  <a:cubicBezTo>
                    <a:pt x="2459641" y="1415987"/>
                    <a:pt x="2451545" y="1418177"/>
                    <a:pt x="2443353" y="1419035"/>
                  </a:cubicBezTo>
                  <a:cubicBezTo>
                    <a:pt x="2433352" y="1420178"/>
                    <a:pt x="2423160" y="1419797"/>
                    <a:pt x="2413159" y="1420749"/>
                  </a:cubicBezTo>
                  <a:cubicBezTo>
                    <a:pt x="2400300" y="1421892"/>
                    <a:pt x="2387632" y="1424940"/>
                    <a:pt x="2374868" y="1424940"/>
                  </a:cubicBezTo>
                  <a:cubicBezTo>
                    <a:pt x="2364581" y="1424940"/>
                    <a:pt x="2354389" y="1421416"/>
                    <a:pt x="2344198" y="1419701"/>
                  </a:cubicBezTo>
                  <a:cubicBezTo>
                    <a:pt x="2329815" y="1417320"/>
                    <a:pt x="2314003" y="1417987"/>
                    <a:pt x="2301335" y="1411891"/>
                  </a:cubicBezTo>
                  <a:cubicBezTo>
                    <a:pt x="2287810" y="1405414"/>
                    <a:pt x="2274951" y="1402461"/>
                    <a:pt x="2260949" y="1404461"/>
                  </a:cubicBezTo>
                  <a:cubicBezTo>
                    <a:pt x="2256282" y="1405128"/>
                    <a:pt x="2250281" y="1409129"/>
                    <a:pt x="2248186" y="1413224"/>
                  </a:cubicBezTo>
                  <a:cubicBezTo>
                    <a:pt x="2243518" y="1422368"/>
                    <a:pt x="2237137" y="1423988"/>
                    <a:pt x="2228469" y="1420844"/>
                  </a:cubicBezTo>
                  <a:cubicBezTo>
                    <a:pt x="2220944" y="1418177"/>
                    <a:pt x="2211705" y="1416844"/>
                    <a:pt x="2206562" y="1411700"/>
                  </a:cubicBezTo>
                  <a:cubicBezTo>
                    <a:pt x="2191988" y="1397127"/>
                    <a:pt x="2173414" y="1396651"/>
                    <a:pt x="2155317" y="1392746"/>
                  </a:cubicBezTo>
                  <a:cubicBezTo>
                    <a:pt x="2144269" y="1390364"/>
                    <a:pt x="2133981" y="1390269"/>
                    <a:pt x="2122932" y="1391888"/>
                  </a:cubicBezTo>
                  <a:cubicBezTo>
                    <a:pt x="2098930" y="1395508"/>
                    <a:pt x="2075593" y="1390364"/>
                    <a:pt x="2052542" y="1383792"/>
                  </a:cubicBezTo>
                  <a:cubicBezTo>
                    <a:pt x="2037302" y="1379411"/>
                    <a:pt x="2021681" y="1376744"/>
                    <a:pt x="2006537" y="1372267"/>
                  </a:cubicBezTo>
                  <a:cubicBezTo>
                    <a:pt x="1995202" y="1368838"/>
                    <a:pt x="1983868" y="1364742"/>
                    <a:pt x="1973486" y="1359218"/>
                  </a:cubicBezTo>
                  <a:cubicBezTo>
                    <a:pt x="1958435" y="1351121"/>
                    <a:pt x="1945292" y="1338929"/>
                    <a:pt x="1926146" y="1342168"/>
                  </a:cubicBezTo>
                  <a:cubicBezTo>
                    <a:pt x="1909286" y="1345025"/>
                    <a:pt x="1894047" y="1339025"/>
                    <a:pt x="1878616" y="1333310"/>
                  </a:cubicBezTo>
                  <a:cubicBezTo>
                    <a:pt x="1867281" y="1329119"/>
                    <a:pt x="1855948" y="1324832"/>
                    <a:pt x="1844231" y="1322165"/>
                  </a:cubicBezTo>
                  <a:cubicBezTo>
                    <a:pt x="1830324" y="1319022"/>
                    <a:pt x="1814608" y="1320356"/>
                    <a:pt x="1802225" y="1314545"/>
                  </a:cubicBezTo>
                  <a:cubicBezTo>
                    <a:pt x="1789271" y="1308449"/>
                    <a:pt x="1778509" y="1312545"/>
                    <a:pt x="1766983" y="1314260"/>
                  </a:cubicBezTo>
                  <a:cubicBezTo>
                    <a:pt x="1748600" y="1316927"/>
                    <a:pt x="1730311" y="1321880"/>
                    <a:pt x="1711738" y="1315593"/>
                  </a:cubicBezTo>
                  <a:cubicBezTo>
                    <a:pt x="1689164" y="1307973"/>
                    <a:pt x="1666780" y="1299782"/>
                    <a:pt x="1644111" y="1292543"/>
                  </a:cubicBezTo>
                  <a:cubicBezTo>
                    <a:pt x="1635347" y="1289780"/>
                    <a:pt x="1625919" y="1288637"/>
                    <a:pt x="1616774" y="1287399"/>
                  </a:cubicBezTo>
                  <a:cubicBezTo>
                    <a:pt x="1608107" y="1286351"/>
                    <a:pt x="1597725" y="1289018"/>
                    <a:pt x="1591056" y="1285018"/>
                  </a:cubicBezTo>
                  <a:cubicBezTo>
                    <a:pt x="1573911" y="1274731"/>
                    <a:pt x="1556291" y="1269683"/>
                    <a:pt x="1536478" y="1269683"/>
                  </a:cubicBezTo>
                  <a:cubicBezTo>
                    <a:pt x="1529048" y="1269683"/>
                    <a:pt x="1521809" y="1265396"/>
                    <a:pt x="1514285" y="1264634"/>
                  </a:cubicBezTo>
                  <a:cubicBezTo>
                    <a:pt x="1503997" y="1263682"/>
                    <a:pt x="1492186" y="1261110"/>
                    <a:pt x="1483233" y="1264730"/>
                  </a:cubicBezTo>
                  <a:cubicBezTo>
                    <a:pt x="1462183" y="1273302"/>
                    <a:pt x="1445134" y="1266158"/>
                    <a:pt x="1426750" y="1257681"/>
                  </a:cubicBezTo>
                  <a:cubicBezTo>
                    <a:pt x="1408652" y="1249299"/>
                    <a:pt x="1389602" y="1242632"/>
                    <a:pt x="1370362" y="1237107"/>
                  </a:cubicBezTo>
                  <a:cubicBezTo>
                    <a:pt x="1363123" y="1235107"/>
                    <a:pt x="1354456" y="1238441"/>
                    <a:pt x="1346454" y="1239107"/>
                  </a:cubicBezTo>
                  <a:cubicBezTo>
                    <a:pt x="1343596" y="1239298"/>
                    <a:pt x="1340453" y="1239584"/>
                    <a:pt x="1337882" y="1238631"/>
                  </a:cubicBezTo>
                  <a:cubicBezTo>
                    <a:pt x="1313022" y="1229487"/>
                    <a:pt x="1287780" y="1222534"/>
                    <a:pt x="1260825" y="1227296"/>
                  </a:cubicBezTo>
                  <a:cubicBezTo>
                    <a:pt x="1258349" y="1227773"/>
                    <a:pt x="1255586" y="1226725"/>
                    <a:pt x="1253109" y="1226058"/>
                  </a:cubicBezTo>
                  <a:cubicBezTo>
                    <a:pt x="1241012" y="1222629"/>
                    <a:pt x="1229201" y="1217200"/>
                    <a:pt x="1216915" y="1215962"/>
                  </a:cubicBezTo>
                  <a:cubicBezTo>
                    <a:pt x="1186625" y="1212914"/>
                    <a:pt x="1156146" y="1211675"/>
                    <a:pt x="1125664" y="1209675"/>
                  </a:cubicBezTo>
                  <a:cubicBezTo>
                    <a:pt x="1123759" y="1209580"/>
                    <a:pt x="1121759" y="1209580"/>
                    <a:pt x="1120045" y="1208913"/>
                  </a:cubicBezTo>
                  <a:cubicBezTo>
                    <a:pt x="1108805" y="1204817"/>
                    <a:pt x="1098995" y="1206151"/>
                    <a:pt x="1089469" y="1213961"/>
                  </a:cubicBezTo>
                  <a:cubicBezTo>
                    <a:pt x="1085278" y="1217390"/>
                    <a:pt x="1079563" y="1219200"/>
                    <a:pt x="1074325" y="1221105"/>
                  </a:cubicBezTo>
                  <a:cubicBezTo>
                    <a:pt x="1066609" y="1223963"/>
                    <a:pt x="1058704" y="1226725"/>
                    <a:pt x="1050703" y="1228535"/>
                  </a:cubicBezTo>
                  <a:cubicBezTo>
                    <a:pt x="1042797" y="1230249"/>
                    <a:pt x="1034320" y="1232630"/>
                    <a:pt x="1026700" y="1231297"/>
                  </a:cubicBezTo>
                  <a:cubicBezTo>
                    <a:pt x="1012984" y="1228916"/>
                    <a:pt x="999934" y="1223582"/>
                    <a:pt x="986409" y="1220057"/>
                  </a:cubicBezTo>
                  <a:cubicBezTo>
                    <a:pt x="981742" y="1218819"/>
                    <a:pt x="976598" y="1219010"/>
                    <a:pt x="971741" y="1218914"/>
                  </a:cubicBezTo>
                  <a:cubicBezTo>
                    <a:pt x="960596" y="1218629"/>
                    <a:pt x="949166" y="1221391"/>
                    <a:pt x="939070" y="1213485"/>
                  </a:cubicBezTo>
                  <a:cubicBezTo>
                    <a:pt x="929736" y="1206056"/>
                    <a:pt x="920305" y="1208246"/>
                    <a:pt x="910495" y="1213866"/>
                  </a:cubicBezTo>
                  <a:cubicBezTo>
                    <a:pt x="903446" y="1217867"/>
                    <a:pt x="895446" y="1221010"/>
                    <a:pt x="887540" y="1222534"/>
                  </a:cubicBezTo>
                  <a:cubicBezTo>
                    <a:pt x="876681" y="1224629"/>
                    <a:pt x="865918" y="1225487"/>
                    <a:pt x="854202" y="1224248"/>
                  </a:cubicBezTo>
                  <a:cubicBezTo>
                    <a:pt x="845915" y="1223391"/>
                    <a:pt x="839152" y="1223010"/>
                    <a:pt x="832675" y="1217962"/>
                  </a:cubicBezTo>
                  <a:cubicBezTo>
                    <a:pt x="831628" y="1217200"/>
                    <a:pt x="829723" y="1217009"/>
                    <a:pt x="828294" y="1217105"/>
                  </a:cubicBezTo>
                  <a:cubicBezTo>
                    <a:pt x="809530" y="1218724"/>
                    <a:pt x="790956" y="1217867"/>
                    <a:pt x="772001" y="1216723"/>
                  </a:cubicBezTo>
                  <a:cubicBezTo>
                    <a:pt x="747904" y="1215200"/>
                    <a:pt x="722566" y="1219676"/>
                    <a:pt x="701707" y="1235678"/>
                  </a:cubicBezTo>
                  <a:cubicBezTo>
                    <a:pt x="698659" y="1238060"/>
                    <a:pt x="694087" y="1239107"/>
                    <a:pt x="690086" y="1239679"/>
                  </a:cubicBezTo>
                  <a:cubicBezTo>
                    <a:pt x="671227" y="1242155"/>
                    <a:pt x="652272" y="1243870"/>
                    <a:pt x="633412" y="1246632"/>
                  </a:cubicBezTo>
                  <a:cubicBezTo>
                    <a:pt x="623125" y="1248156"/>
                    <a:pt x="612362" y="1249490"/>
                    <a:pt x="603028" y="1253681"/>
                  </a:cubicBezTo>
                  <a:cubicBezTo>
                    <a:pt x="593885" y="1257776"/>
                    <a:pt x="586549" y="1262634"/>
                    <a:pt x="581120" y="1254062"/>
                  </a:cubicBezTo>
                  <a:cubicBezTo>
                    <a:pt x="571406" y="1258634"/>
                    <a:pt x="562927" y="1262444"/>
                    <a:pt x="554642" y="1266539"/>
                  </a:cubicBezTo>
                  <a:cubicBezTo>
                    <a:pt x="551593" y="1268063"/>
                    <a:pt x="549021" y="1270540"/>
                    <a:pt x="545973" y="1271969"/>
                  </a:cubicBezTo>
                  <a:cubicBezTo>
                    <a:pt x="542734" y="1273493"/>
                    <a:pt x="539115" y="1274445"/>
                    <a:pt x="535591" y="1275207"/>
                  </a:cubicBezTo>
                  <a:cubicBezTo>
                    <a:pt x="519874" y="1278636"/>
                    <a:pt x="504158" y="1281779"/>
                    <a:pt x="488538" y="1285494"/>
                  </a:cubicBezTo>
                  <a:cubicBezTo>
                    <a:pt x="485489" y="1286256"/>
                    <a:pt x="482917" y="1289304"/>
                    <a:pt x="480155" y="1291304"/>
                  </a:cubicBezTo>
                  <a:cubicBezTo>
                    <a:pt x="478345" y="1292638"/>
                    <a:pt x="476536" y="1294638"/>
                    <a:pt x="474535" y="1294924"/>
                  </a:cubicBezTo>
                  <a:cubicBezTo>
                    <a:pt x="459295" y="1297210"/>
                    <a:pt x="444151" y="1299877"/>
                    <a:pt x="428816" y="1301020"/>
                  </a:cubicBezTo>
                  <a:cubicBezTo>
                    <a:pt x="415957" y="1301972"/>
                    <a:pt x="403574" y="1301687"/>
                    <a:pt x="400241" y="1318260"/>
                  </a:cubicBezTo>
                  <a:cubicBezTo>
                    <a:pt x="399669" y="1321118"/>
                    <a:pt x="395573" y="1324166"/>
                    <a:pt x="392431" y="1325594"/>
                  </a:cubicBezTo>
                  <a:cubicBezTo>
                    <a:pt x="383477" y="1329690"/>
                    <a:pt x="373951" y="1332452"/>
                    <a:pt x="365093" y="1336643"/>
                  </a:cubicBezTo>
                  <a:cubicBezTo>
                    <a:pt x="336042" y="1350645"/>
                    <a:pt x="305658" y="1359503"/>
                    <a:pt x="273177" y="1357884"/>
                  </a:cubicBezTo>
                  <a:cubicBezTo>
                    <a:pt x="263081" y="1357408"/>
                    <a:pt x="253270" y="1352264"/>
                    <a:pt x="246888" y="1350359"/>
                  </a:cubicBezTo>
                  <a:cubicBezTo>
                    <a:pt x="228506" y="1357884"/>
                    <a:pt x="213075" y="1365123"/>
                    <a:pt x="196977" y="1370552"/>
                  </a:cubicBezTo>
                  <a:cubicBezTo>
                    <a:pt x="182785" y="1375410"/>
                    <a:pt x="167926" y="1378458"/>
                    <a:pt x="153352" y="1381982"/>
                  </a:cubicBezTo>
                  <a:cubicBezTo>
                    <a:pt x="148018" y="1383316"/>
                    <a:pt x="142589" y="1384078"/>
                    <a:pt x="137160" y="1384745"/>
                  </a:cubicBezTo>
                  <a:cubicBezTo>
                    <a:pt x="120206" y="1386840"/>
                    <a:pt x="102489" y="1381792"/>
                    <a:pt x="85917" y="1389793"/>
                  </a:cubicBezTo>
                  <a:cubicBezTo>
                    <a:pt x="77248" y="1393984"/>
                    <a:pt x="68675" y="1399032"/>
                    <a:pt x="59532" y="1401223"/>
                  </a:cubicBezTo>
                  <a:cubicBezTo>
                    <a:pt x="49721" y="1403604"/>
                    <a:pt x="40124" y="1407319"/>
                    <a:pt x="30325" y="1409974"/>
                  </a:cubicBezTo>
                  <a:lnTo>
                    <a:pt x="0" y="1412360"/>
                  </a:lnTo>
                  <a:lnTo>
                    <a:pt x="0" y="1058622"/>
                  </a:lnTo>
                  <a:lnTo>
                    <a:pt x="17145" y="1060228"/>
                  </a:lnTo>
                  <a:cubicBezTo>
                    <a:pt x="26480" y="1061561"/>
                    <a:pt x="35528" y="1066133"/>
                    <a:pt x="44672" y="1066324"/>
                  </a:cubicBezTo>
                  <a:cubicBezTo>
                    <a:pt x="59055" y="1066610"/>
                    <a:pt x="71819" y="1068419"/>
                    <a:pt x="84677" y="1076230"/>
                  </a:cubicBezTo>
                  <a:cubicBezTo>
                    <a:pt x="104108" y="1087946"/>
                    <a:pt x="120110" y="1082993"/>
                    <a:pt x="132017" y="1064990"/>
                  </a:cubicBezTo>
                  <a:cubicBezTo>
                    <a:pt x="133255" y="1063181"/>
                    <a:pt x="134874" y="1060799"/>
                    <a:pt x="136779" y="1060323"/>
                  </a:cubicBezTo>
                  <a:cubicBezTo>
                    <a:pt x="153639" y="1056132"/>
                    <a:pt x="170974" y="1048131"/>
                    <a:pt x="187547" y="1049179"/>
                  </a:cubicBezTo>
                  <a:cubicBezTo>
                    <a:pt x="216789" y="1051084"/>
                    <a:pt x="244316" y="1048798"/>
                    <a:pt x="270891" y="1036415"/>
                  </a:cubicBezTo>
                  <a:cubicBezTo>
                    <a:pt x="272510" y="1035653"/>
                    <a:pt x="274987" y="1034891"/>
                    <a:pt x="276320" y="1035558"/>
                  </a:cubicBezTo>
                  <a:cubicBezTo>
                    <a:pt x="292322" y="1043845"/>
                    <a:pt x="309848" y="1050417"/>
                    <a:pt x="323755" y="1061561"/>
                  </a:cubicBezTo>
                  <a:cubicBezTo>
                    <a:pt x="336995" y="1072134"/>
                    <a:pt x="352997" y="1072229"/>
                    <a:pt x="361855" y="1057942"/>
                  </a:cubicBezTo>
                  <a:cubicBezTo>
                    <a:pt x="366236" y="1050893"/>
                    <a:pt x="372332" y="1042702"/>
                    <a:pt x="379571" y="1039939"/>
                  </a:cubicBezTo>
                  <a:cubicBezTo>
                    <a:pt x="395954" y="1033653"/>
                    <a:pt x="413481" y="1030414"/>
                    <a:pt x="430530" y="1025747"/>
                  </a:cubicBezTo>
                  <a:cubicBezTo>
                    <a:pt x="451581" y="1020032"/>
                    <a:pt x="472345" y="1020032"/>
                    <a:pt x="493300" y="1027176"/>
                  </a:cubicBezTo>
                  <a:cubicBezTo>
                    <a:pt x="508064" y="1032224"/>
                    <a:pt x="523113" y="1032224"/>
                    <a:pt x="537782" y="1025366"/>
                  </a:cubicBezTo>
                  <a:cubicBezTo>
                    <a:pt x="545687" y="1021652"/>
                    <a:pt x="553784" y="1017842"/>
                    <a:pt x="562166" y="1015746"/>
                  </a:cubicBezTo>
                  <a:cubicBezTo>
                    <a:pt x="567595" y="1014412"/>
                    <a:pt x="573881" y="1015651"/>
                    <a:pt x="579596" y="1016699"/>
                  </a:cubicBezTo>
                  <a:cubicBezTo>
                    <a:pt x="590645" y="1018794"/>
                    <a:pt x="602075" y="1025176"/>
                    <a:pt x="612362" y="1023557"/>
                  </a:cubicBezTo>
                  <a:cubicBezTo>
                    <a:pt x="647891" y="1017842"/>
                    <a:pt x="681419" y="1031272"/>
                    <a:pt x="716090" y="1031653"/>
                  </a:cubicBezTo>
                  <a:cubicBezTo>
                    <a:pt x="731806" y="1031843"/>
                    <a:pt x="747332" y="1034891"/>
                    <a:pt x="758381" y="1018985"/>
                  </a:cubicBezTo>
                  <a:cubicBezTo>
                    <a:pt x="759809" y="1016889"/>
                    <a:pt x="766763" y="1018032"/>
                    <a:pt x="771049" y="1018699"/>
                  </a:cubicBezTo>
                  <a:cubicBezTo>
                    <a:pt x="780574" y="1020128"/>
                    <a:pt x="790004" y="1023747"/>
                    <a:pt x="799433" y="1023652"/>
                  </a:cubicBezTo>
                  <a:cubicBezTo>
                    <a:pt x="818960" y="1023557"/>
                    <a:pt x="838581" y="1022033"/>
                    <a:pt x="858012" y="1020318"/>
                  </a:cubicBezTo>
                  <a:cubicBezTo>
                    <a:pt x="865346" y="1019651"/>
                    <a:pt x="872395" y="1017080"/>
                    <a:pt x="879634" y="1015270"/>
                  </a:cubicBezTo>
                  <a:cubicBezTo>
                    <a:pt x="883634" y="1014222"/>
                    <a:pt x="887921" y="1011460"/>
                    <a:pt x="891635" y="1012031"/>
                  </a:cubicBezTo>
                  <a:cubicBezTo>
                    <a:pt x="913162" y="1015365"/>
                    <a:pt x="932879" y="1007174"/>
                    <a:pt x="953262" y="1003078"/>
                  </a:cubicBezTo>
                  <a:cubicBezTo>
                    <a:pt x="962692" y="1001173"/>
                    <a:pt x="971550" y="996601"/>
                    <a:pt x="980694" y="993458"/>
                  </a:cubicBezTo>
                  <a:cubicBezTo>
                    <a:pt x="983075" y="992600"/>
                    <a:pt x="985742" y="991838"/>
                    <a:pt x="988124" y="992029"/>
                  </a:cubicBezTo>
                  <a:cubicBezTo>
                    <a:pt x="1001744" y="993172"/>
                    <a:pt x="1015270" y="994791"/>
                    <a:pt x="1028795" y="996029"/>
                  </a:cubicBezTo>
                  <a:cubicBezTo>
                    <a:pt x="1041083" y="997172"/>
                    <a:pt x="1053465" y="997553"/>
                    <a:pt x="1059275" y="1011555"/>
                  </a:cubicBezTo>
                  <a:cubicBezTo>
                    <a:pt x="1060133" y="1013746"/>
                    <a:pt x="1062990" y="1015365"/>
                    <a:pt x="1065181" y="1016794"/>
                  </a:cubicBezTo>
                  <a:cubicBezTo>
                    <a:pt x="1098995" y="1038797"/>
                    <a:pt x="1117092" y="1038225"/>
                    <a:pt x="1150144" y="1014984"/>
                  </a:cubicBezTo>
                  <a:cubicBezTo>
                    <a:pt x="1153573" y="1012603"/>
                    <a:pt x="1160907" y="1010888"/>
                    <a:pt x="1163193" y="1012793"/>
                  </a:cubicBezTo>
                  <a:cubicBezTo>
                    <a:pt x="1182624" y="1028605"/>
                    <a:pt x="1203865" y="1026890"/>
                    <a:pt x="1226249" y="1021937"/>
                  </a:cubicBezTo>
                  <a:cubicBezTo>
                    <a:pt x="1232059" y="1020604"/>
                    <a:pt x="1240251" y="1020604"/>
                    <a:pt x="1244632" y="1023747"/>
                  </a:cubicBezTo>
                  <a:cubicBezTo>
                    <a:pt x="1265492" y="1038320"/>
                    <a:pt x="1287876" y="1036225"/>
                    <a:pt x="1310545" y="1031939"/>
                  </a:cubicBezTo>
                  <a:cubicBezTo>
                    <a:pt x="1314069" y="1031272"/>
                    <a:pt x="1318356" y="1027652"/>
                    <a:pt x="1319879" y="1024319"/>
                  </a:cubicBezTo>
                  <a:cubicBezTo>
                    <a:pt x="1325309" y="1012508"/>
                    <a:pt x="1335501" y="1008507"/>
                    <a:pt x="1346740" y="1005173"/>
                  </a:cubicBezTo>
                  <a:cubicBezTo>
                    <a:pt x="1364457" y="999744"/>
                    <a:pt x="1381887" y="993362"/>
                    <a:pt x="1399699" y="988219"/>
                  </a:cubicBezTo>
                  <a:cubicBezTo>
                    <a:pt x="1404081" y="986981"/>
                    <a:pt x="1409510" y="987743"/>
                    <a:pt x="1414082" y="989171"/>
                  </a:cubicBezTo>
                  <a:cubicBezTo>
                    <a:pt x="1429703" y="994029"/>
                    <a:pt x="1439609" y="1006221"/>
                    <a:pt x="1450467" y="1017461"/>
                  </a:cubicBezTo>
                  <a:cubicBezTo>
                    <a:pt x="1455230" y="1022414"/>
                    <a:pt x="1461802" y="1025938"/>
                    <a:pt x="1468184" y="1028795"/>
                  </a:cubicBezTo>
                  <a:cubicBezTo>
                    <a:pt x="1484757" y="1036130"/>
                    <a:pt x="1501712" y="1042702"/>
                    <a:pt x="1518476" y="1049655"/>
                  </a:cubicBezTo>
                  <a:cubicBezTo>
                    <a:pt x="1520095" y="1050322"/>
                    <a:pt x="1521428" y="1052036"/>
                    <a:pt x="1522667" y="1053465"/>
                  </a:cubicBezTo>
                  <a:cubicBezTo>
                    <a:pt x="1535049" y="1068515"/>
                    <a:pt x="1547336" y="1083659"/>
                    <a:pt x="1559814" y="1098709"/>
                  </a:cubicBezTo>
                  <a:cubicBezTo>
                    <a:pt x="1562195" y="1101566"/>
                    <a:pt x="1565625" y="1103662"/>
                    <a:pt x="1568196" y="1106424"/>
                  </a:cubicBezTo>
                  <a:cubicBezTo>
                    <a:pt x="1571816" y="1110234"/>
                    <a:pt x="1576388" y="1113854"/>
                    <a:pt x="1578293" y="1118426"/>
                  </a:cubicBezTo>
                  <a:cubicBezTo>
                    <a:pt x="1584198" y="1132808"/>
                    <a:pt x="1595533" y="1139000"/>
                    <a:pt x="1609820" y="1141667"/>
                  </a:cubicBezTo>
                  <a:cubicBezTo>
                    <a:pt x="1622870" y="1144143"/>
                    <a:pt x="1635919" y="1146239"/>
                    <a:pt x="1648873" y="1149096"/>
                  </a:cubicBezTo>
                  <a:cubicBezTo>
                    <a:pt x="1664684" y="1152525"/>
                    <a:pt x="1680401" y="1156240"/>
                    <a:pt x="1696022" y="1160431"/>
                  </a:cubicBezTo>
                  <a:cubicBezTo>
                    <a:pt x="1702784" y="1162241"/>
                    <a:pt x="1709928" y="1164336"/>
                    <a:pt x="1715739" y="1168051"/>
                  </a:cubicBezTo>
                  <a:cubicBezTo>
                    <a:pt x="1732026" y="1178338"/>
                    <a:pt x="1749457" y="1185291"/>
                    <a:pt x="1768602" y="1182529"/>
                  </a:cubicBezTo>
                  <a:cubicBezTo>
                    <a:pt x="1783937" y="1180338"/>
                    <a:pt x="1796796" y="1185958"/>
                    <a:pt x="1806321" y="1194721"/>
                  </a:cubicBezTo>
                  <a:cubicBezTo>
                    <a:pt x="1823657" y="1210628"/>
                    <a:pt x="1842230" y="1207008"/>
                    <a:pt x="1860709" y="1201865"/>
                  </a:cubicBezTo>
                  <a:cubicBezTo>
                    <a:pt x="1870234" y="1199198"/>
                    <a:pt x="1878044" y="1199579"/>
                    <a:pt x="1887093" y="1202150"/>
                  </a:cubicBezTo>
                  <a:cubicBezTo>
                    <a:pt x="1908048" y="1208151"/>
                    <a:pt x="1922050" y="1224439"/>
                    <a:pt x="1935575" y="1238726"/>
                  </a:cubicBezTo>
                  <a:cubicBezTo>
                    <a:pt x="1947101" y="1250918"/>
                    <a:pt x="1960055" y="1257776"/>
                    <a:pt x="1974247" y="1262920"/>
                  </a:cubicBezTo>
                  <a:cubicBezTo>
                    <a:pt x="1992154" y="1269492"/>
                    <a:pt x="2006346" y="1267016"/>
                    <a:pt x="2014919" y="1251204"/>
                  </a:cubicBezTo>
                  <a:cubicBezTo>
                    <a:pt x="2017300" y="1246727"/>
                    <a:pt x="2021491" y="1241488"/>
                    <a:pt x="2025968" y="1240155"/>
                  </a:cubicBezTo>
                  <a:cubicBezTo>
                    <a:pt x="2047589" y="1233488"/>
                    <a:pt x="2069497" y="1223772"/>
                    <a:pt x="2092643" y="1229678"/>
                  </a:cubicBezTo>
                  <a:cubicBezTo>
                    <a:pt x="2124647" y="1237774"/>
                    <a:pt x="2155889" y="1237298"/>
                    <a:pt x="2187893" y="1229297"/>
                  </a:cubicBezTo>
                  <a:cubicBezTo>
                    <a:pt x="2239804" y="1216343"/>
                    <a:pt x="2291715" y="1202627"/>
                    <a:pt x="2346294" y="1205484"/>
                  </a:cubicBezTo>
                  <a:cubicBezTo>
                    <a:pt x="2355342" y="1205960"/>
                    <a:pt x="2366105" y="1200150"/>
                    <a:pt x="2373916" y="1194435"/>
                  </a:cubicBezTo>
                  <a:cubicBezTo>
                    <a:pt x="2388870" y="1183577"/>
                    <a:pt x="2388203" y="1182719"/>
                    <a:pt x="2404967" y="1191673"/>
                  </a:cubicBezTo>
                  <a:cubicBezTo>
                    <a:pt x="2408968" y="1193864"/>
                    <a:pt x="2413921" y="1195197"/>
                    <a:pt x="2416874" y="1198436"/>
                  </a:cubicBezTo>
                  <a:cubicBezTo>
                    <a:pt x="2431923" y="1214914"/>
                    <a:pt x="2450497" y="1210913"/>
                    <a:pt x="2468975" y="1208532"/>
                  </a:cubicBezTo>
                  <a:cubicBezTo>
                    <a:pt x="2472214" y="1208056"/>
                    <a:pt x="2476119" y="1207389"/>
                    <a:pt x="2478882" y="1208723"/>
                  </a:cubicBezTo>
                  <a:cubicBezTo>
                    <a:pt x="2491359" y="1214723"/>
                    <a:pt x="2501932" y="1212628"/>
                    <a:pt x="2512791" y="1204436"/>
                  </a:cubicBezTo>
                  <a:cubicBezTo>
                    <a:pt x="2522220" y="1197388"/>
                    <a:pt x="2533079" y="1193197"/>
                    <a:pt x="2544223" y="1201960"/>
                  </a:cubicBezTo>
                  <a:cubicBezTo>
                    <a:pt x="2568988" y="1221391"/>
                    <a:pt x="2595467" y="1222343"/>
                    <a:pt x="2623471" y="1210056"/>
                  </a:cubicBezTo>
                  <a:cubicBezTo>
                    <a:pt x="2643473" y="1201293"/>
                    <a:pt x="2663190" y="1199293"/>
                    <a:pt x="2684241" y="1208151"/>
                  </a:cubicBezTo>
                  <a:cubicBezTo>
                    <a:pt x="2692337" y="1211580"/>
                    <a:pt x="2702814" y="1209294"/>
                    <a:pt x="2712244" y="1210056"/>
                  </a:cubicBezTo>
                  <a:cubicBezTo>
                    <a:pt x="2717578" y="1210437"/>
                    <a:pt x="2723484" y="1210532"/>
                    <a:pt x="2728055" y="1212914"/>
                  </a:cubicBezTo>
                  <a:cubicBezTo>
                    <a:pt x="2740248" y="1219010"/>
                    <a:pt x="2751582" y="1226820"/>
                    <a:pt x="2763869" y="1232821"/>
                  </a:cubicBezTo>
                  <a:cubicBezTo>
                    <a:pt x="2769775" y="1235678"/>
                    <a:pt x="2776823" y="1237202"/>
                    <a:pt x="2783491" y="1237298"/>
                  </a:cubicBezTo>
                  <a:cubicBezTo>
                    <a:pt x="2803208" y="1237774"/>
                    <a:pt x="2822925" y="1237774"/>
                    <a:pt x="2842546" y="1236917"/>
                  </a:cubicBezTo>
                  <a:cubicBezTo>
                    <a:pt x="2874931" y="1235583"/>
                    <a:pt x="2907792" y="1235297"/>
                    <a:pt x="2931128" y="1206913"/>
                  </a:cubicBezTo>
                  <a:cubicBezTo>
                    <a:pt x="2933034" y="1204627"/>
                    <a:pt x="2937129" y="1203293"/>
                    <a:pt x="2940368" y="1202912"/>
                  </a:cubicBezTo>
                  <a:cubicBezTo>
                    <a:pt x="2955322" y="1201103"/>
                    <a:pt x="2970657" y="1200912"/>
                    <a:pt x="2985421" y="1197959"/>
                  </a:cubicBezTo>
                  <a:cubicBezTo>
                    <a:pt x="2997232" y="1195578"/>
                    <a:pt x="3007043" y="1196340"/>
                    <a:pt x="3015996" y="1204722"/>
                  </a:cubicBezTo>
                  <a:cubicBezTo>
                    <a:pt x="3027712" y="1215771"/>
                    <a:pt x="3042000" y="1222248"/>
                    <a:pt x="3057621" y="1218724"/>
                  </a:cubicBezTo>
                  <a:cubicBezTo>
                    <a:pt x="3073241" y="1215295"/>
                    <a:pt x="3083528" y="1222724"/>
                    <a:pt x="3095054" y="1230440"/>
                  </a:cubicBezTo>
                  <a:cubicBezTo>
                    <a:pt x="3103436" y="1236059"/>
                    <a:pt x="3112961" y="1243108"/>
                    <a:pt x="3122295" y="1243679"/>
                  </a:cubicBezTo>
                  <a:cubicBezTo>
                    <a:pt x="3143441" y="1244917"/>
                    <a:pt x="3161634" y="1264539"/>
                    <a:pt x="3184589" y="1253395"/>
                  </a:cubicBezTo>
                  <a:cubicBezTo>
                    <a:pt x="3186113" y="1252633"/>
                    <a:pt x="3188875" y="1254538"/>
                    <a:pt x="3191066" y="1255014"/>
                  </a:cubicBezTo>
                  <a:cubicBezTo>
                    <a:pt x="3208592" y="1258634"/>
                    <a:pt x="3225070" y="1255109"/>
                    <a:pt x="3237929" y="1243203"/>
                  </a:cubicBezTo>
                  <a:cubicBezTo>
                    <a:pt x="3254788" y="1227677"/>
                    <a:pt x="3273457" y="1226153"/>
                    <a:pt x="3294221" y="1231202"/>
                  </a:cubicBezTo>
                  <a:cubicBezTo>
                    <a:pt x="3300889" y="1232821"/>
                    <a:pt x="3307557" y="1233964"/>
                    <a:pt x="3314319" y="1235297"/>
                  </a:cubicBezTo>
                  <a:cubicBezTo>
                    <a:pt x="3323463" y="1237202"/>
                    <a:pt x="3332703" y="1239203"/>
                    <a:pt x="3341846" y="1241108"/>
                  </a:cubicBezTo>
                  <a:cubicBezTo>
                    <a:pt x="3350705" y="1243013"/>
                    <a:pt x="3360516" y="1246251"/>
                    <a:pt x="3367373" y="1238060"/>
                  </a:cubicBezTo>
                  <a:cubicBezTo>
                    <a:pt x="3373279" y="1231011"/>
                    <a:pt x="3377470" y="1231678"/>
                    <a:pt x="3382899" y="1237774"/>
                  </a:cubicBezTo>
                  <a:cubicBezTo>
                    <a:pt x="3401759" y="1259110"/>
                    <a:pt x="3424619" y="1272445"/>
                    <a:pt x="3453765" y="1273397"/>
                  </a:cubicBezTo>
                  <a:cubicBezTo>
                    <a:pt x="3459766" y="1273588"/>
                    <a:pt x="3465862" y="1274921"/>
                    <a:pt x="3471767" y="1276350"/>
                  </a:cubicBezTo>
                  <a:cubicBezTo>
                    <a:pt x="3475387" y="1277207"/>
                    <a:pt x="3479769" y="1278160"/>
                    <a:pt x="3481959" y="1280732"/>
                  </a:cubicBezTo>
                  <a:cubicBezTo>
                    <a:pt x="3499009" y="1300353"/>
                    <a:pt x="3520250" y="1313974"/>
                    <a:pt x="3543396" y="1324928"/>
                  </a:cubicBezTo>
                  <a:cubicBezTo>
                    <a:pt x="3551682" y="1328833"/>
                    <a:pt x="3560541" y="1332738"/>
                    <a:pt x="3569494" y="1333881"/>
                  </a:cubicBezTo>
                  <a:cubicBezTo>
                    <a:pt x="3578828" y="1335024"/>
                    <a:pt x="3588639" y="1333119"/>
                    <a:pt x="3598164" y="1332071"/>
                  </a:cubicBezTo>
                  <a:cubicBezTo>
                    <a:pt x="3603784" y="1331500"/>
                    <a:pt x="3610261" y="1331595"/>
                    <a:pt x="3614738" y="1328833"/>
                  </a:cubicBezTo>
                  <a:cubicBezTo>
                    <a:pt x="3628930" y="1320165"/>
                    <a:pt x="3642646" y="1310831"/>
                    <a:pt x="3655886" y="1300734"/>
                  </a:cubicBezTo>
                  <a:cubicBezTo>
                    <a:pt x="3667221" y="1292066"/>
                    <a:pt x="3669507" y="1290828"/>
                    <a:pt x="3679317" y="1301687"/>
                  </a:cubicBezTo>
                  <a:cubicBezTo>
                    <a:pt x="3689414" y="1312831"/>
                    <a:pt x="3701987" y="1318641"/>
                    <a:pt x="3715893" y="1321022"/>
                  </a:cubicBezTo>
                  <a:cubicBezTo>
                    <a:pt x="3737896" y="1324737"/>
                    <a:pt x="3760089" y="1327880"/>
                    <a:pt x="3782282" y="1329690"/>
                  </a:cubicBezTo>
                  <a:cubicBezTo>
                    <a:pt x="3802380" y="1331309"/>
                    <a:pt x="3812000" y="1322546"/>
                    <a:pt x="3816001" y="1302639"/>
                  </a:cubicBezTo>
                  <a:cubicBezTo>
                    <a:pt x="3818287" y="1291590"/>
                    <a:pt x="3821240" y="1279588"/>
                    <a:pt x="3833431" y="1276636"/>
                  </a:cubicBezTo>
                  <a:cubicBezTo>
                    <a:pt x="3853339" y="1271873"/>
                    <a:pt x="3874008" y="1269778"/>
                    <a:pt x="3883819" y="1246442"/>
                  </a:cubicBezTo>
                  <a:cubicBezTo>
                    <a:pt x="3889248" y="1251585"/>
                    <a:pt x="3892582" y="1254633"/>
                    <a:pt x="3895821" y="1257681"/>
                  </a:cubicBezTo>
                  <a:cubicBezTo>
                    <a:pt x="3904774" y="1266158"/>
                    <a:pt x="3923347" y="1269778"/>
                    <a:pt x="3932778" y="1262444"/>
                  </a:cubicBezTo>
                  <a:cubicBezTo>
                    <a:pt x="3946684" y="1251776"/>
                    <a:pt x="3959448" y="1253776"/>
                    <a:pt x="3972782" y="1262063"/>
                  </a:cubicBezTo>
                  <a:cubicBezTo>
                    <a:pt x="3995071" y="1275779"/>
                    <a:pt x="4019931" y="1272635"/>
                    <a:pt x="4042505" y="1267111"/>
                  </a:cubicBezTo>
                  <a:cubicBezTo>
                    <a:pt x="4059555" y="1263015"/>
                    <a:pt x="4077748" y="1255490"/>
                    <a:pt x="4088892" y="1238250"/>
                  </a:cubicBezTo>
                  <a:cubicBezTo>
                    <a:pt x="4092416" y="1232726"/>
                    <a:pt x="4100322" y="1229963"/>
                    <a:pt x="4106609" y="1226344"/>
                  </a:cubicBezTo>
                  <a:cubicBezTo>
                    <a:pt x="4111848" y="1223391"/>
                    <a:pt x="4117372" y="1220629"/>
                    <a:pt x="4123182" y="1218724"/>
                  </a:cubicBezTo>
                  <a:cubicBezTo>
                    <a:pt x="4129373" y="1216628"/>
                    <a:pt x="4136232" y="1213580"/>
                    <a:pt x="4142328" y="1214438"/>
                  </a:cubicBezTo>
                  <a:cubicBezTo>
                    <a:pt x="4160806" y="1216914"/>
                    <a:pt x="4175475" y="1212056"/>
                    <a:pt x="4188524" y="1198245"/>
                  </a:cubicBezTo>
                  <a:cubicBezTo>
                    <a:pt x="4195287" y="1191101"/>
                    <a:pt x="4205288" y="1182434"/>
                    <a:pt x="4213860" y="1182338"/>
                  </a:cubicBezTo>
                  <a:cubicBezTo>
                    <a:pt x="4234720" y="1182053"/>
                    <a:pt x="4252055" y="1175195"/>
                    <a:pt x="4270820" y="1167003"/>
                  </a:cubicBezTo>
                  <a:cubicBezTo>
                    <a:pt x="4282916" y="1161764"/>
                    <a:pt x="4296632" y="1158145"/>
                    <a:pt x="4309587" y="1153287"/>
                  </a:cubicBezTo>
                  <a:cubicBezTo>
                    <a:pt x="4324731" y="1147572"/>
                    <a:pt x="4341210" y="1145477"/>
                    <a:pt x="4350449" y="1129665"/>
                  </a:cubicBezTo>
                  <a:cubicBezTo>
                    <a:pt x="4351496" y="1127951"/>
                    <a:pt x="4354640" y="1127665"/>
                    <a:pt x="4356164" y="1126046"/>
                  </a:cubicBezTo>
                  <a:cubicBezTo>
                    <a:pt x="4361021" y="1121093"/>
                    <a:pt x="4367308" y="1116521"/>
                    <a:pt x="4369880" y="1110520"/>
                  </a:cubicBezTo>
                  <a:cubicBezTo>
                    <a:pt x="4377309" y="1092994"/>
                    <a:pt x="4383119" y="1074896"/>
                    <a:pt x="4389787" y="1057085"/>
                  </a:cubicBezTo>
                  <a:cubicBezTo>
                    <a:pt x="4391216" y="1053275"/>
                    <a:pt x="4392549" y="1048417"/>
                    <a:pt x="4395502" y="1046226"/>
                  </a:cubicBezTo>
                  <a:cubicBezTo>
                    <a:pt x="4412552" y="1033653"/>
                    <a:pt x="4429888" y="1021556"/>
                    <a:pt x="4447413" y="1009650"/>
                  </a:cubicBezTo>
                  <a:cubicBezTo>
                    <a:pt x="4454462" y="1004887"/>
                    <a:pt x="4460367" y="1007555"/>
                    <a:pt x="4466654" y="1013079"/>
                  </a:cubicBezTo>
                  <a:cubicBezTo>
                    <a:pt x="4472750" y="1018318"/>
                    <a:pt x="4480275" y="1023747"/>
                    <a:pt x="4487894" y="1025081"/>
                  </a:cubicBezTo>
                  <a:cubicBezTo>
                    <a:pt x="4503135" y="1027652"/>
                    <a:pt x="4518946" y="1028224"/>
                    <a:pt x="4534472" y="1028224"/>
                  </a:cubicBezTo>
                  <a:cubicBezTo>
                    <a:pt x="4540282" y="1028224"/>
                    <a:pt x="4546473" y="1024795"/>
                    <a:pt x="4551903" y="1022033"/>
                  </a:cubicBezTo>
                  <a:cubicBezTo>
                    <a:pt x="4562189" y="1016794"/>
                    <a:pt x="4571714" y="1009745"/>
                    <a:pt x="4582382" y="1005364"/>
                  </a:cubicBezTo>
                  <a:cubicBezTo>
                    <a:pt x="4594765" y="1000316"/>
                    <a:pt x="4602194" y="992219"/>
                    <a:pt x="4605909" y="979551"/>
                  </a:cubicBezTo>
                  <a:cubicBezTo>
                    <a:pt x="4611434" y="960692"/>
                    <a:pt x="4624579" y="947547"/>
                    <a:pt x="4640104" y="936879"/>
                  </a:cubicBezTo>
                  <a:cubicBezTo>
                    <a:pt x="4659821" y="923258"/>
                    <a:pt x="4683348" y="923925"/>
                    <a:pt x="4705731" y="920591"/>
                  </a:cubicBezTo>
                  <a:cubicBezTo>
                    <a:pt x="4714304" y="919353"/>
                    <a:pt x="4723162" y="918305"/>
                    <a:pt x="4730973" y="915162"/>
                  </a:cubicBezTo>
                  <a:cubicBezTo>
                    <a:pt x="4760595" y="903351"/>
                    <a:pt x="4790218" y="892112"/>
                    <a:pt x="4822794" y="892397"/>
                  </a:cubicBezTo>
                  <a:cubicBezTo>
                    <a:pt x="4825460" y="892397"/>
                    <a:pt x="4828128" y="892112"/>
                    <a:pt x="4830794" y="891635"/>
                  </a:cubicBezTo>
                  <a:cubicBezTo>
                    <a:pt x="4853940" y="887730"/>
                    <a:pt x="4877848" y="886206"/>
                    <a:pt x="4894421" y="865442"/>
                  </a:cubicBezTo>
                  <a:cubicBezTo>
                    <a:pt x="4897469" y="861632"/>
                    <a:pt x="4904422" y="860489"/>
                    <a:pt x="4909756" y="858964"/>
                  </a:cubicBezTo>
                  <a:cubicBezTo>
                    <a:pt x="4918996" y="856488"/>
                    <a:pt x="4925188" y="851440"/>
                    <a:pt x="4928521" y="842391"/>
                  </a:cubicBezTo>
                  <a:cubicBezTo>
                    <a:pt x="4934141" y="826770"/>
                    <a:pt x="4940808" y="811435"/>
                    <a:pt x="4945857" y="795623"/>
                  </a:cubicBezTo>
                  <a:cubicBezTo>
                    <a:pt x="4949381" y="784765"/>
                    <a:pt x="4955953" y="778764"/>
                    <a:pt x="4966145" y="774287"/>
                  </a:cubicBezTo>
                  <a:cubicBezTo>
                    <a:pt x="4971860" y="771811"/>
                    <a:pt x="4976813" y="766382"/>
                    <a:pt x="4980909" y="761333"/>
                  </a:cubicBezTo>
                  <a:cubicBezTo>
                    <a:pt x="4985862" y="755237"/>
                    <a:pt x="4988433" y="747141"/>
                    <a:pt x="4993862" y="741712"/>
                  </a:cubicBezTo>
                  <a:cubicBezTo>
                    <a:pt x="5007102" y="728186"/>
                    <a:pt x="5011198" y="713232"/>
                    <a:pt x="5006816" y="694754"/>
                  </a:cubicBezTo>
                  <a:cubicBezTo>
                    <a:pt x="5002911" y="678371"/>
                    <a:pt x="5013198" y="656463"/>
                    <a:pt x="5026724" y="653129"/>
                  </a:cubicBezTo>
                  <a:cubicBezTo>
                    <a:pt x="5041678" y="649414"/>
                    <a:pt x="5051965" y="640271"/>
                    <a:pt x="5062538" y="630079"/>
                  </a:cubicBezTo>
                  <a:cubicBezTo>
                    <a:pt x="5068443" y="624364"/>
                    <a:pt x="5076730" y="619411"/>
                    <a:pt x="5084731" y="617982"/>
                  </a:cubicBezTo>
                  <a:cubicBezTo>
                    <a:pt x="5115116" y="612458"/>
                    <a:pt x="5143786" y="619220"/>
                    <a:pt x="5172647" y="630174"/>
                  </a:cubicBezTo>
                  <a:cubicBezTo>
                    <a:pt x="5191506" y="637318"/>
                    <a:pt x="5212461" y="639223"/>
                    <a:pt x="5232654" y="642080"/>
                  </a:cubicBezTo>
                  <a:cubicBezTo>
                    <a:pt x="5238941" y="642937"/>
                    <a:pt x="5246942" y="641033"/>
                    <a:pt x="5252371" y="637508"/>
                  </a:cubicBezTo>
                  <a:cubicBezTo>
                    <a:pt x="5271421" y="625316"/>
                    <a:pt x="5290376" y="612743"/>
                    <a:pt x="5308092" y="598646"/>
                  </a:cubicBezTo>
                  <a:cubicBezTo>
                    <a:pt x="5324571" y="585407"/>
                    <a:pt x="5343144" y="579882"/>
                    <a:pt x="5363147" y="581311"/>
                  </a:cubicBezTo>
                  <a:cubicBezTo>
                    <a:pt x="5377720" y="582359"/>
                    <a:pt x="5390864" y="579977"/>
                    <a:pt x="5404580" y="576358"/>
                  </a:cubicBezTo>
                  <a:cubicBezTo>
                    <a:pt x="5416010" y="573310"/>
                    <a:pt x="5428583" y="571214"/>
                    <a:pt x="5440203" y="572548"/>
                  </a:cubicBezTo>
                  <a:cubicBezTo>
                    <a:pt x="5456491" y="574453"/>
                    <a:pt x="5469922" y="571691"/>
                    <a:pt x="5482971" y="561880"/>
                  </a:cubicBezTo>
                  <a:cubicBezTo>
                    <a:pt x="5489924" y="556641"/>
                    <a:pt x="5498878" y="553879"/>
                    <a:pt x="5507165" y="550259"/>
                  </a:cubicBezTo>
                  <a:cubicBezTo>
                    <a:pt x="5519928" y="544640"/>
                    <a:pt x="5533168" y="539877"/>
                    <a:pt x="5545645" y="533591"/>
                  </a:cubicBezTo>
                  <a:cubicBezTo>
                    <a:pt x="5559076" y="526923"/>
                    <a:pt x="5571363" y="517684"/>
                    <a:pt x="5585079" y="511969"/>
                  </a:cubicBezTo>
                  <a:cubicBezTo>
                    <a:pt x="5599843" y="505778"/>
                    <a:pt x="5609368" y="496348"/>
                    <a:pt x="5615368" y="481679"/>
                  </a:cubicBezTo>
                  <a:cubicBezTo>
                    <a:pt x="5619179" y="472440"/>
                    <a:pt x="5624417" y="462629"/>
                    <a:pt x="5631656" y="456152"/>
                  </a:cubicBezTo>
                  <a:cubicBezTo>
                    <a:pt x="5646611" y="442913"/>
                    <a:pt x="5664136" y="432625"/>
                    <a:pt x="5679377" y="419576"/>
                  </a:cubicBezTo>
                  <a:cubicBezTo>
                    <a:pt x="5700808" y="401288"/>
                    <a:pt x="5720620" y="381857"/>
                    <a:pt x="5722525" y="350615"/>
                  </a:cubicBezTo>
                  <a:cubicBezTo>
                    <a:pt x="5723572" y="333375"/>
                    <a:pt x="5732716" y="326041"/>
                    <a:pt x="5749576" y="321945"/>
                  </a:cubicBezTo>
                  <a:cubicBezTo>
                    <a:pt x="5755195" y="320612"/>
                    <a:pt x="5763197" y="318040"/>
                    <a:pt x="5764911" y="313849"/>
                  </a:cubicBezTo>
                  <a:cubicBezTo>
                    <a:pt x="5770054" y="301371"/>
                    <a:pt x="5780722" y="298895"/>
                    <a:pt x="5791009" y="293942"/>
                  </a:cubicBezTo>
                  <a:cubicBezTo>
                    <a:pt x="5797201" y="290989"/>
                    <a:pt x="5804821" y="285179"/>
                    <a:pt x="5806440" y="279178"/>
                  </a:cubicBezTo>
                  <a:cubicBezTo>
                    <a:pt x="5813107" y="254889"/>
                    <a:pt x="5831395" y="240602"/>
                    <a:pt x="5848636" y="224885"/>
                  </a:cubicBezTo>
                  <a:cubicBezTo>
                    <a:pt x="5853684" y="220218"/>
                    <a:pt x="5859113" y="214884"/>
                    <a:pt x="5861590" y="208788"/>
                  </a:cubicBezTo>
                  <a:cubicBezTo>
                    <a:pt x="5866829" y="195643"/>
                    <a:pt x="5874639" y="186118"/>
                    <a:pt x="5888355" y="181166"/>
                  </a:cubicBezTo>
                  <a:cubicBezTo>
                    <a:pt x="5892736" y="179642"/>
                    <a:pt x="5896737" y="176117"/>
                    <a:pt x="5900071" y="172784"/>
                  </a:cubicBezTo>
                  <a:cubicBezTo>
                    <a:pt x="5907215" y="165545"/>
                    <a:pt x="5913215" y="157067"/>
                    <a:pt x="5920740" y="150305"/>
                  </a:cubicBezTo>
                  <a:cubicBezTo>
                    <a:pt x="5939885" y="132874"/>
                    <a:pt x="5958840" y="115729"/>
                    <a:pt x="5969985" y="91345"/>
                  </a:cubicBezTo>
                  <a:cubicBezTo>
                    <a:pt x="5975413" y="79439"/>
                    <a:pt x="5981605" y="66485"/>
                    <a:pt x="5991130" y="58293"/>
                  </a:cubicBezTo>
                  <a:cubicBezTo>
                    <a:pt x="6003227" y="47911"/>
                    <a:pt x="6019133" y="42005"/>
                    <a:pt x="6033325" y="33909"/>
                  </a:cubicBezTo>
                  <a:cubicBezTo>
                    <a:pt x="6040469" y="29813"/>
                    <a:pt x="6047137" y="24860"/>
                    <a:pt x="6054376" y="20955"/>
                  </a:cubicBezTo>
                  <a:cubicBezTo>
                    <a:pt x="6067234" y="14097"/>
                    <a:pt x="6080379" y="7715"/>
                    <a:pt x="6095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39953252-97DE-4766-B2F6-E4FDA2FDA6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6" y="-3923157"/>
              <a:ext cx="10667524" cy="2493728"/>
            </a:xfrm>
            <a:custGeom>
              <a:avLst/>
              <a:gdLst>
                <a:gd name="connsiteX0" fmla="*/ 6095524 w 6095524"/>
                <a:gd name="connsiteY0" fmla="*/ 0 h 1424940"/>
                <a:gd name="connsiteX1" fmla="*/ 6095524 w 6095524"/>
                <a:gd name="connsiteY1" fmla="*/ 17431 h 1424940"/>
                <a:gd name="connsiteX2" fmla="*/ 6095524 w 6095524"/>
                <a:gd name="connsiteY2" fmla="*/ 216290 h 1424940"/>
                <a:gd name="connsiteX3" fmla="*/ 6079998 w 6095524"/>
                <a:gd name="connsiteY3" fmla="*/ 230600 h 1424940"/>
                <a:gd name="connsiteX4" fmla="*/ 6012751 w 6095524"/>
                <a:gd name="connsiteY4" fmla="*/ 260699 h 1424940"/>
                <a:gd name="connsiteX5" fmla="*/ 5992749 w 6095524"/>
                <a:gd name="connsiteY5" fmla="*/ 268700 h 1424940"/>
                <a:gd name="connsiteX6" fmla="*/ 5910358 w 6095524"/>
                <a:gd name="connsiteY6" fmla="*/ 320231 h 1424940"/>
                <a:gd name="connsiteX7" fmla="*/ 5835777 w 6095524"/>
                <a:gd name="connsiteY7" fmla="*/ 383953 h 1424940"/>
                <a:gd name="connsiteX8" fmla="*/ 5781008 w 6095524"/>
                <a:gd name="connsiteY8" fmla="*/ 459581 h 1424940"/>
                <a:gd name="connsiteX9" fmla="*/ 5765673 w 6095524"/>
                <a:gd name="connsiteY9" fmla="*/ 477584 h 1424940"/>
                <a:gd name="connsiteX10" fmla="*/ 5723763 w 6095524"/>
                <a:gd name="connsiteY10" fmla="*/ 500158 h 1424940"/>
                <a:gd name="connsiteX11" fmla="*/ 5686711 w 6095524"/>
                <a:gd name="connsiteY11" fmla="*/ 517112 h 1424940"/>
                <a:gd name="connsiteX12" fmla="*/ 5659850 w 6095524"/>
                <a:gd name="connsiteY12" fmla="*/ 535877 h 1424940"/>
                <a:gd name="connsiteX13" fmla="*/ 5637181 w 6095524"/>
                <a:gd name="connsiteY13" fmla="*/ 553117 h 1424940"/>
                <a:gd name="connsiteX14" fmla="*/ 5585841 w 6095524"/>
                <a:gd name="connsiteY14" fmla="*/ 597694 h 1424940"/>
                <a:gd name="connsiteX15" fmla="*/ 5528977 w 6095524"/>
                <a:gd name="connsiteY15" fmla="*/ 635318 h 1424940"/>
                <a:gd name="connsiteX16" fmla="*/ 5483256 w 6095524"/>
                <a:gd name="connsiteY16" fmla="*/ 681419 h 1424940"/>
                <a:gd name="connsiteX17" fmla="*/ 5464397 w 6095524"/>
                <a:gd name="connsiteY17" fmla="*/ 706374 h 1424940"/>
                <a:gd name="connsiteX18" fmla="*/ 5424773 w 6095524"/>
                <a:gd name="connsiteY18" fmla="*/ 723424 h 1424940"/>
                <a:gd name="connsiteX19" fmla="*/ 5381815 w 6095524"/>
                <a:gd name="connsiteY19" fmla="*/ 750094 h 1424940"/>
                <a:gd name="connsiteX20" fmla="*/ 5351335 w 6095524"/>
                <a:gd name="connsiteY20" fmla="*/ 776573 h 1424940"/>
                <a:gd name="connsiteX21" fmla="*/ 5327809 w 6095524"/>
                <a:gd name="connsiteY21" fmla="*/ 794290 h 1424940"/>
                <a:gd name="connsiteX22" fmla="*/ 5294566 w 6095524"/>
                <a:gd name="connsiteY22" fmla="*/ 812102 h 1424940"/>
                <a:gd name="connsiteX23" fmla="*/ 5261229 w 6095524"/>
                <a:gd name="connsiteY23" fmla="*/ 835438 h 1424940"/>
                <a:gd name="connsiteX24" fmla="*/ 5245037 w 6095524"/>
                <a:gd name="connsiteY24" fmla="*/ 849821 h 1424940"/>
                <a:gd name="connsiteX25" fmla="*/ 5213699 w 6095524"/>
                <a:gd name="connsiteY25" fmla="*/ 873728 h 1424940"/>
                <a:gd name="connsiteX26" fmla="*/ 5181409 w 6095524"/>
                <a:gd name="connsiteY26" fmla="*/ 896017 h 1424940"/>
                <a:gd name="connsiteX27" fmla="*/ 5120735 w 6095524"/>
                <a:gd name="connsiteY27" fmla="*/ 921544 h 1424940"/>
                <a:gd name="connsiteX28" fmla="*/ 5065490 w 6095524"/>
                <a:gd name="connsiteY28" fmla="*/ 959072 h 1424940"/>
                <a:gd name="connsiteX29" fmla="*/ 5021675 w 6095524"/>
                <a:gd name="connsiteY29" fmla="*/ 986504 h 1424940"/>
                <a:gd name="connsiteX30" fmla="*/ 4996148 w 6095524"/>
                <a:gd name="connsiteY30" fmla="*/ 1004507 h 1424940"/>
                <a:gd name="connsiteX31" fmla="*/ 4949285 w 6095524"/>
                <a:gd name="connsiteY31" fmla="*/ 1044702 h 1424940"/>
                <a:gd name="connsiteX32" fmla="*/ 4876609 w 6095524"/>
                <a:gd name="connsiteY32" fmla="*/ 1086993 h 1424940"/>
                <a:gd name="connsiteX33" fmla="*/ 4832699 w 6095524"/>
                <a:gd name="connsiteY33" fmla="*/ 1109853 h 1424940"/>
                <a:gd name="connsiteX34" fmla="*/ 4738211 w 6095524"/>
                <a:gd name="connsiteY34" fmla="*/ 1144334 h 1424940"/>
                <a:gd name="connsiteX35" fmla="*/ 4707731 w 6095524"/>
                <a:gd name="connsiteY35" fmla="*/ 1156621 h 1424940"/>
                <a:gd name="connsiteX36" fmla="*/ 4672870 w 6095524"/>
                <a:gd name="connsiteY36" fmla="*/ 1164717 h 1424940"/>
                <a:gd name="connsiteX37" fmla="*/ 4616863 w 6095524"/>
                <a:gd name="connsiteY37" fmla="*/ 1183862 h 1424940"/>
                <a:gd name="connsiteX38" fmla="*/ 4507516 w 6095524"/>
                <a:gd name="connsiteY38" fmla="*/ 1216819 h 1424940"/>
                <a:gd name="connsiteX39" fmla="*/ 4483513 w 6095524"/>
                <a:gd name="connsiteY39" fmla="*/ 1221867 h 1424940"/>
                <a:gd name="connsiteX40" fmla="*/ 4422362 w 6095524"/>
                <a:gd name="connsiteY40" fmla="*/ 1243108 h 1424940"/>
                <a:gd name="connsiteX41" fmla="*/ 4385691 w 6095524"/>
                <a:gd name="connsiteY41" fmla="*/ 1257395 h 1424940"/>
                <a:gd name="connsiteX42" fmla="*/ 4355306 w 6095524"/>
                <a:gd name="connsiteY42" fmla="*/ 1265587 h 1424940"/>
                <a:gd name="connsiteX43" fmla="*/ 4328446 w 6095524"/>
                <a:gd name="connsiteY43" fmla="*/ 1269397 h 1424940"/>
                <a:gd name="connsiteX44" fmla="*/ 4257770 w 6095524"/>
                <a:gd name="connsiteY44" fmla="*/ 1288256 h 1424940"/>
                <a:gd name="connsiteX45" fmla="*/ 4229576 w 6095524"/>
                <a:gd name="connsiteY45" fmla="*/ 1295686 h 1424940"/>
                <a:gd name="connsiteX46" fmla="*/ 4156424 w 6095524"/>
                <a:gd name="connsiteY46" fmla="*/ 1321213 h 1424940"/>
                <a:gd name="connsiteX47" fmla="*/ 4094416 w 6095524"/>
                <a:gd name="connsiteY47" fmla="*/ 1338072 h 1424940"/>
                <a:gd name="connsiteX48" fmla="*/ 4068509 w 6095524"/>
                <a:gd name="connsiteY48" fmla="*/ 1346168 h 1424940"/>
                <a:gd name="connsiteX49" fmla="*/ 4009263 w 6095524"/>
                <a:gd name="connsiteY49" fmla="*/ 1359694 h 1424940"/>
                <a:gd name="connsiteX50" fmla="*/ 3975735 w 6095524"/>
                <a:gd name="connsiteY50" fmla="*/ 1369219 h 1424940"/>
                <a:gd name="connsiteX51" fmla="*/ 3893915 w 6095524"/>
                <a:gd name="connsiteY51" fmla="*/ 1379982 h 1424940"/>
                <a:gd name="connsiteX52" fmla="*/ 3809428 w 6095524"/>
                <a:gd name="connsiteY52" fmla="*/ 1390364 h 1424940"/>
                <a:gd name="connsiteX53" fmla="*/ 3763042 w 6095524"/>
                <a:gd name="connsiteY53" fmla="*/ 1393793 h 1424940"/>
                <a:gd name="connsiteX54" fmla="*/ 3722561 w 6095524"/>
                <a:gd name="connsiteY54" fmla="*/ 1399223 h 1424940"/>
                <a:gd name="connsiteX55" fmla="*/ 3687318 w 6095524"/>
                <a:gd name="connsiteY55" fmla="*/ 1402652 h 1424940"/>
                <a:gd name="connsiteX56" fmla="*/ 3631216 w 6095524"/>
                <a:gd name="connsiteY56" fmla="*/ 1409605 h 1424940"/>
                <a:gd name="connsiteX57" fmla="*/ 3607880 w 6095524"/>
                <a:gd name="connsiteY57" fmla="*/ 1411415 h 1424940"/>
                <a:gd name="connsiteX58" fmla="*/ 3552825 w 6095524"/>
                <a:gd name="connsiteY58" fmla="*/ 1411319 h 1424940"/>
                <a:gd name="connsiteX59" fmla="*/ 3533680 w 6095524"/>
                <a:gd name="connsiteY59" fmla="*/ 1410367 h 1424940"/>
                <a:gd name="connsiteX60" fmla="*/ 3496818 w 6095524"/>
                <a:gd name="connsiteY60" fmla="*/ 1398556 h 1424940"/>
                <a:gd name="connsiteX61" fmla="*/ 3492437 w 6095524"/>
                <a:gd name="connsiteY61" fmla="*/ 1397699 h 1424940"/>
                <a:gd name="connsiteX62" fmla="*/ 3468243 w 6095524"/>
                <a:gd name="connsiteY62" fmla="*/ 1393031 h 1424940"/>
                <a:gd name="connsiteX63" fmla="*/ 3455003 w 6095524"/>
                <a:gd name="connsiteY63" fmla="*/ 1391507 h 1424940"/>
                <a:gd name="connsiteX64" fmla="*/ 3404711 w 6095524"/>
                <a:gd name="connsiteY64" fmla="*/ 1381792 h 1424940"/>
                <a:gd name="connsiteX65" fmla="*/ 3375756 w 6095524"/>
                <a:gd name="connsiteY65" fmla="*/ 1377220 h 1424940"/>
                <a:gd name="connsiteX66" fmla="*/ 3352324 w 6095524"/>
                <a:gd name="connsiteY66" fmla="*/ 1377887 h 1424940"/>
                <a:gd name="connsiteX67" fmla="*/ 3311176 w 6095524"/>
                <a:gd name="connsiteY67" fmla="*/ 1378744 h 1424940"/>
                <a:gd name="connsiteX68" fmla="*/ 3298031 w 6095524"/>
                <a:gd name="connsiteY68" fmla="*/ 1380935 h 1424940"/>
                <a:gd name="connsiteX69" fmla="*/ 3238595 w 6095524"/>
                <a:gd name="connsiteY69" fmla="*/ 1374648 h 1424940"/>
                <a:gd name="connsiteX70" fmla="*/ 3204686 w 6095524"/>
                <a:gd name="connsiteY70" fmla="*/ 1374172 h 1424940"/>
                <a:gd name="connsiteX71" fmla="*/ 3166491 w 6095524"/>
                <a:gd name="connsiteY71" fmla="*/ 1366361 h 1424940"/>
                <a:gd name="connsiteX72" fmla="*/ 3155347 w 6095524"/>
                <a:gd name="connsiteY72" fmla="*/ 1366742 h 1424940"/>
                <a:gd name="connsiteX73" fmla="*/ 3142869 w 6095524"/>
                <a:gd name="connsiteY73" fmla="*/ 1367409 h 1424940"/>
                <a:gd name="connsiteX74" fmla="*/ 3104578 w 6095524"/>
                <a:gd name="connsiteY74" fmla="*/ 1367981 h 1424940"/>
                <a:gd name="connsiteX75" fmla="*/ 3081337 w 6095524"/>
                <a:gd name="connsiteY75" fmla="*/ 1370838 h 1424940"/>
                <a:gd name="connsiteX76" fmla="*/ 3037047 w 6095524"/>
                <a:gd name="connsiteY76" fmla="*/ 1369124 h 1424940"/>
                <a:gd name="connsiteX77" fmla="*/ 3020663 w 6095524"/>
                <a:gd name="connsiteY77" fmla="*/ 1371600 h 1424940"/>
                <a:gd name="connsiteX78" fmla="*/ 2979230 w 6095524"/>
                <a:gd name="connsiteY78" fmla="*/ 1371886 h 1424940"/>
                <a:gd name="connsiteX79" fmla="*/ 2942082 w 6095524"/>
                <a:gd name="connsiteY79" fmla="*/ 1370457 h 1424940"/>
                <a:gd name="connsiteX80" fmla="*/ 2906268 w 6095524"/>
                <a:gd name="connsiteY80" fmla="*/ 1371219 h 1424940"/>
                <a:gd name="connsiteX81" fmla="*/ 2880646 w 6095524"/>
                <a:gd name="connsiteY81" fmla="*/ 1374362 h 1424940"/>
                <a:gd name="connsiteX82" fmla="*/ 2852833 w 6095524"/>
                <a:gd name="connsiteY82" fmla="*/ 1376267 h 1424940"/>
                <a:gd name="connsiteX83" fmla="*/ 2776157 w 6095524"/>
                <a:gd name="connsiteY83" fmla="*/ 1387602 h 1424940"/>
                <a:gd name="connsiteX84" fmla="*/ 2761965 w 6095524"/>
                <a:gd name="connsiteY84" fmla="*/ 1384840 h 1424940"/>
                <a:gd name="connsiteX85" fmla="*/ 2681383 w 6095524"/>
                <a:gd name="connsiteY85" fmla="*/ 1382268 h 1424940"/>
                <a:gd name="connsiteX86" fmla="*/ 2663857 w 6095524"/>
                <a:gd name="connsiteY86" fmla="*/ 1382459 h 1424940"/>
                <a:gd name="connsiteX87" fmla="*/ 2616803 w 6095524"/>
                <a:gd name="connsiteY87" fmla="*/ 1371219 h 1424940"/>
                <a:gd name="connsiteX88" fmla="*/ 2544223 w 6095524"/>
                <a:gd name="connsiteY88" fmla="*/ 1389031 h 1424940"/>
                <a:gd name="connsiteX89" fmla="*/ 2476309 w 6095524"/>
                <a:gd name="connsiteY89" fmla="*/ 1411319 h 1424940"/>
                <a:gd name="connsiteX90" fmla="*/ 2467737 w 6095524"/>
                <a:gd name="connsiteY90" fmla="*/ 1414177 h 1424940"/>
                <a:gd name="connsiteX91" fmla="*/ 2443353 w 6095524"/>
                <a:gd name="connsiteY91" fmla="*/ 1419035 h 1424940"/>
                <a:gd name="connsiteX92" fmla="*/ 2413159 w 6095524"/>
                <a:gd name="connsiteY92" fmla="*/ 1420749 h 1424940"/>
                <a:gd name="connsiteX93" fmla="*/ 2374868 w 6095524"/>
                <a:gd name="connsiteY93" fmla="*/ 1424940 h 1424940"/>
                <a:gd name="connsiteX94" fmla="*/ 2344198 w 6095524"/>
                <a:gd name="connsiteY94" fmla="*/ 1419701 h 1424940"/>
                <a:gd name="connsiteX95" fmla="*/ 2301335 w 6095524"/>
                <a:gd name="connsiteY95" fmla="*/ 1411891 h 1424940"/>
                <a:gd name="connsiteX96" fmla="*/ 2260949 w 6095524"/>
                <a:gd name="connsiteY96" fmla="*/ 1404461 h 1424940"/>
                <a:gd name="connsiteX97" fmla="*/ 2248186 w 6095524"/>
                <a:gd name="connsiteY97" fmla="*/ 1413224 h 1424940"/>
                <a:gd name="connsiteX98" fmla="*/ 2228469 w 6095524"/>
                <a:gd name="connsiteY98" fmla="*/ 1420844 h 1424940"/>
                <a:gd name="connsiteX99" fmla="*/ 2206562 w 6095524"/>
                <a:gd name="connsiteY99" fmla="*/ 1411700 h 1424940"/>
                <a:gd name="connsiteX100" fmla="*/ 2155317 w 6095524"/>
                <a:gd name="connsiteY100" fmla="*/ 1392746 h 1424940"/>
                <a:gd name="connsiteX101" fmla="*/ 2122932 w 6095524"/>
                <a:gd name="connsiteY101" fmla="*/ 1391888 h 1424940"/>
                <a:gd name="connsiteX102" fmla="*/ 2052542 w 6095524"/>
                <a:gd name="connsiteY102" fmla="*/ 1383792 h 1424940"/>
                <a:gd name="connsiteX103" fmla="*/ 2006537 w 6095524"/>
                <a:gd name="connsiteY103" fmla="*/ 1372267 h 1424940"/>
                <a:gd name="connsiteX104" fmla="*/ 1973486 w 6095524"/>
                <a:gd name="connsiteY104" fmla="*/ 1359218 h 1424940"/>
                <a:gd name="connsiteX105" fmla="*/ 1926146 w 6095524"/>
                <a:gd name="connsiteY105" fmla="*/ 1342168 h 1424940"/>
                <a:gd name="connsiteX106" fmla="*/ 1878616 w 6095524"/>
                <a:gd name="connsiteY106" fmla="*/ 1333310 h 1424940"/>
                <a:gd name="connsiteX107" fmla="*/ 1844231 w 6095524"/>
                <a:gd name="connsiteY107" fmla="*/ 1322165 h 1424940"/>
                <a:gd name="connsiteX108" fmla="*/ 1802225 w 6095524"/>
                <a:gd name="connsiteY108" fmla="*/ 1314545 h 1424940"/>
                <a:gd name="connsiteX109" fmla="*/ 1766983 w 6095524"/>
                <a:gd name="connsiteY109" fmla="*/ 1314260 h 1424940"/>
                <a:gd name="connsiteX110" fmla="*/ 1711738 w 6095524"/>
                <a:gd name="connsiteY110" fmla="*/ 1315593 h 1424940"/>
                <a:gd name="connsiteX111" fmla="*/ 1644111 w 6095524"/>
                <a:gd name="connsiteY111" fmla="*/ 1292543 h 1424940"/>
                <a:gd name="connsiteX112" fmla="*/ 1616774 w 6095524"/>
                <a:gd name="connsiteY112" fmla="*/ 1287399 h 1424940"/>
                <a:gd name="connsiteX113" fmla="*/ 1591056 w 6095524"/>
                <a:gd name="connsiteY113" fmla="*/ 1285018 h 1424940"/>
                <a:gd name="connsiteX114" fmla="*/ 1536478 w 6095524"/>
                <a:gd name="connsiteY114" fmla="*/ 1269683 h 1424940"/>
                <a:gd name="connsiteX115" fmla="*/ 1514285 w 6095524"/>
                <a:gd name="connsiteY115" fmla="*/ 1264634 h 1424940"/>
                <a:gd name="connsiteX116" fmla="*/ 1483233 w 6095524"/>
                <a:gd name="connsiteY116" fmla="*/ 1264730 h 1424940"/>
                <a:gd name="connsiteX117" fmla="*/ 1426750 w 6095524"/>
                <a:gd name="connsiteY117" fmla="*/ 1257681 h 1424940"/>
                <a:gd name="connsiteX118" fmla="*/ 1370362 w 6095524"/>
                <a:gd name="connsiteY118" fmla="*/ 1237107 h 1424940"/>
                <a:gd name="connsiteX119" fmla="*/ 1346454 w 6095524"/>
                <a:gd name="connsiteY119" fmla="*/ 1239107 h 1424940"/>
                <a:gd name="connsiteX120" fmla="*/ 1337882 w 6095524"/>
                <a:gd name="connsiteY120" fmla="*/ 1238631 h 1424940"/>
                <a:gd name="connsiteX121" fmla="*/ 1260825 w 6095524"/>
                <a:gd name="connsiteY121" fmla="*/ 1227296 h 1424940"/>
                <a:gd name="connsiteX122" fmla="*/ 1253109 w 6095524"/>
                <a:gd name="connsiteY122" fmla="*/ 1226058 h 1424940"/>
                <a:gd name="connsiteX123" fmla="*/ 1216915 w 6095524"/>
                <a:gd name="connsiteY123" fmla="*/ 1215962 h 1424940"/>
                <a:gd name="connsiteX124" fmla="*/ 1125664 w 6095524"/>
                <a:gd name="connsiteY124" fmla="*/ 1209675 h 1424940"/>
                <a:gd name="connsiteX125" fmla="*/ 1120045 w 6095524"/>
                <a:gd name="connsiteY125" fmla="*/ 1208913 h 1424940"/>
                <a:gd name="connsiteX126" fmla="*/ 1089469 w 6095524"/>
                <a:gd name="connsiteY126" fmla="*/ 1213961 h 1424940"/>
                <a:gd name="connsiteX127" fmla="*/ 1074325 w 6095524"/>
                <a:gd name="connsiteY127" fmla="*/ 1221105 h 1424940"/>
                <a:gd name="connsiteX128" fmla="*/ 1050703 w 6095524"/>
                <a:gd name="connsiteY128" fmla="*/ 1228535 h 1424940"/>
                <a:gd name="connsiteX129" fmla="*/ 1026700 w 6095524"/>
                <a:gd name="connsiteY129" fmla="*/ 1231297 h 1424940"/>
                <a:gd name="connsiteX130" fmla="*/ 986409 w 6095524"/>
                <a:gd name="connsiteY130" fmla="*/ 1220057 h 1424940"/>
                <a:gd name="connsiteX131" fmla="*/ 971741 w 6095524"/>
                <a:gd name="connsiteY131" fmla="*/ 1218914 h 1424940"/>
                <a:gd name="connsiteX132" fmla="*/ 939070 w 6095524"/>
                <a:gd name="connsiteY132" fmla="*/ 1213485 h 1424940"/>
                <a:gd name="connsiteX133" fmla="*/ 910495 w 6095524"/>
                <a:gd name="connsiteY133" fmla="*/ 1213866 h 1424940"/>
                <a:gd name="connsiteX134" fmla="*/ 887540 w 6095524"/>
                <a:gd name="connsiteY134" fmla="*/ 1222534 h 1424940"/>
                <a:gd name="connsiteX135" fmla="*/ 854202 w 6095524"/>
                <a:gd name="connsiteY135" fmla="*/ 1224248 h 1424940"/>
                <a:gd name="connsiteX136" fmla="*/ 832675 w 6095524"/>
                <a:gd name="connsiteY136" fmla="*/ 1217962 h 1424940"/>
                <a:gd name="connsiteX137" fmla="*/ 828294 w 6095524"/>
                <a:gd name="connsiteY137" fmla="*/ 1217105 h 1424940"/>
                <a:gd name="connsiteX138" fmla="*/ 772001 w 6095524"/>
                <a:gd name="connsiteY138" fmla="*/ 1216723 h 1424940"/>
                <a:gd name="connsiteX139" fmla="*/ 701707 w 6095524"/>
                <a:gd name="connsiteY139" fmla="*/ 1235678 h 1424940"/>
                <a:gd name="connsiteX140" fmla="*/ 690086 w 6095524"/>
                <a:gd name="connsiteY140" fmla="*/ 1239679 h 1424940"/>
                <a:gd name="connsiteX141" fmla="*/ 633412 w 6095524"/>
                <a:gd name="connsiteY141" fmla="*/ 1246632 h 1424940"/>
                <a:gd name="connsiteX142" fmla="*/ 603028 w 6095524"/>
                <a:gd name="connsiteY142" fmla="*/ 1253681 h 1424940"/>
                <a:gd name="connsiteX143" fmla="*/ 581120 w 6095524"/>
                <a:gd name="connsiteY143" fmla="*/ 1254062 h 1424940"/>
                <a:gd name="connsiteX144" fmla="*/ 554642 w 6095524"/>
                <a:gd name="connsiteY144" fmla="*/ 1266539 h 1424940"/>
                <a:gd name="connsiteX145" fmla="*/ 545973 w 6095524"/>
                <a:gd name="connsiteY145" fmla="*/ 1271969 h 1424940"/>
                <a:gd name="connsiteX146" fmla="*/ 535591 w 6095524"/>
                <a:gd name="connsiteY146" fmla="*/ 1275207 h 1424940"/>
                <a:gd name="connsiteX147" fmla="*/ 488538 w 6095524"/>
                <a:gd name="connsiteY147" fmla="*/ 1285494 h 1424940"/>
                <a:gd name="connsiteX148" fmla="*/ 480155 w 6095524"/>
                <a:gd name="connsiteY148" fmla="*/ 1291304 h 1424940"/>
                <a:gd name="connsiteX149" fmla="*/ 474535 w 6095524"/>
                <a:gd name="connsiteY149" fmla="*/ 1294924 h 1424940"/>
                <a:gd name="connsiteX150" fmla="*/ 428816 w 6095524"/>
                <a:gd name="connsiteY150" fmla="*/ 1301020 h 1424940"/>
                <a:gd name="connsiteX151" fmla="*/ 400241 w 6095524"/>
                <a:gd name="connsiteY151" fmla="*/ 1318260 h 1424940"/>
                <a:gd name="connsiteX152" fmla="*/ 392431 w 6095524"/>
                <a:gd name="connsiteY152" fmla="*/ 1325594 h 1424940"/>
                <a:gd name="connsiteX153" fmla="*/ 365093 w 6095524"/>
                <a:gd name="connsiteY153" fmla="*/ 1336643 h 1424940"/>
                <a:gd name="connsiteX154" fmla="*/ 273177 w 6095524"/>
                <a:gd name="connsiteY154" fmla="*/ 1357884 h 1424940"/>
                <a:gd name="connsiteX155" fmla="*/ 246888 w 6095524"/>
                <a:gd name="connsiteY155" fmla="*/ 1350359 h 1424940"/>
                <a:gd name="connsiteX156" fmla="*/ 196977 w 6095524"/>
                <a:gd name="connsiteY156" fmla="*/ 1370552 h 1424940"/>
                <a:gd name="connsiteX157" fmla="*/ 153352 w 6095524"/>
                <a:gd name="connsiteY157" fmla="*/ 1381982 h 1424940"/>
                <a:gd name="connsiteX158" fmla="*/ 137160 w 6095524"/>
                <a:gd name="connsiteY158" fmla="*/ 1384745 h 1424940"/>
                <a:gd name="connsiteX159" fmla="*/ 85917 w 6095524"/>
                <a:gd name="connsiteY159" fmla="*/ 1389793 h 1424940"/>
                <a:gd name="connsiteX160" fmla="*/ 59532 w 6095524"/>
                <a:gd name="connsiteY160" fmla="*/ 1401223 h 1424940"/>
                <a:gd name="connsiteX161" fmla="*/ 30325 w 6095524"/>
                <a:gd name="connsiteY161" fmla="*/ 1409974 h 1424940"/>
                <a:gd name="connsiteX162" fmla="*/ 0 w 6095524"/>
                <a:gd name="connsiteY162" fmla="*/ 1412360 h 1424940"/>
                <a:gd name="connsiteX163" fmla="*/ 0 w 6095524"/>
                <a:gd name="connsiteY163" fmla="*/ 1058622 h 1424940"/>
                <a:gd name="connsiteX164" fmla="*/ 17145 w 6095524"/>
                <a:gd name="connsiteY164" fmla="*/ 1060228 h 1424940"/>
                <a:gd name="connsiteX165" fmla="*/ 44672 w 6095524"/>
                <a:gd name="connsiteY165" fmla="*/ 1066324 h 1424940"/>
                <a:gd name="connsiteX166" fmla="*/ 84677 w 6095524"/>
                <a:gd name="connsiteY166" fmla="*/ 1076230 h 1424940"/>
                <a:gd name="connsiteX167" fmla="*/ 132017 w 6095524"/>
                <a:gd name="connsiteY167" fmla="*/ 1064990 h 1424940"/>
                <a:gd name="connsiteX168" fmla="*/ 136779 w 6095524"/>
                <a:gd name="connsiteY168" fmla="*/ 1060323 h 1424940"/>
                <a:gd name="connsiteX169" fmla="*/ 187547 w 6095524"/>
                <a:gd name="connsiteY169" fmla="*/ 1049179 h 1424940"/>
                <a:gd name="connsiteX170" fmla="*/ 270891 w 6095524"/>
                <a:gd name="connsiteY170" fmla="*/ 1036415 h 1424940"/>
                <a:gd name="connsiteX171" fmla="*/ 276320 w 6095524"/>
                <a:gd name="connsiteY171" fmla="*/ 1035558 h 1424940"/>
                <a:gd name="connsiteX172" fmla="*/ 323755 w 6095524"/>
                <a:gd name="connsiteY172" fmla="*/ 1061561 h 1424940"/>
                <a:gd name="connsiteX173" fmla="*/ 361855 w 6095524"/>
                <a:gd name="connsiteY173" fmla="*/ 1057942 h 1424940"/>
                <a:gd name="connsiteX174" fmla="*/ 379571 w 6095524"/>
                <a:gd name="connsiteY174" fmla="*/ 1039939 h 1424940"/>
                <a:gd name="connsiteX175" fmla="*/ 430530 w 6095524"/>
                <a:gd name="connsiteY175" fmla="*/ 1025747 h 1424940"/>
                <a:gd name="connsiteX176" fmla="*/ 493300 w 6095524"/>
                <a:gd name="connsiteY176" fmla="*/ 1027176 h 1424940"/>
                <a:gd name="connsiteX177" fmla="*/ 537782 w 6095524"/>
                <a:gd name="connsiteY177" fmla="*/ 1025366 h 1424940"/>
                <a:gd name="connsiteX178" fmla="*/ 562166 w 6095524"/>
                <a:gd name="connsiteY178" fmla="*/ 1015746 h 1424940"/>
                <a:gd name="connsiteX179" fmla="*/ 579596 w 6095524"/>
                <a:gd name="connsiteY179" fmla="*/ 1016699 h 1424940"/>
                <a:gd name="connsiteX180" fmla="*/ 612362 w 6095524"/>
                <a:gd name="connsiteY180" fmla="*/ 1023557 h 1424940"/>
                <a:gd name="connsiteX181" fmla="*/ 716090 w 6095524"/>
                <a:gd name="connsiteY181" fmla="*/ 1031653 h 1424940"/>
                <a:gd name="connsiteX182" fmla="*/ 758381 w 6095524"/>
                <a:gd name="connsiteY182" fmla="*/ 1018985 h 1424940"/>
                <a:gd name="connsiteX183" fmla="*/ 771049 w 6095524"/>
                <a:gd name="connsiteY183" fmla="*/ 1018699 h 1424940"/>
                <a:gd name="connsiteX184" fmla="*/ 799433 w 6095524"/>
                <a:gd name="connsiteY184" fmla="*/ 1023652 h 1424940"/>
                <a:gd name="connsiteX185" fmla="*/ 858012 w 6095524"/>
                <a:gd name="connsiteY185" fmla="*/ 1020318 h 1424940"/>
                <a:gd name="connsiteX186" fmla="*/ 879634 w 6095524"/>
                <a:gd name="connsiteY186" fmla="*/ 1015270 h 1424940"/>
                <a:gd name="connsiteX187" fmla="*/ 891635 w 6095524"/>
                <a:gd name="connsiteY187" fmla="*/ 1012031 h 1424940"/>
                <a:gd name="connsiteX188" fmla="*/ 953262 w 6095524"/>
                <a:gd name="connsiteY188" fmla="*/ 1003078 h 1424940"/>
                <a:gd name="connsiteX189" fmla="*/ 980694 w 6095524"/>
                <a:gd name="connsiteY189" fmla="*/ 993458 h 1424940"/>
                <a:gd name="connsiteX190" fmla="*/ 988124 w 6095524"/>
                <a:gd name="connsiteY190" fmla="*/ 992029 h 1424940"/>
                <a:gd name="connsiteX191" fmla="*/ 1028795 w 6095524"/>
                <a:gd name="connsiteY191" fmla="*/ 996029 h 1424940"/>
                <a:gd name="connsiteX192" fmla="*/ 1059275 w 6095524"/>
                <a:gd name="connsiteY192" fmla="*/ 1011555 h 1424940"/>
                <a:gd name="connsiteX193" fmla="*/ 1065181 w 6095524"/>
                <a:gd name="connsiteY193" fmla="*/ 1016794 h 1424940"/>
                <a:gd name="connsiteX194" fmla="*/ 1150144 w 6095524"/>
                <a:gd name="connsiteY194" fmla="*/ 1014984 h 1424940"/>
                <a:gd name="connsiteX195" fmla="*/ 1163193 w 6095524"/>
                <a:gd name="connsiteY195" fmla="*/ 1012793 h 1424940"/>
                <a:gd name="connsiteX196" fmla="*/ 1226249 w 6095524"/>
                <a:gd name="connsiteY196" fmla="*/ 1021937 h 1424940"/>
                <a:gd name="connsiteX197" fmla="*/ 1244632 w 6095524"/>
                <a:gd name="connsiteY197" fmla="*/ 1023747 h 1424940"/>
                <a:gd name="connsiteX198" fmla="*/ 1310545 w 6095524"/>
                <a:gd name="connsiteY198" fmla="*/ 1031939 h 1424940"/>
                <a:gd name="connsiteX199" fmla="*/ 1319879 w 6095524"/>
                <a:gd name="connsiteY199" fmla="*/ 1024319 h 1424940"/>
                <a:gd name="connsiteX200" fmla="*/ 1346740 w 6095524"/>
                <a:gd name="connsiteY200" fmla="*/ 1005173 h 1424940"/>
                <a:gd name="connsiteX201" fmla="*/ 1399699 w 6095524"/>
                <a:gd name="connsiteY201" fmla="*/ 988219 h 1424940"/>
                <a:gd name="connsiteX202" fmla="*/ 1414082 w 6095524"/>
                <a:gd name="connsiteY202" fmla="*/ 989171 h 1424940"/>
                <a:gd name="connsiteX203" fmla="*/ 1450467 w 6095524"/>
                <a:gd name="connsiteY203" fmla="*/ 1017461 h 1424940"/>
                <a:gd name="connsiteX204" fmla="*/ 1468184 w 6095524"/>
                <a:gd name="connsiteY204" fmla="*/ 1028795 h 1424940"/>
                <a:gd name="connsiteX205" fmla="*/ 1518476 w 6095524"/>
                <a:gd name="connsiteY205" fmla="*/ 1049655 h 1424940"/>
                <a:gd name="connsiteX206" fmla="*/ 1522667 w 6095524"/>
                <a:gd name="connsiteY206" fmla="*/ 1053465 h 1424940"/>
                <a:gd name="connsiteX207" fmla="*/ 1559814 w 6095524"/>
                <a:gd name="connsiteY207" fmla="*/ 1098709 h 1424940"/>
                <a:gd name="connsiteX208" fmla="*/ 1568196 w 6095524"/>
                <a:gd name="connsiteY208" fmla="*/ 1106424 h 1424940"/>
                <a:gd name="connsiteX209" fmla="*/ 1578293 w 6095524"/>
                <a:gd name="connsiteY209" fmla="*/ 1118426 h 1424940"/>
                <a:gd name="connsiteX210" fmla="*/ 1609820 w 6095524"/>
                <a:gd name="connsiteY210" fmla="*/ 1141667 h 1424940"/>
                <a:gd name="connsiteX211" fmla="*/ 1648873 w 6095524"/>
                <a:gd name="connsiteY211" fmla="*/ 1149096 h 1424940"/>
                <a:gd name="connsiteX212" fmla="*/ 1696022 w 6095524"/>
                <a:gd name="connsiteY212" fmla="*/ 1160431 h 1424940"/>
                <a:gd name="connsiteX213" fmla="*/ 1715739 w 6095524"/>
                <a:gd name="connsiteY213" fmla="*/ 1168051 h 1424940"/>
                <a:gd name="connsiteX214" fmla="*/ 1768602 w 6095524"/>
                <a:gd name="connsiteY214" fmla="*/ 1182529 h 1424940"/>
                <a:gd name="connsiteX215" fmla="*/ 1806321 w 6095524"/>
                <a:gd name="connsiteY215" fmla="*/ 1194721 h 1424940"/>
                <a:gd name="connsiteX216" fmla="*/ 1860709 w 6095524"/>
                <a:gd name="connsiteY216" fmla="*/ 1201865 h 1424940"/>
                <a:gd name="connsiteX217" fmla="*/ 1887093 w 6095524"/>
                <a:gd name="connsiteY217" fmla="*/ 1202150 h 1424940"/>
                <a:gd name="connsiteX218" fmla="*/ 1935575 w 6095524"/>
                <a:gd name="connsiteY218" fmla="*/ 1238726 h 1424940"/>
                <a:gd name="connsiteX219" fmla="*/ 1974247 w 6095524"/>
                <a:gd name="connsiteY219" fmla="*/ 1262920 h 1424940"/>
                <a:gd name="connsiteX220" fmla="*/ 2014919 w 6095524"/>
                <a:gd name="connsiteY220" fmla="*/ 1251204 h 1424940"/>
                <a:gd name="connsiteX221" fmla="*/ 2025968 w 6095524"/>
                <a:gd name="connsiteY221" fmla="*/ 1240155 h 1424940"/>
                <a:gd name="connsiteX222" fmla="*/ 2092643 w 6095524"/>
                <a:gd name="connsiteY222" fmla="*/ 1229678 h 1424940"/>
                <a:gd name="connsiteX223" fmla="*/ 2187893 w 6095524"/>
                <a:gd name="connsiteY223" fmla="*/ 1229297 h 1424940"/>
                <a:gd name="connsiteX224" fmla="*/ 2346294 w 6095524"/>
                <a:gd name="connsiteY224" fmla="*/ 1205484 h 1424940"/>
                <a:gd name="connsiteX225" fmla="*/ 2373916 w 6095524"/>
                <a:gd name="connsiteY225" fmla="*/ 1194435 h 1424940"/>
                <a:gd name="connsiteX226" fmla="*/ 2404967 w 6095524"/>
                <a:gd name="connsiteY226" fmla="*/ 1191673 h 1424940"/>
                <a:gd name="connsiteX227" fmla="*/ 2416874 w 6095524"/>
                <a:gd name="connsiteY227" fmla="*/ 1198436 h 1424940"/>
                <a:gd name="connsiteX228" fmla="*/ 2468975 w 6095524"/>
                <a:gd name="connsiteY228" fmla="*/ 1208532 h 1424940"/>
                <a:gd name="connsiteX229" fmla="*/ 2478882 w 6095524"/>
                <a:gd name="connsiteY229" fmla="*/ 1208723 h 1424940"/>
                <a:gd name="connsiteX230" fmla="*/ 2512791 w 6095524"/>
                <a:gd name="connsiteY230" fmla="*/ 1204436 h 1424940"/>
                <a:gd name="connsiteX231" fmla="*/ 2544223 w 6095524"/>
                <a:gd name="connsiteY231" fmla="*/ 1201960 h 1424940"/>
                <a:gd name="connsiteX232" fmla="*/ 2623471 w 6095524"/>
                <a:gd name="connsiteY232" fmla="*/ 1210056 h 1424940"/>
                <a:gd name="connsiteX233" fmla="*/ 2684241 w 6095524"/>
                <a:gd name="connsiteY233" fmla="*/ 1208151 h 1424940"/>
                <a:gd name="connsiteX234" fmla="*/ 2712244 w 6095524"/>
                <a:gd name="connsiteY234" fmla="*/ 1210056 h 1424940"/>
                <a:gd name="connsiteX235" fmla="*/ 2728055 w 6095524"/>
                <a:gd name="connsiteY235" fmla="*/ 1212914 h 1424940"/>
                <a:gd name="connsiteX236" fmla="*/ 2763869 w 6095524"/>
                <a:gd name="connsiteY236" fmla="*/ 1232821 h 1424940"/>
                <a:gd name="connsiteX237" fmla="*/ 2783491 w 6095524"/>
                <a:gd name="connsiteY237" fmla="*/ 1237298 h 1424940"/>
                <a:gd name="connsiteX238" fmla="*/ 2842546 w 6095524"/>
                <a:gd name="connsiteY238" fmla="*/ 1236917 h 1424940"/>
                <a:gd name="connsiteX239" fmla="*/ 2931128 w 6095524"/>
                <a:gd name="connsiteY239" fmla="*/ 1206913 h 1424940"/>
                <a:gd name="connsiteX240" fmla="*/ 2940368 w 6095524"/>
                <a:gd name="connsiteY240" fmla="*/ 1202912 h 1424940"/>
                <a:gd name="connsiteX241" fmla="*/ 2985421 w 6095524"/>
                <a:gd name="connsiteY241" fmla="*/ 1197959 h 1424940"/>
                <a:gd name="connsiteX242" fmla="*/ 3015996 w 6095524"/>
                <a:gd name="connsiteY242" fmla="*/ 1204722 h 1424940"/>
                <a:gd name="connsiteX243" fmla="*/ 3057621 w 6095524"/>
                <a:gd name="connsiteY243" fmla="*/ 1218724 h 1424940"/>
                <a:gd name="connsiteX244" fmla="*/ 3095054 w 6095524"/>
                <a:gd name="connsiteY244" fmla="*/ 1230440 h 1424940"/>
                <a:gd name="connsiteX245" fmla="*/ 3122295 w 6095524"/>
                <a:gd name="connsiteY245" fmla="*/ 1243679 h 1424940"/>
                <a:gd name="connsiteX246" fmla="*/ 3184589 w 6095524"/>
                <a:gd name="connsiteY246" fmla="*/ 1253395 h 1424940"/>
                <a:gd name="connsiteX247" fmla="*/ 3191066 w 6095524"/>
                <a:gd name="connsiteY247" fmla="*/ 1255014 h 1424940"/>
                <a:gd name="connsiteX248" fmla="*/ 3237929 w 6095524"/>
                <a:gd name="connsiteY248" fmla="*/ 1243203 h 1424940"/>
                <a:gd name="connsiteX249" fmla="*/ 3294221 w 6095524"/>
                <a:gd name="connsiteY249" fmla="*/ 1231202 h 1424940"/>
                <a:gd name="connsiteX250" fmla="*/ 3314319 w 6095524"/>
                <a:gd name="connsiteY250" fmla="*/ 1235297 h 1424940"/>
                <a:gd name="connsiteX251" fmla="*/ 3341846 w 6095524"/>
                <a:gd name="connsiteY251" fmla="*/ 1241108 h 1424940"/>
                <a:gd name="connsiteX252" fmla="*/ 3367373 w 6095524"/>
                <a:gd name="connsiteY252" fmla="*/ 1238060 h 1424940"/>
                <a:gd name="connsiteX253" fmla="*/ 3382899 w 6095524"/>
                <a:gd name="connsiteY253" fmla="*/ 1237774 h 1424940"/>
                <a:gd name="connsiteX254" fmla="*/ 3453765 w 6095524"/>
                <a:gd name="connsiteY254" fmla="*/ 1273397 h 1424940"/>
                <a:gd name="connsiteX255" fmla="*/ 3471767 w 6095524"/>
                <a:gd name="connsiteY255" fmla="*/ 1276350 h 1424940"/>
                <a:gd name="connsiteX256" fmla="*/ 3481959 w 6095524"/>
                <a:gd name="connsiteY256" fmla="*/ 1280732 h 1424940"/>
                <a:gd name="connsiteX257" fmla="*/ 3543396 w 6095524"/>
                <a:gd name="connsiteY257" fmla="*/ 1324928 h 1424940"/>
                <a:gd name="connsiteX258" fmla="*/ 3569494 w 6095524"/>
                <a:gd name="connsiteY258" fmla="*/ 1333881 h 1424940"/>
                <a:gd name="connsiteX259" fmla="*/ 3598164 w 6095524"/>
                <a:gd name="connsiteY259" fmla="*/ 1332071 h 1424940"/>
                <a:gd name="connsiteX260" fmla="*/ 3614738 w 6095524"/>
                <a:gd name="connsiteY260" fmla="*/ 1328833 h 1424940"/>
                <a:gd name="connsiteX261" fmla="*/ 3655886 w 6095524"/>
                <a:gd name="connsiteY261" fmla="*/ 1300734 h 1424940"/>
                <a:gd name="connsiteX262" fmla="*/ 3679317 w 6095524"/>
                <a:gd name="connsiteY262" fmla="*/ 1301687 h 1424940"/>
                <a:gd name="connsiteX263" fmla="*/ 3715893 w 6095524"/>
                <a:gd name="connsiteY263" fmla="*/ 1321022 h 1424940"/>
                <a:gd name="connsiteX264" fmla="*/ 3782282 w 6095524"/>
                <a:gd name="connsiteY264" fmla="*/ 1329690 h 1424940"/>
                <a:gd name="connsiteX265" fmla="*/ 3816001 w 6095524"/>
                <a:gd name="connsiteY265" fmla="*/ 1302639 h 1424940"/>
                <a:gd name="connsiteX266" fmla="*/ 3833431 w 6095524"/>
                <a:gd name="connsiteY266" fmla="*/ 1276636 h 1424940"/>
                <a:gd name="connsiteX267" fmla="*/ 3883819 w 6095524"/>
                <a:gd name="connsiteY267" fmla="*/ 1246442 h 1424940"/>
                <a:gd name="connsiteX268" fmla="*/ 3895821 w 6095524"/>
                <a:gd name="connsiteY268" fmla="*/ 1257681 h 1424940"/>
                <a:gd name="connsiteX269" fmla="*/ 3932778 w 6095524"/>
                <a:gd name="connsiteY269" fmla="*/ 1262444 h 1424940"/>
                <a:gd name="connsiteX270" fmla="*/ 3972782 w 6095524"/>
                <a:gd name="connsiteY270" fmla="*/ 1262063 h 1424940"/>
                <a:gd name="connsiteX271" fmla="*/ 4042505 w 6095524"/>
                <a:gd name="connsiteY271" fmla="*/ 1267111 h 1424940"/>
                <a:gd name="connsiteX272" fmla="*/ 4088892 w 6095524"/>
                <a:gd name="connsiteY272" fmla="*/ 1238250 h 1424940"/>
                <a:gd name="connsiteX273" fmla="*/ 4106609 w 6095524"/>
                <a:gd name="connsiteY273" fmla="*/ 1226344 h 1424940"/>
                <a:gd name="connsiteX274" fmla="*/ 4123182 w 6095524"/>
                <a:gd name="connsiteY274" fmla="*/ 1218724 h 1424940"/>
                <a:gd name="connsiteX275" fmla="*/ 4142328 w 6095524"/>
                <a:gd name="connsiteY275" fmla="*/ 1214438 h 1424940"/>
                <a:gd name="connsiteX276" fmla="*/ 4188524 w 6095524"/>
                <a:gd name="connsiteY276" fmla="*/ 1198245 h 1424940"/>
                <a:gd name="connsiteX277" fmla="*/ 4213860 w 6095524"/>
                <a:gd name="connsiteY277" fmla="*/ 1182338 h 1424940"/>
                <a:gd name="connsiteX278" fmla="*/ 4270820 w 6095524"/>
                <a:gd name="connsiteY278" fmla="*/ 1167003 h 1424940"/>
                <a:gd name="connsiteX279" fmla="*/ 4309587 w 6095524"/>
                <a:gd name="connsiteY279" fmla="*/ 1153287 h 1424940"/>
                <a:gd name="connsiteX280" fmla="*/ 4350449 w 6095524"/>
                <a:gd name="connsiteY280" fmla="*/ 1129665 h 1424940"/>
                <a:gd name="connsiteX281" fmla="*/ 4356164 w 6095524"/>
                <a:gd name="connsiteY281" fmla="*/ 1126046 h 1424940"/>
                <a:gd name="connsiteX282" fmla="*/ 4369880 w 6095524"/>
                <a:gd name="connsiteY282" fmla="*/ 1110520 h 1424940"/>
                <a:gd name="connsiteX283" fmla="*/ 4389787 w 6095524"/>
                <a:gd name="connsiteY283" fmla="*/ 1057085 h 1424940"/>
                <a:gd name="connsiteX284" fmla="*/ 4395502 w 6095524"/>
                <a:gd name="connsiteY284" fmla="*/ 1046226 h 1424940"/>
                <a:gd name="connsiteX285" fmla="*/ 4447413 w 6095524"/>
                <a:gd name="connsiteY285" fmla="*/ 1009650 h 1424940"/>
                <a:gd name="connsiteX286" fmla="*/ 4466654 w 6095524"/>
                <a:gd name="connsiteY286" fmla="*/ 1013079 h 1424940"/>
                <a:gd name="connsiteX287" fmla="*/ 4487894 w 6095524"/>
                <a:gd name="connsiteY287" fmla="*/ 1025081 h 1424940"/>
                <a:gd name="connsiteX288" fmla="*/ 4534472 w 6095524"/>
                <a:gd name="connsiteY288" fmla="*/ 1028224 h 1424940"/>
                <a:gd name="connsiteX289" fmla="*/ 4551903 w 6095524"/>
                <a:gd name="connsiteY289" fmla="*/ 1022033 h 1424940"/>
                <a:gd name="connsiteX290" fmla="*/ 4582382 w 6095524"/>
                <a:gd name="connsiteY290" fmla="*/ 1005364 h 1424940"/>
                <a:gd name="connsiteX291" fmla="*/ 4605909 w 6095524"/>
                <a:gd name="connsiteY291" fmla="*/ 979551 h 1424940"/>
                <a:gd name="connsiteX292" fmla="*/ 4640104 w 6095524"/>
                <a:gd name="connsiteY292" fmla="*/ 936879 h 1424940"/>
                <a:gd name="connsiteX293" fmla="*/ 4705731 w 6095524"/>
                <a:gd name="connsiteY293" fmla="*/ 920591 h 1424940"/>
                <a:gd name="connsiteX294" fmla="*/ 4730973 w 6095524"/>
                <a:gd name="connsiteY294" fmla="*/ 915162 h 1424940"/>
                <a:gd name="connsiteX295" fmla="*/ 4822794 w 6095524"/>
                <a:gd name="connsiteY295" fmla="*/ 892397 h 1424940"/>
                <a:gd name="connsiteX296" fmla="*/ 4830794 w 6095524"/>
                <a:gd name="connsiteY296" fmla="*/ 891635 h 1424940"/>
                <a:gd name="connsiteX297" fmla="*/ 4894421 w 6095524"/>
                <a:gd name="connsiteY297" fmla="*/ 865442 h 1424940"/>
                <a:gd name="connsiteX298" fmla="*/ 4909756 w 6095524"/>
                <a:gd name="connsiteY298" fmla="*/ 858964 h 1424940"/>
                <a:gd name="connsiteX299" fmla="*/ 4928521 w 6095524"/>
                <a:gd name="connsiteY299" fmla="*/ 842391 h 1424940"/>
                <a:gd name="connsiteX300" fmla="*/ 4945857 w 6095524"/>
                <a:gd name="connsiteY300" fmla="*/ 795623 h 1424940"/>
                <a:gd name="connsiteX301" fmla="*/ 4966145 w 6095524"/>
                <a:gd name="connsiteY301" fmla="*/ 774287 h 1424940"/>
                <a:gd name="connsiteX302" fmla="*/ 4980909 w 6095524"/>
                <a:gd name="connsiteY302" fmla="*/ 761333 h 1424940"/>
                <a:gd name="connsiteX303" fmla="*/ 4993862 w 6095524"/>
                <a:gd name="connsiteY303" fmla="*/ 741712 h 1424940"/>
                <a:gd name="connsiteX304" fmla="*/ 5006816 w 6095524"/>
                <a:gd name="connsiteY304" fmla="*/ 694754 h 1424940"/>
                <a:gd name="connsiteX305" fmla="*/ 5026724 w 6095524"/>
                <a:gd name="connsiteY305" fmla="*/ 653129 h 1424940"/>
                <a:gd name="connsiteX306" fmla="*/ 5062538 w 6095524"/>
                <a:gd name="connsiteY306" fmla="*/ 630079 h 1424940"/>
                <a:gd name="connsiteX307" fmla="*/ 5084731 w 6095524"/>
                <a:gd name="connsiteY307" fmla="*/ 617982 h 1424940"/>
                <a:gd name="connsiteX308" fmla="*/ 5172647 w 6095524"/>
                <a:gd name="connsiteY308" fmla="*/ 630174 h 1424940"/>
                <a:gd name="connsiteX309" fmla="*/ 5232654 w 6095524"/>
                <a:gd name="connsiteY309" fmla="*/ 642080 h 1424940"/>
                <a:gd name="connsiteX310" fmla="*/ 5252371 w 6095524"/>
                <a:gd name="connsiteY310" fmla="*/ 637508 h 1424940"/>
                <a:gd name="connsiteX311" fmla="*/ 5308092 w 6095524"/>
                <a:gd name="connsiteY311" fmla="*/ 598646 h 1424940"/>
                <a:gd name="connsiteX312" fmla="*/ 5363147 w 6095524"/>
                <a:gd name="connsiteY312" fmla="*/ 581311 h 1424940"/>
                <a:gd name="connsiteX313" fmla="*/ 5404580 w 6095524"/>
                <a:gd name="connsiteY313" fmla="*/ 576358 h 1424940"/>
                <a:gd name="connsiteX314" fmla="*/ 5440203 w 6095524"/>
                <a:gd name="connsiteY314" fmla="*/ 572548 h 1424940"/>
                <a:gd name="connsiteX315" fmla="*/ 5482971 w 6095524"/>
                <a:gd name="connsiteY315" fmla="*/ 561880 h 1424940"/>
                <a:gd name="connsiteX316" fmla="*/ 5507165 w 6095524"/>
                <a:gd name="connsiteY316" fmla="*/ 550259 h 1424940"/>
                <a:gd name="connsiteX317" fmla="*/ 5545645 w 6095524"/>
                <a:gd name="connsiteY317" fmla="*/ 533591 h 1424940"/>
                <a:gd name="connsiteX318" fmla="*/ 5585079 w 6095524"/>
                <a:gd name="connsiteY318" fmla="*/ 511969 h 1424940"/>
                <a:gd name="connsiteX319" fmla="*/ 5615368 w 6095524"/>
                <a:gd name="connsiteY319" fmla="*/ 481679 h 1424940"/>
                <a:gd name="connsiteX320" fmla="*/ 5631656 w 6095524"/>
                <a:gd name="connsiteY320" fmla="*/ 456152 h 1424940"/>
                <a:gd name="connsiteX321" fmla="*/ 5679377 w 6095524"/>
                <a:gd name="connsiteY321" fmla="*/ 419576 h 1424940"/>
                <a:gd name="connsiteX322" fmla="*/ 5722525 w 6095524"/>
                <a:gd name="connsiteY322" fmla="*/ 350615 h 1424940"/>
                <a:gd name="connsiteX323" fmla="*/ 5749576 w 6095524"/>
                <a:gd name="connsiteY323" fmla="*/ 321945 h 1424940"/>
                <a:gd name="connsiteX324" fmla="*/ 5764911 w 6095524"/>
                <a:gd name="connsiteY324" fmla="*/ 313849 h 1424940"/>
                <a:gd name="connsiteX325" fmla="*/ 5791009 w 6095524"/>
                <a:gd name="connsiteY325" fmla="*/ 293942 h 1424940"/>
                <a:gd name="connsiteX326" fmla="*/ 5806440 w 6095524"/>
                <a:gd name="connsiteY326" fmla="*/ 279178 h 1424940"/>
                <a:gd name="connsiteX327" fmla="*/ 5848636 w 6095524"/>
                <a:gd name="connsiteY327" fmla="*/ 224885 h 1424940"/>
                <a:gd name="connsiteX328" fmla="*/ 5861590 w 6095524"/>
                <a:gd name="connsiteY328" fmla="*/ 208788 h 1424940"/>
                <a:gd name="connsiteX329" fmla="*/ 5888355 w 6095524"/>
                <a:gd name="connsiteY329" fmla="*/ 181166 h 1424940"/>
                <a:gd name="connsiteX330" fmla="*/ 5900071 w 6095524"/>
                <a:gd name="connsiteY330" fmla="*/ 172784 h 1424940"/>
                <a:gd name="connsiteX331" fmla="*/ 5920740 w 6095524"/>
                <a:gd name="connsiteY331" fmla="*/ 150305 h 1424940"/>
                <a:gd name="connsiteX332" fmla="*/ 5969985 w 6095524"/>
                <a:gd name="connsiteY332" fmla="*/ 91345 h 1424940"/>
                <a:gd name="connsiteX333" fmla="*/ 5991130 w 6095524"/>
                <a:gd name="connsiteY333" fmla="*/ 58293 h 1424940"/>
                <a:gd name="connsiteX334" fmla="*/ 6033325 w 6095524"/>
                <a:gd name="connsiteY334" fmla="*/ 33909 h 1424940"/>
                <a:gd name="connsiteX335" fmla="*/ 6054376 w 6095524"/>
                <a:gd name="connsiteY335" fmla="*/ 20955 h 1424940"/>
                <a:gd name="connsiteX336" fmla="*/ 6095524 w 6095524"/>
                <a:gd name="connsiteY336" fmla="*/ 0 h 1424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</a:cxnLst>
              <a:rect l="l" t="t" r="r" b="b"/>
              <a:pathLst>
                <a:path w="6095524" h="1424940">
                  <a:moveTo>
                    <a:pt x="6095524" y="0"/>
                  </a:moveTo>
                  <a:cubicBezTo>
                    <a:pt x="6095524" y="7811"/>
                    <a:pt x="6095524" y="12573"/>
                    <a:pt x="6095524" y="17431"/>
                  </a:cubicBezTo>
                  <a:lnTo>
                    <a:pt x="6095524" y="216290"/>
                  </a:lnTo>
                  <a:lnTo>
                    <a:pt x="6079998" y="230600"/>
                  </a:lnTo>
                  <a:cubicBezTo>
                    <a:pt x="6058567" y="241363"/>
                    <a:pt x="6035706" y="251079"/>
                    <a:pt x="6012751" y="260699"/>
                  </a:cubicBezTo>
                  <a:cubicBezTo>
                    <a:pt x="6006084" y="263462"/>
                    <a:pt x="5998749" y="264986"/>
                    <a:pt x="5992749" y="268700"/>
                  </a:cubicBezTo>
                  <a:cubicBezTo>
                    <a:pt x="5965126" y="285655"/>
                    <a:pt x="5938361" y="303943"/>
                    <a:pt x="5910358" y="320231"/>
                  </a:cubicBezTo>
                  <a:cubicBezTo>
                    <a:pt x="5881497" y="337090"/>
                    <a:pt x="5855684" y="356997"/>
                    <a:pt x="5835777" y="383953"/>
                  </a:cubicBezTo>
                  <a:cubicBezTo>
                    <a:pt x="5817298" y="409004"/>
                    <a:pt x="5799391" y="434435"/>
                    <a:pt x="5781008" y="459581"/>
                  </a:cubicBezTo>
                  <a:cubicBezTo>
                    <a:pt x="5776341" y="465963"/>
                    <a:pt x="5772054" y="473488"/>
                    <a:pt x="5765673" y="477584"/>
                  </a:cubicBezTo>
                  <a:cubicBezTo>
                    <a:pt x="5752433" y="486156"/>
                    <a:pt x="5737955" y="493109"/>
                    <a:pt x="5723763" y="500158"/>
                  </a:cubicBezTo>
                  <a:cubicBezTo>
                    <a:pt x="5711571" y="506159"/>
                    <a:pt x="5698617" y="510635"/>
                    <a:pt x="5686711" y="517112"/>
                  </a:cubicBezTo>
                  <a:cubicBezTo>
                    <a:pt x="5677186" y="522256"/>
                    <a:pt x="5668708" y="529400"/>
                    <a:pt x="5659850" y="535877"/>
                  </a:cubicBezTo>
                  <a:cubicBezTo>
                    <a:pt x="5652135" y="541496"/>
                    <a:pt x="5643658" y="546354"/>
                    <a:pt x="5637181" y="553117"/>
                  </a:cubicBezTo>
                  <a:cubicBezTo>
                    <a:pt x="5621369" y="569500"/>
                    <a:pt x="5605462" y="585597"/>
                    <a:pt x="5585841" y="597694"/>
                  </a:cubicBezTo>
                  <a:cubicBezTo>
                    <a:pt x="5566505" y="609695"/>
                    <a:pt x="5548217" y="623126"/>
                    <a:pt x="5528977" y="635318"/>
                  </a:cubicBezTo>
                  <a:cubicBezTo>
                    <a:pt x="5510117" y="647224"/>
                    <a:pt x="5493067" y="660273"/>
                    <a:pt x="5483256" y="681419"/>
                  </a:cubicBezTo>
                  <a:cubicBezTo>
                    <a:pt x="5478875" y="690753"/>
                    <a:pt x="5472684" y="700945"/>
                    <a:pt x="5464397" y="706374"/>
                  </a:cubicBezTo>
                  <a:cubicBezTo>
                    <a:pt x="5452586" y="714089"/>
                    <a:pt x="5437632" y="716852"/>
                    <a:pt x="5424773" y="723424"/>
                  </a:cubicBezTo>
                  <a:cubicBezTo>
                    <a:pt x="5409628" y="731139"/>
                    <a:pt x="5392103" y="737807"/>
                    <a:pt x="5381815" y="750094"/>
                  </a:cubicBezTo>
                  <a:cubicBezTo>
                    <a:pt x="5372671" y="761048"/>
                    <a:pt x="5363432" y="769620"/>
                    <a:pt x="5351335" y="776573"/>
                  </a:cubicBezTo>
                  <a:cubicBezTo>
                    <a:pt x="5342858" y="781431"/>
                    <a:pt x="5336572" y="790289"/>
                    <a:pt x="5327809" y="794290"/>
                  </a:cubicBezTo>
                  <a:cubicBezTo>
                    <a:pt x="5316284" y="799624"/>
                    <a:pt x="5304663" y="803815"/>
                    <a:pt x="5294566" y="812102"/>
                  </a:cubicBezTo>
                  <a:cubicBezTo>
                    <a:pt x="5284089" y="820674"/>
                    <a:pt x="5272183" y="827437"/>
                    <a:pt x="5261229" y="835438"/>
                  </a:cubicBezTo>
                  <a:cubicBezTo>
                    <a:pt x="5255419" y="839724"/>
                    <a:pt x="5250656" y="845344"/>
                    <a:pt x="5245037" y="849821"/>
                  </a:cubicBezTo>
                  <a:cubicBezTo>
                    <a:pt x="5234750" y="858012"/>
                    <a:pt x="5224272" y="866013"/>
                    <a:pt x="5213699" y="873728"/>
                  </a:cubicBezTo>
                  <a:cubicBezTo>
                    <a:pt x="5203127" y="881444"/>
                    <a:pt x="5193030" y="890397"/>
                    <a:pt x="5181409" y="896017"/>
                  </a:cubicBezTo>
                  <a:cubicBezTo>
                    <a:pt x="5161598" y="905542"/>
                    <a:pt x="5139976" y="911257"/>
                    <a:pt x="5120735" y="921544"/>
                  </a:cubicBezTo>
                  <a:cubicBezTo>
                    <a:pt x="5101209" y="932021"/>
                    <a:pt x="5082826" y="945166"/>
                    <a:pt x="5065490" y="959072"/>
                  </a:cubicBezTo>
                  <a:cubicBezTo>
                    <a:pt x="5051774" y="970026"/>
                    <a:pt x="5038916" y="980885"/>
                    <a:pt x="5021675" y="986504"/>
                  </a:cubicBezTo>
                  <a:cubicBezTo>
                    <a:pt x="5012055" y="989648"/>
                    <a:pt x="5001959" y="996506"/>
                    <a:pt x="4996148" y="1004507"/>
                  </a:cubicBezTo>
                  <a:cubicBezTo>
                    <a:pt x="4983575" y="1021937"/>
                    <a:pt x="4967478" y="1034225"/>
                    <a:pt x="4949285" y="1044702"/>
                  </a:cubicBezTo>
                  <a:cubicBezTo>
                    <a:pt x="4924996" y="1058799"/>
                    <a:pt x="4900993" y="1073182"/>
                    <a:pt x="4876609" y="1086993"/>
                  </a:cubicBezTo>
                  <a:cubicBezTo>
                    <a:pt x="4862227" y="1095185"/>
                    <a:pt x="4847940" y="1103852"/>
                    <a:pt x="4832699" y="1109853"/>
                  </a:cubicBezTo>
                  <a:cubicBezTo>
                    <a:pt x="4801553" y="1122236"/>
                    <a:pt x="4769644" y="1132808"/>
                    <a:pt x="4738211" y="1144334"/>
                  </a:cubicBezTo>
                  <a:cubicBezTo>
                    <a:pt x="4727924" y="1148048"/>
                    <a:pt x="4718209" y="1153382"/>
                    <a:pt x="4707731" y="1156621"/>
                  </a:cubicBezTo>
                  <a:cubicBezTo>
                    <a:pt x="4696396" y="1160145"/>
                    <a:pt x="4684205" y="1161193"/>
                    <a:pt x="4672870" y="1164717"/>
                  </a:cubicBezTo>
                  <a:cubicBezTo>
                    <a:pt x="4654010" y="1170527"/>
                    <a:pt x="4635722" y="1177957"/>
                    <a:pt x="4616863" y="1183862"/>
                  </a:cubicBezTo>
                  <a:cubicBezTo>
                    <a:pt x="4580477" y="1195197"/>
                    <a:pt x="4543996" y="1206056"/>
                    <a:pt x="4507516" y="1216819"/>
                  </a:cubicBezTo>
                  <a:cubicBezTo>
                    <a:pt x="4499706" y="1219105"/>
                    <a:pt x="4491228" y="1219391"/>
                    <a:pt x="4483513" y="1221867"/>
                  </a:cubicBezTo>
                  <a:cubicBezTo>
                    <a:pt x="4463034" y="1228535"/>
                    <a:pt x="4442650" y="1235773"/>
                    <a:pt x="4422362" y="1243108"/>
                  </a:cubicBezTo>
                  <a:cubicBezTo>
                    <a:pt x="4410075" y="1247585"/>
                    <a:pt x="4398073" y="1253109"/>
                    <a:pt x="4385691" y="1257395"/>
                  </a:cubicBezTo>
                  <a:cubicBezTo>
                    <a:pt x="4375785" y="1260824"/>
                    <a:pt x="4365593" y="1263491"/>
                    <a:pt x="4355306" y="1265587"/>
                  </a:cubicBezTo>
                  <a:cubicBezTo>
                    <a:pt x="4346448" y="1267397"/>
                    <a:pt x="4337209" y="1267206"/>
                    <a:pt x="4328446" y="1269397"/>
                  </a:cubicBezTo>
                  <a:cubicBezTo>
                    <a:pt x="4304728" y="1275302"/>
                    <a:pt x="4281297" y="1281970"/>
                    <a:pt x="4257770" y="1288256"/>
                  </a:cubicBezTo>
                  <a:cubicBezTo>
                    <a:pt x="4248341" y="1290733"/>
                    <a:pt x="4238720" y="1292543"/>
                    <a:pt x="4229576" y="1295686"/>
                  </a:cubicBezTo>
                  <a:cubicBezTo>
                    <a:pt x="4205097" y="1303973"/>
                    <a:pt x="4180999" y="1313402"/>
                    <a:pt x="4156424" y="1321213"/>
                  </a:cubicBezTo>
                  <a:cubicBezTo>
                    <a:pt x="4136041" y="1327690"/>
                    <a:pt x="4115086" y="1332357"/>
                    <a:pt x="4094416" y="1338072"/>
                  </a:cubicBezTo>
                  <a:cubicBezTo>
                    <a:pt x="4085653" y="1340549"/>
                    <a:pt x="4077271" y="1344073"/>
                    <a:pt x="4068509" y="1346168"/>
                  </a:cubicBezTo>
                  <a:cubicBezTo>
                    <a:pt x="4048887" y="1350931"/>
                    <a:pt x="4028980" y="1354931"/>
                    <a:pt x="4009263" y="1359694"/>
                  </a:cubicBezTo>
                  <a:cubicBezTo>
                    <a:pt x="3998023" y="1362456"/>
                    <a:pt x="3987165" y="1367409"/>
                    <a:pt x="3975735" y="1369219"/>
                  </a:cubicBezTo>
                  <a:cubicBezTo>
                    <a:pt x="3948589" y="1373505"/>
                    <a:pt x="3921252" y="1376553"/>
                    <a:pt x="3893915" y="1379982"/>
                  </a:cubicBezTo>
                  <a:cubicBezTo>
                    <a:pt x="3865722" y="1383506"/>
                    <a:pt x="3837623" y="1387221"/>
                    <a:pt x="3809428" y="1390364"/>
                  </a:cubicBezTo>
                  <a:cubicBezTo>
                    <a:pt x="3793998" y="1391984"/>
                    <a:pt x="3778472" y="1392269"/>
                    <a:pt x="3763042" y="1393793"/>
                  </a:cubicBezTo>
                  <a:cubicBezTo>
                    <a:pt x="3749516" y="1395127"/>
                    <a:pt x="3736086" y="1397603"/>
                    <a:pt x="3722561" y="1399223"/>
                  </a:cubicBezTo>
                  <a:cubicBezTo>
                    <a:pt x="3710845" y="1400556"/>
                    <a:pt x="3699034" y="1401318"/>
                    <a:pt x="3687318" y="1402652"/>
                  </a:cubicBezTo>
                  <a:cubicBezTo>
                    <a:pt x="3668554" y="1404842"/>
                    <a:pt x="3649885" y="1407319"/>
                    <a:pt x="3631216" y="1409605"/>
                  </a:cubicBezTo>
                  <a:cubicBezTo>
                    <a:pt x="3623406" y="1410462"/>
                    <a:pt x="3615214" y="1412843"/>
                    <a:pt x="3607880" y="1411415"/>
                  </a:cubicBezTo>
                  <a:cubicBezTo>
                    <a:pt x="3589401" y="1407795"/>
                    <a:pt x="3571208" y="1408843"/>
                    <a:pt x="3552825" y="1411319"/>
                  </a:cubicBezTo>
                  <a:cubicBezTo>
                    <a:pt x="3546539" y="1412177"/>
                    <a:pt x="3539776" y="1411986"/>
                    <a:pt x="3533680" y="1410367"/>
                  </a:cubicBezTo>
                  <a:cubicBezTo>
                    <a:pt x="3521202" y="1407128"/>
                    <a:pt x="3509106" y="1402556"/>
                    <a:pt x="3496818" y="1398556"/>
                  </a:cubicBezTo>
                  <a:cubicBezTo>
                    <a:pt x="3495484" y="1398080"/>
                    <a:pt x="3493865" y="1397984"/>
                    <a:pt x="3492437" y="1397699"/>
                  </a:cubicBezTo>
                  <a:cubicBezTo>
                    <a:pt x="3484340" y="1396079"/>
                    <a:pt x="3476340" y="1394460"/>
                    <a:pt x="3468243" y="1393031"/>
                  </a:cubicBezTo>
                  <a:cubicBezTo>
                    <a:pt x="3463862" y="1392269"/>
                    <a:pt x="3459385" y="1392174"/>
                    <a:pt x="3455003" y="1391507"/>
                  </a:cubicBezTo>
                  <a:cubicBezTo>
                    <a:pt x="3438049" y="1388840"/>
                    <a:pt x="3419380" y="1393317"/>
                    <a:pt x="3404711" y="1381792"/>
                  </a:cubicBezTo>
                  <a:cubicBezTo>
                    <a:pt x="3395186" y="1374362"/>
                    <a:pt x="3385947" y="1376077"/>
                    <a:pt x="3375756" y="1377220"/>
                  </a:cubicBezTo>
                  <a:cubicBezTo>
                    <a:pt x="3368040" y="1378077"/>
                    <a:pt x="3360134" y="1377791"/>
                    <a:pt x="3352324" y="1377887"/>
                  </a:cubicBezTo>
                  <a:cubicBezTo>
                    <a:pt x="3338608" y="1378172"/>
                    <a:pt x="3324892" y="1378268"/>
                    <a:pt x="3311176" y="1378744"/>
                  </a:cubicBezTo>
                  <a:cubicBezTo>
                    <a:pt x="3306794" y="1378934"/>
                    <a:pt x="3302318" y="1381316"/>
                    <a:pt x="3298031" y="1380935"/>
                  </a:cubicBezTo>
                  <a:cubicBezTo>
                    <a:pt x="3278219" y="1379125"/>
                    <a:pt x="3258407" y="1376267"/>
                    <a:pt x="3238595" y="1374648"/>
                  </a:cubicBezTo>
                  <a:cubicBezTo>
                    <a:pt x="3227356" y="1373696"/>
                    <a:pt x="3215830" y="1375505"/>
                    <a:pt x="3204686" y="1374172"/>
                  </a:cubicBezTo>
                  <a:cubicBezTo>
                    <a:pt x="3191828" y="1372648"/>
                    <a:pt x="3179255" y="1368743"/>
                    <a:pt x="3166491" y="1366361"/>
                  </a:cubicBezTo>
                  <a:cubicBezTo>
                    <a:pt x="3162967" y="1365695"/>
                    <a:pt x="3159062" y="1366552"/>
                    <a:pt x="3155347" y="1366742"/>
                  </a:cubicBezTo>
                  <a:cubicBezTo>
                    <a:pt x="3151156" y="1366933"/>
                    <a:pt x="3147060" y="1367314"/>
                    <a:pt x="3142869" y="1367409"/>
                  </a:cubicBezTo>
                  <a:cubicBezTo>
                    <a:pt x="3130105" y="1367600"/>
                    <a:pt x="3117342" y="1367314"/>
                    <a:pt x="3104578" y="1367981"/>
                  </a:cubicBezTo>
                  <a:cubicBezTo>
                    <a:pt x="3096768" y="1368362"/>
                    <a:pt x="3088577" y="1372267"/>
                    <a:pt x="3081337" y="1370838"/>
                  </a:cubicBezTo>
                  <a:cubicBezTo>
                    <a:pt x="3066574" y="1368076"/>
                    <a:pt x="3051810" y="1374267"/>
                    <a:pt x="3037047" y="1369124"/>
                  </a:cubicBezTo>
                  <a:cubicBezTo>
                    <a:pt x="3032474" y="1367600"/>
                    <a:pt x="3026188" y="1371410"/>
                    <a:pt x="3020663" y="1371600"/>
                  </a:cubicBezTo>
                  <a:cubicBezTo>
                    <a:pt x="3006852" y="1372076"/>
                    <a:pt x="2993041" y="1371981"/>
                    <a:pt x="2979230" y="1371886"/>
                  </a:cubicBezTo>
                  <a:cubicBezTo>
                    <a:pt x="2966847" y="1371791"/>
                    <a:pt x="2953988" y="1373124"/>
                    <a:pt x="2942082" y="1370457"/>
                  </a:cubicBezTo>
                  <a:cubicBezTo>
                    <a:pt x="2929604" y="1367600"/>
                    <a:pt x="2918365" y="1367981"/>
                    <a:pt x="2906268" y="1371219"/>
                  </a:cubicBezTo>
                  <a:cubicBezTo>
                    <a:pt x="2897981" y="1373410"/>
                    <a:pt x="2889218" y="1373696"/>
                    <a:pt x="2880646" y="1374362"/>
                  </a:cubicBezTo>
                  <a:cubicBezTo>
                    <a:pt x="2871407" y="1375124"/>
                    <a:pt x="2861215" y="1373124"/>
                    <a:pt x="2852833" y="1376267"/>
                  </a:cubicBezTo>
                  <a:cubicBezTo>
                    <a:pt x="2827877" y="1385602"/>
                    <a:pt x="2802255" y="1387602"/>
                    <a:pt x="2776157" y="1387602"/>
                  </a:cubicBezTo>
                  <a:cubicBezTo>
                    <a:pt x="2771394" y="1387602"/>
                    <a:pt x="2766536" y="1386269"/>
                    <a:pt x="2761965" y="1384840"/>
                  </a:cubicBezTo>
                  <a:cubicBezTo>
                    <a:pt x="2735294" y="1376267"/>
                    <a:pt x="2708529" y="1377029"/>
                    <a:pt x="2681383" y="1382268"/>
                  </a:cubicBezTo>
                  <a:cubicBezTo>
                    <a:pt x="2675763" y="1383411"/>
                    <a:pt x="2669477" y="1383602"/>
                    <a:pt x="2663857" y="1382459"/>
                  </a:cubicBezTo>
                  <a:cubicBezTo>
                    <a:pt x="2648045" y="1379125"/>
                    <a:pt x="2632710" y="1373600"/>
                    <a:pt x="2616803" y="1371219"/>
                  </a:cubicBezTo>
                  <a:cubicBezTo>
                    <a:pt x="2590515" y="1367314"/>
                    <a:pt x="2567750" y="1380458"/>
                    <a:pt x="2544223" y="1389031"/>
                  </a:cubicBezTo>
                  <a:cubicBezTo>
                    <a:pt x="2521839" y="1397127"/>
                    <a:pt x="2502789" y="1415415"/>
                    <a:pt x="2476309" y="1411319"/>
                  </a:cubicBezTo>
                  <a:cubicBezTo>
                    <a:pt x="2473643" y="1410938"/>
                    <a:pt x="2470690" y="1413510"/>
                    <a:pt x="2467737" y="1414177"/>
                  </a:cubicBezTo>
                  <a:cubicBezTo>
                    <a:pt x="2459641" y="1415987"/>
                    <a:pt x="2451545" y="1418177"/>
                    <a:pt x="2443353" y="1419035"/>
                  </a:cubicBezTo>
                  <a:cubicBezTo>
                    <a:pt x="2433352" y="1420178"/>
                    <a:pt x="2423160" y="1419797"/>
                    <a:pt x="2413159" y="1420749"/>
                  </a:cubicBezTo>
                  <a:cubicBezTo>
                    <a:pt x="2400300" y="1421892"/>
                    <a:pt x="2387632" y="1424940"/>
                    <a:pt x="2374868" y="1424940"/>
                  </a:cubicBezTo>
                  <a:cubicBezTo>
                    <a:pt x="2364581" y="1424940"/>
                    <a:pt x="2354389" y="1421416"/>
                    <a:pt x="2344198" y="1419701"/>
                  </a:cubicBezTo>
                  <a:cubicBezTo>
                    <a:pt x="2329815" y="1417320"/>
                    <a:pt x="2314003" y="1417987"/>
                    <a:pt x="2301335" y="1411891"/>
                  </a:cubicBezTo>
                  <a:cubicBezTo>
                    <a:pt x="2287810" y="1405414"/>
                    <a:pt x="2274951" y="1402461"/>
                    <a:pt x="2260949" y="1404461"/>
                  </a:cubicBezTo>
                  <a:cubicBezTo>
                    <a:pt x="2256282" y="1405128"/>
                    <a:pt x="2250281" y="1409129"/>
                    <a:pt x="2248186" y="1413224"/>
                  </a:cubicBezTo>
                  <a:cubicBezTo>
                    <a:pt x="2243518" y="1422368"/>
                    <a:pt x="2237137" y="1423988"/>
                    <a:pt x="2228469" y="1420844"/>
                  </a:cubicBezTo>
                  <a:cubicBezTo>
                    <a:pt x="2220944" y="1418177"/>
                    <a:pt x="2211705" y="1416844"/>
                    <a:pt x="2206562" y="1411700"/>
                  </a:cubicBezTo>
                  <a:cubicBezTo>
                    <a:pt x="2191988" y="1397127"/>
                    <a:pt x="2173414" y="1396651"/>
                    <a:pt x="2155317" y="1392746"/>
                  </a:cubicBezTo>
                  <a:cubicBezTo>
                    <a:pt x="2144269" y="1390364"/>
                    <a:pt x="2133981" y="1390269"/>
                    <a:pt x="2122932" y="1391888"/>
                  </a:cubicBezTo>
                  <a:cubicBezTo>
                    <a:pt x="2098930" y="1395508"/>
                    <a:pt x="2075593" y="1390364"/>
                    <a:pt x="2052542" y="1383792"/>
                  </a:cubicBezTo>
                  <a:cubicBezTo>
                    <a:pt x="2037302" y="1379411"/>
                    <a:pt x="2021681" y="1376744"/>
                    <a:pt x="2006537" y="1372267"/>
                  </a:cubicBezTo>
                  <a:cubicBezTo>
                    <a:pt x="1995202" y="1368838"/>
                    <a:pt x="1983868" y="1364742"/>
                    <a:pt x="1973486" y="1359218"/>
                  </a:cubicBezTo>
                  <a:cubicBezTo>
                    <a:pt x="1958435" y="1351121"/>
                    <a:pt x="1945292" y="1338929"/>
                    <a:pt x="1926146" y="1342168"/>
                  </a:cubicBezTo>
                  <a:cubicBezTo>
                    <a:pt x="1909286" y="1345025"/>
                    <a:pt x="1894047" y="1339025"/>
                    <a:pt x="1878616" y="1333310"/>
                  </a:cubicBezTo>
                  <a:cubicBezTo>
                    <a:pt x="1867281" y="1329119"/>
                    <a:pt x="1855948" y="1324832"/>
                    <a:pt x="1844231" y="1322165"/>
                  </a:cubicBezTo>
                  <a:cubicBezTo>
                    <a:pt x="1830324" y="1319022"/>
                    <a:pt x="1814608" y="1320356"/>
                    <a:pt x="1802225" y="1314545"/>
                  </a:cubicBezTo>
                  <a:cubicBezTo>
                    <a:pt x="1789271" y="1308449"/>
                    <a:pt x="1778509" y="1312545"/>
                    <a:pt x="1766983" y="1314260"/>
                  </a:cubicBezTo>
                  <a:cubicBezTo>
                    <a:pt x="1748600" y="1316927"/>
                    <a:pt x="1730311" y="1321880"/>
                    <a:pt x="1711738" y="1315593"/>
                  </a:cubicBezTo>
                  <a:cubicBezTo>
                    <a:pt x="1689164" y="1307973"/>
                    <a:pt x="1666780" y="1299782"/>
                    <a:pt x="1644111" y="1292543"/>
                  </a:cubicBezTo>
                  <a:cubicBezTo>
                    <a:pt x="1635347" y="1289780"/>
                    <a:pt x="1625919" y="1288637"/>
                    <a:pt x="1616774" y="1287399"/>
                  </a:cubicBezTo>
                  <a:cubicBezTo>
                    <a:pt x="1608107" y="1286351"/>
                    <a:pt x="1597725" y="1289018"/>
                    <a:pt x="1591056" y="1285018"/>
                  </a:cubicBezTo>
                  <a:cubicBezTo>
                    <a:pt x="1573911" y="1274731"/>
                    <a:pt x="1556291" y="1269683"/>
                    <a:pt x="1536478" y="1269683"/>
                  </a:cubicBezTo>
                  <a:cubicBezTo>
                    <a:pt x="1529048" y="1269683"/>
                    <a:pt x="1521809" y="1265396"/>
                    <a:pt x="1514285" y="1264634"/>
                  </a:cubicBezTo>
                  <a:cubicBezTo>
                    <a:pt x="1503997" y="1263682"/>
                    <a:pt x="1492186" y="1261110"/>
                    <a:pt x="1483233" y="1264730"/>
                  </a:cubicBezTo>
                  <a:cubicBezTo>
                    <a:pt x="1462183" y="1273302"/>
                    <a:pt x="1445134" y="1266158"/>
                    <a:pt x="1426750" y="1257681"/>
                  </a:cubicBezTo>
                  <a:cubicBezTo>
                    <a:pt x="1408652" y="1249299"/>
                    <a:pt x="1389602" y="1242632"/>
                    <a:pt x="1370362" y="1237107"/>
                  </a:cubicBezTo>
                  <a:cubicBezTo>
                    <a:pt x="1363123" y="1235107"/>
                    <a:pt x="1354456" y="1238441"/>
                    <a:pt x="1346454" y="1239107"/>
                  </a:cubicBezTo>
                  <a:cubicBezTo>
                    <a:pt x="1343596" y="1239298"/>
                    <a:pt x="1340453" y="1239584"/>
                    <a:pt x="1337882" y="1238631"/>
                  </a:cubicBezTo>
                  <a:cubicBezTo>
                    <a:pt x="1313022" y="1229487"/>
                    <a:pt x="1287780" y="1222534"/>
                    <a:pt x="1260825" y="1227296"/>
                  </a:cubicBezTo>
                  <a:cubicBezTo>
                    <a:pt x="1258349" y="1227773"/>
                    <a:pt x="1255586" y="1226725"/>
                    <a:pt x="1253109" y="1226058"/>
                  </a:cubicBezTo>
                  <a:cubicBezTo>
                    <a:pt x="1241012" y="1222629"/>
                    <a:pt x="1229201" y="1217200"/>
                    <a:pt x="1216915" y="1215962"/>
                  </a:cubicBezTo>
                  <a:cubicBezTo>
                    <a:pt x="1186625" y="1212914"/>
                    <a:pt x="1156146" y="1211675"/>
                    <a:pt x="1125664" y="1209675"/>
                  </a:cubicBezTo>
                  <a:cubicBezTo>
                    <a:pt x="1123759" y="1209580"/>
                    <a:pt x="1121759" y="1209580"/>
                    <a:pt x="1120045" y="1208913"/>
                  </a:cubicBezTo>
                  <a:cubicBezTo>
                    <a:pt x="1108805" y="1204817"/>
                    <a:pt x="1098995" y="1206151"/>
                    <a:pt x="1089469" y="1213961"/>
                  </a:cubicBezTo>
                  <a:cubicBezTo>
                    <a:pt x="1085278" y="1217390"/>
                    <a:pt x="1079563" y="1219200"/>
                    <a:pt x="1074325" y="1221105"/>
                  </a:cubicBezTo>
                  <a:cubicBezTo>
                    <a:pt x="1066609" y="1223963"/>
                    <a:pt x="1058704" y="1226725"/>
                    <a:pt x="1050703" y="1228535"/>
                  </a:cubicBezTo>
                  <a:cubicBezTo>
                    <a:pt x="1042797" y="1230249"/>
                    <a:pt x="1034320" y="1232630"/>
                    <a:pt x="1026700" y="1231297"/>
                  </a:cubicBezTo>
                  <a:cubicBezTo>
                    <a:pt x="1012984" y="1228916"/>
                    <a:pt x="999934" y="1223582"/>
                    <a:pt x="986409" y="1220057"/>
                  </a:cubicBezTo>
                  <a:cubicBezTo>
                    <a:pt x="981742" y="1218819"/>
                    <a:pt x="976598" y="1219010"/>
                    <a:pt x="971741" y="1218914"/>
                  </a:cubicBezTo>
                  <a:cubicBezTo>
                    <a:pt x="960596" y="1218629"/>
                    <a:pt x="949166" y="1221391"/>
                    <a:pt x="939070" y="1213485"/>
                  </a:cubicBezTo>
                  <a:cubicBezTo>
                    <a:pt x="929736" y="1206056"/>
                    <a:pt x="920305" y="1208246"/>
                    <a:pt x="910495" y="1213866"/>
                  </a:cubicBezTo>
                  <a:cubicBezTo>
                    <a:pt x="903446" y="1217867"/>
                    <a:pt x="895446" y="1221010"/>
                    <a:pt x="887540" y="1222534"/>
                  </a:cubicBezTo>
                  <a:cubicBezTo>
                    <a:pt x="876681" y="1224629"/>
                    <a:pt x="865918" y="1225487"/>
                    <a:pt x="854202" y="1224248"/>
                  </a:cubicBezTo>
                  <a:cubicBezTo>
                    <a:pt x="845915" y="1223391"/>
                    <a:pt x="839152" y="1223010"/>
                    <a:pt x="832675" y="1217962"/>
                  </a:cubicBezTo>
                  <a:cubicBezTo>
                    <a:pt x="831628" y="1217200"/>
                    <a:pt x="829723" y="1217009"/>
                    <a:pt x="828294" y="1217105"/>
                  </a:cubicBezTo>
                  <a:cubicBezTo>
                    <a:pt x="809530" y="1218724"/>
                    <a:pt x="790956" y="1217867"/>
                    <a:pt x="772001" y="1216723"/>
                  </a:cubicBezTo>
                  <a:cubicBezTo>
                    <a:pt x="747904" y="1215200"/>
                    <a:pt x="722566" y="1219676"/>
                    <a:pt x="701707" y="1235678"/>
                  </a:cubicBezTo>
                  <a:cubicBezTo>
                    <a:pt x="698659" y="1238060"/>
                    <a:pt x="694087" y="1239107"/>
                    <a:pt x="690086" y="1239679"/>
                  </a:cubicBezTo>
                  <a:cubicBezTo>
                    <a:pt x="671227" y="1242155"/>
                    <a:pt x="652272" y="1243870"/>
                    <a:pt x="633412" y="1246632"/>
                  </a:cubicBezTo>
                  <a:cubicBezTo>
                    <a:pt x="623125" y="1248156"/>
                    <a:pt x="612362" y="1249490"/>
                    <a:pt x="603028" y="1253681"/>
                  </a:cubicBezTo>
                  <a:cubicBezTo>
                    <a:pt x="593885" y="1257776"/>
                    <a:pt x="586549" y="1262634"/>
                    <a:pt x="581120" y="1254062"/>
                  </a:cubicBezTo>
                  <a:cubicBezTo>
                    <a:pt x="571406" y="1258634"/>
                    <a:pt x="562927" y="1262444"/>
                    <a:pt x="554642" y="1266539"/>
                  </a:cubicBezTo>
                  <a:cubicBezTo>
                    <a:pt x="551593" y="1268063"/>
                    <a:pt x="549021" y="1270540"/>
                    <a:pt x="545973" y="1271969"/>
                  </a:cubicBezTo>
                  <a:cubicBezTo>
                    <a:pt x="542734" y="1273493"/>
                    <a:pt x="539115" y="1274445"/>
                    <a:pt x="535591" y="1275207"/>
                  </a:cubicBezTo>
                  <a:cubicBezTo>
                    <a:pt x="519874" y="1278636"/>
                    <a:pt x="504158" y="1281779"/>
                    <a:pt x="488538" y="1285494"/>
                  </a:cubicBezTo>
                  <a:cubicBezTo>
                    <a:pt x="485489" y="1286256"/>
                    <a:pt x="482917" y="1289304"/>
                    <a:pt x="480155" y="1291304"/>
                  </a:cubicBezTo>
                  <a:cubicBezTo>
                    <a:pt x="478345" y="1292638"/>
                    <a:pt x="476536" y="1294638"/>
                    <a:pt x="474535" y="1294924"/>
                  </a:cubicBezTo>
                  <a:cubicBezTo>
                    <a:pt x="459295" y="1297210"/>
                    <a:pt x="444151" y="1299877"/>
                    <a:pt x="428816" y="1301020"/>
                  </a:cubicBezTo>
                  <a:cubicBezTo>
                    <a:pt x="415957" y="1301972"/>
                    <a:pt x="403574" y="1301687"/>
                    <a:pt x="400241" y="1318260"/>
                  </a:cubicBezTo>
                  <a:cubicBezTo>
                    <a:pt x="399669" y="1321118"/>
                    <a:pt x="395573" y="1324166"/>
                    <a:pt x="392431" y="1325594"/>
                  </a:cubicBezTo>
                  <a:cubicBezTo>
                    <a:pt x="383477" y="1329690"/>
                    <a:pt x="373951" y="1332452"/>
                    <a:pt x="365093" y="1336643"/>
                  </a:cubicBezTo>
                  <a:cubicBezTo>
                    <a:pt x="336042" y="1350645"/>
                    <a:pt x="305658" y="1359503"/>
                    <a:pt x="273177" y="1357884"/>
                  </a:cubicBezTo>
                  <a:cubicBezTo>
                    <a:pt x="263081" y="1357408"/>
                    <a:pt x="253270" y="1352264"/>
                    <a:pt x="246888" y="1350359"/>
                  </a:cubicBezTo>
                  <a:cubicBezTo>
                    <a:pt x="228506" y="1357884"/>
                    <a:pt x="213075" y="1365123"/>
                    <a:pt x="196977" y="1370552"/>
                  </a:cubicBezTo>
                  <a:cubicBezTo>
                    <a:pt x="182785" y="1375410"/>
                    <a:pt x="167926" y="1378458"/>
                    <a:pt x="153352" y="1381982"/>
                  </a:cubicBezTo>
                  <a:cubicBezTo>
                    <a:pt x="148018" y="1383316"/>
                    <a:pt x="142589" y="1384078"/>
                    <a:pt x="137160" y="1384745"/>
                  </a:cubicBezTo>
                  <a:cubicBezTo>
                    <a:pt x="120206" y="1386840"/>
                    <a:pt x="102489" y="1381792"/>
                    <a:pt x="85917" y="1389793"/>
                  </a:cubicBezTo>
                  <a:cubicBezTo>
                    <a:pt x="77248" y="1393984"/>
                    <a:pt x="68675" y="1399032"/>
                    <a:pt x="59532" y="1401223"/>
                  </a:cubicBezTo>
                  <a:cubicBezTo>
                    <a:pt x="49721" y="1403604"/>
                    <a:pt x="40124" y="1407319"/>
                    <a:pt x="30325" y="1409974"/>
                  </a:cubicBezTo>
                  <a:lnTo>
                    <a:pt x="0" y="1412360"/>
                  </a:lnTo>
                  <a:lnTo>
                    <a:pt x="0" y="1058622"/>
                  </a:lnTo>
                  <a:lnTo>
                    <a:pt x="17145" y="1060228"/>
                  </a:lnTo>
                  <a:cubicBezTo>
                    <a:pt x="26480" y="1061561"/>
                    <a:pt x="35528" y="1066133"/>
                    <a:pt x="44672" y="1066324"/>
                  </a:cubicBezTo>
                  <a:cubicBezTo>
                    <a:pt x="59055" y="1066610"/>
                    <a:pt x="71819" y="1068419"/>
                    <a:pt x="84677" y="1076230"/>
                  </a:cubicBezTo>
                  <a:cubicBezTo>
                    <a:pt x="104108" y="1087946"/>
                    <a:pt x="120110" y="1082993"/>
                    <a:pt x="132017" y="1064990"/>
                  </a:cubicBezTo>
                  <a:cubicBezTo>
                    <a:pt x="133255" y="1063181"/>
                    <a:pt x="134874" y="1060799"/>
                    <a:pt x="136779" y="1060323"/>
                  </a:cubicBezTo>
                  <a:cubicBezTo>
                    <a:pt x="153639" y="1056132"/>
                    <a:pt x="170974" y="1048131"/>
                    <a:pt x="187547" y="1049179"/>
                  </a:cubicBezTo>
                  <a:cubicBezTo>
                    <a:pt x="216789" y="1051084"/>
                    <a:pt x="244316" y="1048798"/>
                    <a:pt x="270891" y="1036415"/>
                  </a:cubicBezTo>
                  <a:cubicBezTo>
                    <a:pt x="272510" y="1035653"/>
                    <a:pt x="274987" y="1034891"/>
                    <a:pt x="276320" y="1035558"/>
                  </a:cubicBezTo>
                  <a:cubicBezTo>
                    <a:pt x="292322" y="1043845"/>
                    <a:pt x="309848" y="1050417"/>
                    <a:pt x="323755" y="1061561"/>
                  </a:cubicBezTo>
                  <a:cubicBezTo>
                    <a:pt x="336995" y="1072134"/>
                    <a:pt x="352997" y="1072229"/>
                    <a:pt x="361855" y="1057942"/>
                  </a:cubicBezTo>
                  <a:cubicBezTo>
                    <a:pt x="366236" y="1050893"/>
                    <a:pt x="372332" y="1042702"/>
                    <a:pt x="379571" y="1039939"/>
                  </a:cubicBezTo>
                  <a:cubicBezTo>
                    <a:pt x="395954" y="1033653"/>
                    <a:pt x="413481" y="1030414"/>
                    <a:pt x="430530" y="1025747"/>
                  </a:cubicBezTo>
                  <a:cubicBezTo>
                    <a:pt x="451581" y="1020032"/>
                    <a:pt x="472345" y="1020032"/>
                    <a:pt x="493300" y="1027176"/>
                  </a:cubicBezTo>
                  <a:cubicBezTo>
                    <a:pt x="508064" y="1032224"/>
                    <a:pt x="523113" y="1032224"/>
                    <a:pt x="537782" y="1025366"/>
                  </a:cubicBezTo>
                  <a:cubicBezTo>
                    <a:pt x="545687" y="1021652"/>
                    <a:pt x="553784" y="1017842"/>
                    <a:pt x="562166" y="1015746"/>
                  </a:cubicBezTo>
                  <a:cubicBezTo>
                    <a:pt x="567595" y="1014412"/>
                    <a:pt x="573881" y="1015651"/>
                    <a:pt x="579596" y="1016699"/>
                  </a:cubicBezTo>
                  <a:cubicBezTo>
                    <a:pt x="590645" y="1018794"/>
                    <a:pt x="602075" y="1025176"/>
                    <a:pt x="612362" y="1023557"/>
                  </a:cubicBezTo>
                  <a:cubicBezTo>
                    <a:pt x="647891" y="1017842"/>
                    <a:pt x="681419" y="1031272"/>
                    <a:pt x="716090" y="1031653"/>
                  </a:cubicBezTo>
                  <a:cubicBezTo>
                    <a:pt x="731806" y="1031843"/>
                    <a:pt x="747332" y="1034891"/>
                    <a:pt x="758381" y="1018985"/>
                  </a:cubicBezTo>
                  <a:cubicBezTo>
                    <a:pt x="759809" y="1016889"/>
                    <a:pt x="766763" y="1018032"/>
                    <a:pt x="771049" y="1018699"/>
                  </a:cubicBezTo>
                  <a:cubicBezTo>
                    <a:pt x="780574" y="1020128"/>
                    <a:pt x="790004" y="1023747"/>
                    <a:pt x="799433" y="1023652"/>
                  </a:cubicBezTo>
                  <a:cubicBezTo>
                    <a:pt x="818960" y="1023557"/>
                    <a:pt x="838581" y="1022033"/>
                    <a:pt x="858012" y="1020318"/>
                  </a:cubicBezTo>
                  <a:cubicBezTo>
                    <a:pt x="865346" y="1019651"/>
                    <a:pt x="872395" y="1017080"/>
                    <a:pt x="879634" y="1015270"/>
                  </a:cubicBezTo>
                  <a:cubicBezTo>
                    <a:pt x="883634" y="1014222"/>
                    <a:pt x="887921" y="1011460"/>
                    <a:pt x="891635" y="1012031"/>
                  </a:cubicBezTo>
                  <a:cubicBezTo>
                    <a:pt x="913162" y="1015365"/>
                    <a:pt x="932879" y="1007174"/>
                    <a:pt x="953262" y="1003078"/>
                  </a:cubicBezTo>
                  <a:cubicBezTo>
                    <a:pt x="962692" y="1001173"/>
                    <a:pt x="971550" y="996601"/>
                    <a:pt x="980694" y="993458"/>
                  </a:cubicBezTo>
                  <a:cubicBezTo>
                    <a:pt x="983075" y="992600"/>
                    <a:pt x="985742" y="991838"/>
                    <a:pt x="988124" y="992029"/>
                  </a:cubicBezTo>
                  <a:cubicBezTo>
                    <a:pt x="1001744" y="993172"/>
                    <a:pt x="1015270" y="994791"/>
                    <a:pt x="1028795" y="996029"/>
                  </a:cubicBezTo>
                  <a:cubicBezTo>
                    <a:pt x="1041083" y="997172"/>
                    <a:pt x="1053465" y="997553"/>
                    <a:pt x="1059275" y="1011555"/>
                  </a:cubicBezTo>
                  <a:cubicBezTo>
                    <a:pt x="1060133" y="1013746"/>
                    <a:pt x="1062990" y="1015365"/>
                    <a:pt x="1065181" y="1016794"/>
                  </a:cubicBezTo>
                  <a:cubicBezTo>
                    <a:pt x="1098995" y="1038797"/>
                    <a:pt x="1117092" y="1038225"/>
                    <a:pt x="1150144" y="1014984"/>
                  </a:cubicBezTo>
                  <a:cubicBezTo>
                    <a:pt x="1153573" y="1012603"/>
                    <a:pt x="1160907" y="1010888"/>
                    <a:pt x="1163193" y="1012793"/>
                  </a:cubicBezTo>
                  <a:cubicBezTo>
                    <a:pt x="1182624" y="1028605"/>
                    <a:pt x="1203865" y="1026890"/>
                    <a:pt x="1226249" y="1021937"/>
                  </a:cubicBezTo>
                  <a:cubicBezTo>
                    <a:pt x="1232059" y="1020604"/>
                    <a:pt x="1240251" y="1020604"/>
                    <a:pt x="1244632" y="1023747"/>
                  </a:cubicBezTo>
                  <a:cubicBezTo>
                    <a:pt x="1265492" y="1038320"/>
                    <a:pt x="1287876" y="1036225"/>
                    <a:pt x="1310545" y="1031939"/>
                  </a:cubicBezTo>
                  <a:cubicBezTo>
                    <a:pt x="1314069" y="1031272"/>
                    <a:pt x="1318356" y="1027652"/>
                    <a:pt x="1319879" y="1024319"/>
                  </a:cubicBezTo>
                  <a:cubicBezTo>
                    <a:pt x="1325309" y="1012508"/>
                    <a:pt x="1335501" y="1008507"/>
                    <a:pt x="1346740" y="1005173"/>
                  </a:cubicBezTo>
                  <a:cubicBezTo>
                    <a:pt x="1364457" y="999744"/>
                    <a:pt x="1381887" y="993362"/>
                    <a:pt x="1399699" y="988219"/>
                  </a:cubicBezTo>
                  <a:cubicBezTo>
                    <a:pt x="1404081" y="986981"/>
                    <a:pt x="1409510" y="987743"/>
                    <a:pt x="1414082" y="989171"/>
                  </a:cubicBezTo>
                  <a:cubicBezTo>
                    <a:pt x="1429703" y="994029"/>
                    <a:pt x="1439609" y="1006221"/>
                    <a:pt x="1450467" y="1017461"/>
                  </a:cubicBezTo>
                  <a:cubicBezTo>
                    <a:pt x="1455230" y="1022414"/>
                    <a:pt x="1461802" y="1025938"/>
                    <a:pt x="1468184" y="1028795"/>
                  </a:cubicBezTo>
                  <a:cubicBezTo>
                    <a:pt x="1484757" y="1036130"/>
                    <a:pt x="1501712" y="1042702"/>
                    <a:pt x="1518476" y="1049655"/>
                  </a:cubicBezTo>
                  <a:cubicBezTo>
                    <a:pt x="1520095" y="1050322"/>
                    <a:pt x="1521428" y="1052036"/>
                    <a:pt x="1522667" y="1053465"/>
                  </a:cubicBezTo>
                  <a:cubicBezTo>
                    <a:pt x="1535049" y="1068515"/>
                    <a:pt x="1547336" y="1083659"/>
                    <a:pt x="1559814" y="1098709"/>
                  </a:cubicBezTo>
                  <a:cubicBezTo>
                    <a:pt x="1562195" y="1101566"/>
                    <a:pt x="1565625" y="1103662"/>
                    <a:pt x="1568196" y="1106424"/>
                  </a:cubicBezTo>
                  <a:cubicBezTo>
                    <a:pt x="1571816" y="1110234"/>
                    <a:pt x="1576388" y="1113854"/>
                    <a:pt x="1578293" y="1118426"/>
                  </a:cubicBezTo>
                  <a:cubicBezTo>
                    <a:pt x="1584198" y="1132808"/>
                    <a:pt x="1595533" y="1139000"/>
                    <a:pt x="1609820" y="1141667"/>
                  </a:cubicBezTo>
                  <a:cubicBezTo>
                    <a:pt x="1622870" y="1144143"/>
                    <a:pt x="1635919" y="1146239"/>
                    <a:pt x="1648873" y="1149096"/>
                  </a:cubicBezTo>
                  <a:cubicBezTo>
                    <a:pt x="1664684" y="1152525"/>
                    <a:pt x="1680401" y="1156240"/>
                    <a:pt x="1696022" y="1160431"/>
                  </a:cubicBezTo>
                  <a:cubicBezTo>
                    <a:pt x="1702784" y="1162241"/>
                    <a:pt x="1709928" y="1164336"/>
                    <a:pt x="1715739" y="1168051"/>
                  </a:cubicBezTo>
                  <a:cubicBezTo>
                    <a:pt x="1732026" y="1178338"/>
                    <a:pt x="1749457" y="1185291"/>
                    <a:pt x="1768602" y="1182529"/>
                  </a:cubicBezTo>
                  <a:cubicBezTo>
                    <a:pt x="1783937" y="1180338"/>
                    <a:pt x="1796796" y="1185958"/>
                    <a:pt x="1806321" y="1194721"/>
                  </a:cubicBezTo>
                  <a:cubicBezTo>
                    <a:pt x="1823657" y="1210628"/>
                    <a:pt x="1842230" y="1207008"/>
                    <a:pt x="1860709" y="1201865"/>
                  </a:cubicBezTo>
                  <a:cubicBezTo>
                    <a:pt x="1870234" y="1199198"/>
                    <a:pt x="1878044" y="1199579"/>
                    <a:pt x="1887093" y="1202150"/>
                  </a:cubicBezTo>
                  <a:cubicBezTo>
                    <a:pt x="1908048" y="1208151"/>
                    <a:pt x="1922050" y="1224439"/>
                    <a:pt x="1935575" y="1238726"/>
                  </a:cubicBezTo>
                  <a:cubicBezTo>
                    <a:pt x="1947101" y="1250918"/>
                    <a:pt x="1960055" y="1257776"/>
                    <a:pt x="1974247" y="1262920"/>
                  </a:cubicBezTo>
                  <a:cubicBezTo>
                    <a:pt x="1992154" y="1269492"/>
                    <a:pt x="2006346" y="1267016"/>
                    <a:pt x="2014919" y="1251204"/>
                  </a:cubicBezTo>
                  <a:cubicBezTo>
                    <a:pt x="2017300" y="1246727"/>
                    <a:pt x="2021491" y="1241488"/>
                    <a:pt x="2025968" y="1240155"/>
                  </a:cubicBezTo>
                  <a:cubicBezTo>
                    <a:pt x="2047589" y="1233488"/>
                    <a:pt x="2069497" y="1223772"/>
                    <a:pt x="2092643" y="1229678"/>
                  </a:cubicBezTo>
                  <a:cubicBezTo>
                    <a:pt x="2124647" y="1237774"/>
                    <a:pt x="2155889" y="1237298"/>
                    <a:pt x="2187893" y="1229297"/>
                  </a:cubicBezTo>
                  <a:cubicBezTo>
                    <a:pt x="2239804" y="1216343"/>
                    <a:pt x="2291715" y="1202627"/>
                    <a:pt x="2346294" y="1205484"/>
                  </a:cubicBezTo>
                  <a:cubicBezTo>
                    <a:pt x="2355342" y="1205960"/>
                    <a:pt x="2366105" y="1200150"/>
                    <a:pt x="2373916" y="1194435"/>
                  </a:cubicBezTo>
                  <a:cubicBezTo>
                    <a:pt x="2388870" y="1183577"/>
                    <a:pt x="2388203" y="1182719"/>
                    <a:pt x="2404967" y="1191673"/>
                  </a:cubicBezTo>
                  <a:cubicBezTo>
                    <a:pt x="2408968" y="1193864"/>
                    <a:pt x="2413921" y="1195197"/>
                    <a:pt x="2416874" y="1198436"/>
                  </a:cubicBezTo>
                  <a:cubicBezTo>
                    <a:pt x="2431923" y="1214914"/>
                    <a:pt x="2450497" y="1210913"/>
                    <a:pt x="2468975" y="1208532"/>
                  </a:cubicBezTo>
                  <a:cubicBezTo>
                    <a:pt x="2472214" y="1208056"/>
                    <a:pt x="2476119" y="1207389"/>
                    <a:pt x="2478882" y="1208723"/>
                  </a:cubicBezTo>
                  <a:cubicBezTo>
                    <a:pt x="2491359" y="1214723"/>
                    <a:pt x="2501932" y="1212628"/>
                    <a:pt x="2512791" y="1204436"/>
                  </a:cubicBezTo>
                  <a:cubicBezTo>
                    <a:pt x="2522220" y="1197388"/>
                    <a:pt x="2533079" y="1193197"/>
                    <a:pt x="2544223" y="1201960"/>
                  </a:cubicBezTo>
                  <a:cubicBezTo>
                    <a:pt x="2568988" y="1221391"/>
                    <a:pt x="2595467" y="1222343"/>
                    <a:pt x="2623471" y="1210056"/>
                  </a:cubicBezTo>
                  <a:cubicBezTo>
                    <a:pt x="2643473" y="1201293"/>
                    <a:pt x="2663190" y="1199293"/>
                    <a:pt x="2684241" y="1208151"/>
                  </a:cubicBezTo>
                  <a:cubicBezTo>
                    <a:pt x="2692337" y="1211580"/>
                    <a:pt x="2702814" y="1209294"/>
                    <a:pt x="2712244" y="1210056"/>
                  </a:cubicBezTo>
                  <a:cubicBezTo>
                    <a:pt x="2717578" y="1210437"/>
                    <a:pt x="2723484" y="1210532"/>
                    <a:pt x="2728055" y="1212914"/>
                  </a:cubicBezTo>
                  <a:cubicBezTo>
                    <a:pt x="2740248" y="1219010"/>
                    <a:pt x="2751582" y="1226820"/>
                    <a:pt x="2763869" y="1232821"/>
                  </a:cubicBezTo>
                  <a:cubicBezTo>
                    <a:pt x="2769775" y="1235678"/>
                    <a:pt x="2776823" y="1237202"/>
                    <a:pt x="2783491" y="1237298"/>
                  </a:cubicBezTo>
                  <a:cubicBezTo>
                    <a:pt x="2803208" y="1237774"/>
                    <a:pt x="2822925" y="1237774"/>
                    <a:pt x="2842546" y="1236917"/>
                  </a:cubicBezTo>
                  <a:cubicBezTo>
                    <a:pt x="2874931" y="1235583"/>
                    <a:pt x="2907792" y="1235297"/>
                    <a:pt x="2931128" y="1206913"/>
                  </a:cubicBezTo>
                  <a:cubicBezTo>
                    <a:pt x="2933034" y="1204627"/>
                    <a:pt x="2937129" y="1203293"/>
                    <a:pt x="2940368" y="1202912"/>
                  </a:cubicBezTo>
                  <a:cubicBezTo>
                    <a:pt x="2955322" y="1201103"/>
                    <a:pt x="2970657" y="1200912"/>
                    <a:pt x="2985421" y="1197959"/>
                  </a:cubicBezTo>
                  <a:cubicBezTo>
                    <a:pt x="2997232" y="1195578"/>
                    <a:pt x="3007043" y="1196340"/>
                    <a:pt x="3015996" y="1204722"/>
                  </a:cubicBezTo>
                  <a:cubicBezTo>
                    <a:pt x="3027712" y="1215771"/>
                    <a:pt x="3042000" y="1222248"/>
                    <a:pt x="3057621" y="1218724"/>
                  </a:cubicBezTo>
                  <a:cubicBezTo>
                    <a:pt x="3073241" y="1215295"/>
                    <a:pt x="3083528" y="1222724"/>
                    <a:pt x="3095054" y="1230440"/>
                  </a:cubicBezTo>
                  <a:cubicBezTo>
                    <a:pt x="3103436" y="1236059"/>
                    <a:pt x="3112961" y="1243108"/>
                    <a:pt x="3122295" y="1243679"/>
                  </a:cubicBezTo>
                  <a:cubicBezTo>
                    <a:pt x="3143441" y="1244917"/>
                    <a:pt x="3161634" y="1264539"/>
                    <a:pt x="3184589" y="1253395"/>
                  </a:cubicBezTo>
                  <a:cubicBezTo>
                    <a:pt x="3186113" y="1252633"/>
                    <a:pt x="3188875" y="1254538"/>
                    <a:pt x="3191066" y="1255014"/>
                  </a:cubicBezTo>
                  <a:cubicBezTo>
                    <a:pt x="3208592" y="1258634"/>
                    <a:pt x="3225070" y="1255109"/>
                    <a:pt x="3237929" y="1243203"/>
                  </a:cubicBezTo>
                  <a:cubicBezTo>
                    <a:pt x="3254788" y="1227677"/>
                    <a:pt x="3273457" y="1226153"/>
                    <a:pt x="3294221" y="1231202"/>
                  </a:cubicBezTo>
                  <a:cubicBezTo>
                    <a:pt x="3300889" y="1232821"/>
                    <a:pt x="3307557" y="1233964"/>
                    <a:pt x="3314319" y="1235297"/>
                  </a:cubicBezTo>
                  <a:cubicBezTo>
                    <a:pt x="3323463" y="1237202"/>
                    <a:pt x="3332703" y="1239203"/>
                    <a:pt x="3341846" y="1241108"/>
                  </a:cubicBezTo>
                  <a:cubicBezTo>
                    <a:pt x="3350705" y="1243013"/>
                    <a:pt x="3360516" y="1246251"/>
                    <a:pt x="3367373" y="1238060"/>
                  </a:cubicBezTo>
                  <a:cubicBezTo>
                    <a:pt x="3373279" y="1231011"/>
                    <a:pt x="3377470" y="1231678"/>
                    <a:pt x="3382899" y="1237774"/>
                  </a:cubicBezTo>
                  <a:cubicBezTo>
                    <a:pt x="3401759" y="1259110"/>
                    <a:pt x="3424619" y="1272445"/>
                    <a:pt x="3453765" y="1273397"/>
                  </a:cubicBezTo>
                  <a:cubicBezTo>
                    <a:pt x="3459766" y="1273588"/>
                    <a:pt x="3465862" y="1274921"/>
                    <a:pt x="3471767" y="1276350"/>
                  </a:cubicBezTo>
                  <a:cubicBezTo>
                    <a:pt x="3475387" y="1277207"/>
                    <a:pt x="3479769" y="1278160"/>
                    <a:pt x="3481959" y="1280732"/>
                  </a:cubicBezTo>
                  <a:cubicBezTo>
                    <a:pt x="3499009" y="1300353"/>
                    <a:pt x="3520250" y="1313974"/>
                    <a:pt x="3543396" y="1324928"/>
                  </a:cubicBezTo>
                  <a:cubicBezTo>
                    <a:pt x="3551682" y="1328833"/>
                    <a:pt x="3560541" y="1332738"/>
                    <a:pt x="3569494" y="1333881"/>
                  </a:cubicBezTo>
                  <a:cubicBezTo>
                    <a:pt x="3578828" y="1335024"/>
                    <a:pt x="3588639" y="1333119"/>
                    <a:pt x="3598164" y="1332071"/>
                  </a:cubicBezTo>
                  <a:cubicBezTo>
                    <a:pt x="3603784" y="1331500"/>
                    <a:pt x="3610261" y="1331595"/>
                    <a:pt x="3614738" y="1328833"/>
                  </a:cubicBezTo>
                  <a:cubicBezTo>
                    <a:pt x="3628930" y="1320165"/>
                    <a:pt x="3642646" y="1310831"/>
                    <a:pt x="3655886" y="1300734"/>
                  </a:cubicBezTo>
                  <a:cubicBezTo>
                    <a:pt x="3667221" y="1292066"/>
                    <a:pt x="3669507" y="1290828"/>
                    <a:pt x="3679317" y="1301687"/>
                  </a:cubicBezTo>
                  <a:cubicBezTo>
                    <a:pt x="3689414" y="1312831"/>
                    <a:pt x="3701987" y="1318641"/>
                    <a:pt x="3715893" y="1321022"/>
                  </a:cubicBezTo>
                  <a:cubicBezTo>
                    <a:pt x="3737896" y="1324737"/>
                    <a:pt x="3760089" y="1327880"/>
                    <a:pt x="3782282" y="1329690"/>
                  </a:cubicBezTo>
                  <a:cubicBezTo>
                    <a:pt x="3802380" y="1331309"/>
                    <a:pt x="3812000" y="1322546"/>
                    <a:pt x="3816001" y="1302639"/>
                  </a:cubicBezTo>
                  <a:cubicBezTo>
                    <a:pt x="3818287" y="1291590"/>
                    <a:pt x="3821240" y="1279588"/>
                    <a:pt x="3833431" y="1276636"/>
                  </a:cubicBezTo>
                  <a:cubicBezTo>
                    <a:pt x="3853339" y="1271873"/>
                    <a:pt x="3874008" y="1269778"/>
                    <a:pt x="3883819" y="1246442"/>
                  </a:cubicBezTo>
                  <a:cubicBezTo>
                    <a:pt x="3889248" y="1251585"/>
                    <a:pt x="3892582" y="1254633"/>
                    <a:pt x="3895821" y="1257681"/>
                  </a:cubicBezTo>
                  <a:cubicBezTo>
                    <a:pt x="3904774" y="1266158"/>
                    <a:pt x="3923347" y="1269778"/>
                    <a:pt x="3932778" y="1262444"/>
                  </a:cubicBezTo>
                  <a:cubicBezTo>
                    <a:pt x="3946684" y="1251776"/>
                    <a:pt x="3959448" y="1253776"/>
                    <a:pt x="3972782" y="1262063"/>
                  </a:cubicBezTo>
                  <a:cubicBezTo>
                    <a:pt x="3995071" y="1275779"/>
                    <a:pt x="4019931" y="1272635"/>
                    <a:pt x="4042505" y="1267111"/>
                  </a:cubicBezTo>
                  <a:cubicBezTo>
                    <a:pt x="4059555" y="1263015"/>
                    <a:pt x="4077748" y="1255490"/>
                    <a:pt x="4088892" y="1238250"/>
                  </a:cubicBezTo>
                  <a:cubicBezTo>
                    <a:pt x="4092416" y="1232726"/>
                    <a:pt x="4100322" y="1229963"/>
                    <a:pt x="4106609" y="1226344"/>
                  </a:cubicBezTo>
                  <a:cubicBezTo>
                    <a:pt x="4111848" y="1223391"/>
                    <a:pt x="4117372" y="1220629"/>
                    <a:pt x="4123182" y="1218724"/>
                  </a:cubicBezTo>
                  <a:cubicBezTo>
                    <a:pt x="4129373" y="1216628"/>
                    <a:pt x="4136232" y="1213580"/>
                    <a:pt x="4142328" y="1214438"/>
                  </a:cubicBezTo>
                  <a:cubicBezTo>
                    <a:pt x="4160806" y="1216914"/>
                    <a:pt x="4175475" y="1212056"/>
                    <a:pt x="4188524" y="1198245"/>
                  </a:cubicBezTo>
                  <a:cubicBezTo>
                    <a:pt x="4195287" y="1191101"/>
                    <a:pt x="4205288" y="1182434"/>
                    <a:pt x="4213860" y="1182338"/>
                  </a:cubicBezTo>
                  <a:cubicBezTo>
                    <a:pt x="4234720" y="1182053"/>
                    <a:pt x="4252055" y="1175195"/>
                    <a:pt x="4270820" y="1167003"/>
                  </a:cubicBezTo>
                  <a:cubicBezTo>
                    <a:pt x="4282916" y="1161764"/>
                    <a:pt x="4296632" y="1158145"/>
                    <a:pt x="4309587" y="1153287"/>
                  </a:cubicBezTo>
                  <a:cubicBezTo>
                    <a:pt x="4324731" y="1147572"/>
                    <a:pt x="4341210" y="1145477"/>
                    <a:pt x="4350449" y="1129665"/>
                  </a:cubicBezTo>
                  <a:cubicBezTo>
                    <a:pt x="4351496" y="1127951"/>
                    <a:pt x="4354640" y="1127665"/>
                    <a:pt x="4356164" y="1126046"/>
                  </a:cubicBezTo>
                  <a:cubicBezTo>
                    <a:pt x="4361021" y="1121093"/>
                    <a:pt x="4367308" y="1116521"/>
                    <a:pt x="4369880" y="1110520"/>
                  </a:cubicBezTo>
                  <a:cubicBezTo>
                    <a:pt x="4377309" y="1092994"/>
                    <a:pt x="4383119" y="1074896"/>
                    <a:pt x="4389787" y="1057085"/>
                  </a:cubicBezTo>
                  <a:cubicBezTo>
                    <a:pt x="4391216" y="1053275"/>
                    <a:pt x="4392549" y="1048417"/>
                    <a:pt x="4395502" y="1046226"/>
                  </a:cubicBezTo>
                  <a:cubicBezTo>
                    <a:pt x="4412552" y="1033653"/>
                    <a:pt x="4429888" y="1021556"/>
                    <a:pt x="4447413" y="1009650"/>
                  </a:cubicBezTo>
                  <a:cubicBezTo>
                    <a:pt x="4454462" y="1004887"/>
                    <a:pt x="4460367" y="1007555"/>
                    <a:pt x="4466654" y="1013079"/>
                  </a:cubicBezTo>
                  <a:cubicBezTo>
                    <a:pt x="4472750" y="1018318"/>
                    <a:pt x="4480275" y="1023747"/>
                    <a:pt x="4487894" y="1025081"/>
                  </a:cubicBezTo>
                  <a:cubicBezTo>
                    <a:pt x="4503135" y="1027652"/>
                    <a:pt x="4518946" y="1028224"/>
                    <a:pt x="4534472" y="1028224"/>
                  </a:cubicBezTo>
                  <a:cubicBezTo>
                    <a:pt x="4540282" y="1028224"/>
                    <a:pt x="4546473" y="1024795"/>
                    <a:pt x="4551903" y="1022033"/>
                  </a:cubicBezTo>
                  <a:cubicBezTo>
                    <a:pt x="4562189" y="1016794"/>
                    <a:pt x="4571714" y="1009745"/>
                    <a:pt x="4582382" y="1005364"/>
                  </a:cubicBezTo>
                  <a:cubicBezTo>
                    <a:pt x="4594765" y="1000316"/>
                    <a:pt x="4602194" y="992219"/>
                    <a:pt x="4605909" y="979551"/>
                  </a:cubicBezTo>
                  <a:cubicBezTo>
                    <a:pt x="4611434" y="960692"/>
                    <a:pt x="4624579" y="947547"/>
                    <a:pt x="4640104" y="936879"/>
                  </a:cubicBezTo>
                  <a:cubicBezTo>
                    <a:pt x="4659821" y="923258"/>
                    <a:pt x="4683348" y="923925"/>
                    <a:pt x="4705731" y="920591"/>
                  </a:cubicBezTo>
                  <a:cubicBezTo>
                    <a:pt x="4714304" y="919353"/>
                    <a:pt x="4723162" y="918305"/>
                    <a:pt x="4730973" y="915162"/>
                  </a:cubicBezTo>
                  <a:cubicBezTo>
                    <a:pt x="4760595" y="903351"/>
                    <a:pt x="4790218" y="892112"/>
                    <a:pt x="4822794" y="892397"/>
                  </a:cubicBezTo>
                  <a:cubicBezTo>
                    <a:pt x="4825460" y="892397"/>
                    <a:pt x="4828128" y="892112"/>
                    <a:pt x="4830794" y="891635"/>
                  </a:cubicBezTo>
                  <a:cubicBezTo>
                    <a:pt x="4853940" y="887730"/>
                    <a:pt x="4877848" y="886206"/>
                    <a:pt x="4894421" y="865442"/>
                  </a:cubicBezTo>
                  <a:cubicBezTo>
                    <a:pt x="4897469" y="861632"/>
                    <a:pt x="4904422" y="860489"/>
                    <a:pt x="4909756" y="858964"/>
                  </a:cubicBezTo>
                  <a:cubicBezTo>
                    <a:pt x="4918996" y="856488"/>
                    <a:pt x="4925188" y="851440"/>
                    <a:pt x="4928521" y="842391"/>
                  </a:cubicBezTo>
                  <a:cubicBezTo>
                    <a:pt x="4934141" y="826770"/>
                    <a:pt x="4940808" y="811435"/>
                    <a:pt x="4945857" y="795623"/>
                  </a:cubicBezTo>
                  <a:cubicBezTo>
                    <a:pt x="4949381" y="784765"/>
                    <a:pt x="4955953" y="778764"/>
                    <a:pt x="4966145" y="774287"/>
                  </a:cubicBezTo>
                  <a:cubicBezTo>
                    <a:pt x="4971860" y="771811"/>
                    <a:pt x="4976813" y="766382"/>
                    <a:pt x="4980909" y="761333"/>
                  </a:cubicBezTo>
                  <a:cubicBezTo>
                    <a:pt x="4985862" y="755237"/>
                    <a:pt x="4988433" y="747141"/>
                    <a:pt x="4993862" y="741712"/>
                  </a:cubicBezTo>
                  <a:cubicBezTo>
                    <a:pt x="5007102" y="728186"/>
                    <a:pt x="5011198" y="713232"/>
                    <a:pt x="5006816" y="694754"/>
                  </a:cubicBezTo>
                  <a:cubicBezTo>
                    <a:pt x="5002911" y="678371"/>
                    <a:pt x="5013198" y="656463"/>
                    <a:pt x="5026724" y="653129"/>
                  </a:cubicBezTo>
                  <a:cubicBezTo>
                    <a:pt x="5041678" y="649414"/>
                    <a:pt x="5051965" y="640271"/>
                    <a:pt x="5062538" y="630079"/>
                  </a:cubicBezTo>
                  <a:cubicBezTo>
                    <a:pt x="5068443" y="624364"/>
                    <a:pt x="5076730" y="619411"/>
                    <a:pt x="5084731" y="617982"/>
                  </a:cubicBezTo>
                  <a:cubicBezTo>
                    <a:pt x="5115116" y="612458"/>
                    <a:pt x="5143786" y="619220"/>
                    <a:pt x="5172647" y="630174"/>
                  </a:cubicBezTo>
                  <a:cubicBezTo>
                    <a:pt x="5191506" y="637318"/>
                    <a:pt x="5212461" y="639223"/>
                    <a:pt x="5232654" y="642080"/>
                  </a:cubicBezTo>
                  <a:cubicBezTo>
                    <a:pt x="5238941" y="642937"/>
                    <a:pt x="5246942" y="641033"/>
                    <a:pt x="5252371" y="637508"/>
                  </a:cubicBezTo>
                  <a:cubicBezTo>
                    <a:pt x="5271421" y="625316"/>
                    <a:pt x="5290376" y="612743"/>
                    <a:pt x="5308092" y="598646"/>
                  </a:cubicBezTo>
                  <a:cubicBezTo>
                    <a:pt x="5324571" y="585407"/>
                    <a:pt x="5343144" y="579882"/>
                    <a:pt x="5363147" y="581311"/>
                  </a:cubicBezTo>
                  <a:cubicBezTo>
                    <a:pt x="5377720" y="582359"/>
                    <a:pt x="5390864" y="579977"/>
                    <a:pt x="5404580" y="576358"/>
                  </a:cubicBezTo>
                  <a:cubicBezTo>
                    <a:pt x="5416010" y="573310"/>
                    <a:pt x="5428583" y="571214"/>
                    <a:pt x="5440203" y="572548"/>
                  </a:cubicBezTo>
                  <a:cubicBezTo>
                    <a:pt x="5456491" y="574453"/>
                    <a:pt x="5469922" y="571691"/>
                    <a:pt x="5482971" y="561880"/>
                  </a:cubicBezTo>
                  <a:cubicBezTo>
                    <a:pt x="5489924" y="556641"/>
                    <a:pt x="5498878" y="553879"/>
                    <a:pt x="5507165" y="550259"/>
                  </a:cubicBezTo>
                  <a:cubicBezTo>
                    <a:pt x="5519928" y="544640"/>
                    <a:pt x="5533168" y="539877"/>
                    <a:pt x="5545645" y="533591"/>
                  </a:cubicBezTo>
                  <a:cubicBezTo>
                    <a:pt x="5559076" y="526923"/>
                    <a:pt x="5571363" y="517684"/>
                    <a:pt x="5585079" y="511969"/>
                  </a:cubicBezTo>
                  <a:cubicBezTo>
                    <a:pt x="5599843" y="505778"/>
                    <a:pt x="5609368" y="496348"/>
                    <a:pt x="5615368" y="481679"/>
                  </a:cubicBezTo>
                  <a:cubicBezTo>
                    <a:pt x="5619179" y="472440"/>
                    <a:pt x="5624417" y="462629"/>
                    <a:pt x="5631656" y="456152"/>
                  </a:cubicBezTo>
                  <a:cubicBezTo>
                    <a:pt x="5646611" y="442913"/>
                    <a:pt x="5664136" y="432625"/>
                    <a:pt x="5679377" y="419576"/>
                  </a:cubicBezTo>
                  <a:cubicBezTo>
                    <a:pt x="5700808" y="401288"/>
                    <a:pt x="5720620" y="381857"/>
                    <a:pt x="5722525" y="350615"/>
                  </a:cubicBezTo>
                  <a:cubicBezTo>
                    <a:pt x="5723572" y="333375"/>
                    <a:pt x="5732716" y="326041"/>
                    <a:pt x="5749576" y="321945"/>
                  </a:cubicBezTo>
                  <a:cubicBezTo>
                    <a:pt x="5755195" y="320612"/>
                    <a:pt x="5763197" y="318040"/>
                    <a:pt x="5764911" y="313849"/>
                  </a:cubicBezTo>
                  <a:cubicBezTo>
                    <a:pt x="5770054" y="301371"/>
                    <a:pt x="5780722" y="298895"/>
                    <a:pt x="5791009" y="293942"/>
                  </a:cubicBezTo>
                  <a:cubicBezTo>
                    <a:pt x="5797201" y="290989"/>
                    <a:pt x="5804821" y="285179"/>
                    <a:pt x="5806440" y="279178"/>
                  </a:cubicBezTo>
                  <a:cubicBezTo>
                    <a:pt x="5813107" y="254889"/>
                    <a:pt x="5831395" y="240602"/>
                    <a:pt x="5848636" y="224885"/>
                  </a:cubicBezTo>
                  <a:cubicBezTo>
                    <a:pt x="5853684" y="220218"/>
                    <a:pt x="5859113" y="214884"/>
                    <a:pt x="5861590" y="208788"/>
                  </a:cubicBezTo>
                  <a:cubicBezTo>
                    <a:pt x="5866829" y="195643"/>
                    <a:pt x="5874639" y="186118"/>
                    <a:pt x="5888355" y="181166"/>
                  </a:cubicBezTo>
                  <a:cubicBezTo>
                    <a:pt x="5892736" y="179642"/>
                    <a:pt x="5896737" y="176117"/>
                    <a:pt x="5900071" y="172784"/>
                  </a:cubicBezTo>
                  <a:cubicBezTo>
                    <a:pt x="5907215" y="165545"/>
                    <a:pt x="5913215" y="157067"/>
                    <a:pt x="5920740" y="150305"/>
                  </a:cubicBezTo>
                  <a:cubicBezTo>
                    <a:pt x="5939885" y="132874"/>
                    <a:pt x="5958840" y="115729"/>
                    <a:pt x="5969985" y="91345"/>
                  </a:cubicBezTo>
                  <a:cubicBezTo>
                    <a:pt x="5975413" y="79439"/>
                    <a:pt x="5981605" y="66485"/>
                    <a:pt x="5991130" y="58293"/>
                  </a:cubicBezTo>
                  <a:cubicBezTo>
                    <a:pt x="6003227" y="47911"/>
                    <a:pt x="6019133" y="42005"/>
                    <a:pt x="6033325" y="33909"/>
                  </a:cubicBezTo>
                  <a:cubicBezTo>
                    <a:pt x="6040469" y="29813"/>
                    <a:pt x="6047137" y="24860"/>
                    <a:pt x="6054376" y="20955"/>
                  </a:cubicBezTo>
                  <a:cubicBezTo>
                    <a:pt x="6067234" y="14097"/>
                    <a:pt x="6080379" y="7715"/>
                    <a:pt x="6095524" y="0"/>
                  </a:cubicBezTo>
                  <a:close/>
                </a:path>
              </a:pathLst>
            </a:custGeom>
            <a:blipFill dpi="0" rotWithShape="1">
              <a:blip r:embed="rId3">
                <a:alphaModFix amt="57000"/>
              </a:blip>
              <a:srcRect/>
              <a:tile tx="0" ty="0" sx="100000" sy="100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84054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30">
            <a:extLst>
              <a:ext uri="{FF2B5EF4-FFF2-40B4-BE49-F238E27FC236}">
                <a16:creationId xmlns:a16="http://schemas.microsoft.com/office/drawing/2014/main" id="{9228552E-C8B1-4A80-8448-0787CE0FC7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B7D0917E-BC83-981F-B26A-90996CCA512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</a:blip>
          <a:srcRect t="1573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A95DD25-DA12-7F5B-054B-A1C60D04B8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b="0" i="0" dirty="0">
                <a:solidFill>
                  <a:srgbClr val="FFFFFF"/>
                </a:solidFill>
                <a:effectLst/>
                <a:latin typeface="Sailec"/>
              </a:rPr>
              <a:t>Increasing Demand for Online Health Platforms</a:t>
            </a:r>
            <a:endParaRPr lang="en-GB" dirty="0">
              <a:solidFill>
                <a:srgbClr val="FFFFFF"/>
              </a:solidFill>
            </a:endParaRPr>
          </a:p>
        </p:txBody>
      </p:sp>
      <p:graphicFrame>
        <p:nvGraphicFramePr>
          <p:cNvPr id="14" name="Content Placeholder 2">
            <a:extLst>
              <a:ext uri="{FF2B5EF4-FFF2-40B4-BE49-F238E27FC236}">
                <a16:creationId xmlns:a16="http://schemas.microsoft.com/office/drawing/2014/main" id="{05F8A1AF-CCA4-6E61-88C7-491CE15772E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23052654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DD6898D1-9F28-FD13-ECE0-8E0D214E1E80}"/>
              </a:ext>
            </a:extLst>
          </p:cNvPr>
          <p:cNvSpPr txBox="1"/>
          <p:nvPr/>
        </p:nvSpPr>
        <p:spPr>
          <a:xfrm>
            <a:off x="4164376" y="6332815"/>
            <a:ext cx="80459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</a:rPr>
              <a:t>(UK Government,2023) </a:t>
            </a:r>
            <a:r>
              <a:rPr lang="en-GB" dirty="0"/>
              <a:t>(Maturo,2020)</a:t>
            </a:r>
            <a:r>
              <a:rPr lang="en-GB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</a:rPr>
              <a:t> (</a:t>
            </a:r>
            <a:r>
              <a:rPr lang="en-GB" sz="1800" dirty="0" err="1">
                <a:effectLst/>
                <a:latin typeface="Calibri Light" panose="020F0302020204030204" pitchFamily="34" charset="0"/>
                <a:ea typeface="Times New Roman" panose="02020603050405020304" pitchFamily="18" charset="0"/>
              </a:rPr>
              <a:t>Agrawal,Shital</a:t>
            </a:r>
            <a:r>
              <a:rPr lang="en-GB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</a:rPr>
              <a:t>. 2022)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336184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One in a crowd">
            <a:extLst>
              <a:ext uri="{FF2B5EF4-FFF2-40B4-BE49-F238E27FC236}">
                <a16:creationId xmlns:a16="http://schemas.microsoft.com/office/drawing/2014/main" id="{E28C6868-448D-ED0D-1215-84BD312EA4F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536" r="13818" b="6555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tx1"/>
              </a:gs>
              <a:gs pos="33000">
                <a:schemeClr val="tx1">
                  <a:alpha val="64000"/>
                </a:schemeClr>
              </a:gs>
              <a:gs pos="0">
                <a:schemeClr val="tx1">
                  <a:alpha val="0"/>
                </a:schemeClr>
              </a:gs>
              <a:gs pos="100000">
                <a:schemeClr val="tx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1CF5A23-6A94-7C14-8A63-670EA8D48B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981" y="1122363"/>
            <a:ext cx="4023360" cy="320413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b="0" i="0" dirty="0">
                <a:solidFill>
                  <a:schemeClr val="bg1"/>
                </a:solidFill>
                <a:effectLst/>
              </a:rPr>
              <a:t>Community Response and Adaptation</a:t>
            </a:r>
            <a:endParaRPr lang="en-US" sz="4800" dirty="0">
              <a:solidFill>
                <a:schemeClr val="bg1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763B118-A134-CB22-5A4D-BCD153067A23}"/>
              </a:ext>
            </a:extLst>
          </p:cNvPr>
          <p:cNvSpPr txBox="1"/>
          <p:nvPr/>
        </p:nvSpPr>
        <p:spPr>
          <a:xfrm>
            <a:off x="1185117" y="5695720"/>
            <a:ext cx="51826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chemeClr val="bg1"/>
                </a:solidFill>
                <a:effectLst/>
                <a:latin typeface="Calibri Light" panose="020F030202020403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(Digital Inclusion Guide for Health and Care in Wales,2019)</a:t>
            </a:r>
            <a:r>
              <a:rPr lang="en-GB" sz="1800" dirty="0">
                <a:solidFill>
                  <a:schemeClr val="bg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dirty="0">
                <a:solidFill>
                  <a:schemeClr val="bg1"/>
                </a:solidFill>
                <a:effectLst/>
                <a:latin typeface="Calibri Light" panose="020F0302020204030204" pitchFamily="34" charset="0"/>
                <a:ea typeface="Times New Roman" panose="02020603050405020304" pitchFamily="18" charset="0"/>
              </a:rPr>
              <a:t> (Webster and Neal, 2022)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457873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9228552E-C8B1-4A80-8448-0787CE0FC7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565919C-03DE-3260-6907-A727B478D85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</a:blip>
          <a:srcRect t="10877" b="4853"/>
          <a:stretch/>
        </p:blipFill>
        <p:spPr>
          <a:xfrm>
            <a:off x="0" y="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A57B608-3D88-07AA-37BC-18A9A23AF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356" y="687105"/>
            <a:ext cx="10515600" cy="1325563"/>
          </a:xfrm>
        </p:spPr>
        <p:txBody>
          <a:bodyPr>
            <a:normAutofit/>
          </a:bodyPr>
          <a:lstStyle/>
          <a:p>
            <a:br>
              <a:rPr lang="en-GB" sz="2800" b="0" i="0" dirty="0">
                <a:solidFill>
                  <a:srgbClr val="FFFFFF"/>
                </a:solidFill>
                <a:effectLst/>
                <a:latin typeface="Sailec"/>
              </a:rPr>
            </a:br>
            <a:endParaRPr lang="en-GB" sz="2800" dirty="0">
              <a:solidFill>
                <a:srgbClr val="FFFFFF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1A7F74E-A556-8674-9190-3C9B0EA862A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40291234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2529DCAB-59C0-79F2-E1B6-A4EE33F9E8FD}"/>
              </a:ext>
            </a:extLst>
          </p:cNvPr>
          <p:cNvSpPr/>
          <p:nvPr/>
        </p:nvSpPr>
        <p:spPr>
          <a:xfrm>
            <a:off x="404039" y="196391"/>
            <a:ext cx="14209782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GB" sz="3600" dirty="0">
                <a:solidFill>
                  <a:srgbClr val="0070C0"/>
                </a:solidFill>
              </a:rPr>
              <a:t>Virtual Health Education and Workshops</a:t>
            </a:r>
          </a:p>
          <a:p>
            <a:r>
              <a:rPr lang="en-GB" sz="3600" b="0" i="0" dirty="0">
                <a:solidFill>
                  <a:srgbClr val="0070C0"/>
                </a:solidFill>
                <a:effectLst/>
                <a:latin typeface="Sailec"/>
              </a:rPr>
              <a:t>Supportive Online Communities- Social media</a:t>
            </a:r>
            <a:endParaRPr lang="en-US" sz="3600" b="0" cap="none" spc="0" dirty="0">
              <a:ln w="0"/>
              <a:solidFill>
                <a:srgbClr val="0070C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3A12857-0026-9997-2D7B-5C047F79D38B}"/>
              </a:ext>
            </a:extLst>
          </p:cNvPr>
          <p:cNvSpPr txBox="1"/>
          <p:nvPr/>
        </p:nvSpPr>
        <p:spPr>
          <a:xfrm>
            <a:off x="8261498" y="6236526"/>
            <a:ext cx="30923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</a:t>
            </a:r>
            <a:r>
              <a:rPr lang="en-GB" dirty="0" err="1"/>
              <a:t>Zaagsma</a:t>
            </a:r>
            <a:r>
              <a:rPr lang="en-GB" dirty="0"/>
              <a:t> et al., 2020)</a:t>
            </a:r>
          </a:p>
        </p:txBody>
      </p:sp>
    </p:spTree>
    <p:extLst>
      <p:ext uri="{BB962C8B-B14F-4D97-AF65-F5344CB8AC3E}">
        <p14:creationId xmlns:p14="http://schemas.microsoft.com/office/powerpoint/2010/main" val="147778914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75B19E4-0108-41C4-8DB1-11BAE0B49D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79584C-5C7D-6CF0-1DA3-BE3E1874C1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4664" y="82632"/>
            <a:ext cx="4457702" cy="1325563"/>
          </a:xfrm>
        </p:spPr>
        <p:txBody>
          <a:bodyPr anchor="b">
            <a:normAutofit/>
          </a:bodyPr>
          <a:lstStyle/>
          <a:p>
            <a:r>
              <a:rPr lang="en-GB" sz="2900" b="0" i="0" dirty="0">
                <a:solidFill>
                  <a:schemeClr val="bg1"/>
                </a:solidFill>
                <a:effectLst/>
                <a:latin typeface="Sailec"/>
              </a:rPr>
              <a:t> Thoughts</a:t>
            </a:r>
            <a:endParaRPr lang="en-GB" sz="2900" dirty="0">
              <a:solidFill>
                <a:schemeClr val="bg1"/>
              </a:solidFill>
            </a:endParaRPr>
          </a:p>
        </p:txBody>
      </p:sp>
      <p:pic>
        <p:nvPicPr>
          <p:cNvPr id="5" name="Picture 4" descr="Graph on document with pen">
            <a:extLst>
              <a:ext uri="{FF2B5EF4-FFF2-40B4-BE49-F238E27FC236}">
                <a16:creationId xmlns:a16="http://schemas.microsoft.com/office/drawing/2014/main" id="{2D78190A-597A-4B2F-8F5F-DDD4F622807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863" r="15140" b="-1"/>
          <a:stretch/>
        </p:blipFill>
        <p:spPr>
          <a:xfrm>
            <a:off x="20" y="10"/>
            <a:ext cx="5753082" cy="685799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543D1A-88E7-4939-BC50-C297F8E019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8899" y="2400303"/>
            <a:ext cx="5194909" cy="437506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  <a:latin typeface="Sailec"/>
              </a:rPr>
              <a:t>T</a:t>
            </a:r>
            <a:r>
              <a:rPr lang="en-GB" b="0" i="0" dirty="0">
                <a:solidFill>
                  <a:schemeClr val="bg1"/>
                </a:solidFill>
                <a:effectLst/>
                <a:latin typeface="Sailec"/>
              </a:rPr>
              <a:t>he effects of COVID-19 on digital health in the community have been significant, with a transition to telemedicine and an increasing demand for online health platforms, along with the emergence of supportive online communities and virtual health education and workshops.</a:t>
            </a:r>
            <a:endParaRPr lang="en-GB" dirty="0">
              <a:solidFill>
                <a:schemeClr val="bg1"/>
              </a:solidFill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727A21A-62F5-405C-B7A5-439FD39932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753102" y="0"/>
            <a:ext cx="0" cy="685800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92E62CE6-1D21-4565-8E90-0F1D900BEF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2026340"/>
            <a:ext cx="10896601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348041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!!Rectangle">
            <a:extLst>
              <a:ext uri="{FF2B5EF4-FFF2-40B4-BE49-F238E27FC236}">
                <a16:creationId xmlns:a16="http://schemas.microsoft.com/office/drawing/2014/main" id="{7C432AFE-B3D2-4BFF-BF8F-96C27AFF1A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Hands holding each other's wrists and interlinked to form a circle">
            <a:extLst>
              <a:ext uri="{FF2B5EF4-FFF2-40B4-BE49-F238E27FC236}">
                <a16:creationId xmlns:a16="http://schemas.microsoft.com/office/drawing/2014/main" id="{7582EBF5-0E68-34C1-D104-6ACD53DF3B6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b="15730"/>
          <a:stretch/>
        </p:blipFill>
        <p:spPr>
          <a:xfrm>
            <a:off x="20" y="10"/>
            <a:ext cx="12191979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72E4830-04CD-25AB-011C-05E1AEDA7B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9" y="941832"/>
            <a:ext cx="10506456" cy="2057400"/>
          </a:xfrm>
        </p:spPr>
        <p:txBody>
          <a:bodyPr anchor="b">
            <a:normAutofit/>
          </a:bodyPr>
          <a:lstStyle/>
          <a:p>
            <a:r>
              <a:rPr lang="en-GB" sz="5000" dirty="0">
                <a:solidFill>
                  <a:schemeClr val="bg1"/>
                </a:solidFill>
              </a:rPr>
              <a:t>Positive effects that the covid pandemic had on the community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120140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41248" y="3241202"/>
            <a:ext cx="10506456" cy="18288"/>
          </a:xfrm>
          <a:prstGeom prst="rect">
            <a:avLst/>
          </a:prstGeom>
          <a:solidFill>
            <a:schemeClr val="bg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5" name="Content Placeholder 2">
            <a:extLst>
              <a:ext uri="{FF2B5EF4-FFF2-40B4-BE49-F238E27FC236}">
                <a16:creationId xmlns:a16="http://schemas.microsoft.com/office/drawing/2014/main" id="{71E1E9F5-E65D-0277-207E-4E5CA066B26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29989609"/>
              </p:ext>
            </p:extLst>
          </p:nvPr>
        </p:nvGraphicFramePr>
        <p:xfrm>
          <a:off x="841248" y="3502152"/>
          <a:ext cx="10506456" cy="26700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53AD3167-6ECE-E598-62C9-08F51105C33E}"/>
              </a:ext>
            </a:extLst>
          </p:cNvPr>
          <p:cNvSpPr txBox="1"/>
          <p:nvPr/>
        </p:nvSpPr>
        <p:spPr>
          <a:xfrm>
            <a:off x="5420299" y="6290631"/>
            <a:ext cx="64338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(Cornell et al., 2021) (</a:t>
            </a:r>
            <a:r>
              <a:rPr lang="en-GB" sz="2400" dirty="0" err="1">
                <a:solidFill>
                  <a:schemeClr val="bg1"/>
                </a:solidFill>
              </a:rPr>
              <a:t>Haski</a:t>
            </a:r>
            <a:r>
              <a:rPr lang="en-GB" sz="2400" dirty="0">
                <a:solidFill>
                  <a:schemeClr val="bg1"/>
                </a:solidFill>
              </a:rPr>
              <a:t>-Leventhal, 2020)</a:t>
            </a:r>
          </a:p>
        </p:txBody>
      </p:sp>
    </p:spTree>
    <p:extLst>
      <p:ext uri="{BB962C8B-B14F-4D97-AF65-F5344CB8AC3E}">
        <p14:creationId xmlns:p14="http://schemas.microsoft.com/office/powerpoint/2010/main" val="756822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9228552E-C8B1-4A80-8448-0787CE0FC7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Low angle view of modern skyscrapers rising straight up against a dramatic sky">
            <a:extLst>
              <a:ext uri="{FF2B5EF4-FFF2-40B4-BE49-F238E27FC236}">
                <a16:creationId xmlns:a16="http://schemas.microsoft.com/office/drawing/2014/main" id="{320D4953-35B5-F50D-1643-800A1B8747E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</a:blip>
          <a:srcRect t="1573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A4749C7-A8E2-BE05-7E2C-589ED8CEB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b="0" i="0" dirty="0">
                <a:solidFill>
                  <a:srgbClr val="FFFFFF"/>
                </a:solidFill>
                <a:effectLst/>
                <a:latin typeface="Sailec"/>
              </a:rPr>
              <a:t>Support for Local Businesses</a:t>
            </a:r>
            <a:endParaRPr lang="en-GB" dirty="0">
              <a:solidFill>
                <a:srgbClr val="FFFFFF"/>
              </a:solidFill>
            </a:endParaRPr>
          </a:p>
        </p:txBody>
      </p:sp>
      <p:graphicFrame>
        <p:nvGraphicFramePr>
          <p:cNvPr id="11" name="Content Placeholder 2">
            <a:extLst>
              <a:ext uri="{FF2B5EF4-FFF2-40B4-BE49-F238E27FC236}">
                <a16:creationId xmlns:a16="http://schemas.microsoft.com/office/drawing/2014/main" id="{3941BDE1-A4FF-640E-AA07-1EB401BE72C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54585724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92447208-1245-FB86-7EFA-123D9A8FC17E}"/>
              </a:ext>
            </a:extLst>
          </p:cNvPr>
          <p:cNvSpPr txBox="1"/>
          <p:nvPr/>
        </p:nvSpPr>
        <p:spPr>
          <a:xfrm>
            <a:off x="8185533" y="5838940"/>
            <a:ext cx="31682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(United Kingdom Government , 2020)(McLaughlin, 2022)</a:t>
            </a:r>
          </a:p>
        </p:txBody>
      </p:sp>
    </p:spTree>
    <p:extLst>
      <p:ext uri="{BB962C8B-B14F-4D97-AF65-F5344CB8AC3E}">
        <p14:creationId xmlns:p14="http://schemas.microsoft.com/office/powerpoint/2010/main" val="25250248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One in a crowd">
            <a:extLst>
              <a:ext uri="{FF2B5EF4-FFF2-40B4-BE49-F238E27FC236}">
                <a16:creationId xmlns:a16="http://schemas.microsoft.com/office/drawing/2014/main" id="{0B5D814C-D528-9DB0-68E0-34C3910AD4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7733" b="17267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FF8DFE1-3147-0388-1C98-7EDEFB75C1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b="0" i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</a:rPr>
              <a:t>Summary of Positive Impact</a:t>
            </a:r>
            <a:endParaRPr lang="en-US" sz="36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AD888160-4719-50B6-4DC6-B91B80B2FA9B}"/>
              </a:ext>
            </a:extLst>
          </p:cNvPr>
          <p:cNvSpPr txBox="1"/>
          <p:nvPr/>
        </p:nvSpPr>
        <p:spPr>
          <a:xfrm>
            <a:off x="7447402" y="6301649"/>
            <a:ext cx="46160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</a:rPr>
              <a:t>(Cornell et al., 2021)</a:t>
            </a:r>
          </a:p>
        </p:txBody>
      </p:sp>
    </p:spTree>
    <p:extLst>
      <p:ext uri="{BB962C8B-B14F-4D97-AF65-F5344CB8AC3E}">
        <p14:creationId xmlns:p14="http://schemas.microsoft.com/office/powerpoint/2010/main" val="11154625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9228552E-C8B1-4A80-8448-0787CE0FC7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Scribbles on a notebook">
            <a:extLst>
              <a:ext uri="{FF2B5EF4-FFF2-40B4-BE49-F238E27FC236}">
                <a16:creationId xmlns:a16="http://schemas.microsoft.com/office/drawing/2014/main" id="{ED099C60-51C7-C8BA-EAFB-A35E1A11CBC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</a:blip>
          <a:srcRect t="3246" b="14637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B46C4D9-8DBC-4CC3-9C03-005EBEB859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b="0" i="0" dirty="0">
                <a:solidFill>
                  <a:srgbClr val="FFFFFF"/>
                </a:solidFill>
                <a:effectLst/>
                <a:latin typeface="Sailec"/>
              </a:rPr>
              <a:t>Negative Social Impact</a:t>
            </a:r>
            <a:endParaRPr lang="en-GB" dirty="0">
              <a:solidFill>
                <a:srgbClr val="FFFFFF"/>
              </a:solidFill>
            </a:endParaRPr>
          </a:p>
        </p:txBody>
      </p:sp>
      <p:graphicFrame>
        <p:nvGraphicFramePr>
          <p:cNvPr id="14" name="Content Placeholder 2">
            <a:extLst>
              <a:ext uri="{FF2B5EF4-FFF2-40B4-BE49-F238E27FC236}">
                <a16:creationId xmlns:a16="http://schemas.microsoft.com/office/drawing/2014/main" id="{B1D84EE1-5374-76FF-4866-5DED8863A721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07623" y="1553378"/>
          <a:ext cx="11446526" cy="51669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60CEDB00-BEA2-003C-01F4-36FBA4483959}"/>
              </a:ext>
            </a:extLst>
          </p:cNvPr>
          <p:cNvSpPr txBox="1"/>
          <p:nvPr/>
        </p:nvSpPr>
        <p:spPr>
          <a:xfrm>
            <a:off x="8978747" y="5651653"/>
            <a:ext cx="2644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(Salari et al., 2020)</a:t>
            </a:r>
          </a:p>
        </p:txBody>
      </p:sp>
    </p:spTree>
    <p:extLst>
      <p:ext uri="{BB962C8B-B14F-4D97-AF65-F5344CB8AC3E}">
        <p14:creationId xmlns:p14="http://schemas.microsoft.com/office/powerpoint/2010/main" val="322848780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Dart arrow in the centre of dartboard">
            <a:extLst>
              <a:ext uri="{FF2B5EF4-FFF2-40B4-BE49-F238E27FC236}">
                <a16:creationId xmlns:a16="http://schemas.microsoft.com/office/drawing/2014/main" id="{04A75FAF-2A61-8B18-E090-196BD0EA6DF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884" r="-1" b="-1"/>
          <a:stretch/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14190D-D75A-A0E5-51AF-515863CCFA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1610" y="2434201"/>
            <a:ext cx="3822189" cy="3742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/>
              <a:t>Target Campaigns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FD6EC09-CBA2-9EFE-56D0-A159204E2C43}"/>
              </a:ext>
            </a:extLst>
          </p:cNvPr>
          <p:cNvSpPr txBox="1"/>
          <p:nvPr/>
        </p:nvSpPr>
        <p:spPr>
          <a:xfrm>
            <a:off x="7774900" y="5706738"/>
            <a:ext cx="382218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rgbClr val="FF0000"/>
                </a:solidFill>
                <a:effectLst/>
                <a:latin typeface="Calibri Light" panose="020F030202020403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(Digital Inclusion Guide for Health and Care in Wales, 2019) (UK Government, 2013) (</a:t>
            </a:r>
            <a:r>
              <a:rPr lang="en-GB" sz="1800" dirty="0">
                <a:solidFill>
                  <a:srgbClr val="FF0000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Read, 2021).</a:t>
            </a:r>
            <a:endParaRPr lang="en-GB" sz="1800" dirty="0">
              <a:solidFill>
                <a:srgbClr val="FF0000"/>
              </a:solidFill>
              <a:effectLst/>
              <a:latin typeface="Calibri Light" panose="020F0302020204030204" pitchFamily="34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77433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D2C4BFA1-2075-4901-9E24-E41D1FDD51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55481" y="498348"/>
            <a:ext cx="9902663" cy="5861304"/>
            <a:chOff x="1155481" y="498348"/>
            <a:chExt cx="9902663" cy="5861304"/>
          </a:xfrm>
        </p:grpSpPr>
        <p:sp>
          <p:nvSpPr>
            <p:cNvPr id="9" name="Oval 5">
              <a:extLst>
                <a:ext uri="{FF2B5EF4-FFF2-40B4-BE49-F238E27FC236}">
                  <a16:creationId xmlns:a16="http://schemas.microsoft.com/office/drawing/2014/main" id="{985A7375-E3AF-4F5C-85AE-17E8832952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5481" y="498348"/>
              <a:ext cx="5861304" cy="5861304"/>
            </a:xfrm>
            <a:prstGeom prst="ellipse">
              <a:avLst/>
            </a:pr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F0307F65-8304-4FA8-A841-D4D7625411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196840" y="498348"/>
              <a:ext cx="5861304" cy="5861304"/>
            </a:xfrm>
            <a:prstGeom prst="ellipse">
              <a:avLst/>
            </a:pr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Oval 5">
              <a:extLst>
                <a:ext uri="{FF2B5EF4-FFF2-40B4-BE49-F238E27FC236}">
                  <a16:creationId xmlns:a16="http://schemas.microsoft.com/office/drawing/2014/main" id="{C8B8394C-136F-4E05-A002-D93A5E79CD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65348" y="498348"/>
              <a:ext cx="5861304" cy="5861304"/>
            </a:xfrm>
            <a:prstGeom prst="ellipse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3" name="Rectangle 12">
            <a:extLst>
              <a:ext uri="{FF2B5EF4-FFF2-40B4-BE49-F238E27FC236}">
                <a16:creationId xmlns:a16="http://schemas.microsoft.com/office/drawing/2014/main" id="{053FB2EE-284F-4C87-AB3D-BBF87A9FAB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514600"/>
            <a:ext cx="12192000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3944EB6-9362-239C-76AF-973E9E1446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2776538"/>
            <a:ext cx="9144000" cy="138118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4000" kern="1200" dirty="0">
                <a:solidFill>
                  <a:schemeClr val="bg2"/>
                </a:solidFill>
                <a:latin typeface="+mj-lt"/>
                <a:ea typeface="+mj-ea"/>
                <a:cs typeface="+mj-cs"/>
              </a:rPr>
              <a:t>Conclusion </a:t>
            </a:r>
          </a:p>
        </p:txBody>
      </p:sp>
    </p:spTree>
    <p:extLst>
      <p:ext uri="{BB962C8B-B14F-4D97-AF65-F5344CB8AC3E}">
        <p14:creationId xmlns:p14="http://schemas.microsoft.com/office/powerpoint/2010/main" val="413309924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D03D06D1-1C33-4DFA-B7B4-D5C4FC9884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89C2952-B725-947A-36C7-C7862D53AD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174819"/>
            <a:ext cx="6143625" cy="285836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1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Recommendations </a:t>
            </a: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5F38C4C7-BA32-4EA2-AC81-B4CB9A0CD5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48048" y="0"/>
            <a:ext cx="4543952" cy="6858000"/>
          </a:xfrm>
          <a:custGeom>
            <a:avLst/>
            <a:gdLst>
              <a:gd name="connsiteX0" fmla="*/ 328959 w 4543952"/>
              <a:gd name="connsiteY0" fmla="*/ 6564619 h 6858000"/>
              <a:gd name="connsiteX1" fmla="*/ 306480 w 4543952"/>
              <a:gd name="connsiteY1" fmla="*/ 6588624 h 6858000"/>
              <a:gd name="connsiteX2" fmla="*/ 289858 w 4543952"/>
              <a:gd name="connsiteY2" fmla="*/ 6625223 h 6858000"/>
              <a:gd name="connsiteX3" fmla="*/ 289858 w 4543952"/>
              <a:gd name="connsiteY3" fmla="*/ 6625224 h 6858000"/>
              <a:gd name="connsiteX4" fmla="*/ 289870 w 4543952"/>
              <a:gd name="connsiteY4" fmla="*/ 6645551 h 6858000"/>
              <a:gd name="connsiteX5" fmla="*/ 296953 w 4543952"/>
              <a:gd name="connsiteY5" fmla="*/ 6662539 h 6858000"/>
              <a:gd name="connsiteX6" fmla="*/ 296953 w 4543952"/>
              <a:gd name="connsiteY6" fmla="*/ 6662541 h 6858000"/>
              <a:gd name="connsiteX7" fmla="*/ 296954 w 4543952"/>
              <a:gd name="connsiteY7" fmla="*/ 6662543 h 6858000"/>
              <a:gd name="connsiteX8" fmla="*/ 311551 w 4543952"/>
              <a:gd name="connsiteY8" fmla="*/ 6702975 h 6858000"/>
              <a:gd name="connsiteX9" fmla="*/ 297715 w 4543952"/>
              <a:gd name="connsiteY9" fmla="*/ 6742551 h 6858000"/>
              <a:gd name="connsiteX10" fmla="*/ 297714 w 4543952"/>
              <a:gd name="connsiteY10" fmla="*/ 6742554 h 6858000"/>
              <a:gd name="connsiteX11" fmla="*/ 283011 w 4543952"/>
              <a:gd name="connsiteY11" fmla="*/ 6776799 h 6858000"/>
              <a:gd name="connsiteX12" fmla="*/ 278238 w 4543952"/>
              <a:gd name="connsiteY12" fmla="*/ 6812061 h 6858000"/>
              <a:gd name="connsiteX13" fmla="*/ 278237 w 4543952"/>
              <a:gd name="connsiteY13" fmla="*/ 6812062 h 6858000"/>
              <a:gd name="connsiteX14" fmla="*/ 278237 w 4543952"/>
              <a:gd name="connsiteY14" fmla="*/ 6812063 h 6858000"/>
              <a:gd name="connsiteX15" fmla="*/ 278238 w 4543952"/>
              <a:gd name="connsiteY15" fmla="*/ 6812061 h 6858000"/>
              <a:gd name="connsiteX16" fmla="*/ 297714 w 4543952"/>
              <a:gd name="connsiteY16" fmla="*/ 6742554 h 6858000"/>
              <a:gd name="connsiteX17" fmla="*/ 297715 w 4543952"/>
              <a:gd name="connsiteY17" fmla="*/ 6742552 h 6858000"/>
              <a:gd name="connsiteX18" fmla="*/ 311551 w 4543952"/>
              <a:gd name="connsiteY18" fmla="*/ 6702976 h 6858000"/>
              <a:gd name="connsiteX19" fmla="*/ 311551 w 4543952"/>
              <a:gd name="connsiteY19" fmla="*/ 6702975 h 6858000"/>
              <a:gd name="connsiteX20" fmla="*/ 308405 w 4543952"/>
              <a:gd name="connsiteY20" fmla="*/ 6683026 h 6858000"/>
              <a:gd name="connsiteX21" fmla="*/ 296954 w 4543952"/>
              <a:gd name="connsiteY21" fmla="*/ 6662543 h 6858000"/>
              <a:gd name="connsiteX22" fmla="*/ 296953 w 4543952"/>
              <a:gd name="connsiteY22" fmla="*/ 6662540 h 6858000"/>
              <a:gd name="connsiteX23" fmla="*/ 296953 w 4543952"/>
              <a:gd name="connsiteY23" fmla="*/ 6662539 h 6858000"/>
              <a:gd name="connsiteX24" fmla="*/ 289858 w 4543952"/>
              <a:gd name="connsiteY24" fmla="*/ 6625224 h 6858000"/>
              <a:gd name="connsiteX25" fmla="*/ 306480 w 4543952"/>
              <a:gd name="connsiteY25" fmla="*/ 6588625 h 6858000"/>
              <a:gd name="connsiteX26" fmla="*/ 328959 w 4543952"/>
              <a:gd name="connsiteY26" fmla="*/ 6564620 h 6858000"/>
              <a:gd name="connsiteX27" fmla="*/ 248638 w 4543952"/>
              <a:gd name="connsiteY27" fmla="*/ 6438980 h 6858000"/>
              <a:gd name="connsiteX28" fmla="*/ 268569 w 4543952"/>
              <a:gd name="connsiteY28" fmla="*/ 6463840 h 6858000"/>
              <a:gd name="connsiteX29" fmla="*/ 268572 w 4543952"/>
              <a:gd name="connsiteY29" fmla="*/ 6463848 h 6858000"/>
              <a:gd name="connsiteX30" fmla="*/ 279556 w 4543952"/>
              <a:gd name="connsiteY30" fmla="*/ 6508051 h 6858000"/>
              <a:gd name="connsiteX31" fmla="*/ 282367 w 4543952"/>
              <a:gd name="connsiteY31" fmla="*/ 6513011 h 6858000"/>
              <a:gd name="connsiteX32" fmla="*/ 284834 w 4543952"/>
              <a:gd name="connsiteY32" fmla="*/ 6521803 h 6858000"/>
              <a:gd name="connsiteX33" fmla="*/ 301172 w 4543952"/>
              <a:gd name="connsiteY33" fmla="*/ 6546194 h 6858000"/>
              <a:gd name="connsiteX34" fmla="*/ 301172 w 4543952"/>
              <a:gd name="connsiteY34" fmla="*/ 6546193 h 6858000"/>
              <a:gd name="connsiteX35" fmla="*/ 282367 w 4543952"/>
              <a:gd name="connsiteY35" fmla="*/ 6513011 h 6858000"/>
              <a:gd name="connsiteX36" fmla="*/ 268572 w 4543952"/>
              <a:gd name="connsiteY36" fmla="*/ 6463848 h 6858000"/>
              <a:gd name="connsiteX37" fmla="*/ 268569 w 4543952"/>
              <a:gd name="connsiteY37" fmla="*/ 6463839 h 6858000"/>
              <a:gd name="connsiteX38" fmla="*/ 166047 w 4543952"/>
              <a:gd name="connsiteY38" fmla="*/ 6392242 h 6858000"/>
              <a:gd name="connsiteX39" fmla="*/ 173364 w 4543952"/>
              <a:gd name="connsiteY39" fmla="*/ 6407332 h 6858000"/>
              <a:gd name="connsiteX40" fmla="*/ 173364 w 4543952"/>
              <a:gd name="connsiteY40" fmla="*/ 6407331 h 6858000"/>
              <a:gd name="connsiteX41" fmla="*/ 401733 w 4543952"/>
              <a:gd name="connsiteY41" fmla="*/ 4221390 h 6858000"/>
              <a:gd name="connsiteX42" fmla="*/ 396017 w 4543952"/>
              <a:gd name="connsiteY42" fmla="*/ 4253013 h 6858000"/>
              <a:gd name="connsiteX43" fmla="*/ 356201 w 4543952"/>
              <a:gd name="connsiteY43" fmla="*/ 4324644 h 6858000"/>
              <a:gd name="connsiteX44" fmla="*/ 347247 w 4543952"/>
              <a:gd name="connsiteY44" fmla="*/ 4363889 h 6858000"/>
              <a:gd name="connsiteX45" fmla="*/ 347247 w 4543952"/>
              <a:gd name="connsiteY45" fmla="*/ 4363890 h 6858000"/>
              <a:gd name="connsiteX46" fmla="*/ 348009 w 4543952"/>
              <a:gd name="connsiteY46" fmla="*/ 4482004 h 6858000"/>
              <a:gd name="connsiteX47" fmla="*/ 408019 w 4543952"/>
              <a:gd name="connsiteY47" fmla="*/ 4659174 h 6858000"/>
              <a:gd name="connsiteX48" fmla="*/ 416021 w 4543952"/>
              <a:gd name="connsiteY48" fmla="*/ 4677655 h 6858000"/>
              <a:gd name="connsiteX49" fmla="*/ 425928 w 4543952"/>
              <a:gd name="connsiteY49" fmla="*/ 4767764 h 6858000"/>
              <a:gd name="connsiteX50" fmla="*/ 427237 w 4543952"/>
              <a:gd name="connsiteY50" fmla="*/ 4800482 h 6858000"/>
              <a:gd name="connsiteX51" fmla="*/ 412401 w 4543952"/>
              <a:gd name="connsiteY51" fmla="*/ 4828915 h 6858000"/>
              <a:gd name="connsiteX52" fmla="*/ 391971 w 4543952"/>
              <a:gd name="connsiteY52" fmla="*/ 4857316 h 6858000"/>
              <a:gd name="connsiteX53" fmla="*/ 390221 w 4543952"/>
              <a:gd name="connsiteY53" fmla="*/ 4863342 h 6858000"/>
              <a:gd name="connsiteX54" fmla="*/ 387469 w 4543952"/>
              <a:gd name="connsiteY54" fmla="*/ 4867613 h 6858000"/>
              <a:gd name="connsiteX55" fmla="*/ 382691 w 4543952"/>
              <a:gd name="connsiteY55" fmla="*/ 4889274 h 6858000"/>
              <a:gd name="connsiteX56" fmla="*/ 382691 w 4543952"/>
              <a:gd name="connsiteY56" fmla="*/ 4889275 h 6858000"/>
              <a:gd name="connsiteX57" fmla="*/ 384396 w 4543952"/>
              <a:gd name="connsiteY57" fmla="*/ 4912168 h 6858000"/>
              <a:gd name="connsiteX58" fmla="*/ 385799 w 4543952"/>
              <a:gd name="connsiteY58" fmla="*/ 4933804 h 6858000"/>
              <a:gd name="connsiteX59" fmla="*/ 378247 w 4543952"/>
              <a:gd name="connsiteY59" fmla="*/ 4957452 h 6858000"/>
              <a:gd name="connsiteX60" fmla="*/ 360964 w 4543952"/>
              <a:gd name="connsiteY60" fmla="*/ 4987036 h 6858000"/>
              <a:gd name="connsiteX61" fmla="*/ 334485 w 4543952"/>
              <a:gd name="connsiteY61" fmla="*/ 5041520 h 6858000"/>
              <a:gd name="connsiteX62" fmla="*/ 321371 w 4543952"/>
              <a:gd name="connsiteY62" fmla="*/ 5087422 h 6858000"/>
              <a:gd name="connsiteX63" fmla="*/ 321364 w 4543952"/>
              <a:gd name="connsiteY63" fmla="*/ 5087449 h 6858000"/>
              <a:gd name="connsiteX64" fmla="*/ 315482 w 4543952"/>
              <a:gd name="connsiteY64" fmla="*/ 5102460 h 6858000"/>
              <a:gd name="connsiteX65" fmla="*/ 308338 w 4543952"/>
              <a:gd name="connsiteY65" fmla="*/ 5133219 h 6858000"/>
              <a:gd name="connsiteX66" fmla="*/ 308337 w 4543952"/>
              <a:gd name="connsiteY66" fmla="*/ 5133223 h 6858000"/>
              <a:gd name="connsiteX67" fmla="*/ 308337 w 4543952"/>
              <a:gd name="connsiteY67" fmla="*/ 5133224 h 6858000"/>
              <a:gd name="connsiteX68" fmla="*/ 315052 w 4543952"/>
              <a:gd name="connsiteY68" fmla="*/ 5166113 h 6858000"/>
              <a:gd name="connsiteX69" fmla="*/ 314362 w 4543952"/>
              <a:gd name="connsiteY69" fmla="*/ 5172089 h 6858000"/>
              <a:gd name="connsiteX70" fmla="*/ 311814 w 4543952"/>
              <a:gd name="connsiteY70" fmla="*/ 5179066 h 6858000"/>
              <a:gd name="connsiteX71" fmla="*/ 311814 w 4543952"/>
              <a:gd name="connsiteY71" fmla="*/ 5179067 h 6858000"/>
              <a:gd name="connsiteX72" fmla="*/ 335437 w 4543952"/>
              <a:gd name="connsiteY72" fmla="*/ 5272796 h 6858000"/>
              <a:gd name="connsiteX73" fmla="*/ 360397 w 4543952"/>
              <a:gd name="connsiteY73" fmla="*/ 5321350 h 6858000"/>
              <a:gd name="connsiteX74" fmla="*/ 364317 w 4543952"/>
              <a:gd name="connsiteY74" fmla="*/ 5355013 h 6858000"/>
              <a:gd name="connsiteX75" fmla="*/ 359440 w 4543952"/>
              <a:gd name="connsiteY75" fmla="*/ 5385383 h 6858000"/>
              <a:gd name="connsiteX76" fmla="*/ 351249 w 4543952"/>
              <a:gd name="connsiteY76" fmla="*/ 5425581 h 6858000"/>
              <a:gd name="connsiteX77" fmla="*/ 339627 w 4543952"/>
              <a:gd name="connsiteY77" fmla="*/ 5480636 h 6858000"/>
              <a:gd name="connsiteX78" fmla="*/ 335103 w 4543952"/>
              <a:gd name="connsiteY78" fmla="*/ 5507666 h 6858000"/>
              <a:gd name="connsiteX79" fmla="*/ 335103 w 4543952"/>
              <a:gd name="connsiteY79" fmla="*/ 5507667 h 6858000"/>
              <a:gd name="connsiteX80" fmla="*/ 337324 w 4543952"/>
              <a:gd name="connsiteY80" fmla="*/ 5520421 h 6858000"/>
              <a:gd name="connsiteX81" fmla="*/ 345722 w 4543952"/>
              <a:gd name="connsiteY81" fmla="*/ 5531691 h 6858000"/>
              <a:gd name="connsiteX82" fmla="*/ 345723 w 4543952"/>
              <a:gd name="connsiteY82" fmla="*/ 5531693 h 6858000"/>
              <a:gd name="connsiteX83" fmla="*/ 355869 w 4543952"/>
              <a:gd name="connsiteY83" fmla="*/ 5547577 h 6858000"/>
              <a:gd name="connsiteX84" fmla="*/ 346295 w 4543952"/>
              <a:gd name="connsiteY84" fmla="*/ 5562745 h 6858000"/>
              <a:gd name="connsiteX85" fmla="*/ 275047 w 4543952"/>
              <a:gd name="connsiteY85" fmla="*/ 5704482 h 6858000"/>
              <a:gd name="connsiteX86" fmla="*/ 269141 w 4543952"/>
              <a:gd name="connsiteY86" fmla="*/ 5740487 h 6858000"/>
              <a:gd name="connsiteX87" fmla="*/ 260376 w 4543952"/>
              <a:gd name="connsiteY87" fmla="*/ 5760872 h 6858000"/>
              <a:gd name="connsiteX88" fmla="*/ 171981 w 4543952"/>
              <a:gd name="connsiteY88" fmla="*/ 5883750 h 6858000"/>
              <a:gd name="connsiteX89" fmla="*/ 171979 w 4543952"/>
              <a:gd name="connsiteY89" fmla="*/ 5883755 h 6858000"/>
              <a:gd name="connsiteX90" fmla="*/ 160957 w 4543952"/>
              <a:gd name="connsiteY90" fmla="*/ 5909350 h 6858000"/>
              <a:gd name="connsiteX91" fmla="*/ 154076 w 4543952"/>
              <a:gd name="connsiteY91" fmla="*/ 5935945 h 6858000"/>
              <a:gd name="connsiteX92" fmla="*/ 154075 w 4543952"/>
              <a:gd name="connsiteY92" fmla="*/ 5935948 h 6858000"/>
              <a:gd name="connsiteX93" fmla="*/ 154075 w 4543952"/>
              <a:gd name="connsiteY93" fmla="*/ 5935949 h 6858000"/>
              <a:gd name="connsiteX94" fmla="*/ 154242 w 4543952"/>
              <a:gd name="connsiteY94" fmla="*/ 5964476 h 6858000"/>
              <a:gd name="connsiteX95" fmla="*/ 157695 w 4543952"/>
              <a:gd name="connsiteY95" fmla="*/ 5993289 h 6858000"/>
              <a:gd name="connsiteX96" fmla="*/ 157695 w 4543952"/>
              <a:gd name="connsiteY96" fmla="*/ 5993291 h 6858000"/>
              <a:gd name="connsiteX97" fmla="*/ 164171 w 4543952"/>
              <a:gd name="connsiteY97" fmla="*/ 6026440 h 6858000"/>
              <a:gd name="connsiteX98" fmla="*/ 220371 w 4543952"/>
              <a:gd name="connsiteY98" fmla="*/ 6108738 h 6858000"/>
              <a:gd name="connsiteX99" fmla="*/ 234064 w 4543952"/>
              <a:gd name="connsiteY99" fmla="*/ 6133314 h 6858000"/>
              <a:gd name="connsiteX100" fmla="*/ 218468 w 4543952"/>
              <a:gd name="connsiteY100" fmla="*/ 6155599 h 6858000"/>
              <a:gd name="connsiteX101" fmla="*/ 218465 w 4543952"/>
              <a:gd name="connsiteY101" fmla="*/ 6155601 h 6858000"/>
              <a:gd name="connsiteX102" fmla="*/ 179794 w 4543952"/>
              <a:gd name="connsiteY102" fmla="*/ 6228755 h 6858000"/>
              <a:gd name="connsiteX103" fmla="*/ 162457 w 4543952"/>
              <a:gd name="connsiteY103" fmla="*/ 6361538 h 6858000"/>
              <a:gd name="connsiteX104" fmla="*/ 162457 w 4543952"/>
              <a:gd name="connsiteY104" fmla="*/ 6361539 h 6858000"/>
              <a:gd name="connsiteX105" fmla="*/ 179794 w 4543952"/>
              <a:gd name="connsiteY105" fmla="*/ 6228756 h 6858000"/>
              <a:gd name="connsiteX106" fmla="*/ 218465 w 4543952"/>
              <a:gd name="connsiteY106" fmla="*/ 6155602 h 6858000"/>
              <a:gd name="connsiteX107" fmla="*/ 218468 w 4543952"/>
              <a:gd name="connsiteY107" fmla="*/ 6155599 h 6858000"/>
              <a:gd name="connsiteX108" fmla="*/ 230364 w 4543952"/>
              <a:gd name="connsiteY108" fmla="*/ 6143189 h 6858000"/>
              <a:gd name="connsiteX109" fmla="*/ 234064 w 4543952"/>
              <a:gd name="connsiteY109" fmla="*/ 6133314 h 6858000"/>
              <a:gd name="connsiteX110" fmla="*/ 234064 w 4543952"/>
              <a:gd name="connsiteY110" fmla="*/ 6133313 h 6858000"/>
              <a:gd name="connsiteX111" fmla="*/ 220371 w 4543952"/>
              <a:gd name="connsiteY111" fmla="*/ 6108737 h 6858000"/>
              <a:gd name="connsiteX112" fmla="*/ 164171 w 4543952"/>
              <a:gd name="connsiteY112" fmla="*/ 6026439 h 6858000"/>
              <a:gd name="connsiteX113" fmla="*/ 157695 w 4543952"/>
              <a:gd name="connsiteY113" fmla="*/ 5993290 h 6858000"/>
              <a:gd name="connsiteX114" fmla="*/ 157695 w 4543952"/>
              <a:gd name="connsiteY114" fmla="*/ 5993289 h 6858000"/>
              <a:gd name="connsiteX115" fmla="*/ 154075 w 4543952"/>
              <a:gd name="connsiteY115" fmla="*/ 5935949 h 6858000"/>
              <a:gd name="connsiteX116" fmla="*/ 154076 w 4543952"/>
              <a:gd name="connsiteY116" fmla="*/ 5935945 h 6858000"/>
              <a:gd name="connsiteX117" fmla="*/ 171979 w 4543952"/>
              <a:gd name="connsiteY117" fmla="*/ 5883755 h 6858000"/>
              <a:gd name="connsiteX118" fmla="*/ 171981 w 4543952"/>
              <a:gd name="connsiteY118" fmla="*/ 5883751 h 6858000"/>
              <a:gd name="connsiteX119" fmla="*/ 260376 w 4543952"/>
              <a:gd name="connsiteY119" fmla="*/ 5760873 h 6858000"/>
              <a:gd name="connsiteX120" fmla="*/ 269141 w 4543952"/>
              <a:gd name="connsiteY120" fmla="*/ 5740488 h 6858000"/>
              <a:gd name="connsiteX121" fmla="*/ 275047 w 4543952"/>
              <a:gd name="connsiteY121" fmla="*/ 5704483 h 6858000"/>
              <a:gd name="connsiteX122" fmla="*/ 346295 w 4543952"/>
              <a:gd name="connsiteY122" fmla="*/ 5562746 h 6858000"/>
              <a:gd name="connsiteX123" fmla="*/ 355869 w 4543952"/>
              <a:gd name="connsiteY123" fmla="*/ 5547578 h 6858000"/>
              <a:gd name="connsiteX124" fmla="*/ 355869 w 4543952"/>
              <a:gd name="connsiteY124" fmla="*/ 5547577 h 6858000"/>
              <a:gd name="connsiteX125" fmla="*/ 345723 w 4543952"/>
              <a:gd name="connsiteY125" fmla="*/ 5531692 h 6858000"/>
              <a:gd name="connsiteX126" fmla="*/ 345722 w 4543952"/>
              <a:gd name="connsiteY126" fmla="*/ 5531691 h 6858000"/>
              <a:gd name="connsiteX127" fmla="*/ 335103 w 4543952"/>
              <a:gd name="connsiteY127" fmla="*/ 5507667 h 6858000"/>
              <a:gd name="connsiteX128" fmla="*/ 339627 w 4543952"/>
              <a:gd name="connsiteY128" fmla="*/ 5480637 h 6858000"/>
              <a:gd name="connsiteX129" fmla="*/ 351249 w 4543952"/>
              <a:gd name="connsiteY129" fmla="*/ 5425582 h 6858000"/>
              <a:gd name="connsiteX130" fmla="*/ 359440 w 4543952"/>
              <a:gd name="connsiteY130" fmla="*/ 5385384 h 6858000"/>
              <a:gd name="connsiteX131" fmla="*/ 364317 w 4543952"/>
              <a:gd name="connsiteY131" fmla="*/ 5355014 h 6858000"/>
              <a:gd name="connsiteX132" fmla="*/ 364317 w 4543952"/>
              <a:gd name="connsiteY132" fmla="*/ 5355013 h 6858000"/>
              <a:gd name="connsiteX133" fmla="*/ 362870 w 4543952"/>
              <a:gd name="connsiteY133" fmla="*/ 5326162 h 6858000"/>
              <a:gd name="connsiteX134" fmla="*/ 360397 w 4543952"/>
              <a:gd name="connsiteY134" fmla="*/ 5321350 h 6858000"/>
              <a:gd name="connsiteX135" fmla="*/ 359341 w 4543952"/>
              <a:gd name="connsiteY135" fmla="*/ 5312287 h 6858000"/>
              <a:gd name="connsiteX136" fmla="*/ 335437 w 4543952"/>
              <a:gd name="connsiteY136" fmla="*/ 5272795 h 6858000"/>
              <a:gd name="connsiteX137" fmla="*/ 311981 w 4543952"/>
              <a:gd name="connsiteY137" fmla="*/ 5229432 h 6858000"/>
              <a:gd name="connsiteX138" fmla="*/ 311814 w 4543952"/>
              <a:gd name="connsiteY138" fmla="*/ 5179067 h 6858000"/>
              <a:gd name="connsiteX139" fmla="*/ 314362 w 4543952"/>
              <a:gd name="connsiteY139" fmla="*/ 5172090 h 6858000"/>
              <a:gd name="connsiteX140" fmla="*/ 315052 w 4543952"/>
              <a:gd name="connsiteY140" fmla="*/ 5166113 h 6858000"/>
              <a:gd name="connsiteX141" fmla="*/ 315052 w 4543952"/>
              <a:gd name="connsiteY141" fmla="*/ 5166112 h 6858000"/>
              <a:gd name="connsiteX142" fmla="*/ 308337 w 4543952"/>
              <a:gd name="connsiteY142" fmla="*/ 5133224 h 6858000"/>
              <a:gd name="connsiteX143" fmla="*/ 308338 w 4543952"/>
              <a:gd name="connsiteY143" fmla="*/ 5133219 h 6858000"/>
              <a:gd name="connsiteX144" fmla="*/ 321364 w 4543952"/>
              <a:gd name="connsiteY144" fmla="*/ 5087449 h 6858000"/>
              <a:gd name="connsiteX145" fmla="*/ 327270 w 4543952"/>
              <a:gd name="connsiteY145" fmla="*/ 5072375 h 6858000"/>
              <a:gd name="connsiteX146" fmla="*/ 334485 w 4543952"/>
              <a:gd name="connsiteY146" fmla="*/ 5041521 h 6858000"/>
              <a:gd name="connsiteX147" fmla="*/ 360964 w 4543952"/>
              <a:gd name="connsiteY147" fmla="*/ 4987037 h 6858000"/>
              <a:gd name="connsiteX148" fmla="*/ 376969 w 4543952"/>
              <a:gd name="connsiteY148" fmla="*/ 4961455 h 6858000"/>
              <a:gd name="connsiteX149" fmla="*/ 378247 w 4543952"/>
              <a:gd name="connsiteY149" fmla="*/ 4957452 h 6858000"/>
              <a:gd name="connsiteX150" fmla="*/ 381039 w 4543952"/>
              <a:gd name="connsiteY150" fmla="*/ 4952672 h 6858000"/>
              <a:gd name="connsiteX151" fmla="*/ 385799 w 4543952"/>
              <a:gd name="connsiteY151" fmla="*/ 4933804 h 6858000"/>
              <a:gd name="connsiteX152" fmla="*/ 384396 w 4543952"/>
              <a:gd name="connsiteY152" fmla="*/ 4912167 h 6858000"/>
              <a:gd name="connsiteX153" fmla="*/ 382691 w 4543952"/>
              <a:gd name="connsiteY153" fmla="*/ 4889274 h 6858000"/>
              <a:gd name="connsiteX154" fmla="*/ 390221 w 4543952"/>
              <a:gd name="connsiteY154" fmla="*/ 4863342 h 6858000"/>
              <a:gd name="connsiteX155" fmla="*/ 412401 w 4543952"/>
              <a:gd name="connsiteY155" fmla="*/ 4828916 h 6858000"/>
              <a:gd name="connsiteX156" fmla="*/ 427237 w 4543952"/>
              <a:gd name="connsiteY156" fmla="*/ 4800483 h 6858000"/>
              <a:gd name="connsiteX157" fmla="*/ 427237 w 4543952"/>
              <a:gd name="connsiteY157" fmla="*/ 4800482 h 6858000"/>
              <a:gd name="connsiteX158" fmla="*/ 425928 w 4543952"/>
              <a:gd name="connsiteY158" fmla="*/ 4767763 h 6858000"/>
              <a:gd name="connsiteX159" fmla="*/ 416021 w 4543952"/>
              <a:gd name="connsiteY159" fmla="*/ 4677654 h 6858000"/>
              <a:gd name="connsiteX160" fmla="*/ 408019 w 4543952"/>
              <a:gd name="connsiteY160" fmla="*/ 4659173 h 6858000"/>
              <a:gd name="connsiteX161" fmla="*/ 348009 w 4543952"/>
              <a:gd name="connsiteY161" fmla="*/ 4482003 h 6858000"/>
              <a:gd name="connsiteX162" fmla="*/ 347247 w 4543952"/>
              <a:gd name="connsiteY162" fmla="*/ 4363890 h 6858000"/>
              <a:gd name="connsiteX163" fmla="*/ 356201 w 4543952"/>
              <a:gd name="connsiteY163" fmla="*/ 4324645 h 6858000"/>
              <a:gd name="connsiteX164" fmla="*/ 396017 w 4543952"/>
              <a:gd name="connsiteY164" fmla="*/ 4253014 h 6858000"/>
              <a:gd name="connsiteX165" fmla="*/ 401733 w 4543952"/>
              <a:gd name="connsiteY165" fmla="*/ 4221391 h 6858000"/>
              <a:gd name="connsiteX166" fmla="*/ 332842 w 4543952"/>
              <a:gd name="connsiteY166" fmla="*/ 2836171 h 6858000"/>
              <a:gd name="connsiteX167" fmla="*/ 332842 w 4543952"/>
              <a:gd name="connsiteY167" fmla="*/ 2836172 h 6858000"/>
              <a:gd name="connsiteX168" fmla="*/ 341533 w 4543952"/>
              <a:gd name="connsiteY168" fmla="*/ 2848793 h 6858000"/>
              <a:gd name="connsiteX169" fmla="*/ 358166 w 4543952"/>
              <a:gd name="connsiteY169" fmla="*/ 2903544 h 6858000"/>
              <a:gd name="connsiteX170" fmla="*/ 366072 w 4543952"/>
              <a:gd name="connsiteY170" fmla="*/ 2947858 h 6858000"/>
              <a:gd name="connsiteX171" fmla="*/ 366072 w 4543952"/>
              <a:gd name="connsiteY171" fmla="*/ 2947862 h 6858000"/>
              <a:gd name="connsiteX172" fmla="*/ 362488 w 4543952"/>
              <a:gd name="connsiteY172" fmla="*/ 2982147 h 6858000"/>
              <a:gd name="connsiteX173" fmla="*/ 350796 w 4543952"/>
              <a:gd name="connsiteY173" fmla="*/ 3077400 h 6858000"/>
              <a:gd name="connsiteX174" fmla="*/ 350796 w 4543952"/>
              <a:gd name="connsiteY174" fmla="*/ 3077401 h 6858000"/>
              <a:gd name="connsiteX175" fmla="*/ 363250 w 4543952"/>
              <a:gd name="connsiteY175" fmla="*/ 3172654 h 6858000"/>
              <a:gd name="connsiteX176" fmla="*/ 410877 w 4543952"/>
              <a:gd name="connsiteY176" fmla="*/ 3489467 h 6858000"/>
              <a:gd name="connsiteX177" fmla="*/ 432976 w 4543952"/>
              <a:gd name="connsiteY177" fmla="*/ 3544713 h 6858000"/>
              <a:gd name="connsiteX178" fmla="*/ 445520 w 4543952"/>
              <a:gd name="connsiteY178" fmla="*/ 3562320 h 6858000"/>
              <a:gd name="connsiteX179" fmla="*/ 450598 w 4543952"/>
              <a:gd name="connsiteY179" fmla="*/ 3574407 h 6858000"/>
              <a:gd name="connsiteX180" fmla="*/ 448246 w 4543952"/>
              <a:gd name="connsiteY180" fmla="*/ 3587173 h 6858000"/>
              <a:gd name="connsiteX181" fmla="*/ 438500 w 4543952"/>
              <a:gd name="connsiteY181" fmla="*/ 3606816 h 6858000"/>
              <a:gd name="connsiteX182" fmla="*/ 424974 w 4543952"/>
              <a:gd name="connsiteY182" fmla="*/ 3630631 h 6858000"/>
              <a:gd name="connsiteX183" fmla="*/ 400733 w 4543952"/>
              <a:gd name="connsiteY183" fmla="*/ 3680162 h 6858000"/>
              <a:gd name="connsiteX184" fmla="*/ 400733 w 4543952"/>
              <a:gd name="connsiteY184" fmla="*/ 3680163 h 6858000"/>
              <a:gd name="connsiteX185" fmla="*/ 404781 w 4543952"/>
              <a:gd name="connsiteY185" fmla="*/ 3734837 h 6858000"/>
              <a:gd name="connsiteX186" fmla="*/ 404399 w 4543952"/>
              <a:gd name="connsiteY186" fmla="*/ 3754651 h 6858000"/>
              <a:gd name="connsiteX187" fmla="*/ 398042 w 4543952"/>
              <a:gd name="connsiteY187" fmla="*/ 3789775 h 6858000"/>
              <a:gd name="connsiteX188" fmla="*/ 398042 w 4543952"/>
              <a:gd name="connsiteY188" fmla="*/ 3789776 h 6858000"/>
              <a:gd name="connsiteX189" fmla="*/ 412973 w 4543952"/>
              <a:gd name="connsiteY189" fmla="*/ 3822472 h 6858000"/>
              <a:gd name="connsiteX190" fmla="*/ 427308 w 4543952"/>
              <a:gd name="connsiteY190" fmla="*/ 3852619 h 6858000"/>
              <a:gd name="connsiteX191" fmla="*/ 417926 w 4543952"/>
              <a:gd name="connsiteY191" fmla="*/ 3885336 h 6858000"/>
              <a:gd name="connsiteX192" fmla="*/ 417925 w 4543952"/>
              <a:gd name="connsiteY192" fmla="*/ 3885337 h 6858000"/>
              <a:gd name="connsiteX193" fmla="*/ 386040 w 4543952"/>
              <a:gd name="connsiteY193" fmla="*/ 3962158 h 6858000"/>
              <a:gd name="connsiteX194" fmla="*/ 386040 w 4543952"/>
              <a:gd name="connsiteY194" fmla="*/ 3962159 h 6858000"/>
              <a:gd name="connsiteX195" fmla="*/ 388431 w 4543952"/>
              <a:gd name="connsiteY195" fmla="*/ 4002409 h 6858000"/>
              <a:gd name="connsiteX196" fmla="*/ 401733 w 4543952"/>
              <a:gd name="connsiteY196" fmla="*/ 4043837 h 6858000"/>
              <a:gd name="connsiteX197" fmla="*/ 401733 w 4543952"/>
              <a:gd name="connsiteY197" fmla="*/ 4043839 h 6858000"/>
              <a:gd name="connsiteX198" fmla="*/ 416855 w 4543952"/>
              <a:gd name="connsiteY198" fmla="*/ 4103825 h 6858000"/>
              <a:gd name="connsiteX199" fmla="*/ 405544 w 4543952"/>
              <a:gd name="connsiteY199" fmla="*/ 4165381 h 6858000"/>
              <a:gd name="connsiteX200" fmla="*/ 405543 w 4543952"/>
              <a:gd name="connsiteY200" fmla="*/ 4165382 h 6858000"/>
              <a:gd name="connsiteX201" fmla="*/ 401638 w 4543952"/>
              <a:gd name="connsiteY201" fmla="*/ 4192386 h 6858000"/>
              <a:gd name="connsiteX202" fmla="*/ 401638 w 4543952"/>
              <a:gd name="connsiteY202" fmla="*/ 4192387 h 6858000"/>
              <a:gd name="connsiteX203" fmla="*/ 405543 w 4543952"/>
              <a:gd name="connsiteY203" fmla="*/ 4165383 h 6858000"/>
              <a:gd name="connsiteX204" fmla="*/ 405544 w 4543952"/>
              <a:gd name="connsiteY204" fmla="*/ 4165381 h 6858000"/>
              <a:gd name="connsiteX205" fmla="*/ 414887 w 4543952"/>
              <a:gd name="connsiteY205" fmla="*/ 4134255 h 6858000"/>
              <a:gd name="connsiteX206" fmla="*/ 416855 w 4543952"/>
              <a:gd name="connsiteY206" fmla="*/ 4103825 h 6858000"/>
              <a:gd name="connsiteX207" fmla="*/ 416855 w 4543952"/>
              <a:gd name="connsiteY207" fmla="*/ 4103824 h 6858000"/>
              <a:gd name="connsiteX208" fmla="*/ 401733 w 4543952"/>
              <a:gd name="connsiteY208" fmla="*/ 4043838 h 6858000"/>
              <a:gd name="connsiteX209" fmla="*/ 401733 w 4543952"/>
              <a:gd name="connsiteY209" fmla="*/ 4043837 h 6858000"/>
              <a:gd name="connsiteX210" fmla="*/ 386040 w 4543952"/>
              <a:gd name="connsiteY210" fmla="*/ 3962159 h 6858000"/>
              <a:gd name="connsiteX211" fmla="*/ 395544 w 4543952"/>
              <a:gd name="connsiteY211" fmla="*/ 3923124 h 6858000"/>
              <a:gd name="connsiteX212" fmla="*/ 417925 w 4543952"/>
              <a:gd name="connsiteY212" fmla="*/ 3885338 h 6858000"/>
              <a:gd name="connsiteX213" fmla="*/ 417926 w 4543952"/>
              <a:gd name="connsiteY213" fmla="*/ 3885336 h 6858000"/>
              <a:gd name="connsiteX214" fmla="*/ 426528 w 4543952"/>
              <a:gd name="connsiteY214" fmla="*/ 3868763 h 6858000"/>
              <a:gd name="connsiteX215" fmla="*/ 427308 w 4543952"/>
              <a:gd name="connsiteY215" fmla="*/ 3852619 h 6858000"/>
              <a:gd name="connsiteX216" fmla="*/ 427308 w 4543952"/>
              <a:gd name="connsiteY216" fmla="*/ 3852618 h 6858000"/>
              <a:gd name="connsiteX217" fmla="*/ 412973 w 4543952"/>
              <a:gd name="connsiteY217" fmla="*/ 3822471 h 6858000"/>
              <a:gd name="connsiteX218" fmla="*/ 398042 w 4543952"/>
              <a:gd name="connsiteY218" fmla="*/ 3789775 h 6858000"/>
              <a:gd name="connsiteX219" fmla="*/ 404399 w 4543952"/>
              <a:gd name="connsiteY219" fmla="*/ 3754652 h 6858000"/>
              <a:gd name="connsiteX220" fmla="*/ 404781 w 4543952"/>
              <a:gd name="connsiteY220" fmla="*/ 3734837 h 6858000"/>
              <a:gd name="connsiteX221" fmla="*/ 404781 w 4543952"/>
              <a:gd name="connsiteY221" fmla="*/ 3734836 h 6858000"/>
              <a:gd name="connsiteX222" fmla="*/ 400733 w 4543952"/>
              <a:gd name="connsiteY222" fmla="*/ 3680163 h 6858000"/>
              <a:gd name="connsiteX223" fmla="*/ 407246 w 4543952"/>
              <a:gd name="connsiteY223" fmla="*/ 3654415 h 6858000"/>
              <a:gd name="connsiteX224" fmla="*/ 424974 w 4543952"/>
              <a:gd name="connsiteY224" fmla="*/ 3630632 h 6858000"/>
              <a:gd name="connsiteX225" fmla="*/ 438500 w 4543952"/>
              <a:gd name="connsiteY225" fmla="*/ 3606817 h 6858000"/>
              <a:gd name="connsiteX226" fmla="*/ 450598 w 4543952"/>
              <a:gd name="connsiteY226" fmla="*/ 3574408 h 6858000"/>
              <a:gd name="connsiteX227" fmla="*/ 450598 w 4543952"/>
              <a:gd name="connsiteY227" fmla="*/ 3574407 h 6858000"/>
              <a:gd name="connsiteX228" fmla="*/ 432976 w 4543952"/>
              <a:gd name="connsiteY228" fmla="*/ 3544712 h 6858000"/>
              <a:gd name="connsiteX229" fmla="*/ 410877 w 4543952"/>
              <a:gd name="connsiteY229" fmla="*/ 3489466 h 6858000"/>
              <a:gd name="connsiteX230" fmla="*/ 363250 w 4543952"/>
              <a:gd name="connsiteY230" fmla="*/ 3172653 h 6858000"/>
              <a:gd name="connsiteX231" fmla="*/ 350796 w 4543952"/>
              <a:gd name="connsiteY231" fmla="*/ 3077401 h 6858000"/>
              <a:gd name="connsiteX232" fmla="*/ 362488 w 4543952"/>
              <a:gd name="connsiteY232" fmla="*/ 2982148 h 6858000"/>
              <a:gd name="connsiteX233" fmla="*/ 366072 w 4543952"/>
              <a:gd name="connsiteY233" fmla="*/ 2947862 h 6858000"/>
              <a:gd name="connsiteX234" fmla="*/ 366072 w 4543952"/>
              <a:gd name="connsiteY234" fmla="*/ 2947861 h 6858000"/>
              <a:gd name="connsiteX235" fmla="*/ 366072 w 4543952"/>
              <a:gd name="connsiteY235" fmla="*/ 2947858 h 6858000"/>
              <a:gd name="connsiteX236" fmla="*/ 361441 w 4543952"/>
              <a:gd name="connsiteY236" fmla="*/ 2914327 h 6858000"/>
              <a:gd name="connsiteX237" fmla="*/ 358166 w 4543952"/>
              <a:gd name="connsiteY237" fmla="*/ 2903544 h 6858000"/>
              <a:gd name="connsiteX238" fmla="*/ 357138 w 4543952"/>
              <a:gd name="connsiteY238" fmla="*/ 2897784 h 6858000"/>
              <a:gd name="connsiteX239" fmla="*/ 341533 w 4543952"/>
              <a:gd name="connsiteY239" fmla="*/ 2848792 h 6858000"/>
              <a:gd name="connsiteX240" fmla="*/ 296001 w 4543952"/>
              <a:gd name="connsiteY240" fmla="*/ 2745351 h 6858000"/>
              <a:gd name="connsiteX241" fmla="*/ 289670 w 4543952"/>
              <a:gd name="connsiteY241" fmla="*/ 2770757 h 6858000"/>
              <a:gd name="connsiteX242" fmla="*/ 290080 w 4543952"/>
              <a:gd name="connsiteY242" fmla="*/ 2778005 h 6858000"/>
              <a:gd name="connsiteX243" fmla="*/ 289301 w 4543952"/>
              <a:gd name="connsiteY243" fmla="*/ 2782304 h 6858000"/>
              <a:gd name="connsiteX244" fmla="*/ 290501 w 4543952"/>
              <a:gd name="connsiteY244" fmla="*/ 2785439 h 6858000"/>
              <a:gd name="connsiteX245" fmla="*/ 290929 w 4543952"/>
              <a:gd name="connsiteY245" fmla="*/ 2793022 h 6858000"/>
              <a:gd name="connsiteX246" fmla="*/ 300579 w 4543952"/>
              <a:gd name="connsiteY246" fmla="*/ 2811779 h 6858000"/>
              <a:gd name="connsiteX247" fmla="*/ 300582 w 4543952"/>
              <a:gd name="connsiteY247" fmla="*/ 2811786 h 6858000"/>
              <a:gd name="connsiteX248" fmla="*/ 300583 w 4543952"/>
              <a:gd name="connsiteY248" fmla="*/ 2811786 h 6858000"/>
              <a:gd name="connsiteX249" fmla="*/ 300579 w 4543952"/>
              <a:gd name="connsiteY249" fmla="*/ 2811779 h 6858000"/>
              <a:gd name="connsiteX250" fmla="*/ 290501 w 4543952"/>
              <a:gd name="connsiteY250" fmla="*/ 2785439 h 6858000"/>
              <a:gd name="connsiteX251" fmla="*/ 290080 w 4543952"/>
              <a:gd name="connsiteY251" fmla="*/ 2778005 h 6858000"/>
              <a:gd name="connsiteX252" fmla="*/ 817328 w 4543952"/>
              <a:gd name="connsiteY252" fmla="*/ 1508457 h 6858000"/>
              <a:gd name="connsiteX253" fmla="*/ 845421 w 4543952"/>
              <a:gd name="connsiteY253" fmla="*/ 1596212 h 6858000"/>
              <a:gd name="connsiteX254" fmla="*/ 843517 w 4543952"/>
              <a:gd name="connsiteY254" fmla="*/ 1624979 h 6858000"/>
              <a:gd name="connsiteX255" fmla="*/ 786935 w 4543952"/>
              <a:gd name="connsiteY255" fmla="*/ 1697752 h 6858000"/>
              <a:gd name="connsiteX256" fmla="*/ 764267 w 4543952"/>
              <a:gd name="connsiteY256" fmla="*/ 1733187 h 6858000"/>
              <a:gd name="connsiteX257" fmla="*/ 722546 w 4543952"/>
              <a:gd name="connsiteY257" fmla="*/ 1833774 h 6858000"/>
              <a:gd name="connsiteX258" fmla="*/ 714925 w 4543952"/>
              <a:gd name="connsiteY258" fmla="*/ 1842157 h 6858000"/>
              <a:gd name="connsiteX259" fmla="*/ 624434 w 4543952"/>
              <a:gd name="connsiteY259" fmla="*/ 1916453 h 6858000"/>
              <a:gd name="connsiteX260" fmla="*/ 609004 w 4543952"/>
              <a:gd name="connsiteY260" fmla="*/ 1933218 h 6858000"/>
              <a:gd name="connsiteX261" fmla="*/ 584999 w 4543952"/>
              <a:gd name="connsiteY261" fmla="*/ 1953412 h 6858000"/>
              <a:gd name="connsiteX262" fmla="*/ 538516 w 4543952"/>
              <a:gd name="connsiteY262" fmla="*/ 2016468 h 6858000"/>
              <a:gd name="connsiteX263" fmla="*/ 523657 w 4543952"/>
              <a:gd name="connsiteY263" fmla="*/ 2094577 h 6858000"/>
              <a:gd name="connsiteX264" fmla="*/ 500986 w 4543952"/>
              <a:gd name="connsiteY264" fmla="*/ 2188878 h 6858000"/>
              <a:gd name="connsiteX265" fmla="*/ 485746 w 4543952"/>
              <a:gd name="connsiteY265" fmla="*/ 2228313 h 6858000"/>
              <a:gd name="connsiteX266" fmla="*/ 456789 w 4543952"/>
              <a:gd name="connsiteY266" fmla="*/ 2334043 h 6858000"/>
              <a:gd name="connsiteX267" fmla="*/ 432404 w 4543952"/>
              <a:gd name="connsiteY267" fmla="*/ 2409484 h 6858000"/>
              <a:gd name="connsiteX268" fmla="*/ 415303 w 4543952"/>
              <a:gd name="connsiteY268" fmla="*/ 2435912 h 6858000"/>
              <a:gd name="connsiteX269" fmla="*/ 415303 w 4543952"/>
              <a:gd name="connsiteY269" fmla="*/ 2435912 h 6858000"/>
              <a:gd name="connsiteX270" fmla="*/ 415303 w 4543952"/>
              <a:gd name="connsiteY270" fmla="*/ 2435912 h 6858000"/>
              <a:gd name="connsiteX271" fmla="*/ 414227 w 4543952"/>
              <a:gd name="connsiteY271" fmla="*/ 2440915 h 6858000"/>
              <a:gd name="connsiteX272" fmla="*/ 409472 w 4543952"/>
              <a:gd name="connsiteY272" fmla="*/ 2463016 h 6858000"/>
              <a:gd name="connsiteX273" fmla="*/ 409472 w 4543952"/>
              <a:gd name="connsiteY273" fmla="*/ 2463017 h 6858000"/>
              <a:gd name="connsiteX274" fmla="*/ 411535 w 4543952"/>
              <a:gd name="connsiteY274" fmla="*/ 2490550 h 6858000"/>
              <a:gd name="connsiteX275" fmla="*/ 418115 w 4543952"/>
              <a:gd name="connsiteY275" fmla="*/ 2518261 h 6858000"/>
              <a:gd name="connsiteX276" fmla="*/ 418115 w 4543952"/>
              <a:gd name="connsiteY276" fmla="*/ 2518264 h 6858000"/>
              <a:gd name="connsiteX277" fmla="*/ 421759 w 4543952"/>
              <a:gd name="connsiteY277" fmla="*/ 2545006 h 6858000"/>
              <a:gd name="connsiteX278" fmla="*/ 417545 w 4543952"/>
              <a:gd name="connsiteY278" fmla="*/ 2571033 h 6858000"/>
              <a:gd name="connsiteX279" fmla="*/ 344391 w 4543952"/>
              <a:gd name="connsiteY279" fmla="*/ 2668000 h 6858000"/>
              <a:gd name="connsiteX280" fmla="*/ 296001 w 4543952"/>
              <a:gd name="connsiteY280" fmla="*/ 2745347 h 6858000"/>
              <a:gd name="connsiteX281" fmla="*/ 296001 w 4543952"/>
              <a:gd name="connsiteY281" fmla="*/ 2745348 h 6858000"/>
              <a:gd name="connsiteX282" fmla="*/ 344391 w 4543952"/>
              <a:gd name="connsiteY282" fmla="*/ 2668001 h 6858000"/>
              <a:gd name="connsiteX283" fmla="*/ 417545 w 4543952"/>
              <a:gd name="connsiteY283" fmla="*/ 2571034 h 6858000"/>
              <a:gd name="connsiteX284" fmla="*/ 421760 w 4543952"/>
              <a:gd name="connsiteY284" fmla="*/ 2545006 h 6858000"/>
              <a:gd name="connsiteX285" fmla="*/ 421759 w 4543952"/>
              <a:gd name="connsiteY285" fmla="*/ 2545006 h 6858000"/>
              <a:gd name="connsiteX286" fmla="*/ 421760 w 4543952"/>
              <a:gd name="connsiteY286" fmla="*/ 2545005 h 6858000"/>
              <a:gd name="connsiteX287" fmla="*/ 418115 w 4543952"/>
              <a:gd name="connsiteY287" fmla="*/ 2518263 h 6858000"/>
              <a:gd name="connsiteX288" fmla="*/ 418115 w 4543952"/>
              <a:gd name="connsiteY288" fmla="*/ 2518261 h 6858000"/>
              <a:gd name="connsiteX289" fmla="*/ 409472 w 4543952"/>
              <a:gd name="connsiteY289" fmla="*/ 2463017 h 6858000"/>
              <a:gd name="connsiteX290" fmla="*/ 414227 w 4543952"/>
              <a:gd name="connsiteY290" fmla="*/ 2440915 h 6858000"/>
              <a:gd name="connsiteX291" fmla="*/ 415303 w 4543952"/>
              <a:gd name="connsiteY291" fmla="*/ 2435912 h 6858000"/>
              <a:gd name="connsiteX292" fmla="*/ 432404 w 4543952"/>
              <a:gd name="connsiteY292" fmla="*/ 2409485 h 6858000"/>
              <a:gd name="connsiteX293" fmla="*/ 456789 w 4543952"/>
              <a:gd name="connsiteY293" fmla="*/ 2334044 h 6858000"/>
              <a:gd name="connsiteX294" fmla="*/ 485746 w 4543952"/>
              <a:gd name="connsiteY294" fmla="*/ 2228314 h 6858000"/>
              <a:gd name="connsiteX295" fmla="*/ 500986 w 4543952"/>
              <a:gd name="connsiteY295" fmla="*/ 2188879 h 6858000"/>
              <a:gd name="connsiteX296" fmla="*/ 523657 w 4543952"/>
              <a:gd name="connsiteY296" fmla="*/ 2094578 h 6858000"/>
              <a:gd name="connsiteX297" fmla="*/ 538516 w 4543952"/>
              <a:gd name="connsiteY297" fmla="*/ 2016469 h 6858000"/>
              <a:gd name="connsiteX298" fmla="*/ 584999 w 4543952"/>
              <a:gd name="connsiteY298" fmla="*/ 1953413 h 6858000"/>
              <a:gd name="connsiteX299" fmla="*/ 609004 w 4543952"/>
              <a:gd name="connsiteY299" fmla="*/ 1933219 h 6858000"/>
              <a:gd name="connsiteX300" fmla="*/ 624434 w 4543952"/>
              <a:gd name="connsiteY300" fmla="*/ 1916454 h 6858000"/>
              <a:gd name="connsiteX301" fmla="*/ 714925 w 4543952"/>
              <a:gd name="connsiteY301" fmla="*/ 1842158 h 6858000"/>
              <a:gd name="connsiteX302" fmla="*/ 722546 w 4543952"/>
              <a:gd name="connsiteY302" fmla="*/ 1833775 h 6858000"/>
              <a:gd name="connsiteX303" fmla="*/ 764267 w 4543952"/>
              <a:gd name="connsiteY303" fmla="*/ 1733188 h 6858000"/>
              <a:gd name="connsiteX304" fmla="*/ 786936 w 4543952"/>
              <a:gd name="connsiteY304" fmla="*/ 1697753 h 6858000"/>
              <a:gd name="connsiteX305" fmla="*/ 843517 w 4543952"/>
              <a:gd name="connsiteY305" fmla="*/ 1624980 h 6858000"/>
              <a:gd name="connsiteX306" fmla="*/ 845422 w 4543952"/>
              <a:gd name="connsiteY306" fmla="*/ 1596213 h 6858000"/>
              <a:gd name="connsiteX307" fmla="*/ 798723 w 4543952"/>
              <a:gd name="connsiteY307" fmla="*/ 1459072 h 6858000"/>
              <a:gd name="connsiteX308" fmla="*/ 807941 w 4543952"/>
              <a:gd name="connsiteY308" fmla="*/ 1481571 h 6858000"/>
              <a:gd name="connsiteX309" fmla="*/ 798724 w 4543952"/>
              <a:gd name="connsiteY309" fmla="*/ 1459073 h 6858000"/>
              <a:gd name="connsiteX310" fmla="*/ 779530 w 4543952"/>
              <a:gd name="connsiteY310" fmla="*/ 1268757 h 6858000"/>
              <a:gd name="connsiteX311" fmla="*/ 774363 w 4543952"/>
              <a:gd name="connsiteY311" fmla="*/ 1286068 h 6858000"/>
              <a:gd name="connsiteX312" fmla="*/ 752025 w 4543952"/>
              <a:gd name="connsiteY312" fmla="*/ 1350626 h 6858000"/>
              <a:gd name="connsiteX313" fmla="*/ 757620 w 4543952"/>
              <a:gd name="connsiteY313" fmla="*/ 1413839 h 6858000"/>
              <a:gd name="connsiteX314" fmla="*/ 752026 w 4543952"/>
              <a:gd name="connsiteY314" fmla="*/ 1350627 h 6858000"/>
              <a:gd name="connsiteX315" fmla="*/ 774363 w 4543952"/>
              <a:gd name="connsiteY315" fmla="*/ 1286069 h 6858000"/>
              <a:gd name="connsiteX316" fmla="*/ 779530 w 4543952"/>
              <a:gd name="connsiteY316" fmla="*/ 1268757 h 6858000"/>
              <a:gd name="connsiteX317" fmla="*/ 837801 w 4543952"/>
              <a:gd name="connsiteY317" fmla="*/ 773034 h 6858000"/>
              <a:gd name="connsiteX318" fmla="*/ 829801 w 4543952"/>
              <a:gd name="connsiteY318" fmla="*/ 854378 h 6858000"/>
              <a:gd name="connsiteX319" fmla="*/ 798747 w 4543952"/>
              <a:gd name="connsiteY319" fmla="*/ 915342 h 6858000"/>
              <a:gd name="connsiteX320" fmla="*/ 788269 w 4543952"/>
              <a:gd name="connsiteY320" fmla="*/ 927154 h 6858000"/>
              <a:gd name="connsiteX321" fmla="*/ 791889 w 4543952"/>
              <a:gd name="connsiteY321" fmla="*/ 1097086 h 6858000"/>
              <a:gd name="connsiteX322" fmla="*/ 796271 w 4543952"/>
              <a:gd name="connsiteY322" fmla="*/ 1123184 h 6858000"/>
              <a:gd name="connsiteX323" fmla="*/ 771553 w 4543952"/>
              <a:gd name="connsiteY323" fmla="*/ 1184028 h 6858000"/>
              <a:gd name="connsiteX324" fmla="*/ 796272 w 4543952"/>
              <a:gd name="connsiteY324" fmla="*/ 1123185 h 6858000"/>
              <a:gd name="connsiteX325" fmla="*/ 791890 w 4543952"/>
              <a:gd name="connsiteY325" fmla="*/ 1097087 h 6858000"/>
              <a:gd name="connsiteX326" fmla="*/ 788270 w 4543952"/>
              <a:gd name="connsiteY326" fmla="*/ 927155 h 6858000"/>
              <a:gd name="connsiteX327" fmla="*/ 798748 w 4543952"/>
              <a:gd name="connsiteY327" fmla="*/ 915343 h 6858000"/>
              <a:gd name="connsiteX328" fmla="*/ 829801 w 4543952"/>
              <a:gd name="connsiteY328" fmla="*/ 854379 h 6858000"/>
              <a:gd name="connsiteX329" fmla="*/ 837801 w 4543952"/>
              <a:gd name="connsiteY329" fmla="*/ 773035 h 6858000"/>
              <a:gd name="connsiteX330" fmla="*/ 782400 w 4543952"/>
              <a:gd name="connsiteY330" fmla="*/ 517850 h 6858000"/>
              <a:gd name="connsiteX331" fmla="*/ 791317 w 4543952"/>
              <a:gd name="connsiteY331" fmla="*/ 556046 h 6858000"/>
              <a:gd name="connsiteX332" fmla="*/ 797795 w 4543952"/>
              <a:gd name="connsiteY332" fmla="*/ 580049 h 6858000"/>
              <a:gd name="connsiteX333" fmla="*/ 801176 w 4543952"/>
              <a:gd name="connsiteY333" fmla="*/ 642536 h 6858000"/>
              <a:gd name="connsiteX334" fmla="*/ 813700 w 4543952"/>
              <a:gd name="connsiteY334" fmla="*/ 694927 h 6858000"/>
              <a:gd name="connsiteX335" fmla="*/ 801177 w 4543952"/>
              <a:gd name="connsiteY335" fmla="*/ 642537 h 6858000"/>
              <a:gd name="connsiteX336" fmla="*/ 797796 w 4543952"/>
              <a:gd name="connsiteY336" fmla="*/ 580050 h 6858000"/>
              <a:gd name="connsiteX337" fmla="*/ 791318 w 4543952"/>
              <a:gd name="connsiteY337" fmla="*/ 556047 h 6858000"/>
              <a:gd name="connsiteX338" fmla="*/ 783887 w 4543952"/>
              <a:gd name="connsiteY338" fmla="*/ 313532 h 6858000"/>
              <a:gd name="connsiteX339" fmla="*/ 786245 w 4543952"/>
              <a:gd name="connsiteY339" fmla="*/ 324057 h 6858000"/>
              <a:gd name="connsiteX340" fmla="*/ 784459 w 4543952"/>
              <a:gd name="connsiteY340" fmla="*/ 338869 h 6858000"/>
              <a:gd name="connsiteX341" fmla="*/ 784454 w 4543952"/>
              <a:gd name="connsiteY341" fmla="*/ 338897 h 6858000"/>
              <a:gd name="connsiteX342" fmla="*/ 778363 w 4543952"/>
              <a:gd name="connsiteY342" fmla="*/ 367327 h 6858000"/>
              <a:gd name="connsiteX343" fmla="*/ 774553 w 4543952"/>
              <a:gd name="connsiteY343" fmla="*/ 395639 h 6858000"/>
              <a:gd name="connsiteX344" fmla="*/ 784454 w 4543952"/>
              <a:gd name="connsiteY344" fmla="*/ 338897 h 6858000"/>
              <a:gd name="connsiteX345" fmla="*/ 784460 w 4543952"/>
              <a:gd name="connsiteY345" fmla="*/ 338870 h 6858000"/>
              <a:gd name="connsiteX346" fmla="*/ 783888 w 4543952"/>
              <a:gd name="connsiteY346" fmla="*/ 313533 h 6858000"/>
              <a:gd name="connsiteX347" fmla="*/ 761560 w 4543952"/>
              <a:gd name="connsiteY347" fmla="*/ 281567 h 6858000"/>
              <a:gd name="connsiteX348" fmla="*/ 766454 w 4543952"/>
              <a:gd name="connsiteY348" fmla="*/ 295414 h 6858000"/>
              <a:gd name="connsiteX349" fmla="*/ 766455 w 4543952"/>
              <a:gd name="connsiteY349" fmla="*/ 295414 h 6858000"/>
              <a:gd name="connsiteX350" fmla="*/ 774880 w 4543952"/>
              <a:gd name="connsiteY350" fmla="*/ 24485 h 6858000"/>
              <a:gd name="connsiteX351" fmla="*/ 777142 w 4543952"/>
              <a:gd name="connsiteY351" fmla="*/ 74128 h 6858000"/>
              <a:gd name="connsiteX352" fmla="*/ 767023 w 4543952"/>
              <a:gd name="connsiteY352" fmla="*/ 151568 h 6858000"/>
              <a:gd name="connsiteX353" fmla="*/ 766824 w 4543952"/>
              <a:gd name="connsiteY353" fmla="*/ 153387 h 6858000"/>
              <a:gd name="connsiteX354" fmla="*/ 763010 w 4543952"/>
              <a:gd name="connsiteY354" fmla="*/ 177270 h 6858000"/>
              <a:gd name="connsiteX355" fmla="*/ 758551 w 4543952"/>
              <a:gd name="connsiteY355" fmla="*/ 228943 h 6858000"/>
              <a:gd name="connsiteX356" fmla="*/ 766824 w 4543952"/>
              <a:gd name="connsiteY356" fmla="*/ 153387 h 6858000"/>
              <a:gd name="connsiteX357" fmla="*/ 771220 w 4543952"/>
              <a:gd name="connsiteY357" fmla="*/ 125860 h 6858000"/>
              <a:gd name="connsiteX358" fmla="*/ 777143 w 4543952"/>
              <a:gd name="connsiteY358" fmla="*/ 74128 h 6858000"/>
              <a:gd name="connsiteX359" fmla="*/ 313354 w 4543952"/>
              <a:gd name="connsiteY359" fmla="*/ 0 h 6858000"/>
              <a:gd name="connsiteX360" fmla="*/ 777461 w 4543952"/>
              <a:gd name="connsiteY360" fmla="*/ 0 h 6858000"/>
              <a:gd name="connsiteX361" fmla="*/ 774743 w 4543952"/>
              <a:gd name="connsiteY361" fmla="*/ 21485 h 6858000"/>
              <a:gd name="connsiteX362" fmla="*/ 777461 w 4543952"/>
              <a:gd name="connsiteY362" fmla="*/ 0 h 6858000"/>
              <a:gd name="connsiteX363" fmla="*/ 4543952 w 4543952"/>
              <a:gd name="connsiteY363" fmla="*/ 1 h 6858000"/>
              <a:gd name="connsiteX364" fmla="*/ 4543952 w 4543952"/>
              <a:gd name="connsiteY364" fmla="*/ 6858000 h 6858000"/>
              <a:gd name="connsiteX365" fmla="*/ 284400 w 4543952"/>
              <a:gd name="connsiteY365" fmla="*/ 6858000 h 6858000"/>
              <a:gd name="connsiteX366" fmla="*/ 112147 w 4543952"/>
              <a:gd name="connsiteY366" fmla="*/ 6858000 h 6858000"/>
              <a:gd name="connsiteX367" fmla="*/ 102447 w 4543952"/>
              <a:gd name="connsiteY367" fmla="*/ 6815515 h 6858000"/>
              <a:gd name="connsiteX368" fmla="*/ 83396 w 4543952"/>
              <a:gd name="connsiteY368" fmla="*/ 6748457 h 6858000"/>
              <a:gd name="connsiteX369" fmla="*/ 61870 w 4543952"/>
              <a:gd name="connsiteY369" fmla="*/ 6584811 h 6858000"/>
              <a:gd name="connsiteX370" fmla="*/ 41105 w 4543952"/>
              <a:gd name="connsiteY370" fmla="*/ 6415832 h 6858000"/>
              <a:gd name="connsiteX371" fmla="*/ 34247 w 4543952"/>
              <a:gd name="connsiteY371" fmla="*/ 6323057 h 6858000"/>
              <a:gd name="connsiteX372" fmla="*/ 23386 w 4543952"/>
              <a:gd name="connsiteY372" fmla="*/ 6242092 h 6858000"/>
              <a:gd name="connsiteX373" fmla="*/ 16528 w 4543952"/>
              <a:gd name="connsiteY373" fmla="*/ 6171604 h 6858000"/>
              <a:gd name="connsiteX374" fmla="*/ 2622 w 4543952"/>
              <a:gd name="connsiteY374" fmla="*/ 6059396 h 6858000"/>
              <a:gd name="connsiteX375" fmla="*/ 0 w 4543952"/>
              <a:gd name="connsiteY375" fmla="*/ 6041768 h 6858000"/>
              <a:gd name="connsiteX376" fmla="*/ 0 w 4543952"/>
              <a:gd name="connsiteY376" fmla="*/ 6000936 h 6858000"/>
              <a:gd name="connsiteX377" fmla="*/ 3670 w 4543952"/>
              <a:gd name="connsiteY377" fmla="*/ 5957594 h 6858000"/>
              <a:gd name="connsiteX378" fmla="*/ 0 w 4543952"/>
              <a:gd name="connsiteY378" fmla="*/ 5912510 h 6858000"/>
              <a:gd name="connsiteX379" fmla="*/ 0 w 4543952"/>
              <a:gd name="connsiteY379" fmla="*/ 5886400 h 6858000"/>
              <a:gd name="connsiteX380" fmla="*/ 1098 w 4543952"/>
              <a:gd name="connsiteY380" fmla="*/ 5864317 h 6858000"/>
              <a:gd name="connsiteX381" fmla="*/ 24720 w 4543952"/>
              <a:gd name="connsiteY381" fmla="*/ 5790591 h 6858000"/>
              <a:gd name="connsiteX382" fmla="*/ 26434 w 4543952"/>
              <a:gd name="connsiteY382" fmla="*/ 5781829 h 6858000"/>
              <a:gd name="connsiteX383" fmla="*/ 35771 w 4543952"/>
              <a:gd name="connsiteY383" fmla="*/ 5733439 h 6858000"/>
              <a:gd name="connsiteX384" fmla="*/ 38819 w 4543952"/>
              <a:gd name="connsiteY384" fmla="*/ 5706958 h 6858000"/>
              <a:gd name="connsiteX385" fmla="*/ 58250 w 4543952"/>
              <a:gd name="connsiteY385" fmla="*/ 5606371 h 6858000"/>
              <a:gd name="connsiteX386" fmla="*/ 67394 w 4543952"/>
              <a:gd name="connsiteY386" fmla="*/ 5548459 h 6858000"/>
              <a:gd name="connsiteX387" fmla="*/ 66060 w 4543952"/>
              <a:gd name="connsiteY387" fmla="*/ 5501593 h 6858000"/>
              <a:gd name="connsiteX388" fmla="*/ 64346 w 4543952"/>
              <a:gd name="connsiteY388" fmla="*/ 5419294 h 6858000"/>
              <a:gd name="connsiteX389" fmla="*/ 59964 w 4543952"/>
              <a:gd name="connsiteY389" fmla="*/ 5393004 h 6858000"/>
              <a:gd name="connsiteX390" fmla="*/ 72538 w 4543952"/>
              <a:gd name="connsiteY390" fmla="*/ 5274128 h 6858000"/>
              <a:gd name="connsiteX391" fmla="*/ 73490 w 4543952"/>
              <a:gd name="connsiteY391" fmla="*/ 5206307 h 6858000"/>
              <a:gd name="connsiteX392" fmla="*/ 89113 w 4543952"/>
              <a:gd name="connsiteY392" fmla="*/ 5129915 h 6858000"/>
              <a:gd name="connsiteX393" fmla="*/ 88351 w 4543952"/>
              <a:gd name="connsiteY393" fmla="*/ 5107626 h 6858000"/>
              <a:gd name="connsiteX394" fmla="*/ 87016 w 4543952"/>
              <a:gd name="connsiteY394" fmla="*/ 5082669 h 6858000"/>
              <a:gd name="connsiteX395" fmla="*/ 85872 w 4543952"/>
              <a:gd name="connsiteY395" fmla="*/ 5006085 h 6858000"/>
              <a:gd name="connsiteX396" fmla="*/ 80158 w 4543952"/>
              <a:gd name="connsiteY396" fmla="*/ 4959601 h 6858000"/>
              <a:gd name="connsiteX397" fmla="*/ 83586 w 4543952"/>
              <a:gd name="connsiteY397" fmla="*/ 4871018 h 6858000"/>
              <a:gd name="connsiteX398" fmla="*/ 78634 w 4543952"/>
              <a:gd name="connsiteY398" fmla="*/ 4838249 h 6858000"/>
              <a:gd name="connsiteX399" fmla="*/ 78062 w 4543952"/>
              <a:gd name="connsiteY399" fmla="*/ 4755380 h 6858000"/>
              <a:gd name="connsiteX400" fmla="*/ 80920 w 4543952"/>
              <a:gd name="connsiteY400" fmla="*/ 4681082 h 6858000"/>
              <a:gd name="connsiteX401" fmla="*/ 79396 w 4543952"/>
              <a:gd name="connsiteY401" fmla="*/ 4609451 h 6858000"/>
              <a:gd name="connsiteX402" fmla="*/ 73110 w 4543952"/>
              <a:gd name="connsiteY402" fmla="*/ 4558206 h 6858000"/>
              <a:gd name="connsiteX403" fmla="*/ 69300 w 4543952"/>
              <a:gd name="connsiteY403" fmla="*/ 4502578 h 6858000"/>
              <a:gd name="connsiteX404" fmla="*/ 46629 w 4543952"/>
              <a:gd name="connsiteY404" fmla="*/ 4349221 h 6858000"/>
              <a:gd name="connsiteX405" fmla="*/ 52153 w 4543952"/>
              <a:gd name="connsiteY405" fmla="*/ 4320836 h 6858000"/>
              <a:gd name="connsiteX406" fmla="*/ 57297 w 4543952"/>
              <a:gd name="connsiteY406" fmla="*/ 4159666 h 6858000"/>
              <a:gd name="connsiteX407" fmla="*/ 56915 w 4543952"/>
              <a:gd name="connsiteY407" fmla="*/ 4124613 h 6858000"/>
              <a:gd name="connsiteX408" fmla="*/ 79396 w 4543952"/>
              <a:gd name="connsiteY408" fmla="*/ 4030502 h 6858000"/>
              <a:gd name="connsiteX409" fmla="*/ 43771 w 4543952"/>
              <a:gd name="connsiteY409" fmla="*/ 3885337 h 6858000"/>
              <a:gd name="connsiteX410" fmla="*/ 426 w 4543952"/>
              <a:gd name="connsiteY410" fmla="*/ 3786776 h 6858000"/>
              <a:gd name="connsiteX411" fmla="*/ 0 w 4543952"/>
              <a:gd name="connsiteY411" fmla="*/ 3773896 h 6858000"/>
              <a:gd name="connsiteX412" fmla="*/ 0 w 4543952"/>
              <a:gd name="connsiteY412" fmla="*/ 3393881 h 6858000"/>
              <a:gd name="connsiteX413" fmla="*/ 11838 w 4543952"/>
              <a:gd name="connsiteY413" fmla="*/ 3359515 h 6858000"/>
              <a:gd name="connsiteX414" fmla="*/ 12910 w 4543952"/>
              <a:gd name="connsiteY414" fmla="*/ 3318770 h 6858000"/>
              <a:gd name="connsiteX415" fmla="*/ 6718 w 4543952"/>
              <a:gd name="connsiteY415" fmla="*/ 3304078 h 6858000"/>
              <a:gd name="connsiteX416" fmla="*/ 0 w 4543952"/>
              <a:gd name="connsiteY416" fmla="*/ 3297656 h 6858000"/>
              <a:gd name="connsiteX417" fmla="*/ 0 w 4543952"/>
              <a:gd name="connsiteY417" fmla="*/ 3207866 h 6858000"/>
              <a:gd name="connsiteX418" fmla="*/ 15553 w 4543952"/>
              <a:gd name="connsiteY418" fmla="*/ 3186770 h 6858000"/>
              <a:gd name="connsiteX419" fmla="*/ 36341 w 4543952"/>
              <a:gd name="connsiteY419" fmla="*/ 3107499 h 6858000"/>
              <a:gd name="connsiteX420" fmla="*/ 38057 w 4543952"/>
              <a:gd name="connsiteY420" fmla="*/ 3042727 h 6858000"/>
              <a:gd name="connsiteX421" fmla="*/ 54249 w 4543952"/>
              <a:gd name="connsiteY421" fmla="*/ 2901942 h 6858000"/>
              <a:gd name="connsiteX422" fmla="*/ 77300 w 4543952"/>
              <a:gd name="connsiteY422" fmla="*/ 2809929 h 6858000"/>
              <a:gd name="connsiteX423" fmla="*/ 103399 w 4543952"/>
              <a:gd name="connsiteY423" fmla="*/ 2743825 h 6858000"/>
              <a:gd name="connsiteX424" fmla="*/ 137500 w 4543952"/>
              <a:gd name="connsiteY424" fmla="*/ 2649142 h 6858000"/>
              <a:gd name="connsiteX425" fmla="*/ 155217 w 4543952"/>
              <a:gd name="connsiteY425" fmla="*/ 2554078 h 6858000"/>
              <a:gd name="connsiteX426" fmla="*/ 177507 w 4543952"/>
              <a:gd name="connsiteY426" fmla="*/ 2485306 h 6858000"/>
              <a:gd name="connsiteX427" fmla="*/ 192748 w 4543952"/>
              <a:gd name="connsiteY427" fmla="*/ 2401291 h 6858000"/>
              <a:gd name="connsiteX428" fmla="*/ 193318 w 4543952"/>
              <a:gd name="connsiteY428" fmla="*/ 2330805 h 6858000"/>
              <a:gd name="connsiteX429" fmla="*/ 190652 w 4543952"/>
              <a:gd name="connsiteY429" fmla="*/ 2220311 h 6858000"/>
              <a:gd name="connsiteX430" fmla="*/ 236753 w 4543952"/>
              <a:gd name="connsiteY430" fmla="*/ 2085053 h 6858000"/>
              <a:gd name="connsiteX431" fmla="*/ 247042 w 4543952"/>
              <a:gd name="connsiteY431" fmla="*/ 2030377 h 6858000"/>
              <a:gd name="connsiteX432" fmla="*/ 251804 w 4543952"/>
              <a:gd name="connsiteY432" fmla="*/ 1978939 h 6858000"/>
              <a:gd name="connsiteX433" fmla="*/ 282475 w 4543952"/>
              <a:gd name="connsiteY433" fmla="*/ 1869779 h 6858000"/>
              <a:gd name="connsiteX434" fmla="*/ 292573 w 4543952"/>
              <a:gd name="connsiteY434" fmla="*/ 1825392 h 6858000"/>
              <a:gd name="connsiteX435" fmla="*/ 292381 w 4543952"/>
              <a:gd name="connsiteY435" fmla="*/ 1763286 h 6858000"/>
              <a:gd name="connsiteX436" fmla="*/ 306480 w 4543952"/>
              <a:gd name="connsiteY436" fmla="*/ 1650316 h 6858000"/>
              <a:gd name="connsiteX437" fmla="*/ 347629 w 4543952"/>
              <a:gd name="connsiteY437" fmla="*/ 1537536 h 6858000"/>
              <a:gd name="connsiteX438" fmla="*/ 343629 w 4543952"/>
              <a:gd name="connsiteY438" fmla="*/ 1489719 h 6858000"/>
              <a:gd name="connsiteX439" fmla="*/ 344581 w 4543952"/>
              <a:gd name="connsiteY439" fmla="*/ 1472574 h 6858000"/>
              <a:gd name="connsiteX440" fmla="*/ 367252 w 4543952"/>
              <a:gd name="connsiteY440" fmla="*/ 1318455 h 6858000"/>
              <a:gd name="connsiteX441" fmla="*/ 369728 w 4543952"/>
              <a:gd name="connsiteY441" fmla="*/ 1303023 h 6858000"/>
              <a:gd name="connsiteX442" fmla="*/ 389921 w 4543952"/>
              <a:gd name="connsiteY442" fmla="*/ 1230632 h 6858000"/>
              <a:gd name="connsiteX443" fmla="*/ 402495 w 4543952"/>
              <a:gd name="connsiteY443" fmla="*/ 1048124 h 6858000"/>
              <a:gd name="connsiteX444" fmla="*/ 404019 w 4543952"/>
              <a:gd name="connsiteY444" fmla="*/ 1036886 h 6858000"/>
              <a:gd name="connsiteX445" fmla="*/ 393923 w 4543952"/>
              <a:gd name="connsiteY445" fmla="*/ 975732 h 6858000"/>
              <a:gd name="connsiteX446" fmla="*/ 379634 w 4543952"/>
              <a:gd name="connsiteY446" fmla="*/ 945443 h 6858000"/>
              <a:gd name="connsiteX447" fmla="*/ 364774 w 4543952"/>
              <a:gd name="connsiteY447" fmla="*/ 898197 h 6858000"/>
              <a:gd name="connsiteX448" fmla="*/ 359250 w 4543952"/>
              <a:gd name="connsiteY448" fmla="*/ 850188 h 6858000"/>
              <a:gd name="connsiteX449" fmla="*/ 381730 w 4543952"/>
              <a:gd name="connsiteY449" fmla="*/ 769604 h 6858000"/>
              <a:gd name="connsiteX450" fmla="*/ 384016 w 4543952"/>
              <a:gd name="connsiteY450" fmla="*/ 740267 h 6858000"/>
              <a:gd name="connsiteX451" fmla="*/ 394875 w 4543952"/>
              <a:gd name="connsiteY451" fmla="*/ 674922 h 6858000"/>
              <a:gd name="connsiteX452" fmla="*/ 394113 w 4543952"/>
              <a:gd name="connsiteY452" fmla="*/ 617771 h 6858000"/>
              <a:gd name="connsiteX453" fmla="*/ 376776 w 4543952"/>
              <a:gd name="connsiteY453" fmla="*/ 571859 h 6858000"/>
              <a:gd name="connsiteX454" fmla="*/ 373348 w 4543952"/>
              <a:gd name="connsiteY454" fmla="*/ 505181 h 6858000"/>
              <a:gd name="connsiteX455" fmla="*/ 385920 w 4543952"/>
              <a:gd name="connsiteY455" fmla="*/ 462125 h 6858000"/>
              <a:gd name="connsiteX456" fmla="*/ 387634 w 4543952"/>
              <a:gd name="connsiteY456" fmla="*/ 453363 h 6858000"/>
              <a:gd name="connsiteX457" fmla="*/ 388399 w 4543952"/>
              <a:gd name="connsiteY457" fmla="*/ 340773 h 6858000"/>
              <a:gd name="connsiteX458" fmla="*/ 350487 w 4543952"/>
              <a:gd name="connsiteY458" fmla="*/ 200181 h 6858000"/>
              <a:gd name="connsiteX459" fmla="*/ 342485 w 4543952"/>
              <a:gd name="connsiteY459" fmla="*/ 176938 h 6858000"/>
              <a:gd name="connsiteX460" fmla="*/ 328579 w 4543952"/>
              <a:gd name="connsiteY460" fmla="*/ 63586 h 6858000"/>
              <a:gd name="connsiteX461" fmla="*/ 314480 w 4543952"/>
              <a:gd name="connsiteY461" fmla="*/ 281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</a:cxnLst>
            <a:rect l="l" t="t" r="r" b="b"/>
            <a:pathLst>
              <a:path w="4543952" h="6858000">
                <a:moveTo>
                  <a:pt x="328959" y="6564619"/>
                </a:moveTo>
                <a:lnTo>
                  <a:pt x="306480" y="6588624"/>
                </a:lnTo>
                <a:cubicBezTo>
                  <a:pt x="298003" y="6597577"/>
                  <a:pt x="291954" y="6611341"/>
                  <a:pt x="289858" y="6625223"/>
                </a:cubicBezTo>
                <a:lnTo>
                  <a:pt x="289858" y="6625224"/>
                </a:lnTo>
                <a:lnTo>
                  <a:pt x="289870" y="6645551"/>
                </a:lnTo>
                <a:lnTo>
                  <a:pt x="296953" y="6662539"/>
                </a:lnTo>
                <a:lnTo>
                  <a:pt x="296953" y="6662541"/>
                </a:lnTo>
                <a:lnTo>
                  <a:pt x="296954" y="6662543"/>
                </a:lnTo>
                <a:lnTo>
                  <a:pt x="311551" y="6702975"/>
                </a:lnTo>
                <a:lnTo>
                  <a:pt x="297715" y="6742551"/>
                </a:lnTo>
                <a:lnTo>
                  <a:pt x="297714" y="6742554"/>
                </a:lnTo>
                <a:lnTo>
                  <a:pt x="283011" y="6776799"/>
                </a:lnTo>
                <a:lnTo>
                  <a:pt x="278238" y="6812061"/>
                </a:lnTo>
                <a:lnTo>
                  <a:pt x="278237" y="6812062"/>
                </a:lnTo>
                <a:lnTo>
                  <a:pt x="278237" y="6812063"/>
                </a:lnTo>
                <a:lnTo>
                  <a:pt x="278238" y="6812061"/>
                </a:lnTo>
                <a:lnTo>
                  <a:pt x="297714" y="6742554"/>
                </a:lnTo>
                <a:lnTo>
                  <a:pt x="297715" y="6742552"/>
                </a:lnTo>
                <a:cubicBezTo>
                  <a:pt x="306003" y="6729218"/>
                  <a:pt x="311147" y="6716168"/>
                  <a:pt x="311551" y="6702976"/>
                </a:cubicBezTo>
                <a:lnTo>
                  <a:pt x="311551" y="6702975"/>
                </a:lnTo>
                <a:lnTo>
                  <a:pt x="308405" y="6683026"/>
                </a:lnTo>
                <a:lnTo>
                  <a:pt x="296954" y="6662543"/>
                </a:lnTo>
                <a:lnTo>
                  <a:pt x="296953" y="6662540"/>
                </a:lnTo>
                <a:lnTo>
                  <a:pt x="296953" y="6662539"/>
                </a:lnTo>
                <a:lnTo>
                  <a:pt x="289858" y="6625224"/>
                </a:lnTo>
                <a:lnTo>
                  <a:pt x="306480" y="6588625"/>
                </a:lnTo>
                <a:cubicBezTo>
                  <a:pt x="312576" y="6582146"/>
                  <a:pt x="318672" y="6575478"/>
                  <a:pt x="328959" y="6564620"/>
                </a:cubicBezTo>
                <a:close/>
                <a:moveTo>
                  <a:pt x="248638" y="6438980"/>
                </a:moveTo>
                <a:cubicBezTo>
                  <a:pt x="258140" y="6444076"/>
                  <a:pt x="265617" y="6451649"/>
                  <a:pt x="268569" y="6463840"/>
                </a:cubicBezTo>
                <a:lnTo>
                  <a:pt x="268572" y="6463848"/>
                </a:lnTo>
                <a:lnTo>
                  <a:pt x="279556" y="6508051"/>
                </a:lnTo>
                <a:lnTo>
                  <a:pt x="282367" y="6513011"/>
                </a:lnTo>
                <a:lnTo>
                  <a:pt x="284834" y="6521803"/>
                </a:lnTo>
                <a:lnTo>
                  <a:pt x="301172" y="6546194"/>
                </a:lnTo>
                <a:lnTo>
                  <a:pt x="301172" y="6546193"/>
                </a:lnTo>
                <a:lnTo>
                  <a:pt x="282367" y="6513011"/>
                </a:lnTo>
                <a:lnTo>
                  <a:pt x="268572" y="6463848"/>
                </a:lnTo>
                <a:lnTo>
                  <a:pt x="268569" y="6463839"/>
                </a:lnTo>
                <a:close/>
                <a:moveTo>
                  <a:pt x="166047" y="6392242"/>
                </a:moveTo>
                <a:lnTo>
                  <a:pt x="173364" y="6407332"/>
                </a:lnTo>
                <a:lnTo>
                  <a:pt x="173364" y="6407331"/>
                </a:lnTo>
                <a:close/>
                <a:moveTo>
                  <a:pt x="401733" y="4221390"/>
                </a:moveTo>
                <a:lnTo>
                  <a:pt x="396017" y="4253013"/>
                </a:lnTo>
                <a:cubicBezTo>
                  <a:pt x="383824" y="4277400"/>
                  <a:pt x="368204" y="4300069"/>
                  <a:pt x="356201" y="4324644"/>
                </a:cubicBezTo>
                <a:cubicBezTo>
                  <a:pt x="350487" y="4336456"/>
                  <a:pt x="347439" y="4350553"/>
                  <a:pt x="347247" y="4363889"/>
                </a:cubicBezTo>
                <a:lnTo>
                  <a:pt x="347247" y="4363890"/>
                </a:lnTo>
                <a:cubicBezTo>
                  <a:pt x="346295" y="4403325"/>
                  <a:pt x="346295" y="4442761"/>
                  <a:pt x="348009" y="4482004"/>
                </a:cubicBezTo>
                <a:cubicBezTo>
                  <a:pt x="350677" y="4546776"/>
                  <a:pt x="351249" y="4612500"/>
                  <a:pt x="408019" y="4659174"/>
                </a:cubicBezTo>
                <a:cubicBezTo>
                  <a:pt x="412591" y="4662986"/>
                  <a:pt x="415259" y="4671176"/>
                  <a:pt x="416021" y="4677655"/>
                </a:cubicBezTo>
                <a:cubicBezTo>
                  <a:pt x="419640" y="4707564"/>
                  <a:pt x="420022" y="4738235"/>
                  <a:pt x="425928" y="4767764"/>
                </a:cubicBezTo>
                <a:lnTo>
                  <a:pt x="427237" y="4800482"/>
                </a:lnTo>
                <a:lnTo>
                  <a:pt x="412401" y="4828915"/>
                </a:lnTo>
                <a:cubicBezTo>
                  <a:pt x="404115" y="4837702"/>
                  <a:pt x="397114" y="4847213"/>
                  <a:pt x="391971" y="4857316"/>
                </a:cubicBezTo>
                <a:lnTo>
                  <a:pt x="390221" y="4863342"/>
                </a:lnTo>
                <a:lnTo>
                  <a:pt x="387469" y="4867613"/>
                </a:lnTo>
                <a:lnTo>
                  <a:pt x="382691" y="4889274"/>
                </a:lnTo>
                <a:lnTo>
                  <a:pt x="382691" y="4889275"/>
                </a:lnTo>
                <a:cubicBezTo>
                  <a:pt x="382122" y="4896713"/>
                  <a:pt x="382634" y="4904357"/>
                  <a:pt x="384396" y="4912168"/>
                </a:cubicBezTo>
                <a:lnTo>
                  <a:pt x="385799" y="4933804"/>
                </a:lnTo>
                <a:lnTo>
                  <a:pt x="378247" y="4957452"/>
                </a:lnTo>
                <a:lnTo>
                  <a:pt x="360964" y="4987036"/>
                </a:lnTo>
                <a:cubicBezTo>
                  <a:pt x="349725" y="5003800"/>
                  <a:pt x="335627" y="5022851"/>
                  <a:pt x="334485" y="5041520"/>
                </a:cubicBezTo>
                <a:cubicBezTo>
                  <a:pt x="333557" y="5057380"/>
                  <a:pt x="327458" y="5072410"/>
                  <a:pt x="321371" y="5087422"/>
                </a:cubicBezTo>
                <a:lnTo>
                  <a:pt x="321364" y="5087449"/>
                </a:lnTo>
                <a:lnTo>
                  <a:pt x="315482" y="5102460"/>
                </a:lnTo>
                <a:lnTo>
                  <a:pt x="308338" y="5133219"/>
                </a:lnTo>
                <a:lnTo>
                  <a:pt x="308337" y="5133223"/>
                </a:lnTo>
                <a:lnTo>
                  <a:pt x="308337" y="5133224"/>
                </a:lnTo>
                <a:lnTo>
                  <a:pt x="315052" y="5166113"/>
                </a:lnTo>
                <a:lnTo>
                  <a:pt x="314362" y="5172089"/>
                </a:lnTo>
                <a:cubicBezTo>
                  <a:pt x="313481" y="5174399"/>
                  <a:pt x="312290" y="5176875"/>
                  <a:pt x="311814" y="5179066"/>
                </a:cubicBezTo>
                <a:lnTo>
                  <a:pt x="311814" y="5179067"/>
                </a:lnTo>
                <a:cubicBezTo>
                  <a:pt x="304574" y="5214121"/>
                  <a:pt x="311624" y="5247078"/>
                  <a:pt x="335437" y="5272796"/>
                </a:cubicBezTo>
                <a:lnTo>
                  <a:pt x="360397" y="5321350"/>
                </a:lnTo>
                <a:lnTo>
                  <a:pt x="364317" y="5355013"/>
                </a:lnTo>
                <a:lnTo>
                  <a:pt x="359440" y="5385383"/>
                </a:lnTo>
                <a:cubicBezTo>
                  <a:pt x="356201" y="5398720"/>
                  <a:pt x="353915" y="5412056"/>
                  <a:pt x="351249" y="5425581"/>
                </a:cubicBezTo>
                <a:cubicBezTo>
                  <a:pt x="347439" y="5443869"/>
                  <a:pt x="343437" y="5462350"/>
                  <a:pt x="339627" y="5480636"/>
                </a:cubicBezTo>
                <a:cubicBezTo>
                  <a:pt x="337722" y="5489496"/>
                  <a:pt x="335151" y="5498831"/>
                  <a:pt x="335103" y="5507666"/>
                </a:cubicBezTo>
                <a:lnTo>
                  <a:pt x="335103" y="5507667"/>
                </a:lnTo>
                <a:lnTo>
                  <a:pt x="337324" y="5520421"/>
                </a:lnTo>
                <a:lnTo>
                  <a:pt x="345722" y="5531691"/>
                </a:lnTo>
                <a:lnTo>
                  <a:pt x="345723" y="5531693"/>
                </a:lnTo>
                <a:lnTo>
                  <a:pt x="355869" y="5547577"/>
                </a:lnTo>
                <a:lnTo>
                  <a:pt x="346295" y="5562745"/>
                </a:lnTo>
                <a:cubicBezTo>
                  <a:pt x="303622" y="5600466"/>
                  <a:pt x="276951" y="5646188"/>
                  <a:pt x="275047" y="5704482"/>
                </a:cubicBezTo>
                <a:cubicBezTo>
                  <a:pt x="274665" y="5716484"/>
                  <a:pt x="271999" y="5728677"/>
                  <a:pt x="269141" y="5740487"/>
                </a:cubicBezTo>
                <a:cubicBezTo>
                  <a:pt x="267426" y="5747727"/>
                  <a:pt x="265520" y="5756492"/>
                  <a:pt x="260376" y="5760872"/>
                </a:cubicBezTo>
                <a:cubicBezTo>
                  <a:pt x="221133" y="5794973"/>
                  <a:pt x="193890" y="5837456"/>
                  <a:pt x="171981" y="5883750"/>
                </a:cubicBezTo>
                <a:lnTo>
                  <a:pt x="171979" y="5883755"/>
                </a:lnTo>
                <a:lnTo>
                  <a:pt x="160957" y="5909350"/>
                </a:lnTo>
                <a:lnTo>
                  <a:pt x="154076" y="5935945"/>
                </a:lnTo>
                <a:lnTo>
                  <a:pt x="154075" y="5935948"/>
                </a:lnTo>
                <a:lnTo>
                  <a:pt x="154075" y="5935949"/>
                </a:lnTo>
                <a:lnTo>
                  <a:pt x="154242" y="5964476"/>
                </a:lnTo>
                <a:lnTo>
                  <a:pt x="157695" y="5993289"/>
                </a:lnTo>
                <a:lnTo>
                  <a:pt x="157695" y="5993291"/>
                </a:lnTo>
                <a:cubicBezTo>
                  <a:pt x="158837" y="6004531"/>
                  <a:pt x="158647" y="6017485"/>
                  <a:pt x="164171" y="6026440"/>
                </a:cubicBezTo>
                <a:cubicBezTo>
                  <a:pt x="181508" y="6054825"/>
                  <a:pt x="200176" y="6082258"/>
                  <a:pt x="220371" y="6108738"/>
                </a:cubicBezTo>
                <a:lnTo>
                  <a:pt x="234064" y="6133314"/>
                </a:lnTo>
                <a:lnTo>
                  <a:pt x="218468" y="6155599"/>
                </a:lnTo>
                <a:lnTo>
                  <a:pt x="218465" y="6155601"/>
                </a:lnTo>
                <a:cubicBezTo>
                  <a:pt x="196176" y="6175796"/>
                  <a:pt x="184556" y="6200943"/>
                  <a:pt x="179794" y="6228755"/>
                </a:cubicBezTo>
                <a:cubicBezTo>
                  <a:pt x="172363" y="6272763"/>
                  <a:pt x="166077" y="6317150"/>
                  <a:pt x="162457" y="6361538"/>
                </a:cubicBezTo>
                <a:lnTo>
                  <a:pt x="162457" y="6361539"/>
                </a:lnTo>
                <a:lnTo>
                  <a:pt x="179794" y="6228756"/>
                </a:lnTo>
                <a:cubicBezTo>
                  <a:pt x="184556" y="6200944"/>
                  <a:pt x="196176" y="6175797"/>
                  <a:pt x="218465" y="6155602"/>
                </a:cubicBezTo>
                <a:lnTo>
                  <a:pt x="218468" y="6155599"/>
                </a:lnTo>
                <a:lnTo>
                  <a:pt x="230364" y="6143189"/>
                </a:lnTo>
                <a:lnTo>
                  <a:pt x="234064" y="6133314"/>
                </a:lnTo>
                <a:lnTo>
                  <a:pt x="234064" y="6133313"/>
                </a:lnTo>
                <a:cubicBezTo>
                  <a:pt x="233993" y="6126883"/>
                  <a:pt x="229039" y="6120073"/>
                  <a:pt x="220371" y="6108737"/>
                </a:cubicBezTo>
                <a:cubicBezTo>
                  <a:pt x="200176" y="6082257"/>
                  <a:pt x="181508" y="6054824"/>
                  <a:pt x="164171" y="6026439"/>
                </a:cubicBezTo>
                <a:cubicBezTo>
                  <a:pt x="158647" y="6017484"/>
                  <a:pt x="158837" y="6004530"/>
                  <a:pt x="157695" y="5993290"/>
                </a:cubicBezTo>
                <a:lnTo>
                  <a:pt x="157695" y="5993289"/>
                </a:lnTo>
                <a:lnTo>
                  <a:pt x="154075" y="5935949"/>
                </a:lnTo>
                <a:lnTo>
                  <a:pt x="154076" y="5935945"/>
                </a:lnTo>
                <a:lnTo>
                  <a:pt x="171979" y="5883755"/>
                </a:lnTo>
                <a:lnTo>
                  <a:pt x="171981" y="5883751"/>
                </a:lnTo>
                <a:cubicBezTo>
                  <a:pt x="193890" y="5837457"/>
                  <a:pt x="221133" y="5794974"/>
                  <a:pt x="260376" y="5760873"/>
                </a:cubicBezTo>
                <a:cubicBezTo>
                  <a:pt x="265520" y="5756493"/>
                  <a:pt x="267426" y="5747728"/>
                  <a:pt x="269141" y="5740488"/>
                </a:cubicBezTo>
                <a:cubicBezTo>
                  <a:pt x="271999" y="5728678"/>
                  <a:pt x="274665" y="5716485"/>
                  <a:pt x="275047" y="5704483"/>
                </a:cubicBezTo>
                <a:cubicBezTo>
                  <a:pt x="276951" y="5646189"/>
                  <a:pt x="303622" y="5600467"/>
                  <a:pt x="346295" y="5562746"/>
                </a:cubicBezTo>
                <a:cubicBezTo>
                  <a:pt x="352392" y="5557317"/>
                  <a:pt x="355774" y="5552507"/>
                  <a:pt x="355869" y="5547578"/>
                </a:cubicBezTo>
                <a:lnTo>
                  <a:pt x="355869" y="5547577"/>
                </a:lnTo>
                <a:cubicBezTo>
                  <a:pt x="355964" y="5542648"/>
                  <a:pt x="352773" y="5537599"/>
                  <a:pt x="345723" y="5531692"/>
                </a:cubicBezTo>
                <a:lnTo>
                  <a:pt x="345722" y="5531691"/>
                </a:lnTo>
                <a:lnTo>
                  <a:pt x="335103" y="5507667"/>
                </a:lnTo>
                <a:lnTo>
                  <a:pt x="339627" y="5480637"/>
                </a:lnTo>
                <a:cubicBezTo>
                  <a:pt x="343437" y="5462351"/>
                  <a:pt x="347439" y="5443870"/>
                  <a:pt x="351249" y="5425582"/>
                </a:cubicBezTo>
                <a:cubicBezTo>
                  <a:pt x="353915" y="5412057"/>
                  <a:pt x="356201" y="5398721"/>
                  <a:pt x="359440" y="5385384"/>
                </a:cubicBezTo>
                <a:cubicBezTo>
                  <a:pt x="361965" y="5375002"/>
                  <a:pt x="363668" y="5364882"/>
                  <a:pt x="364317" y="5355014"/>
                </a:cubicBezTo>
                <a:lnTo>
                  <a:pt x="364317" y="5355013"/>
                </a:lnTo>
                <a:lnTo>
                  <a:pt x="362870" y="5326162"/>
                </a:lnTo>
                <a:lnTo>
                  <a:pt x="360397" y="5321350"/>
                </a:lnTo>
                <a:lnTo>
                  <a:pt x="359341" y="5312287"/>
                </a:lnTo>
                <a:cubicBezTo>
                  <a:pt x="354789" y="5298594"/>
                  <a:pt x="347082" y="5285440"/>
                  <a:pt x="335437" y="5272795"/>
                </a:cubicBezTo>
                <a:cubicBezTo>
                  <a:pt x="323531" y="5259936"/>
                  <a:pt x="315815" y="5245268"/>
                  <a:pt x="311981" y="5229432"/>
                </a:cubicBezTo>
                <a:lnTo>
                  <a:pt x="311814" y="5179067"/>
                </a:lnTo>
                <a:lnTo>
                  <a:pt x="314362" y="5172090"/>
                </a:lnTo>
                <a:cubicBezTo>
                  <a:pt x="315243" y="5169780"/>
                  <a:pt x="315814" y="5167637"/>
                  <a:pt x="315052" y="5166113"/>
                </a:cubicBezTo>
                <a:lnTo>
                  <a:pt x="315052" y="5166112"/>
                </a:lnTo>
                <a:lnTo>
                  <a:pt x="308337" y="5133224"/>
                </a:lnTo>
                <a:lnTo>
                  <a:pt x="308338" y="5133219"/>
                </a:lnTo>
                <a:lnTo>
                  <a:pt x="321364" y="5087449"/>
                </a:lnTo>
                <a:lnTo>
                  <a:pt x="327270" y="5072375"/>
                </a:lnTo>
                <a:cubicBezTo>
                  <a:pt x="330949" y="5062299"/>
                  <a:pt x="333866" y="5052095"/>
                  <a:pt x="334485" y="5041521"/>
                </a:cubicBezTo>
                <a:cubicBezTo>
                  <a:pt x="335627" y="5022852"/>
                  <a:pt x="349725" y="5003801"/>
                  <a:pt x="360964" y="4987037"/>
                </a:cubicBezTo>
                <a:cubicBezTo>
                  <a:pt x="366751" y="4978392"/>
                  <a:pt x="372458" y="4970096"/>
                  <a:pt x="376969" y="4961455"/>
                </a:cubicBezTo>
                <a:lnTo>
                  <a:pt x="378247" y="4957452"/>
                </a:lnTo>
                <a:lnTo>
                  <a:pt x="381039" y="4952672"/>
                </a:lnTo>
                <a:lnTo>
                  <a:pt x="385799" y="4933804"/>
                </a:lnTo>
                <a:cubicBezTo>
                  <a:pt x="386468" y="4927121"/>
                  <a:pt x="386111" y="4919978"/>
                  <a:pt x="384396" y="4912167"/>
                </a:cubicBezTo>
                <a:lnTo>
                  <a:pt x="382691" y="4889274"/>
                </a:lnTo>
                <a:lnTo>
                  <a:pt x="390221" y="4863342"/>
                </a:lnTo>
                <a:lnTo>
                  <a:pt x="412401" y="4828916"/>
                </a:lnTo>
                <a:cubicBezTo>
                  <a:pt x="420784" y="4819963"/>
                  <a:pt x="425356" y="4810580"/>
                  <a:pt x="427237" y="4800483"/>
                </a:cubicBezTo>
                <a:lnTo>
                  <a:pt x="427237" y="4800482"/>
                </a:lnTo>
                <a:cubicBezTo>
                  <a:pt x="429119" y="4790385"/>
                  <a:pt x="428309" y="4779574"/>
                  <a:pt x="425928" y="4767763"/>
                </a:cubicBezTo>
                <a:cubicBezTo>
                  <a:pt x="420022" y="4738234"/>
                  <a:pt x="419640" y="4707563"/>
                  <a:pt x="416021" y="4677654"/>
                </a:cubicBezTo>
                <a:cubicBezTo>
                  <a:pt x="415259" y="4671175"/>
                  <a:pt x="412591" y="4662985"/>
                  <a:pt x="408019" y="4659173"/>
                </a:cubicBezTo>
                <a:cubicBezTo>
                  <a:pt x="351249" y="4612499"/>
                  <a:pt x="350677" y="4546775"/>
                  <a:pt x="348009" y="4482003"/>
                </a:cubicBezTo>
                <a:lnTo>
                  <a:pt x="347247" y="4363890"/>
                </a:lnTo>
                <a:lnTo>
                  <a:pt x="356201" y="4324645"/>
                </a:lnTo>
                <a:cubicBezTo>
                  <a:pt x="368204" y="4300070"/>
                  <a:pt x="383824" y="4277401"/>
                  <a:pt x="396017" y="4253014"/>
                </a:cubicBezTo>
                <a:cubicBezTo>
                  <a:pt x="400781" y="4243872"/>
                  <a:pt x="400971" y="4232060"/>
                  <a:pt x="401733" y="4221391"/>
                </a:cubicBezTo>
                <a:close/>
                <a:moveTo>
                  <a:pt x="332842" y="2836171"/>
                </a:moveTo>
                <a:lnTo>
                  <a:pt x="332842" y="2836172"/>
                </a:lnTo>
                <a:cubicBezTo>
                  <a:pt x="336914" y="2839982"/>
                  <a:pt x="340200" y="2844316"/>
                  <a:pt x="341533" y="2848793"/>
                </a:cubicBezTo>
                <a:lnTo>
                  <a:pt x="358166" y="2903544"/>
                </a:lnTo>
                <a:lnTo>
                  <a:pt x="366072" y="2947858"/>
                </a:lnTo>
                <a:lnTo>
                  <a:pt x="366072" y="2947862"/>
                </a:lnTo>
                <a:lnTo>
                  <a:pt x="362488" y="2982147"/>
                </a:lnTo>
                <a:cubicBezTo>
                  <a:pt x="354392" y="3014152"/>
                  <a:pt x="350582" y="3045776"/>
                  <a:pt x="350796" y="3077400"/>
                </a:cubicBezTo>
                <a:lnTo>
                  <a:pt x="350796" y="3077401"/>
                </a:lnTo>
                <a:cubicBezTo>
                  <a:pt x="351010" y="3109025"/>
                  <a:pt x="355249" y="3140649"/>
                  <a:pt x="363250" y="3172654"/>
                </a:cubicBezTo>
                <a:cubicBezTo>
                  <a:pt x="389159" y="3276480"/>
                  <a:pt x="416591" y="3380305"/>
                  <a:pt x="410877" y="3489467"/>
                </a:cubicBezTo>
                <a:cubicBezTo>
                  <a:pt x="409925" y="3507563"/>
                  <a:pt x="421546" y="3529090"/>
                  <a:pt x="432976" y="3544713"/>
                </a:cubicBezTo>
                <a:cubicBezTo>
                  <a:pt x="438406" y="3552190"/>
                  <a:pt x="442585" y="3557715"/>
                  <a:pt x="445520" y="3562320"/>
                </a:cubicBezTo>
                <a:lnTo>
                  <a:pt x="450598" y="3574407"/>
                </a:lnTo>
                <a:lnTo>
                  <a:pt x="448246" y="3587173"/>
                </a:lnTo>
                <a:cubicBezTo>
                  <a:pt x="446228" y="3592231"/>
                  <a:pt x="442978" y="3598434"/>
                  <a:pt x="438500" y="3606816"/>
                </a:cubicBezTo>
                <a:cubicBezTo>
                  <a:pt x="434118" y="3614818"/>
                  <a:pt x="431452" y="3624724"/>
                  <a:pt x="424974" y="3630631"/>
                </a:cubicBezTo>
                <a:cubicBezTo>
                  <a:pt x="408496" y="3645681"/>
                  <a:pt x="402257" y="3662493"/>
                  <a:pt x="400733" y="3680162"/>
                </a:cubicBezTo>
                <a:lnTo>
                  <a:pt x="400733" y="3680163"/>
                </a:lnTo>
                <a:lnTo>
                  <a:pt x="404781" y="3734837"/>
                </a:lnTo>
                <a:lnTo>
                  <a:pt x="404399" y="3754651"/>
                </a:lnTo>
                <a:cubicBezTo>
                  <a:pt x="398399" y="3767129"/>
                  <a:pt x="396447" y="3778654"/>
                  <a:pt x="398042" y="3789775"/>
                </a:cubicBezTo>
                <a:lnTo>
                  <a:pt x="398042" y="3789776"/>
                </a:lnTo>
                <a:cubicBezTo>
                  <a:pt x="399638" y="3800896"/>
                  <a:pt x="404781" y="3811613"/>
                  <a:pt x="412973" y="3822472"/>
                </a:cubicBezTo>
                <a:lnTo>
                  <a:pt x="427308" y="3852619"/>
                </a:lnTo>
                <a:lnTo>
                  <a:pt x="417926" y="3885336"/>
                </a:lnTo>
                <a:lnTo>
                  <a:pt x="417925" y="3885337"/>
                </a:lnTo>
                <a:cubicBezTo>
                  <a:pt x="398494" y="3910103"/>
                  <a:pt x="388302" y="3935726"/>
                  <a:pt x="386040" y="3962158"/>
                </a:cubicBezTo>
                <a:lnTo>
                  <a:pt x="386040" y="3962159"/>
                </a:lnTo>
                <a:lnTo>
                  <a:pt x="388431" y="4002409"/>
                </a:lnTo>
                <a:lnTo>
                  <a:pt x="401733" y="4043837"/>
                </a:lnTo>
                <a:lnTo>
                  <a:pt x="401733" y="4043839"/>
                </a:lnTo>
                <a:lnTo>
                  <a:pt x="416855" y="4103825"/>
                </a:lnTo>
                <a:lnTo>
                  <a:pt x="405544" y="4165381"/>
                </a:lnTo>
                <a:lnTo>
                  <a:pt x="405543" y="4165382"/>
                </a:lnTo>
                <a:cubicBezTo>
                  <a:pt x="402114" y="4173479"/>
                  <a:pt x="401543" y="4182766"/>
                  <a:pt x="401638" y="4192386"/>
                </a:cubicBezTo>
                <a:lnTo>
                  <a:pt x="401638" y="4192387"/>
                </a:lnTo>
                <a:lnTo>
                  <a:pt x="405543" y="4165383"/>
                </a:lnTo>
                <a:lnTo>
                  <a:pt x="405544" y="4165381"/>
                </a:lnTo>
                <a:lnTo>
                  <a:pt x="414887" y="4134255"/>
                </a:lnTo>
                <a:lnTo>
                  <a:pt x="416855" y="4103825"/>
                </a:lnTo>
                <a:lnTo>
                  <a:pt x="416855" y="4103824"/>
                </a:lnTo>
                <a:cubicBezTo>
                  <a:pt x="415879" y="4083701"/>
                  <a:pt x="410497" y="4063841"/>
                  <a:pt x="401733" y="4043838"/>
                </a:cubicBezTo>
                <a:lnTo>
                  <a:pt x="401733" y="4043837"/>
                </a:lnTo>
                <a:lnTo>
                  <a:pt x="386040" y="3962159"/>
                </a:lnTo>
                <a:lnTo>
                  <a:pt x="395544" y="3923124"/>
                </a:lnTo>
                <a:cubicBezTo>
                  <a:pt x="400804" y="3910318"/>
                  <a:pt x="408210" y="3897721"/>
                  <a:pt x="417925" y="3885338"/>
                </a:cubicBezTo>
                <a:lnTo>
                  <a:pt x="417926" y="3885336"/>
                </a:lnTo>
                <a:lnTo>
                  <a:pt x="426528" y="3868763"/>
                </a:lnTo>
                <a:lnTo>
                  <a:pt x="427308" y="3852619"/>
                </a:lnTo>
                <a:lnTo>
                  <a:pt x="427308" y="3852618"/>
                </a:lnTo>
                <a:cubicBezTo>
                  <a:pt x="425642" y="3842045"/>
                  <a:pt x="420022" y="3831901"/>
                  <a:pt x="412973" y="3822471"/>
                </a:cubicBezTo>
                <a:lnTo>
                  <a:pt x="398042" y="3789775"/>
                </a:lnTo>
                <a:lnTo>
                  <a:pt x="404399" y="3754652"/>
                </a:lnTo>
                <a:cubicBezTo>
                  <a:pt x="407067" y="3749125"/>
                  <a:pt x="405733" y="3741315"/>
                  <a:pt x="404781" y="3734837"/>
                </a:cubicBezTo>
                <a:lnTo>
                  <a:pt x="404781" y="3734836"/>
                </a:lnTo>
                <a:lnTo>
                  <a:pt x="400733" y="3680163"/>
                </a:lnTo>
                <a:lnTo>
                  <a:pt x="407246" y="3654415"/>
                </a:lnTo>
                <a:cubicBezTo>
                  <a:pt x="411056" y="3646122"/>
                  <a:pt x="416735" y="3638157"/>
                  <a:pt x="424974" y="3630632"/>
                </a:cubicBezTo>
                <a:cubicBezTo>
                  <a:pt x="431452" y="3624725"/>
                  <a:pt x="434118" y="3614819"/>
                  <a:pt x="438500" y="3606817"/>
                </a:cubicBezTo>
                <a:cubicBezTo>
                  <a:pt x="447455" y="3590053"/>
                  <a:pt x="451503" y="3582004"/>
                  <a:pt x="450598" y="3574408"/>
                </a:cubicBezTo>
                <a:lnTo>
                  <a:pt x="450598" y="3574407"/>
                </a:lnTo>
                <a:cubicBezTo>
                  <a:pt x="449693" y="3566810"/>
                  <a:pt x="443835" y="3559667"/>
                  <a:pt x="432976" y="3544712"/>
                </a:cubicBezTo>
                <a:cubicBezTo>
                  <a:pt x="421546" y="3529089"/>
                  <a:pt x="409925" y="3507562"/>
                  <a:pt x="410877" y="3489466"/>
                </a:cubicBezTo>
                <a:cubicBezTo>
                  <a:pt x="416591" y="3380304"/>
                  <a:pt x="389159" y="3276479"/>
                  <a:pt x="363250" y="3172653"/>
                </a:cubicBezTo>
                <a:lnTo>
                  <a:pt x="350796" y="3077401"/>
                </a:lnTo>
                <a:lnTo>
                  <a:pt x="362488" y="2982148"/>
                </a:lnTo>
                <a:cubicBezTo>
                  <a:pt x="365441" y="2970575"/>
                  <a:pt x="366442" y="2959156"/>
                  <a:pt x="366072" y="2947862"/>
                </a:cubicBezTo>
                <a:lnTo>
                  <a:pt x="366072" y="2947861"/>
                </a:lnTo>
                <a:lnTo>
                  <a:pt x="366072" y="2947858"/>
                </a:lnTo>
                <a:lnTo>
                  <a:pt x="361441" y="2914327"/>
                </a:lnTo>
                <a:lnTo>
                  <a:pt x="358166" y="2903544"/>
                </a:lnTo>
                <a:lnTo>
                  <a:pt x="357138" y="2897784"/>
                </a:lnTo>
                <a:cubicBezTo>
                  <a:pt x="352392" y="2881306"/>
                  <a:pt x="346534" y="2865009"/>
                  <a:pt x="341533" y="2848792"/>
                </a:cubicBezTo>
                <a:close/>
                <a:moveTo>
                  <a:pt x="296001" y="2745351"/>
                </a:moveTo>
                <a:lnTo>
                  <a:pt x="289670" y="2770757"/>
                </a:lnTo>
                <a:lnTo>
                  <a:pt x="290080" y="2778005"/>
                </a:lnTo>
                <a:lnTo>
                  <a:pt x="289301" y="2782304"/>
                </a:lnTo>
                <a:lnTo>
                  <a:pt x="290501" y="2785439"/>
                </a:lnTo>
                <a:lnTo>
                  <a:pt x="290929" y="2793022"/>
                </a:lnTo>
                <a:lnTo>
                  <a:pt x="300579" y="2811779"/>
                </a:lnTo>
                <a:lnTo>
                  <a:pt x="300582" y="2811786"/>
                </a:lnTo>
                <a:lnTo>
                  <a:pt x="300583" y="2811786"/>
                </a:lnTo>
                <a:lnTo>
                  <a:pt x="300579" y="2811779"/>
                </a:lnTo>
                <a:lnTo>
                  <a:pt x="290501" y="2785439"/>
                </a:lnTo>
                <a:lnTo>
                  <a:pt x="290080" y="2778005"/>
                </a:lnTo>
                <a:close/>
                <a:moveTo>
                  <a:pt x="817328" y="1508457"/>
                </a:moveTo>
                <a:lnTo>
                  <a:pt x="845421" y="1596212"/>
                </a:lnTo>
                <a:cubicBezTo>
                  <a:pt x="847898" y="1604977"/>
                  <a:pt x="846373" y="1615835"/>
                  <a:pt x="843517" y="1624979"/>
                </a:cubicBezTo>
                <a:cubicBezTo>
                  <a:pt x="833801" y="1656222"/>
                  <a:pt x="809415" y="1676035"/>
                  <a:pt x="786935" y="1697752"/>
                </a:cubicBezTo>
                <a:cubicBezTo>
                  <a:pt x="777029" y="1707278"/>
                  <a:pt x="769981" y="1720422"/>
                  <a:pt x="764267" y="1733187"/>
                </a:cubicBezTo>
                <a:cubicBezTo>
                  <a:pt x="749595" y="1766334"/>
                  <a:pt x="736452" y="1800245"/>
                  <a:pt x="722546" y="1833774"/>
                </a:cubicBezTo>
                <a:cubicBezTo>
                  <a:pt x="721212" y="1837012"/>
                  <a:pt x="717783" y="1839678"/>
                  <a:pt x="714925" y="1842157"/>
                </a:cubicBezTo>
                <a:cubicBezTo>
                  <a:pt x="684824" y="1866921"/>
                  <a:pt x="654535" y="1891496"/>
                  <a:pt x="624434" y="1916453"/>
                </a:cubicBezTo>
                <a:cubicBezTo>
                  <a:pt x="618720" y="1921215"/>
                  <a:pt x="614528" y="1928075"/>
                  <a:pt x="609004" y="1933218"/>
                </a:cubicBezTo>
                <a:cubicBezTo>
                  <a:pt x="601384" y="1940458"/>
                  <a:pt x="594143" y="1949602"/>
                  <a:pt x="584999" y="1953412"/>
                </a:cubicBezTo>
                <a:cubicBezTo>
                  <a:pt x="556234" y="1965223"/>
                  <a:pt x="543850" y="1987893"/>
                  <a:pt x="538516" y="2016468"/>
                </a:cubicBezTo>
                <a:cubicBezTo>
                  <a:pt x="533563" y="2042569"/>
                  <a:pt x="529371" y="2068668"/>
                  <a:pt x="523657" y="2094577"/>
                </a:cubicBezTo>
                <a:cubicBezTo>
                  <a:pt x="516799" y="2126200"/>
                  <a:pt x="509369" y="2157635"/>
                  <a:pt x="500986" y="2188878"/>
                </a:cubicBezTo>
                <a:cubicBezTo>
                  <a:pt x="497366" y="2202403"/>
                  <a:pt x="493176" y="2216691"/>
                  <a:pt x="485746" y="2228313"/>
                </a:cubicBezTo>
                <a:cubicBezTo>
                  <a:pt x="465171" y="2260889"/>
                  <a:pt x="451265" y="2295752"/>
                  <a:pt x="456789" y="2334043"/>
                </a:cubicBezTo>
                <a:cubicBezTo>
                  <a:pt x="461171" y="2364714"/>
                  <a:pt x="449931" y="2390433"/>
                  <a:pt x="432404" y="2409484"/>
                </a:cubicBezTo>
                <a:cubicBezTo>
                  <a:pt x="424451" y="2418153"/>
                  <a:pt x="418938" y="2426976"/>
                  <a:pt x="415303" y="2435912"/>
                </a:cubicBezTo>
                <a:lnTo>
                  <a:pt x="415303" y="2435912"/>
                </a:lnTo>
                <a:lnTo>
                  <a:pt x="415303" y="2435912"/>
                </a:lnTo>
                <a:lnTo>
                  <a:pt x="414227" y="2440915"/>
                </a:lnTo>
                <a:lnTo>
                  <a:pt x="409472" y="2463016"/>
                </a:lnTo>
                <a:lnTo>
                  <a:pt x="409472" y="2463017"/>
                </a:lnTo>
                <a:lnTo>
                  <a:pt x="411535" y="2490550"/>
                </a:lnTo>
                <a:lnTo>
                  <a:pt x="418115" y="2518261"/>
                </a:lnTo>
                <a:lnTo>
                  <a:pt x="418115" y="2518264"/>
                </a:lnTo>
                <a:lnTo>
                  <a:pt x="421759" y="2545006"/>
                </a:lnTo>
                <a:lnTo>
                  <a:pt x="417545" y="2571033"/>
                </a:lnTo>
                <a:cubicBezTo>
                  <a:pt x="405543" y="2612944"/>
                  <a:pt x="372966" y="2640949"/>
                  <a:pt x="344391" y="2668000"/>
                </a:cubicBezTo>
                <a:cubicBezTo>
                  <a:pt x="320006" y="2691053"/>
                  <a:pt x="306290" y="2716962"/>
                  <a:pt x="296001" y="2745347"/>
                </a:cubicBezTo>
                <a:lnTo>
                  <a:pt x="296001" y="2745348"/>
                </a:lnTo>
                <a:cubicBezTo>
                  <a:pt x="306290" y="2716963"/>
                  <a:pt x="320006" y="2691054"/>
                  <a:pt x="344391" y="2668001"/>
                </a:cubicBezTo>
                <a:cubicBezTo>
                  <a:pt x="372966" y="2640950"/>
                  <a:pt x="405543" y="2612945"/>
                  <a:pt x="417545" y="2571034"/>
                </a:cubicBezTo>
                <a:cubicBezTo>
                  <a:pt x="420117" y="2561985"/>
                  <a:pt x="421593" y="2553555"/>
                  <a:pt x="421760" y="2545006"/>
                </a:cubicBezTo>
                <a:lnTo>
                  <a:pt x="421759" y="2545006"/>
                </a:lnTo>
                <a:lnTo>
                  <a:pt x="421760" y="2545005"/>
                </a:lnTo>
                <a:cubicBezTo>
                  <a:pt x="421926" y="2536456"/>
                  <a:pt x="420783" y="2527789"/>
                  <a:pt x="418115" y="2518263"/>
                </a:cubicBezTo>
                <a:lnTo>
                  <a:pt x="418115" y="2518261"/>
                </a:lnTo>
                <a:lnTo>
                  <a:pt x="409472" y="2463017"/>
                </a:lnTo>
                <a:lnTo>
                  <a:pt x="414227" y="2440915"/>
                </a:lnTo>
                <a:lnTo>
                  <a:pt x="415303" y="2435912"/>
                </a:lnTo>
                <a:lnTo>
                  <a:pt x="432404" y="2409485"/>
                </a:lnTo>
                <a:cubicBezTo>
                  <a:pt x="449931" y="2390434"/>
                  <a:pt x="461171" y="2364715"/>
                  <a:pt x="456789" y="2334044"/>
                </a:cubicBezTo>
                <a:cubicBezTo>
                  <a:pt x="451265" y="2295753"/>
                  <a:pt x="465171" y="2260890"/>
                  <a:pt x="485746" y="2228314"/>
                </a:cubicBezTo>
                <a:cubicBezTo>
                  <a:pt x="493176" y="2216692"/>
                  <a:pt x="497366" y="2202404"/>
                  <a:pt x="500986" y="2188879"/>
                </a:cubicBezTo>
                <a:cubicBezTo>
                  <a:pt x="509369" y="2157636"/>
                  <a:pt x="516799" y="2126201"/>
                  <a:pt x="523657" y="2094578"/>
                </a:cubicBezTo>
                <a:cubicBezTo>
                  <a:pt x="529371" y="2068669"/>
                  <a:pt x="533563" y="2042570"/>
                  <a:pt x="538516" y="2016469"/>
                </a:cubicBezTo>
                <a:cubicBezTo>
                  <a:pt x="543850" y="1987894"/>
                  <a:pt x="556234" y="1965224"/>
                  <a:pt x="584999" y="1953413"/>
                </a:cubicBezTo>
                <a:cubicBezTo>
                  <a:pt x="594143" y="1949603"/>
                  <a:pt x="601384" y="1940459"/>
                  <a:pt x="609004" y="1933219"/>
                </a:cubicBezTo>
                <a:cubicBezTo>
                  <a:pt x="614528" y="1928076"/>
                  <a:pt x="618720" y="1921216"/>
                  <a:pt x="624434" y="1916454"/>
                </a:cubicBezTo>
                <a:cubicBezTo>
                  <a:pt x="654535" y="1891497"/>
                  <a:pt x="684824" y="1866922"/>
                  <a:pt x="714925" y="1842158"/>
                </a:cubicBezTo>
                <a:cubicBezTo>
                  <a:pt x="717783" y="1839679"/>
                  <a:pt x="721212" y="1837013"/>
                  <a:pt x="722546" y="1833775"/>
                </a:cubicBezTo>
                <a:cubicBezTo>
                  <a:pt x="736452" y="1800246"/>
                  <a:pt x="749596" y="1766335"/>
                  <a:pt x="764267" y="1733188"/>
                </a:cubicBezTo>
                <a:cubicBezTo>
                  <a:pt x="769981" y="1720423"/>
                  <a:pt x="777029" y="1707279"/>
                  <a:pt x="786936" y="1697753"/>
                </a:cubicBezTo>
                <a:cubicBezTo>
                  <a:pt x="809416" y="1676036"/>
                  <a:pt x="833801" y="1656223"/>
                  <a:pt x="843517" y="1624980"/>
                </a:cubicBezTo>
                <a:cubicBezTo>
                  <a:pt x="846374" y="1615836"/>
                  <a:pt x="847899" y="1604978"/>
                  <a:pt x="845422" y="1596213"/>
                </a:cubicBezTo>
                <a:close/>
                <a:moveTo>
                  <a:pt x="798723" y="1459072"/>
                </a:moveTo>
                <a:lnTo>
                  <a:pt x="807941" y="1481571"/>
                </a:lnTo>
                <a:lnTo>
                  <a:pt x="798724" y="1459073"/>
                </a:lnTo>
                <a:close/>
                <a:moveTo>
                  <a:pt x="779530" y="1268757"/>
                </a:moveTo>
                <a:lnTo>
                  <a:pt x="774363" y="1286068"/>
                </a:lnTo>
                <a:cubicBezTo>
                  <a:pt x="759789" y="1306929"/>
                  <a:pt x="753550" y="1328551"/>
                  <a:pt x="752025" y="1350626"/>
                </a:cubicBezTo>
                <a:lnTo>
                  <a:pt x="757620" y="1413839"/>
                </a:lnTo>
                <a:lnTo>
                  <a:pt x="752026" y="1350627"/>
                </a:lnTo>
                <a:cubicBezTo>
                  <a:pt x="753550" y="1328552"/>
                  <a:pt x="759790" y="1306929"/>
                  <a:pt x="774363" y="1286069"/>
                </a:cubicBezTo>
                <a:cubicBezTo>
                  <a:pt x="777506" y="1281688"/>
                  <a:pt x="779078" y="1275401"/>
                  <a:pt x="779530" y="1268757"/>
                </a:cubicBezTo>
                <a:close/>
                <a:moveTo>
                  <a:pt x="837801" y="773034"/>
                </a:moveTo>
                <a:lnTo>
                  <a:pt x="829801" y="854378"/>
                </a:lnTo>
                <a:cubicBezTo>
                  <a:pt x="827515" y="878955"/>
                  <a:pt x="826753" y="903721"/>
                  <a:pt x="798747" y="915342"/>
                </a:cubicBezTo>
                <a:cubicBezTo>
                  <a:pt x="794365" y="917058"/>
                  <a:pt x="791127" y="922772"/>
                  <a:pt x="788269" y="927154"/>
                </a:cubicBezTo>
                <a:cubicBezTo>
                  <a:pt x="744261" y="994784"/>
                  <a:pt x="745405" y="1030979"/>
                  <a:pt x="791889" y="1097086"/>
                </a:cubicBezTo>
                <a:cubicBezTo>
                  <a:pt x="796651" y="1103944"/>
                  <a:pt x="800081" y="1118612"/>
                  <a:pt x="796271" y="1123184"/>
                </a:cubicBezTo>
                <a:cubicBezTo>
                  <a:pt x="780459" y="1142616"/>
                  <a:pt x="773411" y="1162953"/>
                  <a:pt x="771553" y="1184028"/>
                </a:cubicBezTo>
                <a:cubicBezTo>
                  <a:pt x="773411" y="1162953"/>
                  <a:pt x="780460" y="1142617"/>
                  <a:pt x="796272" y="1123185"/>
                </a:cubicBezTo>
                <a:cubicBezTo>
                  <a:pt x="800082" y="1118613"/>
                  <a:pt x="796652" y="1103945"/>
                  <a:pt x="791890" y="1097087"/>
                </a:cubicBezTo>
                <a:cubicBezTo>
                  <a:pt x="745406" y="1030980"/>
                  <a:pt x="744262" y="994785"/>
                  <a:pt x="788270" y="927155"/>
                </a:cubicBezTo>
                <a:cubicBezTo>
                  <a:pt x="791128" y="922773"/>
                  <a:pt x="794366" y="917059"/>
                  <a:pt x="798748" y="915343"/>
                </a:cubicBezTo>
                <a:cubicBezTo>
                  <a:pt x="826753" y="903722"/>
                  <a:pt x="827515" y="878956"/>
                  <a:pt x="829801" y="854379"/>
                </a:cubicBezTo>
                <a:cubicBezTo>
                  <a:pt x="832277" y="827329"/>
                  <a:pt x="835515" y="800276"/>
                  <a:pt x="837801" y="773035"/>
                </a:cubicBezTo>
                <a:close/>
                <a:moveTo>
                  <a:pt x="782400" y="517850"/>
                </a:moveTo>
                <a:lnTo>
                  <a:pt x="791317" y="556046"/>
                </a:lnTo>
                <a:cubicBezTo>
                  <a:pt x="793413" y="564047"/>
                  <a:pt x="798937" y="572621"/>
                  <a:pt x="797795" y="580049"/>
                </a:cubicBezTo>
                <a:cubicBezTo>
                  <a:pt x="794461" y="601577"/>
                  <a:pt x="796890" y="622200"/>
                  <a:pt x="801176" y="642536"/>
                </a:cubicBezTo>
                <a:lnTo>
                  <a:pt x="813700" y="694927"/>
                </a:lnTo>
                <a:lnTo>
                  <a:pt x="801177" y="642537"/>
                </a:lnTo>
                <a:cubicBezTo>
                  <a:pt x="796891" y="622200"/>
                  <a:pt x="794462" y="601578"/>
                  <a:pt x="797796" y="580050"/>
                </a:cubicBezTo>
                <a:cubicBezTo>
                  <a:pt x="798938" y="572622"/>
                  <a:pt x="793414" y="564048"/>
                  <a:pt x="791318" y="556047"/>
                </a:cubicBezTo>
                <a:close/>
                <a:moveTo>
                  <a:pt x="783887" y="313532"/>
                </a:moveTo>
                <a:lnTo>
                  <a:pt x="786245" y="324057"/>
                </a:lnTo>
                <a:cubicBezTo>
                  <a:pt x="786031" y="328963"/>
                  <a:pt x="785126" y="334583"/>
                  <a:pt x="784459" y="338869"/>
                </a:cubicBezTo>
                <a:lnTo>
                  <a:pt x="784454" y="338897"/>
                </a:lnTo>
                <a:lnTo>
                  <a:pt x="778363" y="367327"/>
                </a:lnTo>
                <a:lnTo>
                  <a:pt x="774553" y="395639"/>
                </a:lnTo>
                <a:lnTo>
                  <a:pt x="784454" y="338897"/>
                </a:lnTo>
                <a:lnTo>
                  <a:pt x="784460" y="338870"/>
                </a:lnTo>
                <a:cubicBezTo>
                  <a:pt x="785794" y="330298"/>
                  <a:pt x="788080" y="316389"/>
                  <a:pt x="783888" y="313533"/>
                </a:cubicBezTo>
                <a:close/>
                <a:moveTo>
                  <a:pt x="761560" y="281567"/>
                </a:moveTo>
                <a:lnTo>
                  <a:pt x="766454" y="295414"/>
                </a:lnTo>
                <a:lnTo>
                  <a:pt x="766455" y="295414"/>
                </a:lnTo>
                <a:close/>
                <a:moveTo>
                  <a:pt x="774880" y="24485"/>
                </a:moveTo>
                <a:lnTo>
                  <a:pt x="777142" y="74128"/>
                </a:lnTo>
                <a:cubicBezTo>
                  <a:pt x="775758" y="100173"/>
                  <a:pt x="771253" y="125875"/>
                  <a:pt x="767023" y="151568"/>
                </a:cubicBezTo>
                <a:lnTo>
                  <a:pt x="766824" y="153387"/>
                </a:lnTo>
                <a:lnTo>
                  <a:pt x="763010" y="177270"/>
                </a:lnTo>
                <a:lnTo>
                  <a:pt x="758551" y="228943"/>
                </a:lnTo>
                <a:lnTo>
                  <a:pt x="766824" y="153387"/>
                </a:lnTo>
                <a:lnTo>
                  <a:pt x="771220" y="125860"/>
                </a:lnTo>
                <a:cubicBezTo>
                  <a:pt x="773910" y="108702"/>
                  <a:pt x="776220" y="91491"/>
                  <a:pt x="777143" y="74128"/>
                </a:cubicBezTo>
                <a:close/>
                <a:moveTo>
                  <a:pt x="313354" y="0"/>
                </a:moveTo>
                <a:lnTo>
                  <a:pt x="777461" y="0"/>
                </a:lnTo>
                <a:lnTo>
                  <a:pt x="774743" y="21485"/>
                </a:lnTo>
                <a:lnTo>
                  <a:pt x="777461" y="0"/>
                </a:lnTo>
                <a:lnTo>
                  <a:pt x="4543952" y="1"/>
                </a:lnTo>
                <a:lnTo>
                  <a:pt x="4543952" y="6858000"/>
                </a:lnTo>
                <a:lnTo>
                  <a:pt x="284400" y="6858000"/>
                </a:lnTo>
                <a:lnTo>
                  <a:pt x="112147" y="6858000"/>
                </a:lnTo>
                <a:lnTo>
                  <a:pt x="102447" y="6815515"/>
                </a:lnTo>
                <a:cubicBezTo>
                  <a:pt x="96923" y="6793034"/>
                  <a:pt x="87016" y="6771318"/>
                  <a:pt x="83396" y="6748457"/>
                </a:cubicBezTo>
                <a:cubicBezTo>
                  <a:pt x="74824" y="6694163"/>
                  <a:pt x="68728" y="6639487"/>
                  <a:pt x="61870" y="6584811"/>
                </a:cubicBezTo>
                <a:cubicBezTo>
                  <a:pt x="54821" y="6528423"/>
                  <a:pt x="47391" y="6472224"/>
                  <a:pt x="41105" y="6415832"/>
                </a:cubicBezTo>
                <a:cubicBezTo>
                  <a:pt x="37865" y="6384971"/>
                  <a:pt x="37295" y="6353918"/>
                  <a:pt x="34247" y="6323057"/>
                </a:cubicBezTo>
                <a:cubicBezTo>
                  <a:pt x="31579" y="6296004"/>
                  <a:pt x="26626" y="6269143"/>
                  <a:pt x="23386" y="6242092"/>
                </a:cubicBezTo>
                <a:cubicBezTo>
                  <a:pt x="20720" y="6218659"/>
                  <a:pt x="19196" y="6195036"/>
                  <a:pt x="16528" y="6171604"/>
                </a:cubicBezTo>
                <a:cubicBezTo>
                  <a:pt x="12148" y="6134074"/>
                  <a:pt x="7194" y="6096735"/>
                  <a:pt x="2622" y="6059396"/>
                </a:cubicBezTo>
                <a:lnTo>
                  <a:pt x="0" y="6041768"/>
                </a:lnTo>
                <a:lnTo>
                  <a:pt x="0" y="6000936"/>
                </a:lnTo>
                <a:lnTo>
                  <a:pt x="3670" y="5957594"/>
                </a:lnTo>
                <a:lnTo>
                  <a:pt x="0" y="5912510"/>
                </a:lnTo>
                <a:lnTo>
                  <a:pt x="0" y="5886400"/>
                </a:lnTo>
                <a:lnTo>
                  <a:pt x="1098" y="5864317"/>
                </a:lnTo>
                <a:cubicBezTo>
                  <a:pt x="7576" y="5839360"/>
                  <a:pt x="16720" y="5815168"/>
                  <a:pt x="24720" y="5790591"/>
                </a:cubicBezTo>
                <a:cubicBezTo>
                  <a:pt x="25672" y="5787923"/>
                  <a:pt x="25864" y="5784685"/>
                  <a:pt x="26434" y="5781829"/>
                </a:cubicBezTo>
                <a:cubicBezTo>
                  <a:pt x="29675" y="5765634"/>
                  <a:pt x="32913" y="5749633"/>
                  <a:pt x="35771" y="5733439"/>
                </a:cubicBezTo>
                <a:cubicBezTo>
                  <a:pt x="37295" y="5724677"/>
                  <a:pt x="37485" y="5715722"/>
                  <a:pt x="38819" y="5706958"/>
                </a:cubicBezTo>
                <a:cubicBezTo>
                  <a:pt x="44153" y="5673049"/>
                  <a:pt x="35199" y="5635710"/>
                  <a:pt x="58250" y="5606371"/>
                </a:cubicBezTo>
                <a:cubicBezTo>
                  <a:pt x="73110" y="5587320"/>
                  <a:pt x="69680" y="5568841"/>
                  <a:pt x="67394" y="5548459"/>
                </a:cubicBezTo>
                <a:cubicBezTo>
                  <a:pt x="65680" y="5533026"/>
                  <a:pt x="66252" y="5517214"/>
                  <a:pt x="66060" y="5501593"/>
                </a:cubicBezTo>
                <a:cubicBezTo>
                  <a:pt x="65490" y="5474160"/>
                  <a:pt x="65298" y="5446727"/>
                  <a:pt x="64346" y="5419294"/>
                </a:cubicBezTo>
                <a:cubicBezTo>
                  <a:pt x="63966" y="5410530"/>
                  <a:pt x="59202" y="5401578"/>
                  <a:pt x="59964" y="5393004"/>
                </a:cubicBezTo>
                <a:cubicBezTo>
                  <a:pt x="63584" y="5353378"/>
                  <a:pt x="69300" y="5313753"/>
                  <a:pt x="72538" y="5274128"/>
                </a:cubicBezTo>
                <a:cubicBezTo>
                  <a:pt x="74442" y="5251649"/>
                  <a:pt x="70824" y="5228596"/>
                  <a:pt x="73490" y="5206307"/>
                </a:cubicBezTo>
                <a:cubicBezTo>
                  <a:pt x="76538" y="5180590"/>
                  <a:pt x="84348" y="5155444"/>
                  <a:pt x="89113" y="5129915"/>
                </a:cubicBezTo>
                <a:cubicBezTo>
                  <a:pt x="90445" y="5122866"/>
                  <a:pt x="88731" y="5115056"/>
                  <a:pt x="88351" y="5107626"/>
                </a:cubicBezTo>
                <a:cubicBezTo>
                  <a:pt x="87968" y="5099244"/>
                  <a:pt x="87206" y="5091051"/>
                  <a:pt x="87016" y="5082669"/>
                </a:cubicBezTo>
                <a:cubicBezTo>
                  <a:pt x="86634" y="5057140"/>
                  <a:pt x="87206" y="5031613"/>
                  <a:pt x="85872" y="5006085"/>
                </a:cubicBezTo>
                <a:cubicBezTo>
                  <a:pt x="85110" y="4990464"/>
                  <a:pt x="77300" y="4974081"/>
                  <a:pt x="80158" y="4959601"/>
                </a:cubicBezTo>
                <a:cubicBezTo>
                  <a:pt x="85682" y="4930074"/>
                  <a:pt x="73300" y="4900545"/>
                  <a:pt x="83586" y="4871018"/>
                </a:cubicBezTo>
                <a:cubicBezTo>
                  <a:pt x="86634" y="4861872"/>
                  <a:pt x="79014" y="4849299"/>
                  <a:pt x="78634" y="4838249"/>
                </a:cubicBezTo>
                <a:cubicBezTo>
                  <a:pt x="77682" y="4810626"/>
                  <a:pt x="77872" y="4783003"/>
                  <a:pt x="78062" y="4755380"/>
                </a:cubicBezTo>
                <a:cubicBezTo>
                  <a:pt x="78252" y="4730613"/>
                  <a:pt x="75586" y="4704894"/>
                  <a:pt x="80920" y="4681082"/>
                </a:cubicBezTo>
                <a:cubicBezTo>
                  <a:pt x="86634" y="4656125"/>
                  <a:pt x="85872" y="4633646"/>
                  <a:pt x="79396" y="4609451"/>
                </a:cubicBezTo>
                <a:cubicBezTo>
                  <a:pt x="75014" y="4592877"/>
                  <a:pt x="74442" y="4575350"/>
                  <a:pt x="73110" y="4558206"/>
                </a:cubicBezTo>
                <a:cubicBezTo>
                  <a:pt x="71586" y="4539727"/>
                  <a:pt x="75586" y="4519342"/>
                  <a:pt x="69300" y="4502578"/>
                </a:cubicBezTo>
                <a:cubicBezTo>
                  <a:pt x="50629" y="4452664"/>
                  <a:pt x="46629" y="4401418"/>
                  <a:pt x="46629" y="4349221"/>
                </a:cubicBezTo>
                <a:cubicBezTo>
                  <a:pt x="46629" y="4339694"/>
                  <a:pt x="49295" y="4329978"/>
                  <a:pt x="52153" y="4320836"/>
                </a:cubicBezTo>
                <a:cubicBezTo>
                  <a:pt x="69300" y="4267492"/>
                  <a:pt x="67776" y="4213960"/>
                  <a:pt x="57297" y="4159666"/>
                </a:cubicBezTo>
                <a:cubicBezTo>
                  <a:pt x="55011" y="4148426"/>
                  <a:pt x="54629" y="4135853"/>
                  <a:pt x="56915" y="4124613"/>
                </a:cubicBezTo>
                <a:cubicBezTo>
                  <a:pt x="63584" y="4092988"/>
                  <a:pt x="74634" y="4062317"/>
                  <a:pt x="79396" y="4030502"/>
                </a:cubicBezTo>
                <a:cubicBezTo>
                  <a:pt x="87206" y="3977924"/>
                  <a:pt x="60918" y="3932393"/>
                  <a:pt x="43771" y="3885337"/>
                </a:cubicBezTo>
                <a:cubicBezTo>
                  <a:pt x="31627" y="3851760"/>
                  <a:pt x="8016" y="3821934"/>
                  <a:pt x="426" y="3786776"/>
                </a:cubicBezTo>
                <a:lnTo>
                  <a:pt x="0" y="3773896"/>
                </a:lnTo>
                <a:lnTo>
                  <a:pt x="0" y="3393881"/>
                </a:lnTo>
                <a:lnTo>
                  <a:pt x="11838" y="3359515"/>
                </a:lnTo>
                <a:cubicBezTo>
                  <a:pt x="14434" y="3346204"/>
                  <a:pt x="14910" y="3332773"/>
                  <a:pt x="12910" y="3318770"/>
                </a:cubicBezTo>
                <a:cubicBezTo>
                  <a:pt x="12243" y="3314103"/>
                  <a:pt x="9909" y="3308769"/>
                  <a:pt x="6718" y="3304078"/>
                </a:cubicBezTo>
                <a:lnTo>
                  <a:pt x="0" y="3297656"/>
                </a:lnTo>
                <a:lnTo>
                  <a:pt x="0" y="3207866"/>
                </a:lnTo>
                <a:lnTo>
                  <a:pt x="15553" y="3186770"/>
                </a:lnTo>
                <a:cubicBezTo>
                  <a:pt x="28483" y="3162328"/>
                  <a:pt x="30484" y="3134646"/>
                  <a:pt x="36341" y="3107499"/>
                </a:cubicBezTo>
                <a:cubicBezTo>
                  <a:pt x="41105" y="3085402"/>
                  <a:pt x="41295" y="3064826"/>
                  <a:pt x="38057" y="3042727"/>
                </a:cubicBezTo>
                <a:cubicBezTo>
                  <a:pt x="30817" y="2994721"/>
                  <a:pt x="41105" y="2948046"/>
                  <a:pt x="54249" y="2901942"/>
                </a:cubicBezTo>
                <a:cubicBezTo>
                  <a:pt x="63012" y="2871461"/>
                  <a:pt x="68346" y="2840218"/>
                  <a:pt x="77300" y="2809929"/>
                </a:cubicBezTo>
                <a:cubicBezTo>
                  <a:pt x="84158" y="2787258"/>
                  <a:pt x="92351" y="2764589"/>
                  <a:pt x="103399" y="2743825"/>
                </a:cubicBezTo>
                <a:cubicBezTo>
                  <a:pt x="119594" y="2713722"/>
                  <a:pt x="143978" y="2687435"/>
                  <a:pt x="137500" y="2649142"/>
                </a:cubicBezTo>
                <a:cubicBezTo>
                  <a:pt x="131786" y="2615420"/>
                  <a:pt x="143786" y="2584941"/>
                  <a:pt x="155217" y="2554078"/>
                </a:cubicBezTo>
                <a:cubicBezTo>
                  <a:pt x="163599" y="2531408"/>
                  <a:pt x="172173" y="2508741"/>
                  <a:pt x="177507" y="2485306"/>
                </a:cubicBezTo>
                <a:cubicBezTo>
                  <a:pt x="183794" y="2457491"/>
                  <a:pt x="181126" y="2426058"/>
                  <a:pt x="192748" y="2401291"/>
                </a:cubicBezTo>
                <a:cubicBezTo>
                  <a:pt x="204940" y="2375382"/>
                  <a:pt x="196748" y="2353858"/>
                  <a:pt x="193318" y="2330805"/>
                </a:cubicBezTo>
                <a:cubicBezTo>
                  <a:pt x="187984" y="2294038"/>
                  <a:pt x="178077" y="2257458"/>
                  <a:pt x="190652" y="2220311"/>
                </a:cubicBezTo>
                <a:cubicBezTo>
                  <a:pt x="205892" y="2175162"/>
                  <a:pt x="222275" y="2130392"/>
                  <a:pt x="236753" y="2085053"/>
                </a:cubicBezTo>
                <a:cubicBezTo>
                  <a:pt x="242280" y="2067524"/>
                  <a:pt x="244566" y="2048667"/>
                  <a:pt x="247042" y="2030377"/>
                </a:cubicBezTo>
                <a:cubicBezTo>
                  <a:pt x="249138" y="2013042"/>
                  <a:pt x="243804" y="1992278"/>
                  <a:pt x="251804" y="1978939"/>
                </a:cubicBezTo>
                <a:cubicBezTo>
                  <a:pt x="272379" y="1944648"/>
                  <a:pt x="282475" y="1909407"/>
                  <a:pt x="282475" y="1869779"/>
                </a:cubicBezTo>
                <a:cubicBezTo>
                  <a:pt x="282475" y="1854919"/>
                  <a:pt x="291049" y="1840440"/>
                  <a:pt x="292573" y="1825392"/>
                </a:cubicBezTo>
                <a:cubicBezTo>
                  <a:pt x="294477" y="1804815"/>
                  <a:pt x="299622" y="1781193"/>
                  <a:pt x="292381" y="1763286"/>
                </a:cubicBezTo>
                <a:cubicBezTo>
                  <a:pt x="275237" y="1721184"/>
                  <a:pt x="289525" y="1687085"/>
                  <a:pt x="306480" y="1650316"/>
                </a:cubicBezTo>
                <a:cubicBezTo>
                  <a:pt x="323244" y="1614119"/>
                  <a:pt x="336579" y="1576018"/>
                  <a:pt x="347629" y="1537536"/>
                </a:cubicBezTo>
                <a:cubicBezTo>
                  <a:pt x="351629" y="1523058"/>
                  <a:pt x="344961" y="1505723"/>
                  <a:pt x="343629" y="1489719"/>
                </a:cubicBezTo>
                <a:cubicBezTo>
                  <a:pt x="343247" y="1484003"/>
                  <a:pt x="342675" y="1477716"/>
                  <a:pt x="344581" y="1472574"/>
                </a:cubicBezTo>
                <a:cubicBezTo>
                  <a:pt x="362870" y="1422853"/>
                  <a:pt x="376776" y="1372367"/>
                  <a:pt x="367252" y="1318455"/>
                </a:cubicBezTo>
                <a:cubicBezTo>
                  <a:pt x="366298" y="1313503"/>
                  <a:pt x="368394" y="1307977"/>
                  <a:pt x="369728" y="1303023"/>
                </a:cubicBezTo>
                <a:cubicBezTo>
                  <a:pt x="376586" y="1278828"/>
                  <a:pt x="387444" y="1255205"/>
                  <a:pt x="389921" y="1230632"/>
                </a:cubicBezTo>
                <a:cubicBezTo>
                  <a:pt x="396017" y="1170050"/>
                  <a:pt x="398495" y="1109090"/>
                  <a:pt x="402495" y="1048124"/>
                </a:cubicBezTo>
                <a:cubicBezTo>
                  <a:pt x="402685" y="1044314"/>
                  <a:pt x="402685" y="1040314"/>
                  <a:pt x="404019" y="1036886"/>
                </a:cubicBezTo>
                <a:cubicBezTo>
                  <a:pt x="412211" y="1014405"/>
                  <a:pt x="409543" y="994784"/>
                  <a:pt x="393923" y="975732"/>
                </a:cubicBezTo>
                <a:cubicBezTo>
                  <a:pt x="387064" y="967349"/>
                  <a:pt x="383444" y="955919"/>
                  <a:pt x="379634" y="945443"/>
                </a:cubicBezTo>
                <a:cubicBezTo>
                  <a:pt x="373918" y="930010"/>
                  <a:pt x="368394" y="914199"/>
                  <a:pt x="364774" y="898197"/>
                </a:cubicBezTo>
                <a:cubicBezTo>
                  <a:pt x="361346" y="882383"/>
                  <a:pt x="356583" y="865429"/>
                  <a:pt x="359250" y="850188"/>
                </a:cubicBezTo>
                <a:cubicBezTo>
                  <a:pt x="364012" y="822755"/>
                  <a:pt x="374680" y="796654"/>
                  <a:pt x="381730" y="769604"/>
                </a:cubicBezTo>
                <a:cubicBezTo>
                  <a:pt x="384206" y="760269"/>
                  <a:pt x="383824" y="749981"/>
                  <a:pt x="384016" y="740267"/>
                </a:cubicBezTo>
                <a:cubicBezTo>
                  <a:pt x="384586" y="717976"/>
                  <a:pt x="379062" y="695115"/>
                  <a:pt x="394875" y="674922"/>
                </a:cubicBezTo>
                <a:cubicBezTo>
                  <a:pt x="409733" y="656254"/>
                  <a:pt x="405353" y="637391"/>
                  <a:pt x="394113" y="617771"/>
                </a:cubicBezTo>
                <a:cubicBezTo>
                  <a:pt x="386110" y="603672"/>
                  <a:pt x="379824" y="587671"/>
                  <a:pt x="376776" y="571859"/>
                </a:cubicBezTo>
                <a:cubicBezTo>
                  <a:pt x="372586" y="550140"/>
                  <a:pt x="370870" y="528614"/>
                  <a:pt x="373348" y="505181"/>
                </a:cubicBezTo>
                <a:cubicBezTo>
                  <a:pt x="375062" y="488606"/>
                  <a:pt x="375824" y="475080"/>
                  <a:pt x="385920" y="462125"/>
                </a:cubicBezTo>
                <a:cubicBezTo>
                  <a:pt x="387444" y="460031"/>
                  <a:pt x="387826" y="456221"/>
                  <a:pt x="387634" y="453363"/>
                </a:cubicBezTo>
                <a:cubicBezTo>
                  <a:pt x="384396" y="415834"/>
                  <a:pt x="386110" y="378685"/>
                  <a:pt x="388399" y="340773"/>
                </a:cubicBezTo>
                <a:cubicBezTo>
                  <a:pt x="391445" y="292578"/>
                  <a:pt x="382492" y="241900"/>
                  <a:pt x="350487" y="200181"/>
                </a:cubicBezTo>
                <a:cubicBezTo>
                  <a:pt x="345723" y="194084"/>
                  <a:pt x="343629" y="184940"/>
                  <a:pt x="342485" y="176938"/>
                </a:cubicBezTo>
                <a:cubicBezTo>
                  <a:pt x="337533" y="139218"/>
                  <a:pt x="334103" y="101307"/>
                  <a:pt x="328579" y="63586"/>
                </a:cubicBezTo>
                <a:cubicBezTo>
                  <a:pt x="325530" y="43011"/>
                  <a:pt x="322862" y="21485"/>
                  <a:pt x="314480" y="2816"/>
                </a:cubicBezTo>
                <a:close/>
              </a:path>
            </a:pathLst>
          </a:custGeom>
          <a:solidFill>
            <a:schemeClr val="bg1">
              <a:alpha val="14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9F15C97-C578-44B1-A153-FAD8314114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620000" y="-1"/>
            <a:ext cx="874716" cy="6858001"/>
            <a:chOff x="7620000" y="-1"/>
            <a:chExt cx="874716" cy="6858001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7345C5AB-3960-434D-B3C8-076945B2DD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4628357" y="2991642"/>
              <a:ext cx="6858001" cy="874716"/>
            </a:xfrm>
            <a:custGeom>
              <a:avLst/>
              <a:gdLst>
                <a:gd name="connsiteX0" fmla="*/ 0 w 6858001"/>
                <a:gd name="connsiteY0" fmla="*/ 533314 h 874716"/>
                <a:gd name="connsiteX1" fmla="*/ 0 w 6858001"/>
                <a:gd name="connsiteY1" fmla="*/ 69206 h 874716"/>
                <a:gd name="connsiteX2" fmla="*/ 21486 w 6858001"/>
                <a:gd name="connsiteY2" fmla="*/ 71924 h 874716"/>
                <a:gd name="connsiteX3" fmla="*/ 228948 w 6858001"/>
                <a:gd name="connsiteY3" fmla="*/ 88116 h 874716"/>
                <a:gd name="connsiteX4" fmla="*/ 313533 w 6858001"/>
                <a:gd name="connsiteY4" fmla="*/ 62779 h 874716"/>
                <a:gd name="connsiteX5" fmla="*/ 338870 w 6858001"/>
                <a:gd name="connsiteY5" fmla="*/ 62207 h 874716"/>
                <a:gd name="connsiteX6" fmla="*/ 395640 w 6858001"/>
                <a:gd name="connsiteY6" fmla="*/ 72114 h 874716"/>
                <a:gd name="connsiteX7" fmla="*/ 512802 w 6858001"/>
                <a:gd name="connsiteY7" fmla="*/ 65446 h 874716"/>
                <a:gd name="connsiteX8" fmla="*/ 556047 w 6858001"/>
                <a:gd name="connsiteY8" fmla="*/ 55349 h 874716"/>
                <a:gd name="connsiteX9" fmla="*/ 580050 w 6858001"/>
                <a:gd name="connsiteY9" fmla="*/ 48871 h 874716"/>
                <a:gd name="connsiteX10" fmla="*/ 703308 w 6858001"/>
                <a:gd name="connsiteY10" fmla="*/ 30964 h 874716"/>
                <a:gd name="connsiteX11" fmla="*/ 758174 w 6858001"/>
                <a:gd name="connsiteY11" fmla="*/ 11724 h 874716"/>
                <a:gd name="connsiteX12" fmla="*/ 773035 w 6858001"/>
                <a:gd name="connsiteY12" fmla="*/ 8866 h 874716"/>
                <a:gd name="connsiteX13" fmla="*/ 854379 w 6858001"/>
                <a:gd name="connsiteY13" fmla="*/ 16866 h 874716"/>
                <a:gd name="connsiteX14" fmla="*/ 915343 w 6858001"/>
                <a:gd name="connsiteY14" fmla="*/ 47919 h 874716"/>
                <a:gd name="connsiteX15" fmla="*/ 927155 w 6858001"/>
                <a:gd name="connsiteY15" fmla="*/ 58397 h 874716"/>
                <a:gd name="connsiteX16" fmla="*/ 1097087 w 6858001"/>
                <a:gd name="connsiteY16" fmla="*/ 54777 h 874716"/>
                <a:gd name="connsiteX17" fmla="*/ 1123185 w 6858001"/>
                <a:gd name="connsiteY17" fmla="*/ 50395 h 874716"/>
                <a:gd name="connsiteX18" fmla="*/ 1249302 w 6858001"/>
                <a:gd name="connsiteY18" fmla="*/ 68684 h 874716"/>
                <a:gd name="connsiteX19" fmla="*/ 1286069 w 6858001"/>
                <a:gd name="connsiteY19" fmla="*/ 72304 h 874716"/>
                <a:gd name="connsiteX20" fmla="*/ 1417899 w 6858001"/>
                <a:gd name="connsiteY20" fmla="*/ 88688 h 874716"/>
                <a:gd name="connsiteX21" fmla="*/ 1436568 w 6858001"/>
                <a:gd name="connsiteY21" fmla="*/ 73448 h 874716"/>
                <a:gd name="connsiteX22" fmla="*/ 1490292 w 6858001"/>
                <a:gd name="connsiteY22" fmla="*/ 35154 h 874716"/>
                <a:gd name="connsiteX23" fmla="*/ 1596213 w 6858001"/>
                <a:gd name="connsiteY23" fmla="*/ 1245 h 874716"/>
                <a:gd name="connsiteX24" fmla="*/ 1624980 w 6858001"/>
                <a:gd name="connsiteY24" fmla="*/ 3150 h 874716"/>
                <a:gd name="connsiteX25" fmla="*/ 1697753 w 6858001"/>
                <a:gd name="connsiteY25" fmla="*/ 59731 h 874716"/>
                <a:gd name="connsiteX26" fmla="*/ 1733188 w 6858001"/>
                <a:gd name="connsiteY26" fmla="*/ 82400 h 874716"/>
                <a:gd name="connsiteX27" fmla="*/ 1833775 w 6858001"/>
                <a:gd name="connsiteY27" fmla="*/ 124121 h 874716"/>
                <a:gd name="connsiteX28" fmla="*/ 1842158 w 6858001"/>
                <a:gd name="connsiteY28" fmla="*/ 131742 h 874716"/>
                <a:gd name="connsiteX29" fmla="*/ 1916454 w 6858001"/>
                <a:gd name="connsiteY29" fmla="*/ 222233 h 874716"/>
                <a:gd name="connsiteX30" fmla="*/ 1933219 w 6858001"/>
                <a:gd name="connsiteY30" fmla="*/ 237663 h 874716"/>
                <a:gd name="connsiteX31" fmla="*/ 1953413 w 6858001"/>
                <a:gd name="connsiteY31" fmla="*/ 261668 h 874716"/>
                <a:gd name="connsiteX32" fmla="*/ 2016469 w 6858001"/>
                <a:gd name="connsiteY32" fmla="*/ 308151 h 874716"/>
                <a:gd name="connsiteX33" fmla="*/ 2094578 w 6858001"/>
                <a:gd name="connsiteY33" fmla="*/ 323010 h 874716"/>
                <a:gd name="connsiteX34" fmla="*/ 2188879 w 6858001"/>
                <a:gd name="connsiteY34" fmla="*/ 345681 h 874716"/>
                <a:gd name="connsiteX35" fmla="*/ 2228314 w 6858001"/>
                <a:gd name="connsiteY35" fmla="*/ 360921 h 874716"/>
                <a:gd name="connsiteX36" fmla="*/ 2334044 w 6858001"/>
                <a:gd name="connsiteY36" fmla="*/ 389878 h 874716"/>
                <a:gd name="connsiteX37" fmla="*/ 2409485 w 6858001"/>
                <a:gd name="connsiteY37" fmla="*/ 414263 h 874716"/>
                <a:gd name="connsiteX38" fmla="*/ 2518264 w 6858001"/>
                <a:gd name="connsiteY38" fmla="*/ 428552 h 874716"/>
                <a:gd name="connsiteX39" fmla="*/ 2571034 w 6858001"/>
                <a:gd name="connsiteY39" fmla="*/ 429122 h 874716"/>
                <a:gd name="connsiteX40" fmla="*/ 2668001 w 6858001"/>
                <a:gd name="connsiteY40" fmla="*/ 502276 h 874716"/>
                <a:gd name="connsiteX41" fmla="*/ 2745348 w 6858001"/>
                <a:gd name="connsiteY41" fmla="*/ 550666 h 874716"/>
                <a:gd name="connsiteX42" fmla="*/ 2826694 w 6858001"/>
                <a:gd name="connsiteY42" fmla="*/ 527233 h 874716"/>
                <a:gd name="connsiteX43" fmla="*/ 2848793 w 6858001"/>
                <a:gd name="connsiteY43" fmla="*/ 505134 h 874716"/>
                <a:gd name="connsiteX44" fmla="*/ 2982148 w 6858001"/>
                <a:gd name="connsiteY44" fmla="*/ 484179 h 874716"/>
                <a:gd name="connsiteX45" fmla="*/ 3172654 w 6858001"/>
                <a:gd name="connsiteY45" fmla="*/ 483417 h 874716"/>
                <a:gd name="connsiteX46" fmla="*/ 3489467 w 6858001"/>
                <a:gd name="connsiteY46" fmla="*/ 435790 h 874716"/>
                <a:gd name="connsiteX47" fmla="*/ 3544713 w 6858001"/>
                <a:gd name="connsiteY47" fmla="*/ 413691 h 874716"/>
                <a:gd name="connsiteX48" fmla="*/ 3606817 w 6858001"/>
                <a:gd name="connsiteY48" fmla="*/ 408167 h 874716"/>
                <a:gd name="connsiteX49" fmla="*/ 3630632 w 6858001"/>
                <a:gd name="connsiteY49" fmla="*/ 421693 h 874716"/>
                <a:gd name="connsiteX50" fmla="*/ 3734837 w 6858001"/>
                <a:gd name="connsiteY50" fmla="*/ 441886 h 874716"/>
                <a:gd name="connsiteX51" fmla="*/ 3754652 w 6858001"/>
                <a:gd name="connsiteY51" fmla="*/ 442268 h 874716"/>
                <a:gd name="connsiteX52" fmla="*/ 3822472 w 6858001"/>
                <a:gd name="connsiteY52" fmla="*/ 433694 h 874716"/>
                <a:gd name="connsiteX53" fmla="*/ 3885338 w 6858001"/>
                <a:gd name="connsiteY53" fmla="*/ 428742 h 874716"/>
                <a:gd name="connsiteX54" fmla="*/ 4043839 w 6858001"/>
                <a:gd name="connsiteY54" fmla="*/ 444934 h 874716"/>
                <a:gd name="connsiteX55" fmla="*/ 4165383 w 6858001"/>
                <a:gd name="connsiteY55" fmla="*/ 441124 h 874716"/>
                <a:gd name="connsiteX56" fmla="*/ 4221391 w 6858001"/>
                <a:gd name="connsiteY56" fmla="*/ 444934 h 874716"/>
                <a:gd name="connsiteX57" fmla="*/ 4253014 w 6858001"/>
                <a:gd name="connsiteY57" fmla="*/ 450650 h 874716"/>
                <a:gd name="connsiteX58" fmla="*/ 4324645 w 6858001"/>
                <a:gd name="connsiteY58" fmla="*/ 490466 h 874716"/>
                <a:gd name="connsiteX59" fmla="*/ 4363890 w 6858001"/>
                <a:gd name="connsiteY59" fmla="*/ 499420 h 874716"/>
                <a:gd name="connsiteX60" fmla="*/ 4482004 w 6858001"/>
                <a:gd name="connsiteY60" fmla="*/ 498658 h 874716"/>
                <a:gd name="connsiteX61" fmla="*/ 4659174 w 6858001"/>
                <a:gd name="connsiteY61" fmla="*/ 438648 h 874716"/>
                <a:gd name="connsiteX62" fmla="*/ 4677655 w 6858001"/>
                <a:gd name="connsiteY62" fmla="*/ 430646 h 874716"/>
                <a:gd name="connsiteX63" fmla="*/ 4767764 w 6858001"/>
                <a:gd name="connsiteY63" fmla="*/ 420739 h 874716"/>
                <a:gd name="connsiteX64" fmla="*/ 4828916 w 6858001"/>
                <a:gd name="connsiteY64" fmla="*/ 434266 h 874716"/>
                <a:gd name="connsiteX65" fmla="*/ 4912168 w 6858001"/>
                <a:gd name="connsiteY65" fmla="*/ 462271 h 874716"/>
                <a:gd name="connsiteX66" fmla="*/ 4987037 w 6858001"/>
                <a:gd name="connsiteY66" fmla="*/ 485703 h 874716"/>
                <a:gd name="connsiteX67" fmla="*/ 5041521 w 6858001"/>
                <a:gd name="connsiteY67" fmla="*/ 512182 h 874716"/>
                <a:gd name="connsiteX68" fmla="*/ 5166113 w 6858001"/>
                <a:gd name="connsiteY68" fmla="*/ 531615 h 874716"/>
                <a:gd name="connsiteX69" fmla="*/ 5179067 w 6858001"/>
                <a:gd name="connsiteY69" fmla="*/ 534853 h 874716"/>
                <a:gd name="connsiteX70" fmla="*/ 5272796 w 6858001"/>
                <a:gd name="connsiteY70" fmla="*/ 511230 h 874716"/>
                <a:gd name="connsiteX71" fmla="*/ 5385384 w 6858001"/>
                <a:gd name="connsiteY71" fmla="*/ 487227 h 874716"/>
                <a:gd name="connsiteX72" fmla="*/ 5425582 w 6858001"/>
                <a:gd name="connsiteY72" fmla="*/ 495418 h 874716"/>
                <a:gd name="connsiteX73" fmla="*/ 5480637 w 6858001"/>
                <a:gd name="connsiteY73" fmla="*/ 507040 h 874716"/>
                <a:gd name="connsiteX74" fmla="*/ 5531693 w 6858001"/>
                <a:gd name="connsiteY74" fmla="*/ 500944 h 874716"/>
                <a:gd name="connsiteX75" fmla="*/ 5562746 w 6858001"/>
                <a:gd name="connsiteY75" fmla="*/ 500372 h 874716"/>
                <a:gd name="connsiteX76" fmla="*/ 5704483 w 6858001"/>
                <a:gd name="connsiteY76" fmla="*/ 571620 h 874716"/>
                <a:gd name="connsiteX77" fmla="*/ 5740488 w 6858001"/>
                <a:gd name="connsiteY77" fmla="*/ 577526 h 874716"/>
                <a:gd name="connsiteX78" fmla="*/ 5760873 w 6858001"/>
                <a:gd name="connsiteY78" fmla="*/ 586291 h 874716"/>
                <a:gd name="connsiteX79" fmla="*/ 5883751 w 6858001"/>
                <a:gd name="connsiteY79" fmla="*/ 674686 h 874716"/>
                <a:gd name="connsiteX80" fmla="*/ 5935949 w 6858001"/>
                <a:gd name="connsiteY80" fmla="*/ 692592 h 874716"/>
                <a:gd name="connsiteX81" fmla="*/ 5993291 w 6858001"/>
                <a:gd name="connsiteY81" fmla="*/ 688972 h 874716"/>
                <a:gd name="connsiteX82" fmla="*/ 6026440 w 6858001"/>
                <a:gd name="connsiteY82" fmla="*/ 682496 h 874716"/>
                <a:gd name="connsiteX83" fmla="*/ 6108738 w 6858001"/>
                <a:gd name="connsiteY83" fmla="*/ 626296 h 874716"/>
                <a:gd name="connsiteX84" fmla="*/ 6155602 w 6858001"/>
                <a:gd name="connsiteY84" fmla="*/ 628202 h 874716"/>
                <a:gd name="connsiteX85" fmla="*/ 6228756 w 6858001"/>
                <a:gd name="connsiteY85" fmla="*/ 666873 h 874716"/>
                <a:gd name="connsiteX86" fmla="*/ 6361539 w 6858001"/>
                <a:gd name="connsiteY86" fmla="*/ 684210 h 874716"/>
                <a:gd name="connsiteX87" fmla="*/ 6428979 w 6858001"/>
                <a:gd name="connsiteY87" fmla="*/ 630106 h 874716"/>
                <a:gd name="connsiteX88" fmla="*/ 6463840 w 6858001"/>
                <a:gd name="connsiteY88" fmla="*/ 578098 h 874716"/>
                <a:gd name="connsiteX89" fmla="*/ 6564620 w 6858001"/>
                <a:gd name="connsiteY89" fmla="*/ 517708 h 874716"/>
                <a:gd name="connsiteX90" fmla="*/ 6588625 w 6858001"/>
                <a:gd name="connsiteY90" fmla="*/ 540187 h 874716"/>
                <a:gd name="connsiteX91" fmla="*/ 6662541 w 6858001"/>
                <a:gd name="connsiteY91" fmla="*/ 549714 h 874716"/>
                <a:gd name="connsiteX92" fmla="*/ 6742552 w 6858001"/>
                <a:gd name="connsiteY92" fmla="*/ 548952 h 874716"/>
                <a:gd name="connsiteX93" fmla="*/ 6812063 w 6858001"/>
                <a:gd name="connsiteY93" fmla="*/ 568430 h 874716"/>
                <a:gd name="connsiteX94" fmla="*/ 6858001 w 6858001"/>
                <a:gd name="connsiteY94" fmla="*/ 562267 h 874716"/>
                <a:gd name="connsiteX95" fmla="*/ 6858001 w 6858001"/>
                <a:gd name="connsiteY95" fmla="*/ 734520 h 874716"/>
                <a:gd name="connsiteX96" fmla="*/ 6815516 w 6858001"/>
                <a:gd name="connsiteY96" fmla="*/ 744220 h 874716"/>
                <a:gd name="connsiteX97" fmla="*/ 6748458 w 6858001"/>
                <a:gd name="connsiteY97" fmla="*/ 763271 h 874716"/>
                <a:gd name="connsiteX98" fmla="*/ 6584812 w 6858001"/>
                <a:gd name="connsiteY98" fmla="*/ 784797 h 874716"/>
                <a:gd name="connsiteX99" fmla="*/ 6415833 w 6858001"/>
                <a:gd name="connsiteY99" fmla="*/ 805562 h 874716"/>
                <a:gd name="connsiteX100" fmla="*/ 6323058 w 6858001"/>
                <a:gd name="connsiteY100" fmla="*/ 812420 h 874716"/>
                <a:gd name="connsiteX101" fmla="*/ 6242093 w 6858001"/>
                <a:gd name="connsiteY101" fmla="*/ 823281 h 874716"/>
                <a:gd name="connsiteX102" fmla="*/ 6171605 w 6858001"/>
                <a:gd name="connsiteY102" fmla="*/ 830139 h 874716"/>
                <a:gd name="connsiteX103" fmla="*/ 6059397 w 6858001"/>
                <a:gd name="connsiteY103" fmla="*/ 844045 h 874716"/>
                <a:gd name="connsiteX104" fmla="*/ 6012723 w 6858001"/>
                <a:gd name="connsiteY104" fmla="*/ 847665 h 874716"/>
                <a:gd name="connsiteX105" fmla="*/ 5902610 w 6858001"/>
                <a:gd name="connsiteY105" fmla="*/ 847473 h 874716"/>
                <a:gd name="connsiteX106" fmla="*/ 5864318 w 6858001"/>
                <a:gd name="connsiteY106" fmla="*/ 845569 h 874716"/>
                <a:gd name="connsiteX107" fmla="*/ 5790592 w 6858001"/>
                <a:gd name="connsiteY107" fmla="*/ 821947 h 874716"/>
                <a:gd name="connsiteX108" fmla="*/ 5781830 w 6858001"/>
                <a:gd name="connsiteY108" fmla="*/ 820233 h 874716"/>
                <a:gd name="connsiteX109" fmla="*/ 5733440 w 6858001"/>
                <a:gd name="connsiteY109" fmla="*/ 810896 h 874716"/>
                <a:gd name="connsiteX110" fmla="*/ 5706959 w 6858001"/>
                <a:gd name="connsiteY110" fmla="*/ 807848 h 874716"/>
                <a:gd name="connsiteX111" fmla="*/ 5606372 w 6858001"/>
                <a:gd name="connsiteY111" fmla="*/ 788417 h 874716"/>
                <a:gd name="connsiteX112" fmla="*/ 5548460 w 6858001"/>
                <a:gd name="connsiteY112" fmla="*/ 779273 h 874716"/>
                <a:gd name="connsiteX113" fmla="*/ 5501594 w 6858001"/>
                <a:gd name="connsiteY113" fmla="*/ 780607 h 874716"/>
                <a:gd name="connsiteX114" fmla="*/ 5419295 w 6858001"/>
                <a:gd name="connsiteY114" fmla="*/ 782321 h 874716"/>
                <a:gd name="connsiteX115" fmla="*/ 5393005 w 6858001"/>
                <a:gd name="connsiteY115" fmla="*/ 786703 h 874716"/>
                <a:gd name="connsiteX116" fmla="*/ 5274129 w 6858001"/>
                <a:gd name="connsiteY116" fmla="*/ 774129 h 874716"/>
                <a:gd name="connsiteX117" fmla="*/ 5206308 w 6858001"/>
                <a:gd name="connsiteY117" fmla="*/ 773177 h 874716"/>
                <a:gd name="connsiteX118" fmla="*/ 5129916 w 6858001"/>
                <a:gd name="connsiteY118" fmla="*/ 757554 h 874716"/>
                <a:gd name="connsiteX119" fmla="*/ 5107627 w 6858001"/>
                <a:gd name="connsiteY119" fmla="*/ 758316 h 874716"/>
                <a:gd name="connsiteX120" fmla="*/ 5082670 w 6858001"/>
                <a:gd name="connsiteY120" fmla="*/ 759651 h 874716"/>
                <a:gd name="connsiteX121" fmla="*/ 5006086 w 6858001"/>
                <a:gd name="connsiteY121" fmla="*/ 760795 h 874716"/>
                <a:gd name="connsiteX122" fmla="*/ 4959602 w 6858001"/>
                <a:gd name="connsiteY122" fmla="*/ 766509 h 874716"/>
                <a:gd name="connsiteX123" fmla="*/ 4871019 w 6858001"/>
                <a:gd name="connsiteY123" fmla="*/ 763081 h 874716"/>
                <a:gd name="connsiteX124" fmla="*/ 4838250 w 6858001"/>
                <a:gd name="connsiteY124" fmla="*/ 768033 h 874716"/>
                <a:gd name="connsiteX125" fmla="*/ 4755381 w 6858001"/>
                <a:gd name="connsiteY125" fmla="*/ 768605 h 874716"/>
                <a:gd name="connsiteX126" fmla="*/ 4681083 w 6858001"/>
                <a:gd name="connsiteY126" fmla="*/ 765747 h 874716"/>
                <a:gd name="connsiteX127" fmla="*/ 4609452 w 6858001"/>
                <a:gd name="connsiteY127" fmla="*/ 767271 h 874716"/>
                <a:gd name="connsiteX128" fmla="*/ 4558207 w 6858001"/>
                <a:gd name="connsiteY128" fmla="*/ 773557 h 874716"/>
                <a:gd name="connsiteX129" fmla="*/ 4502579 w 6858001"/>
                <a:gd name="connsiteY129" fmla="*/ 777367 h 874716"/>
                <a:gd name="connsiteX130" fmla="*/ 4349222 w 6858001"/>
                <a:gd name="connsiteY130" fmla="*/ 800038 h 874716"/>
                <a:gd name="connsiteX131" fmla="*/ 4320837 w 6858001"/>
                <a:gd name="connsiteY131" fmla="*/ 794514 h 874716"/>
                <a:gd name="connsiteX132" fmla="*/ 4159667 w 6858001"/>
                <a:gd name="connsiteY132" fmla="*/ 789370 h 874716"/>
                <a:gd name="connsiteX133" fmla="*/ 4124614 w 6858001"/>
                <a:gd name="connsiteY133" fmla="*/ 789752 h 874716"/>
                <a:gd name="connsiteX134" fmla="*/ 4030503 w 6858001"/>
                <a:gd name="connsiteY134" fmla="*/ 767271 h 874716"/>
                <a:gd name="connsiteX135" fmla="*/ 3885338 w 6858001"/>
                <a:gd name="connsiteY135" fmla="*/ 802896 h 874716"/>
                <a:gd name="connsiteX136" fmla="*/ 3749506 w 6858001"/>
                <a:gd name="connsiteY136" fmla="*/ 847473 h 874716"/>
                <a:gd name="connsiteX137" fmla="*/ 3732361 w 6858001"/>
                <a:gd name="connsiteY137" fmla="*/ 853190 h 874716"/>
                <a:gd name="connsiteX138" fmla="*/ 3683591 w 6858001"/>
                <a:gd name="connsiteY138" fmla="*/ 862906 h 874716"/>
                <a:gd name="connsiteX139" fmla="*/ 3623201 w 6858001"/>
                <a:gd name="connsiteY139" fmla="*/ 866334 h 874716"/>
                <a:gd name="connsiteX140" fmla="*/ 3546617 w 6858001"/>
                <a:gd name="connsiteY140" fmla="*/ 874716 h 874716"/>
                <a:gd name="connsiteX141" fmla="*/ 3485275 w 6858001"/>
                <a:gd name="connsiteY141" fmla="*/ 864238 h 874716"/>
                <a:gd name="connsiteX142" fmla="*/ 3399546 w 6858001"/>
                <a:gd name="connsiteY142" fmla="*/ 848618 h 874716"/>
                <a:gd name="connsiteX143" fmla="*/ 3318771 w 6858001"/>
                <a:gd name="connsiteY143" fmla="*/ 833757 h 874716"/>
                <a:gd name="connsiteX144" fmla="*/ 3293244 w 6858001"/>
                <a:gd name="connsiteY144" fmla="*/ 851284 h 874716"/>
                <a:gd name="connsiteX145" fmla="*/ 3253809 w 6858001"/>
                <a:gd name="connsiteY145" fmla="*/ 866524 h 874716"/>
                <a:gd name="connsiteX146" fmla="*/ 3209993 w 6858001"/>
                <a:gd name="connsiteY146" fmla="*/ 848235 h 874716"/>
                <a:gd name="connsiteX147" fmla="*/ 3107500 w 6858001"/>
                <a:gd name="connsiteY147" fmla="*/ 810326 h 874716"/>
                <a:gd name="connsiteX148" fmla="*/ 3042728 w 6858001"/>
                <a:gd name="connsiteY148" fmla="*/ 808610 h 874716"/>
                <a:gd name="connsiteX149" fmla="*/ 2901943 w 6858001"/>
                <a:gd name="connsiteY149" fmla="*/ 792418 h 874716"/>
                <a:gd name="connsiteX150" fmla="*/ 2809930 w 6858001"/>
                <a:gd name="connsiteY150" fmla="*/ 769367 h 874716"/>
                <a:gd name="connsiteX151" fmla="*/ 2743826 w 6858001"/>
                <a:gd name="connsiteY151" fmla="*/ 743268 h 874716"/>
                <a:gd name="connsiteX152" fmla="*/ 2649143 w 6858001"/>
                <a:gd name="connsiteY152" fmla="*/ 709167 h 874716"/>
                <a:gd name="connsiteX153" fmla="*/ 2554079 w 6858001"/>
                <a:gd name="connsiteY153" fmla="*/ 691450 h 874716"/>
                <a:gd name="connsiteX154" fmla="*/ 2485307 w 6858001"/>
                <a:gd name="connsiteY154" fmla="*/ 669160 h 874716"/>
                <a:gd name="connsiteX155" fmla="*/ 2401292 w 6858001"/>
                <a:gd name="connsiteY155" fmla="*/ 653919 h 874716"/>
                <a:gd name="connsiteX156" fmla="*/ 2330806 w 6858001"/>
                <a:gd name="connsiteY156" fmla="*/ 653349 h 874716"/>
                <a:gd name="connsiteX157" fmla="*/ 2220312 w 6858001"/>
                <a:gd name="connsiteY157" fmla="*/ 656015 h 874716"/>
                <a:gd name="connsiteX158" fmla="*/ 2085054 w 6858001"/>
                <a:gd name="connsiteY158" fmla="*/ 609914 h 874716"/>
                <a:gd name="connsiteX159" fmla="*/ 2030378 w 6858001"/>
                <a:gd name="connsiteY159" fmla="*/ 599625 h 874716"/>
                <a:gd name="connsiteX160" fmla="*/ 1978940 w 6858001"/>
                <a:gd name="connsiteY160" fmla="*/ 594863 h 874716"/>
                <a:gd name="connsiteX161" fmla="*/ 1869780 w 6858001"/>
                <a:gd name="connsiteY161" fmla="*/ 564192 h 874716"/>
                <a:gd name="connsiteX162" fmla="*/ 1825393 w 6858001"/>
                <a:gd name="connsiteY162" fmla="*/ 554094 h 874716"/>
                <a:gd name="connsiteX163" fmla="*/ 1763287 w 6858001"/>
                <a:gd name="connsiteY163" fmla="*/ 554286 h 874716"/>
                <a:gd name="connsiteX164" fmla="*/ 1650317 w 6858001"/>
                <a:gd name="connsiteY164" fmla="*/ 540187 h 874716"/>
                <a:gd name="connsiteX165" fmla="*/ 1537537 w 6858001"/>
                <a:gd name="connsiteY165" fmla="*/ 499038 h 874716"/>
                <a:gd name="connsiteX166" fmla="*/ 1489720 w 6858001"/>
                <a:gd name="connsiteY166" fmla="*/ 503038 h 874716"/>
                <a:gd name="connsiteX167" fmla="*/ 1472575 w 6858001"/>
                <a:gd name="connsiteY167" fmla="*/ 502086 h 874716"/>
                <a:gd name="connsiteX168" fmla="*/ 1318456 w 6858001"/>
                <a:gd name="connsiteY168" fmla="*/ 479415 h 874716"/>
                <a:gd name="connsiteX169" fmla="*/ 1303024 w 6858001"/>
                <a:gd name="connsiteY169" fmla="*/ 476939 h 874716"/>
                <a:gd name="connsiteX170" fmla="*/ 1230633 w 6858001"/>
                <a:gd name="connsiteY170" fmla="*/ 456746 h 874716"/>
                <a:gd name="connsiteX171" fmla="*/ 1048125 w 6858001"/>
                <a:gd name="connsiteY171" fmla="*/ 444172 h 874716"/>
                <a:gd name="connsiteX172" fmla="*/ 1036887 w 6858001"/>
                <a:gd name="connsiteY172" fmla="*/ 442648 h 874716"/>
                <a:gd name="connsiteX173" fmla="*/ 975733 w 6858001"/>
                <a:gd name="connsiteY173" fmla="*/ 452744 h 874716"/>
                <a:gd name="connsiteX174" fmla="*/ 945444 w 6858001"/>
                <a:gd name="connsiteY174" fmla="*/ 467033 h 874716"/>
                <a:gd name="connsiteX175" fmla="*/ 898198 w 6858001"/>
                <a:gd name="connsiteY175" fmla="*/ 481893 h 874716"/>
                <a:gd name="connsiteX176" fmla="*/ 850189 w 6858001"/>
                <a:gd name="connsiteY176" fmla="*/ 487417 h 874716"/>
                <a:gd name="connsiteX177" fmla="*/ 769605 w 6858001"/>
                <a:gd name="connsiteY177" fmla="*/ 464937 h 874716"/>
                <a:gd name="connsiteX178" fmla="*/ 740268 w 6858001"/>
                <a:gd name="connsiteY178" fmla="*/ 462651 h 874716"/>
                <a:gd name="connsiteX179" fmla="*/ 674923 w 6858001"/>
                <a:gd name="connsiteY179" fmla="*/ 451792 h 874716"/>
                <a:gd name="connsiteX180" fmla="*/ 617772 w 6858001"/>
                <a:gd name="connsiteY180" fmla="*/ 452554 h 874716"/>
                <a:gd name="connsiteX181" fmla="*/ 571860 w 6858001"/>
                <a:gd name="connsiteY181" fmla="*/ 469891 h 874716"/>
                <a:gd name="connsiteX182" fmla="*/ 505182 w 6858001"/>
                <a:gd name="connsiteY182" fmla="*/ 473319 h 874716"/>
                <a:gd name="connsiteX183" fmla="*/ 462126 w 6858001"/>
                <a:gd name="connsiteY183" fmla="*/ 460747 h 874716"/>
                <a:gd name="connsiteX184" fmla="*/ 453364 w 6858001"/>
                <a:gd name="connsiteY184" fmla="*/ 459033 h 874716"/>
                <a:gd name="connsiteX185" fmla="*/ 340774 w 6858001"/>
                <a:gd name="connsiteY185" fmla="*/ 458268 h 874716"/>
                <a:gd name="connsiteX186" fmla="*/ 200182 w 6858001"/>
                <a:gd name="connsiteY186" fmla="*/ 496180 h 874716"/>
                <a:gd name="connsiteX187" fmla="*/ 176939 w 6858001"/>
                <a:gd name="connsiteY187" fmla="*/ 504182 h 874716"/>
                <a:gd name="connsiteX188" fmla="*/ 63587 w 6858001"/>
                <a:gd name="connsiteY188" fmla="*/ 518088 h 874716"/>
                <a:gd name="connsiteX189" fmla="*/ 2817 w 6858001"/>
                <a:gd name="connsiteY189" fmla="*/ 532187 h 874716"/>
                <a:gd name="connsiteX190" fmla="*/ 0 w 6858001"/>
                <a:gd name="connsiteY190" fmla="*/ 533314 h 874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</a:cxnLst>
              <a:rect l="l" t="t" r="r" b="b"/>
              <a:pathLst>
                <a:path w="6858001" h="874716">
                  <a:moveTo>
                    <a:pt x="0" y="533314"/>
                  </a:moveTo>
                  <a:lnTo>
                    <a:pt x="0" y="69206"/>
                  </a:lnTo>
                  <a:lnTo>
                    <a:pt x="21486" y="71924"/>
                  </a:lnTo>
                  <a:cubicBezTo>
                    <a:pt x="92546" y="60493"/>
                    <a:pt x="159604" y="87354"/>
                    <a:pt x="228948" y="88116"/>
                  </a:cubicBezTo>
                  <a:cubicBezTo>
                    <a:pt x="260382" y="88496"/>
                    <a:pt x="291435" y="94592"/>
                    <a:pt x="313533" y="62779"/>
                  </a:cubicBezTo>
                  <a:cubicBezTo>
                    <a:pt x="316389" y="58587"/>
                    <a:pt x="330298" y="60873"/>
                    <a:pt x="338870" y="62207"/>
                  </a:cubicBezTo>
                  <a:cubicBezTo>
                    <a:pt x="357921" y="65066"/>
                    <a:pt x="376781" y="72304"/>
                    <a:pt x="395640" y="72114"/>
                  </a:cubicBezTo>
                  <a:cubicBezTo>
                    <a:pt x="434695" y="71924"/>
                    <a:pt x="473939" y="68876"/>
                    <a:pt x="512802" y="65446"/>
                  </a:cubicBezTo>
                  <a:cubicBezTo>
                    <a:pt x="527470" y="64112"/>
                    <a:pt x="541569" y="58969"/>
                    <a:pt x="556047" y="55349"/>
                  </a:cubicBezTo>
                  <a:cubicBezTo>
                    <a:pt x="564048" y="53253"/>
                    <a:pt x="572622" y="47729"/>
                    <a:pt x="580050" y="48871"/>
                  </a:cubicBezTo>
                  <a:cubicBezTo>
                    <a:pt x="623106" y="55539"/>
                    <a:pt x="662541" y="39157"/>
                    <a:pt x="703308" y="30964"/>
                  </a:cubicBezTo>
                  <a:cubicBezTo>
                    <a:pt x="722169" y="27154"/>
                    <a:pt x="739886" y="18010"/>
                    <a:pt x="758174" y="11724"/>
                  </a:cubicBezTo>
                  <a:cubicBezTo>
                    <a:pt x="762936" y="10008"/>
                    <a:pt x="768271" y="8484"/>
                    <a:pt x="773035" y="8866"/>
                  </a:cubicBezTo>
                  <a:cubicBezTo>
                    <a:pt x="800276" y="11152"/>
                    <a:pt x="827329" y="14390"/>
                    <a:pt x="854379" y="16866"/>
                  </a:cubicBezTo>
                  <a:cubicBezTo>
                    <a:pt x="878956" y="19152"/>
                    <a:pt x="903722" y="19914"/>
                    <a:pt x="915343" y="47919"/>
                  </a:cubicBezTo>
                  <a:cubicBezTo>
                    <a:pt x="917059" y="52301"/>
                    <a:pt x="922773" y="55539"/>
                    <a:pt x="927155" y="58397"/>
                  </a:cubicBezTo>
                  <a:cubicBezTo>
                    <a:pt x="994785" y="102405"/>
                    <a:pt x="1030980" y="101261"/>
                    <a:pt x="1097087" y="54777"/>
                  </a:cubicBezTo>
                  <a:cubicBezTo>
                    <a:pt x="1103945" y="50015"/>
                    <a:pt x="1118613" y="46585"/>
                    <a:pt x="1123185" y="50395"/>
                  </a:cubicBezTo>
                  <a:cubicBezTo>
                    <a:pt x="1162049" y="82020"/>
                    <a:pt x="1204532" y="78590"/>
                    <a:pt x="1249302" y="68684"/>
                  </a:cubicBezTo>
                  <a:cubicBezTo>
                    <a:pt x="1260922" y="66018"/>
                    <a:pt x="1277307" y="66018"/>
                    <a:pt x="1286069" y="72304"/>
                  </a:cubicBezTo>
                  <a:cubicBezTo>
                    <a:pt x="1327790" y="101451"/>
                    <a:pt x="1372560" y="97261"/>
                    <a:pt x="1417899" y="88688"/>
                  </a:cubicBezTo>
                  <a:cubicBezTo>
                    <a:pt x="1424948" y="87354"/>
                    <a:pt x="1433522" y="80114"/>
                    <a:pt x="1436568" y="73448"/>
                  </a:cubicBezTo>
                  <a:cubicBezTo>
                    <a:pt x="1447428" y="49825"/>
                    <a:pt x="1467813" y="41823"/>
                    <a:pt x="1490292" y="35154"/>
                  </a:cubicBezTo>
                  <a:cubicBezTo>
                    <a:pt x="1525727" y="24296"/>
                    <a:pt x="1560588" y="11532"/>
                    <a:pt x="1596213" y="1245"/>
                  </a:cubicBezTo>
                  <a:cubicBezTo>
                    <a:pt x="1604978" y="-1231"/>
                    <a:pt x="1615836" y="293"/>
                    <a:pt x="1624980" y="3150"/>
                  </a:cubicBezTo>
                  <a:cubicBezTo>
                    <a:pt x="1656223" y="12866"/>
                    <a:pt x="1676036" y="37251"/>
                    <a:pt x="1697753" y="59731"/>
                  </a:cubicBezTo>
                  <a:cubicBezTo>
                    <a:pt x="1707279" y="69638"/>
                    <a:pt x="1720423" y="76686"/>
                    <a:pt x="1733188" y="82400"/>
                  </a:cubicBezTo>
                  <a:cubicBezTo>
                    <a:pt x="1766335" y="97071"/>
                    <a:pt x="1800246" y="110215"/>
                    <a:pt x="1833775" y="124121"/>
                  </a:cubicBezTo>
                  <a:cubicBezTo>
                    <a:pt x="1837013" y="125455"/>
                    <a:pt x="1839679" y="128884"/>
                    <a:pt x="1842158" y="131742"/>
                  </a:cubicBezTo>
                  <a:cubicBezTo>
                    <a:pt x="1866922" y="161843"/>
                    <a:pt x="1891497" y="192132"/>
                    <a:pt x="1916454" y="222233"/>
                  </a:cubicBezTo>
                  <a:cubicBezTo>
                    <a:pt x="1921216" y="227947"/>
                    <a:pt x="1928076" y="232139"/>
                    <a:pt x="1933219" y="237663"/>
                  </a:cubicBezTo>
                  <a:cubicBezTo>
                    <a:pt x="1940459" y="245283"/>
                    <a:pt x="1949603" y="252524"/>
                    <a:pt x="1953413" y="261668"/>
                  </a:cubicBezTo>
                  <a:cubicBezTo>
                    <a:pt x="1965224" y="290433"/>
                    <a:pt x="1987894" y="302817"/>
                    <a:pt x="2016469" y="308151"/>
                  </a:cubicBezTo>
                  <a:cubicBezTo>
                    <a:pt x="2042570" y="313104"/>
                    <a:pt x="2068669" y="317296"/>
                    <a:pt x="2094578" y="323010"/>
                  </a:cubicBezTo>
                  <a:cubicBezTo>
                    <a:pt x="2126201" y="329868"/>
                    <a:pt x="2157636" y="337298"/>
                    <a:pt x="2188879" y="345681"/>
                  </a:cubicBezTo>
                  <a:cubicBezTo>
                    <a:pt x="2202404" y="349301"/>
                    <a:pt x="2216692" y="353491"/>
                    <a:pt x="2228314" y="360921"/>
                  </a:cubicBezTo>
                  <a:cubicBezTo>
                    <a:pt x="2260890" y="381496"/>
                    <a:pt x="2295753" y="395402"/>
                    <a:pt x="2334044" y="389878"/>
                  </a:cubicBezTo>
                  <a:cubicBezTo>
                    <a:pt x="2364715" y="385496"/>
                    <a:pt x="2390434" y="396736"/>
                    <a:pt x="2409485" y="414263"/>
                  </a:cubicBezTo>
                  <a:cubicBezTo>
                    <a:pt x="2444158" y="446078"/>
                    <a:pt x="2481305" y="438838"/>
                    <a:pt x="2518264" y="428552"/>
                  </a:cubicBezTo>
                  <a:cubicBezTo>
                    <a:pt x="2537315" y="423217"/>
                    <a:pt x="2552935" y="423979"/>
                    <a:pt x="2571034" y="429122"/>
                  </a:cubicBezTo>
                  <a:cubicBezTo>
                    <a:pt x="2612945" y="441124"/>
                    <a:pt x="2640950" y="473701"/>
                    <a:pt x="2668001" y="502276"/>
                  </a:cubicBezTo>
                  <a:cubicBezTo>
                    <a:pt x="2691054" y="526661"/>
                    <a:pt x="2716963" y="540377"/>
                    <a:pt x="2745348" y="550666"/>
                  </a:cubicBezTo>
                  <a:cubicBezTo>
                    <a:pt x="2781163" y="563810"/>
                    <a:pt x="2809548" y="558858"/>
                    <a:pt x="2826694" y="527233"/>
                  </a:cubicBezTo>
                  <a:cubicBezTo>
                    <a:pt x="2831457" y="518278"/>
                    <a:pt x="2839839" y="507800"/>
                    <a:pt x="2848793" y="505134"/>
                  </a:cubicBezTo>
                  <a:cubicBezTo>
                    <a:pt x="2892037" y="491800"/>
                    <a:pt x="2935854" y="472367"/>
                    <a:pt x="2982148" y="484179"/>
                  </a:cubicBezTo>
                  <a:cubicBezTo>
                    <a:pt x="3046158" y="500372"/>
                    <a:pt x="3108644" y="499420"/>
                    <a:pt x="3172654" y="483417"/>
                  </a:cubicBezTo>
                  <a:cubicBezTo>
                    <a:pt x="3276480" y="457508"/>
                    <a:pt x="3380305" y="430076"/>
                    <a:pt x="3489467" y="435790"/>
                  </a:cubicBezTo>
                  <a:cubicBezTo>
                    <a:pt x="3507563" y="436742"/>
                    <a:pt x="3529090" y="425121"/>
                    <a:pt x="3544713" y="413691"/>
                  </a:cubicBezTo>
                  <a:cubicBezTo>
                    <a:pt x="3574622" y="391974"/>
                    <a:pt x="3573288" y="390258"/>
                    <a:pt x="3606817" y="408167"/>
                  </a:cubicBezTo>
                  <a:cubicBezTo>
                    <a:pt x="3614819" y="412549"/>
                    <a:pt x="3624725" y="415215"/>
                    <a:pt x="3630632" y="421693"/>
                  </a:cubicBezTo>
                  <a:cubicBezTo>
                    <a:pt x="3660731" y="454650"/>
                    <a:pt x="3697880" y="446648"/>
                    <a:pt x="3734837" y="441886"/>
                  </a:cubicBezTo>
                  <a:cubicBezTo>
                    <a:pt x="3741315" y="440934"/>
                    <a:pt x="3749125" y="439600"/>
                    <a:pt x="3754652" y="442268"/>
                  </a:cubicBezTo>
                  <a:cubicBezTo>
                    <a:pt x="3779607" y="454268"/>
                    <a:pt x="3800753" y="450078"/>
                    <a:pt x="3822472" y="433694"/>
                  </a:cubicBezTo>
                  <a:cubicBezTo>
                    <a:pt x="3841331" y="419597"/>
                    <a:pt x="3863049" y="411215"/>
                    <a:pt x="3885338" y="428742"/>
                  </a:cubicBezTo>
                  <a:cubicBezTo>
                    <a:pt x="3934870" y="467605"/>
                    <a:pt x="3987829" y="469509"/>
                    <a:pt x="4043839" y="444934"/>
                  </a:cubicBezTo>
                  <a:cubicBezTo>
                    <a:pt x="4083845" y="427407"/>
                    <a:pt x="4123280" y="423407"/>
                    <a:pt x="4165383" y="441124"/>
                  </a:cubicBezTo>
                  <a:cubicBezTo>
                    <a:pt x="4181576" y="447982"/>
                    <a:pt x="4202531" y="443410"/>
                    <a:pt x="4221391" y="444934"/>
                  </a:cubicBezTo>
                  <a:cubicBezTo>
                    <a:pt x="4232060" y="445696"/>
                    <a:pt x="4243872" y="445886"/>
                    <a:pt x="4253014" y="450650"/>
                  </a:cubicBezTo>
                  <a:cubicBezTo>
                    <a:pt x="4277401" y="462843"/>
                    <a:pt x="4300070" y="478463"/>
                    <a:pt x="4324645" y="490466"/>
                  </a:cubicBezTo>
                  <a:cubicBezTo>
                    <a:pt x="4336457" y="496180"/>
                    <a:pt x="4350554" y="499228"/>
                    <a:pt x="4363890" y="499420"/>
                  </a:cubicBezTo>
                  <a:cubicBezTo>
                    <a:pt x="4403325" y="500372"/>
                    <a:pt x="4442761" y="500372"/>
                    <a:pt x="4482004" y="498658"/>
                  </a:cubicBezTo>
                  <a:cubicBezTo>
                    <a:pt x="4546776" y="495990"/>
                    <a:pt x="4612500" y="495418"/>
                    <a:pt x="4659174" y="438648"/>
                  </a:cubicBezTo>
                  <a:cubicBezTo>
                    <a:pt x="4662986" y="434076"/>
                    <a:pt x="4671176" y="431408"/>
                    <a:pt x="4677655" y="430646"/>
                  </a:cubicBezTo>
                  <a:cubicBezTo>
                    <a:pt x="4707564" y="427027"/>
                    <a:pt x="4738235" y="426645"/>
                    <a:pt x="4767764" y="420739"/>
                  </a:cubicBezTo>
                  <a:cubicBezTo>
                    <a:pt x="4791386" y="415977"/>
                    <a:pt x="4811009" y="417501"/>
                    <a:pt x="4828916" y="434266"/>
                  </a:cubicBezTo>
                  <a:cubicBezTo>
                    <a:pt x="4852348" y="456364"/>
                    <a:pt x="4880925" y="469319"/>
                    <a:pt x="4912168" y="462271"/>
                  </a:cubicBezTo>
                  <a:cubicBezTo>
                    <a:pt x="4943409" y="455412"/>
                    <a:pt x="4963984" y="470271"/>
                    <a:pt x="4987037" y="485703"/>
                  </a:cubicBezTo>
                  <a:cubicBezTo>
                    <a:pt x="5003801" y="496942"/>
                    <a:pt x="5022852" y="511040"/>
                    <a:pt x="5041521" y="512182"/>
                  </a:cubicBezTo>
                  <a:cubicBezTo>
                    <a:pt x="5083814" y="514658"/>
                    <a:pt x="5120201" y="553904"/>
                    <a:pt x="5166113" y="531615"/>
                  </a:cubicBezTo>
                  <a:cubicBezTo>
                    <a:pt x="5169161" y="530091"/>
                    <a:pt x="5174685" y="533901"/>
                    <a:pt x="5179067" y="534853"/>
                  </a:cubicBezTo>
                  <a:cubicBezTo>
                    <a:pt x="5214121" y="542093"/>
                    <a:pt x="5247078" y="535043"/>
                    <a:pt x="5272796" y="511230"/>
                  </a:cubicBezTo>
                  <a:cubicBezTo>
                    <a:pt x="5306516" y="480177"/>
                    <a:pt x="5343855" y="477129"/>
                    <a:pt x="5385384" y="487227"/>
                  </a:cubicBezTo>
                  <a:cubicBezTo>
                    <a:pt x="5398721" y="490466"/>
                    <a:pt x="5412057" y="492752"/>
                    <a:pt x="5425582" y="495418"/>
                  </a:cubicBezTo>
                  <a:cubicBezTo>
                    <a:pt x="5443870" y="499228"/>
                    <a:pt x="5462351" y="503230"/>
                    <a:pt x="5480637" y="507040"/>
                  </a:cubicBezTo>
                  <a:cubicBezTo>
                    <a:pt x="5498356" y="510850"/>
                    <a:pt x="5517979" y="517326"/>
                    <a:pt x="5531693" y="500944"/>
                  </a:cubicBezTo>
                  <a:cubicBezTo>
                    <a:pt x="5543506" y="486845"/>
                    <a:pt x="5551888" y="488179"/>
                    <a:pt x="5562746" y="500372"/>
                  </a:cubicBezTo>
                  <a:cubicBezTo>
                    <a:pt x="5600467" y="543045"/>
                    <a:pt x="5646189" y="569716"/>
                    <a:pt x="5704483" y="571620"/>
                  </a:cubicBezTo>
                  <a:cubicBezTo>
                    <a:pt x="5716485" y="572002"/>
                    <a:pt x="5728678" y="574668"/>
                    <a:pt x="5740488" y="577526"/>
                  </a:cubicBezTo>
                  <a:cubicBezTo>
                    <a:pt x="5747728" y="579241"/>
                    <a:pt x="5756493" y="581147"/>
                    <a:pt x="5760873" y="586291"/>
                  </a:cubicBezTo>
                  <a:cubicBezTo>
                    <a:pt x="5794974" y="625534"/>
                    <a:pt x="5837457" y="652777"/>
                    <a:pt x="5883751" y="674686"/>
                  </a:cubicBezTo>
                  <a:cubicBezTo>
                    <a:pt x="5900323" y="682496"/>
                    <a:pt x="5918042" y="690306"/>
                    <a:pt x="5935949" y="692592"/>
                  </a:cubicBezTo>
                  <a:cubicBezTo>
                    <a:pt x="5954617" y="694878"/>
                    <a:pt x="5974240" y="691068"/>
                    <a:pt x="5993291" y="688972"/>
                  </a:cubicBezTo>
                  <a:cubicBezTo>
                    <a:pt x="6004531" y="687830"/>
                    <a:pt x="6017485" y="688020"/>
                    <a:pt x="6026440" y="682496"/>
                  </a:cubicBezTo>
                  <a:cubicBezTo>
                    <a:pt x="6054825" y="665159"/>
                    <a:pt x="6082258" y="646491"/>
                    <a:pt x="6108738" y="626296"/>
                  </a:cubicBezTo>
                  <a:cubicBezTo>
                    <a:pt x="6131409" y="608960"/>
                    <a:pt x="6135981" y="606483"/>
                    <a:pt x="6155602" y="628202"/>
                  </a:cubicBezTo>
                  <a:cubicBezTo>
                    <a:pt x="6175797" y="650491"/>
                    <a:pt x="6200944" y="662111"/>
                    <a:pt x="6228756" y="666873"/>
                  </a:cubicBezTo>
                  <a:cubicBezTo>
                    <a:pt x="6272764" y="674304"/>
                    <a:pt x="6317151" y="680590"/>
                    <a:pt x="6361539" y="684210"/>
                  </a:cubicBezTo>
                  <a:cubicBezTo>
                    <a:pt x="6401736" y="687448"/>
                    <a:pt x="6420977" y="669922"/>
                    <a:pt x="6428979" y="630106"/>
                  </a:cubicBezTo>
                  <a:cubicBezTo>
                    <a:pt x="6433551" y="608007"/>
                    <a:pt x="6439458" y="584003"/>
                    <a:pt x="6463840" y="578098"/>
                  </a:cubicBezTo>
                  <a:cubicBezTo>
                    <a:pt x="6503658" y="568572"/>
                    <a:pt x="6544997" y="564382"/>
                    <a:pt x="6564620" y="517708"/>
                  </a:cubicBezTo>
                  <a:cubicBezTo>
                    <a:pt x="6575478" y="527995"/>
                    <a:pt x="6582146" y="534091"/>
                    <a:pt x="6588625" y="540187"/>
                  </a:cubicBezTo>
                  <a:cubicBezTo>
                    <a:pt x="6606531" y="557142"/>
                    <a:pt x="6643678" y="564382"/>
                    <a:pt x="6662541" y="549714"/>
                  </a:cubicBezTo>
                  <a:cubicBezTo>
                    <a:pt x="6690354" y="528377"/>
                    <a:pt x="6715883" y="532377"/>
                    <a:pt x="6742552" y="548952"/>
                  </a:cubicBezTo>
                  <a:cubicBezTo>
                    <a:pt x="6764841" y="562668"/>
                    <a:pt x="6788417" y="567954"/>
                    <a:pt x="6812063" y="568430"/>
                  </a:cubicBezTo>
                  <a:lnTo>
                    <a:pt x="6858001" y="562267"/>
                  </a:lnTo>
                  <a:lnTo>
                    <a:pt x="6858001" y="734520"/>
                  </a:lnTo>
                  <a:lnTo>
                    <a:pt x="6815516" y="744220"/>
                  </a:lnTo>
                  <a:cubicBezTo>
                    <a:pt x="6793035" y="749744"/>
                    <a:pt x="6771319" y="759651"/>
                    <a:pt x="6748458" y="763271"/>
                  </a:cubicBezTo>
                  <a:cubicBezTo>
                    <a:pt x="6694164" y="771843"/>
                    <a:pt x="6639488" y="777939"/>
                    <a:pt x="6584812" y="784797"/>
                  </a:cubicBezTo>
                  <a:cubicBezTo>
                    <a:pt x="6528424" y="791846"/>
                    <a:pt x="6472225" y="799276"/>
                    <a:pt x="6415833" y="805562"/>
                  </a:cubicBezTo>
                  <a:cubicBezTo>
                    <a:pt x="6384972" y="808802"/>
                    <a:pt x="6353919" y="809372"/>
                    <a:pt x="6323058" y="812420"/>
                  </a:cubicBezTo>
                  <a:cubicBezTo>
                    <a:pt x="6296005" y="815088"/>
                    <a:pt x="6269144" y="820041"/>
                    <a:pt x="6242093" y="823281"/>
                  </a:cubicBezTo>
                  <a:cubicBezTo>
                    <a:pt x="6218660" y="825947"/>
                    <a:pt x="6195037" y="827471"/>
                    <a:pt x="6171605" y="830139"/>
                  </a:cubicBezTo>
                  <a:cubicBezTo>
                    <a:pt x="6134075" y="834519"/>
                    <a:pt x="6096736" y="839473"/>
                    <a:pt x="6059397" y="844045"/>
                  </a:cubicBezTo>
                  <a:cubicBezTo>
                    <a:pt x="6043776" y="845759"/>
                    <a:pt x="6027392" y="850522"/>
                    <a:pt x="6012723" y="847665"/>
                  </a:cubicBezTo>
                  <a:cubicBezTo>
                    <a:pt x="5975764" y="840425"/>
                    <a:pt x="5939377" y="842521"/>
                    <a:pt x="5902610" y="847473"/>
                  </a:cubicBezTo>
                  <a:cubicBezTo>
                    <a:pt x="5890037" y="849190"/>
                    <a:pt x="5876511" y="848808"/>
                    <a:pt x="5864318" y="845569"/>
                  </a:cubicBezTo>
                  <a:cubicBezTo>
                    <a:pt x="5839361" y="839091"/>
                    <a:pt x="5815169" y="829947"/>
                    <a:pt x="5790592" y="821947"/>
                  </a:cubicBezTo>
                  <a:cubicBezTo>
                    <a:pt x="5787924" y="820995"/>
                    <a:pt x="5784686" y="820803"/>
                    <a:pt x="5781830" y="820233"/>
                  </a:cubicBezTo>
                  <a:cubicBezTo>
                    <a:pt x="5765635" y="816992"/>
                    <a:pt x="5749634" y="813754"/>
                    <a:pt x="5733440" y="810896"/>
                  </a:cubicBezTo>
                  <a:cubicBezTo>
                    <a:pt x="5724678" y="809372"/>
                    <a:pt x="5715723" y="809182"/>
                    <a:pt x="5706959" y="807848"/>
                  </a:cubicBezTo>
                  <a:cubicBezTo>
                    <a:pt x="5673050" y="802514"/>
                    <a:pt x="5635711" y="811468"/>
                    <a:pt x="5606372" y="788417"/>
                  </a:cubicBezTo>
                  <a:cubicBezTo>
                    <a:pt x="5587321" y="773557"/>
                    <a:pt x="5568842" y="776987"/>
                    <a:pt x="5548460" y="779273"/>
                  </a:cubicBezTo>
                  <a:cubicBezTo>
                    <a:pt x="5533027" y="780987"/>
                    <a:pt x="5517215" y="780415"/>
                    <a:pt x="5501594" y="780607"/>
                  </a:cubicBezTo>
                  <a:cubicBezTo>
                    <a:pt x="5474161" y="781177"/>
                    <a:pt x="5446728" y="781369"/>
                    <a:pt x="5419295" y="782321"/>
                  </a:cubicBezTo>
                  <a:cubicBezTo>
                    <a:pt x="5410531" y="782701"/>
                    <a:pt x="5401579" y="787465"/>
                    <a:pt x="5393005" y="786703"/>
                  </a:cubicBezTo>
                  <a:cubicBezTo>
                    <a:pt x="5353379" y="783083"/>
                    <a:pt x="5313754" y="777367"/>
                    <a:pt x="5274129" y="774129"/>
                  </a:cubicBezTo>
                  <a:cubicBezTo>
                    <a:pt x="5251650" y="772225"/>
                    <a:pt x="5228597" y="775843"/>
                    <a:pt x="5206308" y="773177"/>
                  </a:cubicBezTo>
                  <a:cubicBezTo>
                    <a:pt x="5180591" y="770129"/>
                    <a:pt x="5155445" y="762319"/>
                    <a:pt x="5129916" y="757554"/>
                  </a:cubicBezTo>
                  <a:cubicBezTo>
                    <a:pt x="5122867" y="756222"/>
                    <a:pt x="5115057" y="757936"/>
                    <a:pt x="5107627" y="758316"/>
                  </a:cubicBezTo>
                  <a:cubicBezTo>
                    <a:pt x="5099245" y="758699"/>
                    <a:pt x="5091052" y="759461"/>
                    <a:pt x="5082670" y="759651"/>
                  </a:cubicBezTo>
                  <a:cubicBezTo>
                    <a:pt x="5057141" y="760033"/>
                    <a:pt x="5031614" y="759461"/>
                    <a:pt x="5006086" y="760795"/>
                  </a:cubicBezTo>
                  <a:cubicBezTo>
                    <a:pt x="4990465" y="761557"/>
                    <a:pt x="4974082" y="769367"/>
                    <a:pt x="4959602" y="766509"/>
                  </a:cubicBezTo>
                  <a:cubicBezTo>
                    <a:pt x="4930075" y="760985"/>
                    <a:pt x="4900546" y="773367"/>
                    <a:pt x="4871019" y="763081"/>
                  </a:cubicBezTo>
                  <a:cubicBezTo>
                    <a:pt x="4861873" y="760033"/>
                    <a:pt x="4849300" y="767653"/>
                    <a:pt x="4838250" y="768033"/>
                  </a:cubicBezTo>
                  <a:cubicBezTo>
                    <a:pt x="4810627" y="768985"/>
                    <a:pt x="4783004" y="768795"/>
                    <a:pt x="4755381" y="768605"/>
                  </a:cubicBezTo>
                  <a:cubicBezTo>
                    <a:pt x="4730614" y="768415"/>
                    <a:pt x="4704895" y="771081"/>
                    <a:pt x="4681083" y="765747"/>
                  </a:cubicBezTo>
                  <a:cubicBezTo>
                    <a:pt x="4656126" y="760033"/>
                    <a:pt x="4633647" y="760795"/>
                    <a:pt x="4609452" y="767271"/>
                  </a:cubicBezTo>
                  <a:cubicBezTo>
                    <a:pt x="4592878" y="771653"/>
                    <a:pt x="4575351" y="772225"/>
                    <a:pt x="4558207" y="773557"/>
                  </a:cubicBezTo>
                  <a:cubicBezTo>
                    <a:pt x="4539728" y="775081"/>
                    <a:pt x="4519343" y="771081"/>
                    <a:pt x="4502579" y="777367"/>
                  </a:cubicBezTo>
                  <a:cubicBezTo>
                    <a:pt x="4452665" y="796038"/>
                    <a:pt x="4401419" y="800038"/>
                    <a:pt x="4349222" y="800038"/>
                  </a:cubicBezTo>
                  <a:cubicBezTo>
                    <a:pt x="4339695" y="800038"/>
                    <a:pt x="4329979" y="797372"/>
                    <a:pt x="4320837" y="794514"/>
                  </a:cubicBezTo>
                  <a:cubicBezTo>
                    <a:pt x="4267493" y="777367"/>
                    <a:pt x="4213961" y="778891"/>
                    <a:pt x="4159667" y="789370"/>
                  </a:cubicBezTo>
                  <a:cubicBezTo>
                    <a:pt x="4148427" y="791656"/>
                    <a:pt x="4135854" y="792038"/>
                    <a:pt x="4124614" y="789752"/>
                  </a:cubicBezTo>
                  <a:cubicBezTo>
                    <a:pt x="4092989" y="783083"/>
                    <a:pt x="4062318" y="772033"/>
                    <a:pt x="4030503" y="767271"/>
                  </a:cubicBezTo>
                  <a:cubicBezTo>
                    <a:pt x="3977925" y="759461"/>
                    <a:pt x="3932394" y="785749"/>
                    <a:pt x="3885338" y="802896"/>
                  </a:cubicBezTo>
                  <a:cubicBezTo>
                    <a:pt x="3840569" y="819089"/>
                    <a:pt x="3802467" y="855666"/>
                    <a:pt x="3749506" y="847473"/>
                  </a:cubicBezTo>
                  <a:cubicBezTo>
                    <a:pt x="3744173" y="846711"/>
                    <a:pt x="3738267" y="851856"/>
                    <a:pt x="3732361" y="853190"/>
                  </a:cubicBezTo>
                  <a:cubicBezTo>
                    <a:pt x="3716168" y="856810"/>
                    <a:pt x="3699976" y="861190"/>
                    <a:pt x="3683591" y="862906"/>
                  </a:cubicBezTo>
                  <a:cubicBezTo>
                    <a:pt x="3663589" y="865192"/>
                    <a:pt x="3643204" y="864430"/>
                    <a:pt x="3623201" y="866334"/>
                  </a:cubicBezTo>
                  <a:cubicBezTo>
                    <a:pt x="3597482" y="868620"/>
                    <a:pt x="3572146" y="874716"/>
                    <a:pt x="3546617" y="874716"/>
                  </a:cubicBezTo>
                  <a:cubicBezTo>
                    <a:pt x="3526042" y="874716"/>
                    <a:pt x="3505657" y="867668"/>
                    <a:pt x="3485275" y="864238"/>
                  </a:cubicBezTo>
                  <a:cubicBezTo>
                    <a:pt x="3456508" y="859476"/>
                    <a:pt x="3424883" y="860810"/>
                    <a:pt x="3399546" y="848618"/>
                  </a:cubicBezTo>
                  <a:cubicBezTo>
                    <a:pt x="3372495" y="835663"/>
                    <a:pt x="3346776" y="829757"/>
                    <a:pt x="3318771" y="833757"/>
                  </a:cubicBezTo>
                  <a:cubicBezTo>
                    <a:pt x="3309437" y="835091"/>
                    <a:pt x="3297434" y="843093"/>
                    <a:pt x="3293244" y="851284"/>
                  </a:cubicBezTo>
                  <a:cubicBezTo>
                    <a:pt x="3283908" y="869572"/>
                    <a:pt x="3271145" y="872812"/>
                    <a:pt x="3253809" y="866524"/>
                  </a:cubicBezTo>
                  <a:cubicBezTo>
                    <a:pt x="3238758" y="861190"/>
                    <a:pt x="3220280" y="858524"/>
                    <a:pt x="3209993" y="848235"/>
                  </a:cubicBezTo>
                  <a:cubicBezTo>
                    <a:pt x="3180844" y="819089"/>
                    <a:pt x="3143695" y="818136"/>
                    <a:pt x="3107500" y="810326"/>
                  </a:cubicBezTo>
                  <a:cubicBezTo>
                    <a:pt x="3085403" y="805562"/>
                    <a:pt x="3064827" y="805372"/>
                    <a:pt x="3042728" y="808610"/>
                  </a:cubicBezTo>
                  <a:cubicBezTo>
                    <a:pt x="2994722" y="815850"/>
                    <a:pt x="2948047" y="805562"/>
                    <a:pt x="2901943" y="792418"/>
                  </a:cubicBezTo>
                  <a:cubicBezTo>
                    <a:pt x="2871462" y="783655"/>
                    <a:pt x="2840219" y="778321"/>
                    <a:pt x="2809930" y="769367"/>
                  </a:cubicBezTo>
                  <a:cubicBezTo>
                    <a:pt x="2787259" y="762509"/>
                    <a:pt x="2764590" y="754316"/>
                    <a:pt x="2743826" y="743268"/>
                  </a:cubicBezTo>
                  <a:cubicBezTo>
                    <a:pt x="2713723" y="727073"/>
                    <a:pt x="2687436" y="702689"/>
                    <a:pt x="2649143" y="709167"/>
                  </a:cubicBezTo>
                  <a:cubicBezTo>
                    <a:pt x="2615421" y="714881"/>
                    <a:pt x="2584942" y="702881"/>
                    <a:pt x="2554079" y="691450"/>
                  </a:cubicBezTo>
                  <a:cubicBezTo>
                    <a:pt x="2531409" y="683068"/>
                    <a:pt x="2508742" y="674494"/>
                    <a:pt x="2485307" y="669160"/>
                  </a:cubicBezTo>
                  <a:cubicBezTo>
                    <a:pt x="2457492" y="662873"/>
                    <a:pt x="2426059" y="665541"/>
                    <a:pt x="2401292" y="653919"/>
                  </a:cubicBezTo>
                  <a:cubicBezTo>
                    <a:pt x="2375383" y="641727"/>
                    <a:pt x="2353859" y="649919"/>
                    <a:pt x="2330806" y="653349"/>
                  </a:cubicBezTo>
                  <a:cubicBezTo>
                    <a:pt x="2294039" y="658683"/>
                    <a:pt x="2257459" y="668590"/>
                    <a:pt x="2220312" y="656015"/>
                  </a:cubicBezTo>
                  <a:cubicBezTo>
                    <a:pt x="2175163" y="640775"/>
                    <a:pt x="2130393" y="624392"/>
                    <a:pt x="2085054" y="609914"/>
                  </a:cubicBezTo>
                  <a:cubicBezTo>
                    <a:pt x="2067525" y="604387"/>
                    <a:pt x="2048668" y="602101"/>
                    <a:pt x="2030378" y="599625"/>
                  </a:cubicBezTo>
                  <a:cubicBezTo>
                    <a:pt x="2013043" y="597529"/>
                    <a:pt x="1992279" y="602863"/>
                    <a:pt x="1978940" y="594863"/>
                  </a:cubicBezTo>
                  <a:cubicBezTo>
                    <a:pt x="1944649" y="574288"/>
                    <a:pt x="1909408" y="564192"/>
                    <a:pt x="1869780" y="564192"/>
                  </a:cubicBezTo>
                  <a:cubicBezTo>
                    <a:pt x="1854920" y="564192"/>
                    <a:pt x="1840441" y="555618"/>
                    <a:pt x="1825393" y="554094"/>
                  </a:cubicBezTo>
                  <a:cubicBezTo>
                    <a:pt x="1804816" y="552190"/>
                    <a:pt x="1781194" y="547045"/>
                    <a:pt x="1763287" y="554286"/>
                  </a:cubicBezTo>
                  <a:cubicBezTo>
                    <a:pt x="1721185" y="571430"/>
                    <a:pt x="1687086" y="557142"/>
                    <a:pt x="1650317" y="540187"/>
                  </a:cubicBezTo>
                  <a:cubicBezTo>
                    <a:pt x="1614120" y="523423"/>
                    <a:pt x="1576019" y="510088"/>
                    <a:pt x="1537537" y="499038"/>
                  </a:cubicBezTo>
                  <a:cubicBezTo>
                    <a:pt x="1523059" y="495038"/>
                    <a:pt x="1505724" y="501706"/>
                    <a:pt x="1489720" y="503038"/>
                  </a:cubicBezTo>
                  <a:cubicBezTo>
                    <a:pt x="1484004" y="503420"/>
                    <a:pt x="1477717" y="503992"/>
                    <a:pt x="1472575" y="502086"/>
                  </a:cubicBezTo>
                  <a:cubicBezTo>
                    <a:pt x="1422854" y="483797"/>
                    <a:pt x="1372368" y="469891"/>
                    <a:pt x="1318456" y="479415"/>
                  </a:cubicBezTo>
                  <a:cubicBezTo>
                    <a:pt x="1313504" y="480369"/>
                    <a:pt x="1307978" y="478273"/>
                    <a:pt x="1303024" y="476939"/>
                  </a:cubicBezTo>
                  <a:cubicBezTo>
                    <a:pt x="1278829" y="470081"/>
                    <a:pt x="1255206" y="459223"/>
                    <a:pt x="1230633" y="456746"/>
                  </a:cubicBezTo>
                  <a:cubicBezTo>
                    <a:pt x="1170051" y="450650"/>
                    <a:pt x="1109091" y="448172"/>
                    <a:pt x="1048125" y="444172"/>
                  </a:cubicBezTo>
                  <a:cubicBezTo>
                    <a:pt x="1044315" y="443982"/>
                    <a:pt x="1040315" y="443982"/>
                    <a:pt x="1036887" y="442648"/>
                  </a:cubicBezTo>
                  <a:cubicBezTo>
                    <a:pt x="1014406" y="434456"/>
                    <a:pt x="994785" y="437124"/>
                    <a:pt x="975733" y="452744"/>
                  </a:cubicBezTo>
                  <a:cubicBezTo>
                    <a:pt x="967350" y="459603"/>
                    <a:pt x="955920" y="463223"/>
                    <a:pt x="945444" y="467033"/>
                  </a:cubicBezTo>
                  <a:cubicBezTo>
                    <a:pt x="930011" y="472749"/>
                    <a:pt x="914200" y="478273"/>
                    <a:pt x="898198" y="481893"/>
                  </a:cubicBezTo>
                  <a:cubicBezTo>
                    <a:pt x="882384" y="485321"/>
                    <a:pt x="865430" y="490084"/>
                    <a:pt x="850189" y="487417"/>
                  </a:cubicBezTo>
                  <a:cubicBezTo>
                    <a:pt x="822756" y="482655"/>
                    <a:pt x="796655" y="471987"/>
                    <a:pt x="769605" y="464937"/>
                  </a:cubicBezTo>
                  <a:cubicBezTo>
                    <a:pt x="760270" y="462461"/>
                    <a:pt x="749982" y="462843"/>
                    <a:pt x="740268" y="462651"/>
                  </a:cubicBezTo>
                  <a:cubicBezTo>
                    <a:pt x="717977" y="462081"/>
                    <a:pt x="695116" y="467605"/>
                    <a:pt x="674923" y="451792"/>
                  </a:cubicBezTo>
                  <a:cubicBezTo>
                    <a:pt x="656255" y="436934"/>
                    <a:pt x="637392" y="441314"/>
                    <a:pt x="617772" y="452554"/>
                  </a:cubicBezTo>
                  <a:cubicBezTo>
                    <a:pt x="603673" y="460557"/>
                    <a:pt x="587672" y="466843"/>
                    <a:pt x="571860" y="469891"/>
                  </a:cubicBezTo>
                  <a:cubicBezTo>
                    <a:pt x="550141" y="474081"/>
                    <a:pt x="528615" y="475797"/>
                    <a:pt x="505182" y="473319"/>
                  </a:cubicBezTo>
                  <a:cubicBezTo>
                    <a:pt x="488607" y="471605"/>
                    <a:pt x="475081" y="470843"/>
                    <a:pt x="462126" y="460747"/>
                  </a:cubicBezTo>
                  <a:cubicBezTo>
                    <a:pt x="460032" y="459223"/>
                    <a:pt x="456222" y="458841"/>
                    <a:pt x="453364" y="459033"/>
                  </a:cubicBezTo>
                  <a:cubicBezTo>
                    <a:pt x="415835" y="462271"/>
                    <a:pt x="378686" y="460557"/>
                    <a:pt x="340774" y="458268"/>
                  </a:cubicBezTo>
                  <a:cubicBezTo>
                    <a:pt x="292579" y="455222"/>
                    <a:pt x="241901" y="464175"/>
                    <a:pt x="200182" y="496180"/>
                  </a:cubicBezTo>
                  <a:cubicBezTo>
                    <a:pt x="194085" y="500944"/>
                    <a:pt x="184941" y="503038"/>
                    <a:pt x="176939" y="504182"/>
                  </a:cubicBezTo>
                  <a:cubicBezTo>
                    <a:pt x="139219" y="509134"/>
                    <a:pt x="101308" y="512564"/>
                    <a:pt x="63587" y="518088"/>
                  </a:cubicBezTo>
                  <a:cubicBezTo>
                    <a:pt x="43012" y="521137"/>
                    <a:pt x="21486" y="523805"/>
                    <a:pt x="2817" y="532187"/>
                  </a:cubicBezTo>
                  <a:lnTo>
                    <a:pt x="0" y="53331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C422897-91F5-40F5-8DD7-5E4E8F5009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4628357" y="2991642"/>
              <a:ext cx="6858001" cy="874716"/>
            </a:xfrm>
            <a:custGeom>
              <a:avLst/>
              <a:gdLst>
                <a:gd name="connsiteX0" fmla="*/ 0 w 6858001"/>
                <a:gd name="connsiteY0" fmla="*/ 533314 h 874716"/>
                <a:gd name="connsiteX1" fmla="*/ 0 w 6858001"/>
                <a:gd name="connsiteY1" fmla="*/ 69206 h 874716"/>
                <a:gd name="connsiteX2" fmla="*/ 21486 w 6858001"/>
                <a:gd name="connsiteY2" fmla="*/ 71924 h 874716"/>
                <a:gd name="connsiteX3" fmla="*/ 228948 w 6858001"/>
                <a:gd name="connsiteY3" fmla="*/ 88116 h 874716"/>
                <a:gd name="connsiteX4" fmla="*/ 313533 w 6858001"/>
                <a:gd name="connsiteY4" fmla="*/ 62779 h 874716"/>
                <a:gd name="connsiteX5" fmla="*/ 338870 w 6858001"/>
                <a:gd name="connsiteY5" fmla="*/ 62207 h 874716"/>
                <a:gd name="connsiteX6" fmla="*/ 395640 w 6858001"/>
                <a:gd name="connsiteY6" fmla="*/ 72114 h 874716"/>
                <a:gd name="connsiteX7" fmla="*/ 512802 w 6858001"/>
                <a:gd name="connsiteY7" fmla="*/ 65446 h 874716"/>
                <a:gd name="connsiteX8" fmla="*/ 556047 w 6858001"/>
                <a:gd name="connsiteY8" fmla="*/ 55349 h 874716"/>
                <a:gd name="connsiteX9" fmla="*/ 580050 w 6858001"/>
                <a:gd name="connsiteY9" fmla="*/ 48871 h 874716"/>
                <a:gd name="connsiteX10" fmla="*/ 703308 w 6858001"/>
                <a:gd name="connsiteY10" fmla="*/ 30964 h 874716"/>
                <a:gd name="connsiteX11" fmla="*/ 758174 w 6858001"/>
                <a:gd name="connsiteY11" fmla="*/ 11724 h 874716"/>
                <a:gd name="connsiteX12" fmla="*/ 773035 w 6858001"/>
                <a:gd name="connsiteY12" fmla="*/ 8866 h 874716"/>
                <a:gd name="connsiteX13" fmla="*/ 854379 w 6858001"/>
                <a:gd name="connsiteY13" fmla="*/ 16866 h 874716"/>
                <a:gd name="connsiteX14" fmla="*/ 915343 w 6858001"/>
                <a:gd name="connsiteY14" fmla="*/ 47919 h 874716"/>
                <a:gd name="connsiteX15" fmla="*/ 927155 w 6858001"/>
                <a:gd name="connsiteY15" fmla="*/ 58397 h 874716"/>
                <a:gd name="connsiteX16" fmla="*/ 1097087 w 6858001"/>
                <a:gd name="connsiteY16" fmla="*/ 54777 h 874716"/>
                <a:gd name="connsiteX17" fmla="*/ 1123185 w 6858001"/>
                <a:gd name="connsiteY17" fmla="*/ 50395 h 874716"/>
                <a:gd name="connsiteX18" fmla="*/ 1249302 w 6858001"/>
                <a:gd name="connsiteY18" fmla="*/ 68684 h 874716"/>
                <a:gd name="connsiteX19" fmla="*/ 1286069 w 6858001"/>
                <a:gd name="connsiteY19" fmla="*/ 72304 h 874716"/>
                <a:gd name="connsiteX20" fmla="*/ 1417899 w 6858001"/>
                <a:gd name="connsiteY20" fmla="*/ 88688 h 874716"/>
                <a:gd name="connsiteX21" fmla="*/ 1436568 w 6858001"/>
                <a:gd name="connsiteY21" fmla="*/ 73448 h 874716"/>
                <a:gd name="connsiteX22" fmla="*/ 1490292 w 6858001"/>
                <a:gd name="connsiteY22" fmla="*/ 35154 h 874716"/>
                <a:gd name="connsiteX23" fmla="*/ 1596213 w 6858001"/>
                <a:gd name="connsiteY23" fmla="*/ 1245 h 874716"/>
                <a:gd name="connsiteX24" fmla="*/ 1624980 w 6858001"/>
                <a:gd name="connsiteY24" fmla="*/ 3150 h 874716"/>
                <a:gd name="connsiteX25" fmla="*/ 1697753 w 6858001"/>
                <a:gd name="connsiteY25" fmla="*/ 59731 h 874716"/>
                <a:gd name="connsiteX26" fmla="*/ 1733188 w 6858001"/>
                <a:gd name="connsiteY26" fmla="*/ 82400 h 874716"/>
                <a:gd name="connsiteX27" fmla="*/ 1833775 w 6858001"/>
                <a:gd name="connsiteY27" fmla="*/ 124121 h 874716"/>
                <a:gd name="connsiteX28" fmla="*/ 1842158 w 6858001"/>
                <a:gd name="connsiteY28" fmla="*/ 131742 h 874716"/>
                <a:gd name="connsiteX29" fmla="*/ 1916454 w 6858001"/>
                <a:gd name="connsiteY29" fmla="*/ 222233 h 874716"/>
                <a:gd name="connsiteX30" fmla="*/ 1933219 w 6858001"/>
                <a:gd name="connsiteY30" fmla="*/ 237663 h 874716"/>
                <a:gd name="connsiteX31" fmla="*/ 1953413 w 6858001"/>
                <a:gd name="connsiteY31" fmla="*/ 261668 h 874716"/>
                <a:gd name="connsiteX32" fmla="*/ 2016469 w 6858001"/>
                <a:gd name="connsiteY32" fmla="*/ 308151 h 874716"/>
                <a:gd name="connsiteX33" fmla="*/ 2094578 w 6858001"/>
                <a:gd name="connsiteY33" fmla="*/ 323010 h 874716"/>
                <a:gd name="connsiteX34" fmla="*/ 2188879 w 6858001"/>
                <a:gd name="connsiteY34" fmla="*/ 345681 h 874716"/>
                <a:gd name="connsiteX35" fmla="*/ 2228314 w 6858001"/>
                <a:gd name="connsiteY35" fmla="*/ 360921 h 874716"/>
                <a:gd name="connsiteX36" fmla="*/ 2334044 w 6858001"/>
                <a:gd name="connsiteY36" fmla="*/ 389878 h 874716"/>
                <a:gd name="connsiteX37" fmla="*/ 2409485 w 6858001"/>
                <a:gd name="connsiteY37" fmla="*/ 414263 h 874716"/>
                <a:gd name="connsiteX38" fmla="*/ 2518264 w 6858001"/>
                <a:gd name="connsiteY38" fmla="*/ 428552 h 874716"/>
                <a:gd name="connsiteX39" fmla="*/ 2571034 w 6858001"/>
                <a:gd name="connsiteY39" fmla="*/ 429122 h 874716"/>
                <a:gd name="connsiteX40" fmla="*/ 2668001 w 6858001"/>
                <a:gd name="connsiteY40" fmla="*/ 502276 h 874716"/>
                <a:gd name="connsiteX41" fmla="*/ 2745348 w 6858001"/>
                <a:gd name="connsiteY41" fmla="*/ 550666 h 874716"/>
                <a:gd name="connsiteX42" fmla="*/ 2826694 w 6858001"/>
                <a:gd name="connsiteY42" fmla="*/ 527233 h 874716"/>
                <a:gd name="connsiteX43" fmla="*/ 2848793 w 6858001"/>
                <a:gd name="connsiteY43" fmla="*/ 505134 h 874716"/>
                <a:gd name="connsiteX44" fmla="*/ 2982148 w 6858001"/>
                <a:gd name="connsiteY44" fmla="*/ 484179 h 874716"/>
                <a:gd name="connsiteX45" fmla="*/ 3172654 w 6858001"/>
                <a:gd name="connsiteY45" fmla="*/ 483417 h 874716"/>
                <a:gd name="connsiteX46" fmla="*/ 3489467 w 6858001"/>
                <a:gd name="connsiteY46" fmla="*/ 435790 h 874716"/>
                <a:gd name="connsiteX47" fmla="*/ 3544713 w 6858001"/>
                <a:gd name="connsiteY47" fmla="*/ 413691 h 874716"/>
                <a:gd name="connsiteX48" fmla="*/ 3606817 w 6858001"/>
                <a:gd name="connsiteY48" fmla="*/ 408167 h 874716"/>
                <a:gd name="connsiteX49" fmla="*/ 3630632 w 6858001"/>
                <a:gd name="connsiteY49" fmla="*/ 421693 h 874716"/>
                <a:gd name="connsiteX50" fmla="*/ 3734837 w 6858001"/>
                <a:gd name="connsiteY50" fmla="*/ 441886 h 874716"/>
                <a:gd name="connsiteX51" fmla="*/ 3754652 w 6858001"/>
                <a:gd name="connsiteY51" fmla="*/ 442268 h 874716"/>
                <a:gd name="connsiteX52" fmla="*/ 3822472 w 6858001"/>
                <a:gd name="connsiteY52" fmla="*/ 433694 h 874716"/>
                <a:gd name="connsiteX53" fmla="*/ 3885338 w 6858001"/>
                <a:gd name="connsiteY53" fmla="*/ 428742 h 874716"/>
                <a:gd name="connsiteX54" fmla="*/ 4043839 w 6858001"/>
                <a:gd name="connsiteY54" fmla="*/ 444934 h 874716"/>
                <a:gd name="connsiteX55" fmla="*/ 4165383 w 6858001"/>
                <a:gd name="connsiteY55" fmla="*/ 441124 h 874716"/>
                <a:gd name="connsiteX56" fmla="*/ 4221391 w 6858001"/>
                <a:gd name="connsiteY56" fmla="*/ 444934 h 874716"/>
                <a:gd name="connsiteX57" fmla="*/ 4253014 w 6858001"/>
                <a:gd name="connsiteY57" fmla="*/ 450650 h 874716"/>
                <a:gd name="connsiteX58" fmla="*/ 4324645 w 6858001"/>
                <a:gd name="connsiteY58" fmla="*/ 490466 h 874716"/>
                <a:gd name="connsiteX59" fmla="*/ 4363890 w 6858001"/>
                <a:gd name="connsiteY59" fmla="*/ 499420 h 874716"/>
                <a:gd name="connsiteX60" fmla="*/ 4482004 w 6858001"/>
                <a:gd name="connsiteY60" fmla="*/ 498658 h 874716"/>
                <a:gd name="connsiteX61" fmla="*/ 4659174 w 6858001"/>
                <a:gd name="connsiteY61" fmla="*/ 438648 h 874716"/>
                <a:gd name="connsiteX62" fmla="*/ 4677655 w 6858001"/>
                <a:gd name="connsiteY62" fmla="*/ 430646 h 874716"/>
                <a:gd name="connsiteX63" fmla="*/ 4767764 w 6858001"/>
                <a:gd name="connsiteY63" fmla="*/ 420739 h 874716"/>
                <a:gd name="connsiteX64" fmla="*/ 4828916 w 6858001"/>
                <a:gd name="connsiteY64" fmla="*/ 434266 h 874716"/>
                <a:gd name="connsiteX65" fmla="*/ 4912168 w 6858001"/>
                <a:gd name="connsiteY65" fmla="*/ 462271 h 874716"/>
                <a:gd name="connsiteX66" fmla="*/ 4987037 w 6858001"/>
                <a:gd name="connsiteY66" fmla="*/ 485703 h 874716"/>
                <a:gd name="connsiteX67" fmla="*/ 5041521 w 6858001"/>
                <a:gd name="connsiteY67" fmla="*/ 512182 h 874716"/>
                <a:gd name="connsiteX68" fmla="*/ 5166113 w 6858001"/>
                <a:gd name="connsiteY68" fmla="*/ 531615 h 874716"/>
                <a:gd name="connsiteX69" fmla="*/ 5179067 w 6858001"/>
                <a:gd name="connsiteY69" fmla="*/ 534853 h 874716"/>
                <a:gd name="connsiteX70" fmla="*/ 5272796 w 6858001"/>
                <a:gd name="connsiteY70" fmla="*/ 511230 h 874716"/>
                <a:gd name="connsiteX71" fmla="*/ 5385384 w 6858001"/>
                <a:gd name="connsiteY71" fmla="*/ 487227 h 874716"/>
                <a:gd name="connsiteX72" fmla="*/ 5425582 w 6858001"/>
                <a:gd name="connsiteY72" fmla="*/ 495418 h 874716"/>
                <a:gd name="connsiteX73" fmla="*/ 5480637 w 6858001"/>
                <a:gd name="connsiteY73" fmla="*/ 507040 h 874716"/>
                <a:gd name="connsiteX74" fmla="*/ 5531693 w 6858001"/>
                <a:gd name="connsiteY74" fmla="*/ 500944 h 874716"/>
                <a:gd name="connsiteX75" fmla="*/ 5562746 w 6858001"/>
                <a:gd name="connsiteY75" fmla="*/ 500372 h 874716"/>
                <a:gd name="connsiteX76" fmla="*/ 5704483 w 6858001"/>
                <a:gd name="connsiteY76" fmla="*/ 571620 h 874716"/>
                <a:gd name="connsiteX77" fmla="*/ 5740488 w 6858001"/>
                <a:gd name="connsiteY77" fmla="*/ 577526 h 874716"/>
                <a:gd name="connsiteX78" fmla="*/ 5760873 w 6858001"/>
                <a:gd name="connsiteY78" fmla="*/ 586291 h 874716"/>
                <a:gd name="connsiteX79" fmla="*/ 5883751 w 6858001"/>
                <a:gd name="connsiteY79" fmla="*/ 674686 h 874716"/>
                <a:gd name="connsiteX80" fmla="*/ 5935949 w 6858001"/>
                <a:gd name="connsiteY80" fmla="*/ 692592 h 874716"/>
                <a:gd name="connsiteX81" fmla="*/ 5993291 w 6858001"/>
                <a:gd name="connsiteY81" fmla="*/ 688972 h 874716"/>
                <a:gd name="connsiteX82" fmla="*/ 6026440 w 6858001"/>
                <a:gd name="connsiteY82" fmla="*/ 682496 h 874716"/>
                <a:gd name="connsiteX83" fmla="*/ 6108738 w 6858001"/>
                <a:gd name="connsiteY83" fmla="*/ 626296 h 874716"/>
                <a:gd name="connsiteX84" fmla="*/ 6155602 w 6858001"/>
                <a:gd name="connsiteY84" fmla="*/ 628202 h 874716"/>
                <a:gd name="connsiteX85" fmla="*/ 6228756 w 6858001"/>
                <a:gd name="connsiteY85" fmla="*/ 666873 h 874716"/>
                <a:gd name="connsiteX86" fmla="*/ 6361539 w 6858001"/>
                <a:gd name="connsiteY86" fmla="*/ 684210 h 874716"/>
                <a:gd name="connsiteX87" fmla="*/ 6428979 w 6858001"/>
                <a:gd name="connsiteY87" fmla="*/ 630106 h 874716"/>
                <a:gd name="connsiteX88" fmla="*/ 6463840 w 6858001"/>
                <a:gd name="connsiteY88" fmla="*/ 578098 h 874716"/>
                <a:gd name="connsiteX89" fmla="*/ 6564620 w 6858001"/>
                <a:gd name="connsiteY89" fmla="*/ 517708 h 874716"/>
                <a:gd name="connsiteX90" fmla="*/ 6588625 w 6858001"/>
                <a:gd name="connsiteY90" fmla="*/ 540187 h 874716"/>
                <a:gd name="connsiteX91" fmla="*/ 6662541 w 6858001"/>
                <a:gd name="connsiteY91" fmla="*/ 549714 h 874716"/>
                <a:gd name="connsiteX92" fmla="*/ 6742552 w 6858001"/>
                <a:gd name="connsiteY92" fmla="*/ 548952 h 874716"/>
                <a:gd name="connsiteX93" fmla="*/ 6812063 w 6858001"/>
                <a:gd name="connsiteY93" fmla="*/ 568430 h 874716"/>
                <a:gd name="connsiteX94" fmla="*/ 6858001 w 6858001"/>
                <a:gd name="connsiteY94" fmla="*/ 562267 h 874716"/>
                <a:gd name="connsiteX95" fmla="*/ 6858001 w 6858001"/>
                <a:gd name="connsiteY95" fmla="*/ 734520 h 874716"/>
                <a:gd name="connsiteX96" fmla="*/ 6815516 w 6858001"/>
                <a:gd name="connsiteY96" fmla="*/ 744220 h 874716"/>
                <a:gd name="connsiteX97" fmla="*/ 6748458 w 6858001"/>
                <a:gd name="connsiteY97" fmla="*/ 763271 h 874716"/>
                <a:gd name="connsiteX98" fmla="*/ 6584812 w 6858001"/>
                <a:gd name="connsiteY98" fmla="*/ 784797 h 874716"/>
                <a:gd name="connsiteX99" fmla="*/ 6415833 w 6858001"/>
                <a:gd name="connsiteY99" fmla="*/ 805562 h 874716"/>
                <a:gd name="connsiteX100" fmla="*/ 6323058 w 6858001"/>
                <a:gd name="connsiteY100" fmla="*/ 812420 h 874716"/>
                <a:gd name="connsiteX101" fmla="*/ 6242093 w 6858001"/>
                <a:gd name="connsiteY101" fmla="*/ 823281 h 874716"/>
                <a:gd name="connsiteX102" fmla="*/ 6171605 w 6858001"/>
                <a:gd name="connsiteY102" fmla="*/ 830139 h 874716"/>
                <a:gd name="connsiteX103" fmla="*/ 6059397 w 6858001"/>
                <a:gd name="connsiteY103" fmla="*/ 844045 h 874716"/>
                <a:gd name="connsiteX104" fmla="*/ 6012723 w 6858001"/>
                <a:gd name="connsiteY104" fmla="*/ 847665 h 874716"/>
                <a:gd name="connsiteX105" fmla="*/ 5902610 w 6858001"/>
                <a:gd name="connsiteY105" fmla="*/ 847473 h 874716"/>
                <a:gd name="connsiteX106" fmla="*/ 5864318 w 6858001"/>
                <a:gd name="connsiteY106" fmla="*/ 845569 h 874716"/>
                <a:gd name="connsiteX107" fmla="*/ 5790592 w 6858001"/>
                <a:gd name="connsiteY107" fmla="*/ 821947 h 874716"/>
                <a:gd name="connsiteX108" fmla="*/ 5781830 w 6858001"/>
                <a:gd name="connsiteY108" fmla="*/ 820233 h 874716"/>
                <a:gd name="connsiteX109" fmla="*/ 5733440 w 6858001"/>
                <a:gd name="connsiteY109" fmla="*/ 810896 h 874716"/>
                <a:gd name="connsiteX110" fmla="*/ 5706959 w 6858001"/>
                <a:gd name="connsiteY110" fmla="*/ 807848 h 874716"/>
                <a:gd name="connsiteX111" fmla="*/ 5606372 w 6858001"/>
                <a:gd name="connsiteY111" fmla="*/ 788417 h 874716"/>
                <a:gd name="connsiteX112" fmla="*/ 5548460 w 6858001"/>
                <a:gd name="connsiteY112" fmla="*/ 779273 h 874716"/>
                <a:gd name="connsiteX113" fmla="*/ 5501594 w 6858001"/>
                <a:gd name="connsiteY113" fmla="*/ 780607 h 874716"/>
                <a:gd name="connsiteX114" fmla="*/ 5419295 w 6858001"/>
                <a:gd name="connsiteY114" fmla="*/ 782321 h 874716"/>
                <a:gd name="connsiteX115" fmla="*/ 5393005 w 6858001"/>
                <a:gd name="connsiteY115" fmla="*/ 786703 h 874716"/>
                <a:gd name="connsiteX116" fmla="*/ 5274129 w 6858001"/>
                <a:gd name="connsiteY116" fmla="*/ 774129 h 874716"/>
                <a:gd name="connsiteX117" fmla="*/ 5206308 w 6858001"/>
                <a:gd name="connsiteY117" fmla="*/ 773177 h 874716"/>
                <a:gd name="connsiteX118" fmla="*/ 5129916 w 6858001"/>
                <a:gd name="connsiteY118" fmla="*/ 757554 h 874716"/>
                <a:gd name="connsiteX119" fmla="*/ 5107627 w 6858001"/>
                <a:gd name="connsiteY119" fmla="*/ 758316 h 874716"/>
                <a:gd name="connsiteX120" fmla="*/ 5082670 w 6858001"/>
                <a:gd name="connsiteY120" fmla="*/ 759651 h 874716"/>
                <a:gd name="connsiteX121" fmla="*/ 5006086 w 6858001"/>
                <a:gd name="connsiteY121" fmla="*/ 760795 h 874716"/>
                <a:gd name="connsiteX122" fmla="*/ 4959602 w 6858001"/>
                <a:gd name="connsiteY122" fmla="*/ 766509 h 874716"/>
                <a:gd name="connsiteX123" fmla="*/ 4871019 w 6858001"/>
                <a:gd name="connsiteY123" fmla="*/ 763081 h 874716"/>
                <a:gd name="connsiteX124" fmla="*/ 4838250 w 6858001"/>
                <a:gd name="connsiteY124" fmla="*/ 768033 h 874716"/>
                <a:gd name="connsiteX125" fmla="*/ 4755381 w 6858001"/>
                <a:gd name="connsiteY125" fmla="*/ 768605 h 874716"/>
                <a:gd name="connsiteX126" fmla="*/ 4681083 w 6858001"/>
                <a:gd name="connsiteY126" fmla="*/ 765747 h 874716"/>
                <a:gd name="connsiteX127" fmla="*/ 4609452 w 6858001"/>
                <a:gd name="connsiteY127" fmla="*/ 767271 h 874716"/>
                <a:gd name="connsiteX128" fmla="*/ 4558207 w 6858001"/>
                <a:gd name="connsiteY128" fmla="*/ 773557 h 874716"/>
                <a:gd name="connsiteX129" fmla="*/ 4502579 w 6858001"/>
                <a:gd name="connsiteY129" fmla="*/ 777367 h 874716"/>
                <a:gd name="connsiteX130" fmla="*/ 4349222 w 6858001"/>
                <a:gd name="connsiteY130" fmla="*/ 800038 h 874716"/>
                <a:gd name="connsiteX131" fmla="*/ 4320837 w 6858001"/>
                <a:gd name="connsiteY131" fmla="*/ 794514 h 874716"/>
                <a:gd name="connsiteX132" fmla="*/ 4159667 w 6858001"/>
                <a:gd name="connsiteY132" fmla="*/ 789370 h 874716"/>
                <a:gd name="connsiteX133" fmla="*/ 4124614 w 6858001"/>
                <a:gd name="connsiteY133" fmla="*/ 789752 h 874716"/>
                <a:gd name="connsiteX134" fmla="*/ 4030503 w 6858001"/>
                <a:gd name="connsiteY134" fmla="*/ 767271 h 874716"/>
                <a:gd name="connsiteX135" fmla="*/ 3885338 w 6858001"/>
                <a:gd name="connsiteY135" fmla="*/ 802896 h 874716"/>
                <a:gd name="connsiteX136" fmla="*/ 3749506 w 6858001"/>
                <a:gd name="connsiteY136" fmla="*/ 847473 h 874716"/>
                <a:gd name="connsiteX137" fmla="*/ 3732361 w 6858001"/>
                <a:gd name="connsiteY137" fmla="*/ 853190 h 874716"/>
                <a:gd name="connsiteX138" fmla="*/ 3683591 w 6858001"/>
                <a:gd name="connsiteY138" fmla="*/ 862906 h 874716"/>
                <a:gd name="connsiteX139" fmla="*/ 3623201 w 6858001"/>
                <a:gd name="connsiteY139" fmla="*/ 866334 h 874716"/>
                <a:gd name="connsiteX140" fmla="*/ 3546617 w 6858001"/>
                <a:gd name="connsiteY140" fmla="*/ 874716 h 874716"/>
                <a:gd name="connsiteX141" fmla="*/ 3485275 w 6858001"/>
                <a:gd name="connsiteY141" fmla="*/ 864238 h 874716"/>
                <a:gd name="connsiteX142" fmla="*/ 3399546 w 6858001"/>
                <a:gd name="connsiteY142" fmla="*/ 848618 h 874716"/>
                <a:gd name="connsiteX143" fmla="*/ 3318771 w 6858001"/>
                <a:gd name="connsiteY143" fmla="*/ 833757 h 874716"/>
                <a:gd name="connsiteX144" fmla="*/ 3293244 w 6858001"/>
                <a:gd name="connsiteY144" fmla="*/ 851284 h 874716"/>
                <a:gd name="connsiteX145" fmla="*/ 3253809 w 6858001"/>
                <a:gd name="connsiteY145" fmla="*/ 866524 h 874716"/>
                <a:gd name="connsiteX146" fmla="*/ 3209993 w 6858001"/>
                <a:gd name="connsiteY146" fmla="*/ 848235 h 874716"/>
                <a:gd name="connsiteX147" fmla="*/ 3107500 w 6858001"/>
                <a:gd name="connsiteY147" fmla="*/ 810326 h 874716"/>
                <a:gd name="connsiteX148" fmla="*/ 3042728 w 6858001"/>
                <a:gd name="connsiteY148" fmla="*/ 808610 h 874716"/>
                <a:gd name="connsiteX149" fmla="*/ 2901943 w 6858001"/>
                <a:gd name="connsiteY149" fmla="*/ 792418 h 874716"/>
                <a:gd name="connsiteX150" fmla="*/ 2809930 w 6858001"/>
                <a:gd name="connsiteY150" fmla="*/ 769367 h 874716"/>
                <a:gd name="connsiteX151" fmla="*/ 2743826 w 6858001"/>
                <a:gd name="connsiteY151" fmla="*/ 743268 h 874716"/>
                <a:gd name="connsiteX152" fmla="*/ 2649143 w 6858001"/>
                <a:gd name="connsiteY152" fmla="*/ 709167 h 874716"/>
                <a:gd name="connsiteX153" fmla="*/ 2554079 w 6858001"/>
                <a:gd name="connsiteY153" fmla="*/ 691450 h 874716"/>
                <a:gd name="connsiteX154" fmla="*/ 2485307 w 6858001"/>
                <a:gd name="connsiteY154" fmla="*/ 669160 h 874716"/>
                <a:gd name="connsiteX155" fmla="*/ 2401292 w 6858001"/>
                <a:gd name="connsiteY155" fmla="*/ 653919 h 874716"/>
                <a:gd name="connsiteX156" fmla="*/ 2330806 w 6858001"/>
                <a:gd name="connsiteY156" fmla="*/ 653349 h 874716"/>
                <a:gd name="connsiteX157" fmla="*/ 2220312 w 6858001"/>
                <a:gd name="connsiteY157" fmla="*/ 656015 h 874716"/>
                <a:gd name="connsiteX158" fmla="*/ 2085054 w 6858001"/>
                <a:gd name="connsiteY158" fmla="*/ 609914 h 874716"/>
                <a:gd name="connsiteX159" fmla="*/ 2030378 w 6858001"/>
                <a:gd name="connsiteY159" fmla="*/ 599625 h 874716"/>
                <a:gd name="connsiteX160" fmla="*/ 1978940 w 6858001"/>
                <a:gd name="connsiteY160" fmla="*/ 594863 h 874716"/>
                <a:gd name="connsiteX161" fmla="*/ 1869780 w 6858001"/>
                <a:gd name="connsiteY161" fmla="*/ 564192 h 874716"/>
                <a:gd name="connsiteX162" fmla="*/ 1825393 w 6858001"/>
                <a:gd name="connsiteY162" fmla="*/ 554094 h 874716"/>
                <a:gd name="connsiteX163" fmla="*/ 1763287 w 6858001"/>
                <a:gd name="connsiteY163" fmla="*/ 554286 h 874716"/>
                <a:gd name="connsiteX164" fmla="*/ 1650317 w 6858001"/>
                <a:gd name="connsiteY164" fmla="*/ 540187 h 874716"/>
                <a:gd name="connsiteX165" fmla="*/ 1537537 w 6858001"/>
                <a:gd name="connsiteY165" fmla="*/ 499038 h 874716"/>
                <a:gd name="connsiteX166" fmla="*/ 1489720 w 6858001"/>
                <a:gd name="connsiteY166" fmla="*/ 503038 h 874716"/>
                <a:gd name="connsiteX167" fmla="*/ 1472575 w 6858001"/>
                <a:gd name="connsiteY167" fmla="*/ 502086 h 874716"/>
                <a:gd name="connsiteX168" fmla="*/ 1318456 w 6858001"/>
                <a:gd name="connsiteY168" fmla="*/ 479415 h 874716"/>
                <a:gd name="connsiteX169" fmla="*/ 1303024 w 6858001"/>
                <a:gd name="connsiteY169" fmla="*/ 476939 h 874716"/>
                <a:gd name="connsiteX170" fmla="*/ 1230633 w 6858001"/>
                <a:gd name="connsiteY170" fmla="*/ 456746 h 874716"/>
                <a:gd name="connsiteX171" fmla="*/ 1048125 w 6858001"/>
                <a:gd name="connsiteY171" fmla="*/ 444172 h 874716"/>
                <a:gd name="connsiteX172" fmla="*/ 1036887 w 6858001"/>
                <a:gd name="connsiteY172" fmla="*/ 442648 h 874716"/>
                <a:gd name="connsiteX173" fmla="*/ 975733 w 6858001"/>
                <a:gd name="connsiteY173" fmla="*/ 452744 h 874716"/>
                <a:gd name="connsiteX174" fmla="*/ 945444 w 6858001"/>
                <a:gd name="connsiteY174" fmla="*/ 467033 h 874716"/>
                <a:gd name="connsiteX175" fmla="*/ 898198 w 6858001"/>
                <a:gd name="connsiteY175" fmla="*/ 481893 h 874716"/>
                <a:gd name="connsiteX176" fmla="*/ 850189 w 6858001"/>
                <a:gd name="connsiteY176" fmla="*/ 487417 h 874716"/>
                <a:gd name="connsiteX177" fmla="*/ 769605 w 6858001"/>
                <a:gd name="connsiteY177" fmla="*/ 464937 h 874716"/>
                <a:gd name="connsiteX178" fmla="*/ 740268 w 6858001"/>
                <a:gd name="connsiteY178" fmla="*/ 462651 h 874716"/>
                <a:gd name="connsiteX179" fmla="*/ 674923 w 6858001"/>
                <a:gd name="connsiteY179" fmla="*/ 451792 h 874716"/>
                <a:gd name="connsiteX180" fmla="*/ 617772 w 6858001"/>
                <a:gd name="connsiteY180" fmla="*/ 452554 h 874716"/>
                <a:gd name="connsiteX181" fmla="*/ 571860 w 6858001"/>
                <a:gd name="connsiteY181" fmla="*/ 469891 h 874716"/>
                <a:gd name="connsiteX182" fmla="*/ 505182 w 6858001"/>
                <a:gd name="connsiteY182" fmla="*/ 473319 h 874716"/>
                <a:gd name="connsiteX183" fmla="*/ 462126 w 6858001"/>
                <a:gd name="connsiteY183" fmla="*/ 460747 h 874716"/>
                <a:gd name="connsiteX184" fmla="*/ 453364 w 6858001"/>
                <a:gd name="connsiteY184" fmla="*/ 459033 h 874716"/>
                <a:gd name="connsiteX185" fmla="*/ 340774 w 6858001"/>
                <a:gd name="connsiteY185" fmla="*/ 458268 h 874716"/>
                <a:gd name="connsiteX186" fmla="*/ 200182 w 6858001"/>
                <a:gd name="connsiteY186" fmla="*/ 496180 h 874716"/>
                <a:gd name="connsiteX187" fmla="*/ 176939 w 6858001"/>
                <a:gd name="connsiteY187" fmla="*/ 504182 h 874716"/>
                <a:gd name="connsiteX188" fmla="*/ 63587 w 6858001"/>
                <a:gd name="connsiteY188" fmla="*/ 518088 h 874716"/>
                <a:gd name="connsiteX189" fmla="*/ 2817 w 6858001"/>
                <a:gd name="connsiteY189" fmla="*/ 532187 h 874716"/>
                <a:gd name="connsiteX190" fmla="*/ 0 w 6858001"/>
                <a:gd name="connsiteY190" fmla="*/ 533314 h 874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</a:cxnLst>
              <a:rect l="l" t="t" r="r" b="b"/>
              <a:pathLst>
                <a:path w="6858001" h="874716">
                  <a:moveTo>
                    <a:pt x="0" y="533314"/>
                  </a:moveTo>
                  <a:lnTo>
                    <a:pt x="0" y="69206"/>
                  </a:lnTo>
                  <a:lnTo>
                    <a:pt x="21486" y="71924"/>
                  </a:lnTo>
                  <a:cubicBezTo>
                    <a:pt x="92546" y="60493"/>
                    <a:pt x="159604" y="87354"/>
                    <a:pt x="228948" y="88116"/>
                  </a:cubicBezTo>
                  <a:cubicBezTo>
                    <a:pt x="260382" y="88496"/>
                    <a:pt x="291435" y="94592"/>
                    <a:pt x="313533" y="62779"/>
                  </a:cubicBezTo>
                  <a:cubicBezTo>
                    <a:pt x="316389" y="58587"/>
                    <a:pt x="330298" y="60873"/>
                    <a:pt x="338870" y="62207"/>
                  </a:cubicBezTo>
                  <a:cubicBezTo>
                    <a:pt x="357921" y="65066"/>
                    <a:pt x="376781" y="72304"/>
                    <a:pt x="395640" y="72114"/>
                  </a:cubicBezTo>
                  <a:cubicBezTo>
                    <a:pt x="434695" y="71924"/>
                    <a:pt x="473939" y="68876"/>
                    <a:pt x="512802" y="65446"/>
                  </a:cubicBezTo>
                  <a:cubicBezTo>
                    <a:pt x="527470" y="64112"/>
                    <a:pt x="541569" y="58969"/>
                    <a:pt x="556047" y="55349"/>
                  </a:cubicBezTo>
                  <a:cubicBezTo>
                    <a:pt x="564048" y="53253"/>
                    <a:pt x="572622" y="47729"/>
                    <a:pt x="580050" y="48871"/>
                  </a:cubicBezTo>
                  <a:cubicBezTo>
                    <a:pt x="623106" y="55539"/>
                    <a:pt x="662541" y="39157"/>
                    <a:pt x="703308" y="30964"/>
                  </a:cubicBezTo>
                  <a:cubicBezTo>
                    <a:pt x="722169" y="27154"/>
                    <a:pt x="739886" y="18010"/>
                    <a:pt x="758174" y="11724"/>
                  </a:cubicBezTo>
                  <a:cubicBezTo>
                    <a:pt x="762936" y="10008"/>
                    <a:pt x="768271" y="8484"/>
                    <a:pt x="773035" y="8866"/>
                  </a:cubicBezTo>
                  <a:cubicBezTo>
                    <a:pt x="800276" y="11152"/>
                    <a:pt x="827329" y="14390"/>
                    <a:pt x="854379" y="16866"/>
                  </a:cubicBezTo>
                  <a:cubicBezTo>
                    <a:pt x="878956" y="19152"/>
                    <a:pt x="903722" y="19914"/>
                    <a:pt x="915343" y="47919"/>
                  </a:cubicBezTo>
                  <a:cubicBezTo>
                    <a:pt x="917059" y="52301"/>
                    <a:pt x="922773" y="55539"/>
                    <a:pt x="927155" y="58397"/>
                  </a:cubicBezTo>
                  <a:cubicBezTo>
                    <a:pt x="994785" y="102405"/>
                    <a:pt x="1030980" y="101261"/>
                    <a:pt x="1097087" y="54777"/>
                  </a:cubicBezTo>
                  <a:cubicBezTo>
                    <a:pt x="1103945" y="50015"/>
                    <a:pt x="1118613" y="46585"/>
                    <a:pt x="1123185" y="50395"/>
                  </a:cubicBezTo>
                  <a:cubicBezTo>
                    <a:pt x="1162049" y="82020"/>
                    <a:pt x="1204532" y="78590"/>
                    <a:pt x="1249302" y="68684"/>
                  </a:cubicBezTo>
                  <a:cubicBezTo>
                    <a:pt x="1260922" y="66018"/>
                    <a:pt x="1277307" y="66018"/>
                    <a:pt x="1286069" y="72304"/>
                  </a:cubicBezTo>
                  <a:cubicBezTo>
                    <a:pt x="1327790" y="101451"/>
                    <a:pt x="1372560" y="97261"/>
                    <a:pt x="1417899" y="88688"/>
                  </a:cubicBezTo>
                  <a:cubicBezTo>
                    <a:pt x="1424948" y="87354"/>
                    <a:pt x="1433522" y="80114"/>
                    <a:pt x="1436568" y="73448"/>
                  </a:cubicBezTo>
                  <a:cubicBezTo>
                    <a:pt x="1447428" y="49825"/>
                    <a:pt x="1467813" y="41823"/>
                    <a:pt x="1490292" y="35154"/>
                  </a:cubicBezTo>
                  <a:cubicBezTo>
                    <a:pt x="1525727" y="24296"/>
                    <a:pt x="1560588" y="11532"/>
                    <a:pt x="1596213" y="1245"/>
                  </a:cubicBezTo>
                  <a:cubicBezTo>
                    <a:pt x="1604978" y="-1231"/>
                    <a:pt x="1615836" y="293"/>
                    <a:pt x="1624980" y="3150"/>
                  </a:cubicBezTo>
                  <a:cubicBezTo>
                    <a:pt x="1656223" y="12866"/>
                    <a:pt x="1676036" y="37251"/>
                    <a:pt x="1697753" y="59731"/>
                  </a:cubicBezTo>
                  <a:cubicBezTo>
                    <a:pt x="1707279" y="69638"/>
                    <a:pt x="1720423" y="76686"/>
                    <a:pt x="1733188" y="82400"/>
                  </a:cubicBezTo>
                  <a:cubicBezTo>
                    <a:pt x="1766335" y="97071"/>
                    <a:pt x="1800246" y="110215"/>
                    <a:pt x="1833775" y="124121"/>
                  </a:cubicBezTo>
                  <a:cubicBezTo>
                    <a:pt x="1837013" y="125455"/>
                    <a:pt x="1839679" y="128884"/>
                    <a:pt x="1842158" y="131742"/>
                  </a:cubicBezTo>
                  <a:cubicBezTo>
                    <a:pt x="1866922" y="161843"/>
                    <a:pt x="1891497" y="192132"/>
                    <a:pt x="1916454" y="222233"/>
                  </a:cubicBezTo>
                  <a:cubicBezTo>
                    <a:pt x="1921216" y="227947"/>
                    <a:pt x="1928076" y="232139"/>
                    <a:pt x="1933219" y="237663"/>
                  </a:cubicBezTo>
                  <a:cubicBezTo>
                    <a:pt x="1940459" y="245283"/>
                    <a:pt x="1949603" y="252524"/>
                    <a:pt x="1953413" y="261668"/>
                  </a:cubicBezTo>
                  <a:cubicBezTo>
                    <a:pt x="1965224" y="290433"/>
                    <a:pt x="1987894" y="302817"/>
                    <a:pt x="2016469" y="308151"/>
                  </a:cubicBezTo>
                  <a:cubicBezTo>
                    <a:pt x="2042570" y="313104"/>
                    <a:pt x="2068669" y="317296"/>
                    <a:pt x="2094578" y="323010"/>
                  </a:cubicBezTo>
                  <a:cubicBezTo>
                    <a:pt x="2126201" y="329868"/>
                    <a:pt x="2157636" y="337298"/>
                    <a:pt x="2188879" y="345681"/>
                  </a:cubicBezTo>
                  <a:cubicBezTo>
                    <a:pt x="2202404" y="349301"/>
                    <a:pt x="2216692" y="353491"/>
                    <a:pt x="2228314" y="360921"/>
                  </a:cubicBezTo>
                  <a:cubicBezTo>
                    <a:pt x="2260890" y="381496"/>
                    <a:pt x="2295753" y="395402"/>
                    <a:pt x="2334044" y="389878"/>
                  </a:cubicBezTo>
                  <a:cubicBezTo>
                    <a:pt x="2364715" y="385496"/>
                    <a:pt x="2390434" y="396736"/>
                    <a:pt x="2409485" y="414263"/>
                  </a:cubicBezTo>
                  <a:cubicBezTo>
                    <a:pt x="2444158" y="446078"/>
                    <a:pt x="2481305" y="438838"/>
                    <a:pt x="2518264" y="428552"/>
                  </a:cubicBezTo>
                  <a:cubicBezTo>
                    <a:pt x="2537315" y="423217"/>
                    <a:pt x="2552935" y="423979"/>
                    <a:pt x="2571034" y="429122"/>
                  </a:cubicBezTo>
                  <a:cubicBezTo>
                    <a:pt x="2612945" y="441124"/>
                    <a:pt x="2640950" y="473701"/>
                    <a:pt x="2668001" y="502276"/>
                  </a:cubicBezTo>
                  <a:cubicBezTo>
                    <a:pt x="2691054" y="526661"/>
                    <a:pt x="2716963" y="540377"/>
                    <a:pt x="2745348" y="550666"/>
                  </a:cubicBezTo>
                  <a:cubicBezTo>
                    <a:pt x="2781163" y="563810"/>
                    <a:pt x="2809548" y="558858"/>
                    <a:pt x="2826694" y="527233"/>
                  </a:cubicBezTo>
                  <a:cubicBezTo>
                    <a:pt x="2831457" y="518278"/>
                    <a:pt x="2839839" y="507800"/>
                    <a:pt x="2848793" y="505134"/>
                  </a:cubicBezTo>
                  <a:cubicBezTo>
                    <a:pt x="2892037" y="491800"/>
                    <a:pt x="2935854" y="472367"/>
                    <a:pt x="2982148" y="484179"/>
                  </a:cubicBezTo>
                  <a:cubicBezTo>
                    <a:pt x="3046158" y="500372"/>
                    <a:pt x="3108644" y="499420"/>
                    <a:pt x="3172654" y="483417"/>
                  </a:cubicBezTo>
                  <a:cubicBezTo>
                    <a:pt x="3276480" y="457508"/>
                    <a:pt x="3380305" y="430076"/>
                    <a:pt x="3489467" y="435790"/>
                  </a:cubicBezTo>
                  <a:cubicBezTo>
                    <a:pt x="3507563" y="436742"/>
                    <a:pt x="3529090" y="425121"/>
                    <a:pt x="3544713" y="413691"/>
                  </a:cubicBezTo>
                  <a:cubicBezTo>
                    <a:pt x="3574622" y="391974"/>
                    <a:pt x="3573288" y="390258"/>
                    <a:pt x="3606817" y="408167"/>
                  </a:cubicBezTo>
                  <a:cubicBezTo>
                    <a:pt x="3614819" y="412549"/>
                    <a:pt x="3624725" y="415215"/>
                    <a:pt x="3630632" y="421693"/>
                  </a:cubicBezTo>
                  <a:cubicBezTo>
                    <a:pt x="3660731" y="454650"/>
                    <a:pt x="3697880" y="446648"/>
                    <a:pt x="3734837" y="441886"/>
                  </a:cubicBezTo>
                  <a:cubicBezTo>
                    <a:pt x="3741315" y="440934"/>
                    <a:pt x="3749125" y="439600"/>
                    <a:pt x="3754652" y="442268"/>
                  </a:cubicBezTo>
                  <a:cubicBezTo>
                    <a:pt x="3779607" y="454268"/>
                    <a:pt x="3800753" y="450078"/>
                    <a:pt x="3822472" y="433694"/>
                  </a:cubicBezTo>
                  <a:cubicBezTo>
                    <a:pt x="3841331" y="419597"/>
                    <a:pt x="3863049" y="411215"/>
                    <a:pt x="3885338" y="428742"/>
                  </a:cubicBezTo>
                  <a:cubicBezTo>
                    <a:pt x="3934870" y="467605"/>
                    <a:pt x="3987829" y="469509"/>
                    <a:pt x="4043839" y="444934"/>
                  </a:cubicBezTo>
                  <a:cubicBezTo>
                    <a:pt x="4083845" y="427407"/>
                    <a:pt x="4123280" y="423407"/>
                    <a:pt x="4165383" y="441124"/>
                  </a:cubicBezTo>
                  <a:cubicBezTo>
                    <a:pt x="4181576" y="447982"/>
                    <a:pt x="4202531" y="443410"/>
                    <a:pt x="4221391" y="444934"/>
                  </a:cubicBezTo>
                  <a:cubicBezTo>
                    <a:pt x="4232060" y="445696"/>
                    <a:pt x="4243872" y="445886"/>
                    <a:pt x="4253014" y="450650"/>
                  </a:cubicBezTo>
                  <a:cubicBezTo>
                    <a:pt x="4277401" y="462843"/>
                    <a:pt x="4300070" y="478463"/>
                    <a:pt x="4324645" y="490466"/>
                  </a:cubicBezTo>
                  <a:cubicBezTo>
                    <a:pt x="4336457" y="496180"/>
                    <a:pt x="4350554" y="499228"/>
                    <a:pt x="4363890" y="499420"/>
                  </a:cubicBezTo>
                  <a:cubicBezTo>
                    <a:pt x="4403325" y="500372"/>
                    <a:pt x="4442761" y="500372"/>
                    <a:pt x="4482004" y="498658"/>
                  </a:cubicBezTo>
                  <a:cubicBezTo>
                    <a:pt x="4546776" y="495990"/>
                    <a:pt x="4612500" y="495418"/>
                    <a:pt x="4659174" y="438648"/>
                  </a:cubicBezTo>
                  <a:cubicBezTo>
                    <a:pt x="4662986" y="434076"/>
                    <a:pt x="4671176" y="431408"/>
                    <a:pt x="4677655" y="430646"/>
                  </a:cubicBezTo>
                  <a:cubicBezTo>
                    <a:pt x="4707564" y="427027"/>
                    <a:pt x="4738235" y="426645"/>
                    <a:pt x="4767764" y="420739"/>
                  </a:cubicBezTo>
                  <a:cubicBezTo>
                    <a:pt x="4791386" y="415977"/>
                    <a:pt x="4811009" y="417501"/>
                    <a:pt x="4828916" y="434266"/>
                  </a:cubicBezTo>
                  <a:cubicBezTo>
                    <a:pt x="4852348" y="456364"/>
                    <a:pt x="4880925" y="469319"/>
                    <a:pt x="4912168" y="462271"/>
                  </a:cubicBezTo>
                  <a:cubicBezTo>
                    <a:pt x="4943409" y="455412"/>
                    <a:pt x="4963984" y="470271"/>
                    <a:pt x="4987037" y="485703"/>
                  </a:cubicBezTo>
                  <a:cubicBezTo>
                    <a:pt x="5003801" y="496942"/>
                    <a:pt x="5022852" y="511040"/>
                    <a:pt x="5041521" y="512182"/>
                  </a:cubicBezTo>
                  <a:cubicBezTo>
                    <a:pt x="5083814" y="514658"/>
                    <a:pt x="5120201" y="553904"/>
                    <a:pt x="5166113" y="531615"/>
                  </a:cubicBezTo>
                  <a:cubicBezTo>
                    <a:pt x="5169161" y="530091"/>
                    <a:pt x="5174685" y="533901"/>
                    <a:pt x="5179067" y="534853"/>
                  </a:cubicBezTo>
                  <a:cubicBezTo>
                    <a:pt x="5214121" y="542093"/>
                    <a:pt x="5247078" y="535043"/>
                    <a:pt x="5272796" y="511230"/>
                  </a:cubicBezTo>
                  <a:cubicBezTo>
                    <a:pt x="5306516" y="480177"/>
                    <a:pt x="5343855" y="477129"/>
                    <a:pt x="5385384" y="487227"/>
                  </a:cubicBezTo>
                  <a:cubicBezTo>
                    <a:pt x="5398721" y="490466"/>
                    <a:pt x="5412057" y="492752"/>
                    <a:pt x="5425582" y="495418"/>
                  </a:cubicBezTo>
                  <a:cubicBezTo>
                    <a:pt x="5443870" y="499228"/>
                    <a:pt x="5462351" y="503230"/>
                    <a:pt x="5480637" y="507040"/>
                  </a:cubicBezTo>
                  <a:cubicBezTo>
                    <a:pt x="5498356" y="510850"/>
                    <a:pt x="5517979" y="517326"/>
                    <a:pt x="5531693" y="500944"/>
                  </a:cubicBezTo>
                  <a:cubicBezTo>
                    <a:pt x="5543506" y="486845"/>
                    <a:pt x="5551888" y="488179"/>
                    <a:pt x="5562746" y="500372"/>
                  </a:cubicBezTo>
                  <a:cubicBezTo>
                    <a:pt x="5600467" y="543045"/>
                    <a:pt x="5646189" y="569716"/>
                    <a:pt x="5704483" y="571620"/>
                  </a:cubicBezTo>
                  <a:cubicBezTo>
                    <a:pt x="5716485" y="572002"/>
                    <a:pt x="5728678" y="574668"/>
                    <a:pt x="5740488" y="577526"/>
                  </a:cubicBezTo>
                  <a:cubicBezTo>
                    <a:pt x="5747728" y="579241"/>
                    <a:pt x="5756493" y="581147"/>
                    <a:pt x="5760873" y="586291"/>
                  </a:cubicBezTo>
                  <a:cubicBezTo>
                    <a:pt x="5794974" y="625534"/>
                    <a:pt x="5837457" y="652777"/>
                    <a:pt x="5883751" y="674686"/>
                  </a:cubicBezTo>
                  <a:cubicBezTo>
                    <a:pt x="5900323" y="682496"/>
                    <a:pt x="5918042" y="690306"/>
                    <a:pt x="5935949" y="692592"/>
                  </a:cubicBezTo>
                  <a:cubicBezTo>
                    <a:pt x="5954617" y="694878"/>
                    <a:pt x="5974240" y="691068"/>
                    <a:pt x="5993291" y="688972"/>
                  </a:cubicBezTo>
                  <a:cubicBezTo>
                    <a:pt x="6004531" y="687830"/>
                    <a:pt x="6017485" y="688020"/>
                    <a:pt x="6026440" y="682496"/>
                  </a:cubicBezTo>
                  <a:cubicBezTo>
                    <a:pt x="6054825" y="665159"/>
                    <a:pt x="6082258" y="646491"/>
                    <a:pt x="6108738" y="626296"/>
                  </a:cubicBezTo>
                  <a:cubicBezTo>
                    <a:pt x="6131409" y="608960"/>
                    <a:pt x="6135981" y="606483"/>
                    <a:pt x="6155602" y="628202"/>
                  </a:cubicBezTo>
                  <a:cubicBezTo>
                    <a:pt x="6175797" y="650491"/>
                    <a:pt x="6200944" y="662111"/>
                    <a:pt x="6228756" y="666873"/>
                  </a:cubicBezTo>
                  <a:cubicBezTo>
                    <a:pt x="6272764" y="674304"/>
                    <a:pt x="6317151" y="680590"/>
                    <a:pt x="6361539" y="684210"/>
                  </a:cubicBezTo>
                  <a:cubicBezTo>
                    <a:pt x="6401736" y="687448"/>
                    <a:pt x="6420977" y="669922"/>
                    <a:pt x="6428979" y="630106"/>
                  </a:cubicBezTo>
                  <a:cubicBezTo>
                    <a:pt x="6433551" y="608007"/>
                    <a:pt x="6439458" y="584003"/>
                    <a:pt x="6463840" y="578098"/>
                  </a:cubicBezTo>
                  <a:cubicBezTo>
                    <a:pt x="6503658" y="568572"/>
                    <a:pt x="6544997" y="564382"/>
                    <a:pt x="6564620" y="517708"/>
                  </a:cubicBezTo>
                  <a:cubicBezTo>
                    <a:pt x="6575478" y="527995"/>
                    <a:pt x="6582146" y="534091"/>
                    <a:pt x="6588625" y="540187"/>
                  </a:cubicBezTo>
                  <a:cubicBezTo>
                    <a:pt x="6606531" y="557142"/>
                    <a:pt x="6643678" y="564382"/>
                    <a:pt x="6662541" y="549714"/>
                  </a:cubicBezTo>
                  <a:cubicBezTo>
                    <a:pt x="6690354" y="528377"/>
                    <a:pt x="6715883" y="532377"/>
                    <a:pt x="6742552" y="548952"/>
                  </a:cubicBezTo>
                  <a:cubicBezTo>
                    <a:pt x="6764841" y="562668"/>
                    <a:pt x="6788417" y="567954"/>
                    <a:pt x="6812063" y="568430"/>
                  </a:cubicBezTo>
                  <a:lnTo>
                    <a:pt x="6858001" y="562267"/>
                  </a:lnTo>
                  <a:lnTo>
                    <a:pt x="6858001" y="734520"/>
                  </a:lnTo>
                  <a:lnTo>
                    <a:pt x="6815516" y="744220"/>
                  </a:lnTo>
                  <a:cubicBezTo>
                    <a:pt x="6793035" y="749744"/>
                    <a:pt x="6771319" y="759651"/>
                    <a:pt x="6748458" y="763271"/>
                  </a:cubicBezTo>
                  <a:cubicBezTo>
                    <a:pt x="6694164" y="771843"/>
                    <a:pt x="6639488" y="777939"/>
                    <a:pt x="6584812" y="784797"/>
                  </a:cubicBezTo>
                  <a:cubicBezTo>
                    <a:pt x="6528424" y="791846"/>
                    <a:pt x="6472225" y="799276"/>
                    <a:pt x="6415833" y="805562"/>
                  </a:cubicBezTo>
                  <a:cubicBezTo>
                    <a:pt x="6384972" y="808802"/>
                    <a:pt x="6353919" y="809372"/>
                    <a:pt x="6323058" y="812420"/>
                  </a:cubicBezTo>
                  <a:cubicBezTo>
                    <a:pt x="6296005" y="815088"/>
                    <a:pt x="6269144" y="820041"/>
                    <a:pt x="6242093" y="823281"/>
                  </a:cubicBezTo>
                  <a:cubicBezTo>
                    <a:pt x="6218660" y="825947"/>
                    <a:pt x="6195037" y="827471"/>
                    <a:pt x="6171605" y="830139"/>
                  </a:cubicBezTo>
                  <a:cubicBezTo>
                    <a:pt x="6134075" y="834519"/>
                    <a:pt x="6096736" y="839473"/>
                    <a:pt x="6059397" y="844045"/>
                  </a:cubicBezTo>
                  <a:cubicBezTo>
                    <a:pt x="6043776" y="845759"/>
                    <a:pt x="6027392" y="850522"/>
                    <a:pt x="6012723" y="847665"/>
                  </a:cubicBezTo>
                  <a:cubicBezTo>
                    <a:pt x="5975764" y="840425"/>
                    <a:pt x="5939377" y="842521"/>
                    <a:pt x="5902610" y="847473"/>
                  </a:cubicBezTo>
                  <a:cubicBezTo>
                    <a:pt x="5890037" y="849190"/>
                    <a:pt x="5876511" y="848808"/>
                    <a:pt x="5864318" y="845569"/>
                  </a:cubicBezTo>
                  <a:cubicBezTo>
                    <a:pt x="5839361" y="839091"/>
                    <a:pt x="5815169" y="829947"/>
                    <a:pt x="5790592" y="821947"/>
                  </a:cubicBezTo>
                  <a:cubicBezTo>
                    <a:pt x="5787924" y="820995"/>
                    <a:pt x="5784686" y="820803"/>
                    <a:pt x="5781830" y="820233"/>
                  </a:cubicBezTo>
                  <a:cubicBezTo>
                    <a:pt x="5765635" y="816992"/>
                    <a:pt x="5749634" y="813754"/>
                    <a:pt x="5733440" y="810896"/>
                  </a:cubicBezTo>
                  <a:cubicBezTo>
                    <a:pt x="5724678" y="809372"/>
                    <a:pt x="5715723" y="809182"/>
                    <a:pt x="5706959" y="807848"/>
                  </a:cubicBezTo>
                  <a:cubicBezTo>
                    <a:pt x="5673050" y="802514"/>
                    <a:pt x="5635711" y="811468"/>
                    <a:pt x="5606372" y="788417"/>
                  </a:cubicBezTo>
                  <a:cubicBezTo>
                    <a:pt x="5587321" y="773557"/>
                    <a:pt x="5568842" y="776987"/>
                    <a:pt x="5548460" y="779273"/>
                  </a:cubicBezTo>
                  <a:cubicBezTo>
                    <a:pt x="5533027" y="780987"/>
                    <a:pt x="5517215" y="780415"/>
                    <a:pt x="5501594" y="780607"/>
                  </a:cubicBezTo>
                  <a:cubicBezTo>
                    <a:pt x="5474161" y="781177"/>
                    <a:pt x="5446728" y="781369"/>
                    <a:pt x="5419295" y="782321"/>
                  </a:cubicBezTo>
                  <a:cubicBezTo>
                    <a:pt x="5410531" y="782701"/>
                    <a:pt x="5401579" y="787465"/>
                    <a:pt x="5393005" y="786703"/>
                  </a:cubicBezTo>
                  <a:cubicBezTo>
                    <a:pt x="5353379" y="783083"/>
                    <a:pt x="5313754" y="777367"/>
                    <a:pt x="5274129" y="774129"/>
                  </a:cubicBezTo>
                  <a:cubicBezTo>
                    <a:pt x="5251650" y="772225"/>
                    <a:pt x="5228597" y="775843"/>
                    <a:pt x="5206308" y="773177"/>
                  </a:cubicBezTo>
                  <a:cubicBezTo>
                    <a:pt x="5180591" y="770129"/>
                    <a:pt x="5155445" y="762319"/>
                    <a:pt x="5129916" y="757554"/>
                  </a:cubicBezTo>
                  <a:cubicBezTo>
                    <a:pt x="5122867" y="756222"/>
                    <a:pt x="5115057" y="757936"/>
                    <a:pt x="5107627" y="758316"/>
                  </a:cubicBezTo>
                  <a:cubicBezTo>
                    <a:pt x="5099245" y="758699"/>
                    <a:pt x="5091052" y="759461"/>
                    <a:pt x="5082670" y="759651"/>
                  </a:cubicBezTo>
                  <a:cubicBezTo>
                    <a:pt x="5057141" y="760033"/>
                    <a:pt x="5031614" y="759461"/>
                    <a:pt x="5006086" y="760795"/>
                  </a:cubicBezTo>
                  <a:cubicBezTo>
                    <a:pt x="4990465" y="761557"/>
                    <a:pt x="4974082" y="769367"/>
                    <a:pt x="4959602" y="766509"/>
                  </a:cubicBezTo>
                  <a:cubicBezTo>
                    <a:pt x="4930075" y="760985"/>
                    <a:pt x="4900546" y="773367"/>
                    <a:pt x="4871019" y="763081"/>
                  </a:cubicBezTo>
                  <a:cubicBezTo>
                    <a:pt x="4861873" y="760033"/>
                    <a:pt x="4849300" y="767653"/>
                    <a:pt x="4838250" y="768033"/>
                  </a:cubicBezTo>
                  <a:cubicBezTo>
                    <a:pt x="4810627" y="768985"/>
                    <a:pt x="4783004" y="768795"/>
                    <a:pt x="4755381" y="768605"/>
                  </a:cubicBezTo>
                  <a:cubicBezTo>
                    <a:pt x="4730614" y="768415"/>
                    <a:pt x="4704895" y="771081"/>
                    <a:pt x="4681083" y="765747"/>
                  </a:cubicBezTo>
                  <a:cubicBezTo>
                    <a:pt x="4656126" y="760033"/>
                    <a:pt x="4633647" y="760795"/>
                    <a:pt x="4609452" y="767271"/>
                  </a:cubicBezTo>
                  <a:cubicBezTo>
                    <a:pt x="4592878" y="771653"/>
                    <a:pt x="4575351" y="772225"/>
                    <a:pt x="4558207" y="773557"/>
                  </a:cubicBezTo>
                  <a:cubicBezTo>
                    <a:pt x="4539728" y="775081"/>
                    <a:pt x="4519343" y="771081"/>
                    <a:pt x="4502579" y="777367"/>
                  </a:cubicBezTo>
                  <a:cubicBezTo>
                    <a:pt x="4452665" y="796038"/>
                    <a:pt x="4401419" y="800038"/>
                    <a:pt x="4349222" y="800038"/>
                  </a:cubicBezTo>
                  <a:cubicBezTo>
                    <a:pt x="4339695" y="800038"/>
                    <a:pt x="4329979" y="797372"/>
                    <a:pt x="4320837" y="794514"/>
                  </a:cubicBezTo>
                  <a:cubicBezTo>
                    <a:pt x="4267493" y="777367"/>
                    <a:pt x="4213961" y="778891"/>
                    <a:pt x="4159667" y="789370"/>
                  </a:cubicBezTo>
                  <a:cubicBezTo>
                    <a:pt x="4148427" y="791656"/>
                    <a:pt x="4135854" y="792038"/>
                    <a:pt x="4124614" y="789752"/>
                  </a:cubicBezTo>
                  <a:cubicBezTo>
                    <a:pt x="4092989" y="783083"/>
                    <a:pt x="4062318" y="772033"/>
                    <a:pt x="4030503" y="767271"/>
                  </a:cubicBezTo>
                  <a:cubicBezTo>
                    <a:pt x="3977925" y="759461"/>
                    <a:pt x="3932394" y="785749"/>
                    <a:pt x="3885338" y="802896"/>
                  </a:cubicBezTo>
                  <a:cubicBezTo>
                    <a:pt x="3840569" y="819089"/>
                    <a:pt x="3802467" y="855666"/>
                    <a:pt x="3749506" y="847473"/>
                  </a:cubicBezTo>
                  <a:cubicBezTo>
                    <a:pt x="3744173" y="846711"/>
                    <a:pt x="3738267" y="851856"/>
                    <a:pt x="3732361" y="853190"/>
                  </a:cubicBezTo>
                  <a:cubicBezTo>
                    <a:pt x="3716168" y="856810"/>
                    <a:pt x="3699976" y="861190"/>
                    <a:pt x="3683591" y="862906"/>
                  </a:cubicBezTo>
                  <a:cubicBezTo>
                    <a:pt x="3663589" y="865192"/>
                    <a:pt x="3643204" y="864430"/>
                    <a:pt x="3623201" y="866334"/>
                  </a:cubicBezTo>
                  <a:cubicBezTo>
                    <a:pt x="3597482" y="868620"/>
                    <a:pt x="3572146" y="874716"/>
                    <a:pt x="3546617" y="874716"/>
                  </a:cubicBezTo>
                  <a:cubicBezTo>
                    <a:pt x="3526042" y="874716"/>
                    <a:pt x="3505657" y="867668"/>
                    <a:pt x="3485275" y="864238"/>
                  </a:cubicBezTo>
                  <a:cubicBezTo>
                    <a:pt x="3456508" y="859476"/>
                    <a:pt x="3424883" y="860810"/>
                    <a:pt x="3399546" y="848618"/>
                  </a:cubicBezTo>
                  <a:cubicBezTo>
                    <a:pt x="3372495" y="835663"/>
                    <a:pt x="3346776" y="829757"/>
                    <a:pt x="3318771" y="833757"/>
                  </a:cubicBezTo>
                  <a:cubicBezTo>
                    <a:pt x="3309437" y="835091"/>
                    <a:pt x="3297434" y="843093"/>
                    <a:pt x="3293244" y="851284"/>
                  </a:cubicBezTo>
                  <a:cubicBezTo>
                    <a:pt x="3283908" y="869572"/>
                    <a:pt x="3271145" y="872812"/>
                    <a:pt x="3253809" y="866524"/>
                  </a:cubicBezTo>
                  <a:cubicBezTo>
                    <a:pt x="3238758" y="861190"/>
                    <a:pt x="3220280" y="858524"/>
                    <a:pt x="3209993" y="848235"/>
                  </a:cubicBezTo>
                  <a:cubicBezTo>
                    <a:pt x="3180844" y="819089"/>
                    <a:pt x="3143695" y="818136"/>
                    <a:pt x="3107500" y="810326"/>
                  </a:cubicBezTo>
                  <a:cubicBezTo>
                    <a:pt x="3085403" y="805562"/>
                    <a:pt x="3064827" y="805372"/>
                    <a:pt x="3042728" y="808610"/>
                  </a:cubicBezTo>
                  <a:cubicBezTo>
                    <a:pt x="2994722" y="815850"/>
                    <a:pt x="2948047" y="805562"/>
                    <a:pt x="2901943" y="792418"/>
                  </a:cubicBezTo>
                  <a:cubicBezTo>
                    <a:pt x="2871462" y="783655"/>
                    <a:pt x="2840219" y="778321"/>
                    <a:pt x="2809930" y="769367"/>
                  </a:cubicBezTo>
                  <a:cubicBezTo>
                    <a:pt x="2787259" y="762509"/>
                    <a:pt x="2764590" y="754316"/>
                    <a:pt x="2743826" y="743268"/>
                  </a:cubicBezTo>
                  <a:cubicBezTo>
                    <a:pt x="2713723" y="727073"/>
                    <a:pt x="2687436" y="702689"/>
                    <a:pt x="2649143" y="709167"/>
                  </a:cubicBezTo>
                  <a:cubicBezTo>
                    <a:pt x="2615421" y="714881"/>
                    <a:pt x="2584942" y="702881"/>
                    <a:pt x="2554079" y="691450"/>
                  </a:cubicBezTo>
                  <a:cubicBezTo>
                    <a:pt x="2531409" y="683068"/>
                    <a:pt x="2508742" y="674494"/>
                    <a:pt x="2485307" y="669160"/>
                  </a:cubicBezTo>
                  <a:cubicBezTo>
                    <a:pt x="2457492" y="662873"/>
                    <a:pt x="2426059" y="665541"/>
                    <a:pt x="2401292" y="653919"/>
                  </a:cubicBezTo>
                  <a:cubicBezTo>
                    <a:pt x="2375383" y="641727"/>
                    <a:pt x="2353859" y="649919"/>
                    <a:pt x="2330806" y="653349"/>
                  </a:cubicBezTo>
                  <a:cubicBezTo>
                    <a:pt x="2294039" y="658683"/>
                    <a:pt x="2257459" y="668590"/>
                    <a:pt x="2220312" y="656015"/>
                  </a:cubicBezTo>
                  <a:cubicBezTo>
                    <a:pt x="2175163" y="640775"/>
                    <a:pt x="2130393" y="624392"/>
                    <a:pt x="2085054" y="609914"/>
                  </a:cubicBezTo>
                  <a:cubicBezTo>
                    <a:pt x="2067525" y="604387"/>
                    <a:pt x="2048668" y="602101"/>
                    <a:pt x="2030378" y="599625"/>
                  </a:cubicBezTo>
                  <a:cubicBezTo>
                    <a:pt x="2013043" y="597529"/>
                    <a:pt x="1992279" y="602863"/>
                    <a:pt x="1978940" y="594863"/>
                  </a:cubicBezTo>
                  <a:cubicBezTo>
                    <a:pt x="1944649" y="574288"/>
                    <a:pt x="1909408" y="564192"/>
                    <a:pt x="1869780" y="564192"/>
                  </a:cubicBezTo>
                  <a:cubicBezTo>
                    <a:pt x="1854920" y="564192"/>
                    <a:pt x="1840441" y="555618"/>
                    <a:pt x="1825393" y="554094"/>
                  </a:cubicBezTo>
                  <a:cubicBezTo>
                    <a:pt x="1804816" y="552190"/>
                    <a:pt x="1781194" y="547045"/>
                    <a:pt x="1763287" y="554286"/>
                  </a:cubicBezTo>
                  <a:cubicBezTo>
                    <a:pt x="1721185" y="571430"/>
                    <a:pt x="1687086" y="557142"/>
                    <a:pt x="1650317" y="540187"/>
                  </a:cubicBezTo>
                  <a:cubicBezTo>
                    <a:pt x="1614120" y="523423"/>
                    <a:pt x="1576019" y="510088"/>
                    <a:pt x="1537537" y="499038"/>
                  </a:cubicBezTo>
                  <a:cubicBezTo>
                    <a:pt x="1523059" y="495038"/>
                    <a:pt x="1505724" y="501706"/>
                    <a:pt x="1489720" y="503038"/>
                  </a:cubicBezTo>
                  <a:cubicBezTo>
                    <a:pt x="1484004" y="503420"/>
                    <a:pt x="1477717" y="503992"/>
                    <a:pt x="1472575" y="502086"/>
                  </a:cubicBezTo>
                  <a:cubicBezTo>
                    <a:pt x="1422854" y="483797"/>
                    <a:pt x="1372368" y="469891"/>
                    <a:pt x="1318456" y="479415"/>
                  </a:cubicBezTo>
                  <a:cubicBezTo>
                    <a:pt x="1313504" y="480369"/>
                    <a:pt x="1307978" y="478273"/>
                    <a:pt x="1303024" y="476939"/>
                  </a:cubicBezTo>
                  <a:cubicBezTo>
                    <a:pt x="1278829" y="470081"/>
                    <a:pt x="1255206" y="459223"/>
                    <a:pt x="1230633" y="456746"/>
                  </a:cubicBezTo>
                  <a:cubicBezTo>
                    <a:pt x="1170051" y="450650"/>
                    <a:pt x="1109091" y="448172"/>
                    <a:pt x="1048125" y="444172"/>
                  </a:cubicBezTo>
                  <a:cubicBezTo>
                    <a:pt x="1044315" y="443982"/>
                    <a:pt x="1040315" y="443982"/>
                    <a:pt x="1036887" y="442648"/>
                  </a:cubicBezTo>
                  <a:cubicBezTo>
                    <a:pt x="1014406" y="434456"/>
                    <a:pt x="994785" y="437124"/>
                    <a:pt x="975733" y="452744"/>
                  </a:cubicBezTo>
                  <a:cubicBezTo>
                    <a:pt x="967350" y="459603"/>
                    <a:pt x="955920" y="463223"/>
                    <a:pt x="945444" y="467033"/>
                  </a:cubicBezTo>
                  <a:cubicBezTo>
                    <a:pt x="930011" y="472749"/>
                    <a:pt x="914200" y="478273"/>
                    <a:pt x="898198" y="481893"/>
                  </a:cubicBezTo>
                  <a:cubicBezTo>
                    <a:pt x="882384" y="485321"/>
                    <a:pt x="865430" y="490084"/>
                    <a:pt x="850189" y="487417"/>
                  </a:cubicBezTo>
                  <a:cubicBezTo>
                    <a:pt x="822756" y="482655"/>
                    <a:pt x="796655" y="471987"/>
                    <a:pt x="769605" y="464937"/>
                  </a:cubicBezTo>
                  <a:cubicBezTo>
                    <a:pt x="760270" y="462461"/>
                    <a:pt x="749982" y="462843"/>
                    <a:pt x="740268" y="462651"/>
                  </a:cubicBezTo>
                  <a:cubicBezTo>
                    <a:pt x="717977" y="462081"/>
                    <a:pt x="695116" y="467605"/>
                    <a:pt x="674923" y="451792"/>
                  </a:cubicBezTo>
                  <a:cubicBezTo>
                    <a:pt x="656255" y="436934"/>
                    <a:pt x="637392" y="441314"/>
                    <a:pt x="617772" y="452554"/>
                  </a:cubicBezTo>
                  <a:cubicBezTo>
                    <a:pt x="603673" y="460557"/>
                    <a:pt x="587672" y="466843"/>
                    <a:pt x="571860" y="469891"/>
                  </a:cubicBezTo>
                  <a:cubicBezTo>
                    <a:pt x="550141" y="474081"/>
                    <a:pt x="528615" y="475797"/>
                    <a:pt x="505182" y="473319"/>
                  </a:cubicBezTo>
                  <a:cubicBezTo>
                    <a:pt x="488607" y="471605"/>
                    <a:pt x="475081" y="470843"/>
                    <a:pt x="462126" y="460747"/>
                  </a:cubicBezTo>
                  <a:cubicBezTo>
                    <a:pt x="460032" y="459223"/>
                    <a:pt x="456222" y="458841"/>
                    <a:pt x="453364" y="459033"/>
                  </a:cubicBezTo>
                  <a:cubicBezTo>
                    <a:pt x="415835" y="462271"/>
                    <a:pt x="378686" y="460557"/>
                    <a:pt x="340774" y="458268"/>
                  </a:cubicBezTo>
                  <a:cubicBezTo>
                    <a:pt x="292579" y="455222"/>
                    <a:pt x="241901" y="464175"/>
                    <a:pt x="200182" y="496180"/>
                  </a:cubicBezTo>
                  <a:cubicBezTo>
                    <a:pt x="194085" y="500944"/>
                    <a:pt x="184941" y="503038"/>
                    <a:pt x="176939" y="504182"/>
                  </a:cubicBezTo>
                  <a:cubicBezTo>
                    <a:pt x="139219" y="509134"/>
                    <a:pt x="101308" y="512564"/>
                    <a:pt x="63587" y="518088"/>
                  </a:cubicBezTo>
                  <a:cubicBezTo>
                    <a:pt x="43012" y="521137"/>
                    <a:pt x="21486" y="523805"/>
                    <a:pt x="2817" y="532187"/>
                  </a:cubicBezTo>
                  <a:lnTo>
                    <a:pt x="0" y="533314"/>
                  </a:lnTo>
                  <a:close/>
                </a:path>
              </a:pathLst>
            </a:custGeom>
            <a:blipFill dpi="0" rotWithShape="1">
              <a:blip r:embed="rId2">
                <a:alphaModFix amt="57000"/>
              </a:blip>
              <a:srcRect/>
              <a:tile tx="0" ty="0" sx="100000" sy="100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3599390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Different coloured question marks">
            <a:extLst>
              <a:ext uri="{FF2B5EF4-FFF2-40B4-BE49-F238E27FC236}">
                <a16:creationId xmlns:a16="http://schemas.microsoft.com/office/drawing/2014/main" id="{80764314-BE1F-AA45-0C42-2637E0CB6FB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528B218-81C6-B249-6D54-2EEE2A3345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325550"/>
            <a:ext cx="10058400" cy="35747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200" dirty="0">
                <a:solidFill>
                  <a:srgbClr val="FFFFFF"/>
                </a:solidFill>
              </a:rPr>
              <a:t>Thank You!</a:t>
            </a:r>
            <a:br>
              <a:rPr lang="en-US" sz="5200" dirty="0">
                <a:solidFill>
                  <a:srgbClr val="FFFFFF"/>
                </a:solidFill>
              </a:rPr>
            </a:br>
            <a:r>
              <a:rPr lang="en-US" sz="5200" dirty="0">
                <a:solidFill>
                  <a:srgbClr val="FFFFFF"/>
                </a:solidFill>
              </a:rPr>
              <a:t> Any Questions?</a:t>
            </a:r>
          </a:p>
        </p:txBody>
      </p:sp>
    </p:spTree>
    <p:extLst>
      <p:ext uri="{BB962C8B-B14F-4D97-AF65-F5344CB8AC3E}">
        <p14:creationId xmlns:p14="http://schemas.microsoft.com/office/powerpoint/2010/main" val="2809288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28EC14-B76A-720B-4036-291397F4A7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10800000" flipV="1">
            <a:off x="4289149" y="93644"/>
            <a:ext cx="4688595" cy="561860"/>
          </a:xfrm>
        </p:spPr>
        <p:txBody>
          <a:bodyPr>
            <a:normAutofit fontScale="90000"/>
          </a:bodyPr>
          <a:lstStyle/>
          <a:p>
            <a:r>
              <a:rPr lang="en-GB" dirty="0"/>
              <a:t>References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8E2A71-605E-4D38-84D0-54E49C5D4D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1187" y="655504"/>
            <a:ext cx="11986350" cy="6108853"/>
          </a:xfrm>
        </p:spPr>
        <p:txBody>
          <a:bodyPr>
            <a:normAutofit fontScale="32500" lnSpcReduction="20000"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25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25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2500" kern="1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Agrawal,Shital</a:t>
            </a:r>
            <a:r>
              <a:rPr lang="en-GB" sz="25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(2022) ‘Online HealthCare Online Doctor Appointment Booking System’, </a:t>
            </a:r>
            <a:r>
              <a:rPr lang="en-GB" sz="2500" i="1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INTERANTIONAL JOURNAL OF SCIENTIFIC RESEARCH IN ENGINEERING AND MANAGEMENT</a:t>
            </a:r>
            <a:r>
              <a:rPr lang="en-GB" sz="25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06(04), pp 23-31.</a:t>
            </a:r>
            <a:endParaRPr lang="en-GB" sz="25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25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Cornell, S., Nickel, B., </a:t>
            </a:r>
            <a:r>
              <a:rPr lang="en-GB" sz="2500" kern="1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Cvejic</a:t>
            </a:r>
            <a:r>
              <a:rPr lang="en-GB" sz="25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E., Bonner, C., McCaffery, K., Ayre, J., </a:t>
            </a:r>
            <a:r>
              <a:rPr lang="en-GB" sz="2500" kern="1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Copp</a:t>
            </a:r>
            <a:r>
              <a:rPr lang="en-GB" sz="25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T., </a:t>
            </a:r>
            <a:r>
              <a:rPr lang="en-GB" sz="2500" kern="1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Batcup</a:t>
            </a:r>
            <a:r>
              <a:rPr lang="en-GB" sz="25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C., </a:t>
            </a:r>
            <a:r>
              <a:rPr lang="en-GB" sz="2500" kern="1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Isautier</a:t>
            </a:r>
            <a:r>
              <a:rPr lang="en-GB" sz="25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J., Dakin, T. and Dodd, R. (2021). Positive outcomes associated with the COVID‐19 pandemic in Australia. </a:t>
            </a:r>
            <a:r>
              <a:rPr lang="en-GB" sz="2500" i="1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Health Promotion Journal of Australia</a:t>
            </a:r>
            <a:r>
              <a:rPr lang="en-GB" sz="25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33(2), pp. 23-34.</a:t>
            </a:r>
            <a:endParaRPr lang="en-GB" sz="25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25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Digital Inclusion Guide for Health and Care in Wales (2019) </a:t>
            </a:r>
            <a:r>
              <a:rPr lang="en-GB" sz="2500" i="1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Digital Inclusion Guide for Health and Care in Wales</a:t>
            </a:r>
            <a:r>
              <a:rPr lang="en-GB" sz="25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25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2500" kern="1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Haski</a:t>
            </a:r>
            <a:r>
              <a:rPr lang="en-GB" sz="25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-Leventhal, D. (2020). </a:t>
            </a:r>
            <a:r>
              <a:rPr lang="en-GB" sz="2500" i="1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Seven positive outcomes of COVID-19</a:t>
            </a:r>
            <a:r>
              <a:rPr lang="en-GB" sz="25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[online] The Lighthouse. Available at: https://lighthouse.mq.edu.au/article/april-2020/seven-positive-outcomes-of-covid-19 (Accessed 20 November 2023)</a:t>
            </a:r>
            <a:endParaRPr lang="en-GB" sz="25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2500" kern="1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Maturo</a:t>
            </a:r>
            <a:r>
              <a:rPr lang="en-GB" sz="25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A. (2020). </a:t>
            </a:r>
            <a:r>
              <a:rPr lang="en-GB" sz="2500" i="1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DIGITAL HEALTH AND THE GAMIFICATION OF LIFE : how apps can promote a positive medicalization.</a:t>
            </a:r>
            <a:r>
              <a:rPr lang="en-GB" sz="25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S.L.: Emerald Group Publ.</a:t>
            </a:r>
            <a:endParaRPr lang="en-GB" sz="25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25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McLaughlin, K. (2022). </a:t>
            </a:r>
            <a:r>
              <a:rPr lang="en-GB" sz="2500" i="1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Coronavirus’ Business Impact: Evolving Perspective</a:t>
            </a:r>
            <a:r>
              <a:rPr lang="en-GB" sz="25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(online) www.mckinsey.com. Available at: https://www.mckinsey.com/capabilities/risk-and-resilience/our-insights/covid-19-implications-for-business. (Accessed: 20 November 2023)</a:t>
            </a:r>
            <a:endParaRPr lang="en-GB" sz="25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25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National Health Service (2021) </a:t>
            </a:r>
            <a:r>
              <a:rPr lang="en-GB" sz="2500" i="1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Using an online form to contact your GP surgery</a:t>
            </a:r>
            <a:r>
              <a:rPr lang="en-GB" sz="25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GB" sz="2500" i="1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nhs.uk</a:t>
            </a:r>
            <a:r>
              <a:rPr lang="en-GB" sz="25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Available at: https://www.nhs.uk/nhs-services/gps/using-an-online-form-to-contact-your-gp-surgery/ (Accessed: 24 October2023).</a:t>
            </a:r>
            <a:endParaRPr lang="en-GB" sz="25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25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read, D.S.J.M.-J.-2. · 5 mins (2021) </a:t>
            </a:r>
            <a:r>
              <a:rPr lang="en-GB" sz="2500" i="1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Are older adults missing out when it comes to digital healthcare?</a:t>
            </a:r>
            <a:r>
              <a:rPr lang="en-GB" sz="25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GB" sz="2500" i="1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patient.info</a:t>
            </a:r>
            <a:r>
              <a:rPr lang="en-GB" sz="25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Available at: https://patient.info/news-and-features/how-do-older-adults-feel-about-digital-healthcare (Accessed: 20 October 2023).</a:t>
            </a:r>
            <a:endParaRPr lang="en-GB" sz="25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25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Salari, N., Hosseinian-Far, A., Jalali, R., </a:t>
            </a:r>
            <a:r>
              <a:rPr lang="en-GB" sz="2500" kern="1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Vaisi-Raygani</a:t>
            </a:r>
            <a:r>
              <a:rPr lang="en-GB" sz="25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A., </a:t>
            </a:r>
            <a:r>
              <a:rPr lang="en-GB" sz="2500" kern="1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Rasoulpoor</a:t>
            </a:r>
            <a:r>
              <a:rPr lang="en-GB" sz="25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S., Mohammadi, M., </a:t>
            </a:r>
            <a:r>
              <a:rPr lang="en-GB" sz="2500" kern="1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Rasoulpoor</a:t>
            </a:r>
            <a:r>
              <a:rPr lang="en-GB" sz="25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S. and </a:t>
            </a:r>
            <a:r>
              <a:rPr lang="en-GB" sz="2500" kern="1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Khaledi-Paveh</a:t>
            </a:r>
            <a:r>
              <a:rPr lang="en-GB" sz="25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B. (2020). Prevalence of stress, anxiety, depression among the general population during the COVID-19 pandemic: a systematic review and meta-analysis. </a:t>
            </a:r>
            <a:r>
              <a:rPr lang="en-GB" sz="2500" i="1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Globalization and Health</a:t>
            </a:r>
            <a:r>
              <a:rPr lang="en-GB" sz="25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(online) 16(1), pp.1–11. </a:t>
            </a:r>
            <a:endParaRPr lang="en-GB" sz="25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2500" kern="1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Scambler</a:t>
            </a:r>
            <a:r>
              <a:rPr lang="en-GB" sz="25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G. (2012). Health inequalities. </a:t>
            </a:r>
            <a:r>
              <a:rPr lang="en-GB" sz="2500" i="1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Sociology of Health &amp; Illness</a:t>
            </a:r>
            <a:r>
              <a:rPr lang="en-GB" sz="25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34(1), pp.130–146. </a:t>
            </a:r>
            <a:endParaRPr lang="en-GB" sz="25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25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Smith, A.C., Thomas, E., </a:t>
            </a:r>
            <a:r>
              <a:rPr lang="en-GB" sz="2500" kern="1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Snoswell</a:t>
            </a:r>
            <a:r>
              <a:rPr lang="en-GB" sz="25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C.L., Haydon, H., Mehrotra, A., </a:t>
            </a:r>
            <a:r>
              <a:rPr lang="en-GB" sz="2500" kern="1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Clemensen</a:t>
            </a:r>
            <a:r>
              <a:rPr lang="en-GB" sz="25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J. and Caffery, L.J. (2020). Telehealth for global emergencies: Implications for coronavirus disease 2019 (COVID-19). </a:t>
            </a:r>
            <a:r>
              <a:rPr lang="en-GB" sz="2500" i="1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Journal of Telemedicine and Telecare</a:t>
            </a:r>
            <a:r>
              <a:rPr lang="en-GB" sz="25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26(5), pp. 127-132</a:t>
            </a:r>
            <a:endParaRPr lang="en-GB" sz="25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25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UK Government (2023) </a:t>
            </a:r>
            <a:r>
              <a:rPr lang="en-GB" sz="2500" i="1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Digital health and care</a:t>
            </a:r>
            <a:r>
              <a:rPr lang="en-GB" sz="25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GB" sz="2500" i="1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GOV.UK</a:t>
            </a:r>
            <a:r>
              <a:rPr lang="en-GB" sz="25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Available at: https://www.gov.uk/government/publications/uk-life-sciences-support/digital-health-and-care (Accessed: 20 October 2023).</a:t>
            </a:r>
            <a:endParaRPr lang="en-GB" sz="25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en-GB" sz="25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</a:rPr>
              <a:t>United Kingdom Government (2020). </a:t>
            </a:r>
            <a:r>
              <a:rPr lang="en-GB" sz="2500" i="1" dirty="0">
                <a:effectLst/>
                <a:latin typeface="Calibri Light" panose="020F0302020204030204" pitchFamily="34" charset="0"/>
                <a:ea typeface="Times New Roman" panose="02020603050405020304" pitchFamily="18" charset="0"/>
              </a:rPr>
              <a:t>Financial support for businesses during coronavirus (COVID-19)</a:t>
            </a:r>
            <a:r>
              <a:rPr lang="en-GB" sz="25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</a:rPr>
              <a:t>. [online] GOV.UK. Available at: https://www.gov.uk/government/collections/financial-support-for-businesses-during-coronavirus-covid-19 (Accessed 16 Nov. 2023).</a:t>
            </a:r>
            <a:endParaRPr lang="en-GB" sz="25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25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United Kingdom Government (2023) </a:t>
            </a:r>
            <a:r>
              <a:rPr lang="en-GB" sz="2500" i="1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Digital health and care</a:t>
            </a:r>
            <a:r>
              <a:rPr lang="en-GB" sz="25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GB" sz="2500" i="1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GOV.UK</a:t>
            </a:r>
            <a:r>
              <a:rPr lang="en-GB" sz="25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Available at: https://www.gov.uk/government/publications/uk-life-sciences-support/digital-health-and-care (Accessed: 20 November 2023).</a:t>
            </a:r>
            <a:endParaRPr lang="en-GB" sz="25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25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Webster, P. and Neal, K. (2022) ‘The “cost of living crisis”’, </a:t>
            </a:r>
            <a:r>
              <a:rPr lang="en-GB" sz="2500" i="1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Journal of Public Health</a:t>
            </a:r>
            <a:r>
              <a:rPr lang="en-GB" sz="25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44(3), pp. 475–476. </a:t>
            </a:r>
            <a:endParaRPr lang="en-GB" sz="25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en-GB" sz="2500" dirty="0" err="1">
                <a:effectLst/>
                <a:latin typeface="Calibri Light" panose="020F0302020204030204" pitchFamily="34" charset="0"/>
                <a:ea typeface="Times New Roman" panose="02020603050405020304" pitchFamily="18" charset="0"/>
              </a:rPr>
              <a:t>Zaagsma</a:t>
            </a:r>
            <a:r>
              <a:rPr lang="en-GB" sz="25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</a:rPr>
              <a:t>, M., </a:t>
            </a:r>
            <a:r>
              <a:rPr lang="en-GB" sz="2500" dirty="0" err="1">
                <a:effectLst/>
                <a:latin typeface="Calibri Light" panose="020F0302020204030204" pitchFamily="34" charset="0"/>
                <a:ea typeface="Times New Roman" panose="02020603050405020304" pitchFamily="18" charset="0"/>
              </a:rPr>
              <a:t>Volkers</a:t>
            </a:r>
            <a:r>
              <a:rPr lang="en-GB" sz="25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</a:rPr>
              <a:t>, K.M., Swart, E.A.K., Schippers, A.P. and Van Hove, G. (2020). The use of online support by people with intellectual disabilities living independently during COVID‐19. </a:t>
            </a:r>
            <a:r>
              <a:rPr lang="en-GB" sz="2500" i="1" dirty="0">
                <a:effectLst/>
                <a:latin typeface="Calibri Light" panose="020F0302020204030204" pitchFamily="34" charset="0"/>
                <a:ea typeface="Times New Roman" panose="02020603050405020304" pitchFamily="18" charset="0"/>
              </a:rPr>
              <a:t>Journal of Intellectual Disability Research</a:t>
            </a:r>
            <a:r>
              <a:rPr lang="en-GB" sz="25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</a:rPr>
              <a:t>, 64(10), pp 4-16.</a:t>
            </a:r>
            <a:endParaRPr lang="en-GB" sz="25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GB" sz="18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en-GB" sz="18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50229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834F8B426A30F4D89225E7C19967DB8" ma:contentTypeVersion="13" ma:contentTypeDescription="Create a new document." ma:contentTypeScope="" ma:versionID="bb7b1e736c07f055bc53312c821c8b9d">
  <xsd:schema xmlns:xsd="http://www.w3.org/2001/XMLSchema" xmlns:xs="http://www.w3.org/2001/XMLSchema" xmlns:p="http://schemas.microsoft.com/office/2006/metadata/properties" xmlns:ns3="0129b9fd-52ee-4735-801a-8d39556133ce" xmlns:ns4="b0fe3e24-d995-423c-a7fa-dbcb21490404" targetNamespace="http://schemas.microsoft.com/office/2006/metadata/properties" ma:root="true" ma:fieldsID="60ec559c7ae16e6d765900e2ae509ab6" ns3:_="" ns4:_="">
    <xsd:import namespace="0129b9fd-52ee-4735-801a-8d39556133ce"/>
    <xsd:import namespace="b0fe3e24-d995-423c-a7fa-dbcb2149040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AutoTags" minOccurs="0"/>
                <xsd:element ref="ns3:MediaLengthInSeconds" minOccurs="0"/>
                <xsd:element ref="ns3:MediaServiceSearchProperties" minOccurs="0"/>
                <xsd:element ref="ns3:_activity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29b9fd-52ee-4735-801a-8d39556133c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8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19" nillable="true" ma:displayName="_activity" ma:hidden="true" ma:internalName="_activity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0fe3e24-d995-423c-a7fa-dbcb21490404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0129b9fd-52ee-4735-801a-8d39556133ce" xsi:nil="true"/>
  </documentManagement>
</p:properties>
</file>

<file path=customXml/itemProps1.xml><?xml version="1.0" encoding="utf-8"?>
<ds:datastoreItem xmlns:ds="http://schemas.openxmlformats.org/officeDocument/2006/customXml" ds:itemID="{FF9CA227-3053-4E58-88FB-61DB00591C4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29b9fd-52ee-4735-801a-8d39556133ce"/>
    <ds:schemaRef ds:uri="b0fe3e24-d995-423c-a7fa-dbcb2149040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F547939-8EA3-43C3-8683-4707FF38CE3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9EAE807-CA74-4419-9F39-A76E0BEF43CD}">
  <ds:schemaRefs>
    <ds:schemaRef ds:uri="http://schemas.microsoft.com/office/2006/documentManagement/types"/>
    <ds:schemaRef ds:uri="http://schemas.openxmlformats.org/package/2006/metadata/core-properties"/>
    <ds:schemaRef ds:uri="b0fe3e24-d995-423c-a7fa-dbcb21490404"/>
    <ds:schemaRef ds:uri="http://schemas.microsoft.com/office/2006/metadata/properties"/>
    <ds:schemaRef ds:uri="http://schemas.microsoft.com/office/infopath/2007/PartnerControls"/>
    <ds:schemaRef ds:uri="http://purl.org/dc/terms/"/>
    <ds:schemaRef ds:uri="http://purl.org/dc/dcmitype/"/>
    <ds:schemaRef ds:uri="http://purl.org/dc/elements/1.1/"/>
    <ds:schemaRef ds:uri="0129b9fd-52ee-4735-801a-8d39556133ce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22457</TotalTime>
  <Words>1093</Words>
  <Application>Microsoft Office PowerPoint</Application>
  <PresentationFormat>Widescreen</PresentationFormat>
  <Paragraphs>75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Sailec</vt:lpstr>
      <vt:lpstr>Times New Roman</vt:lpstr>
      <vt:lpstr>Office Theme</vt:lpstr>
      <vt:lpstr>The Effects of COVID-19 on Digital Health and the Community with a focus on the elderly</vt:lpstr>
      <vt:lpstr>Introduction   </vt:lpstr>
      <vt:lpstr>Digital Health Services during COVID-19, How did the NHS adapt?  (Scambler, 2012)(Smith et al., 2020)</vt:lpstr>
      <vt:lpstr>Increasing Demand for Online Health Platforms</vt:lpstr>
      <vt:lpstr>Community Response and Adaptation</vt:lpstr>
      <vt:lpstr> </vt:lpstr>
      <vt:lpstr> Thoughts</vt:lpstr>
      <vt:lpstr>Positive effects that the covid pandemic had on the community</vt:lpstr>
      <vt:lpstr>Support for Local Businesses</vt:lpstr>
      <vt:lpstr>Summary of Positive Impact</vt:lpstr>
      <vt:lpstr>Negative Social Impact</vt:lpstr>
      <vt:lpstr>PowerPoint Presentation</vt:lpstr>
      <vt:lpstr>Conclusion </vt:lpstr>
      <vt:lpstr>Recommendations </vt:lpstr>
      <vt:lpstr>Thank You!  Any Questions?</vt:lpstr>
      <vt:lpstr>References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Effects of COVID-19 on Digital Health and the Swansea Community</dc:title>
  <dc:creator>Chloe Rees (2105842)</dc:creator>
  <cp:lastModifiedBy>Chloe Rees (2105842)</cp:lastModifiedBy>
  <cp:revision>2</cp:revision>
  <dcterms:created xsi:type="dcterms:W3CDTF">2023-10-23T19:24:04Z</dcterms:created>
  <dcterms:modified xsi:type="dcterms:W3CDTF">2023-11-22T10:26:01Z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0x010100B834F8B426A30F4D89225E7C19967DB8</vt:lpwstr>
  </property>
</Properties>
</file>