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0" d="100"/>
          <a:sy n="60" d="100"/>
        </p:scale>
        <p:origin x="-20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printerSettings" Target="printerSettings/printerSettings1.bin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 userDrawn="1"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 userDrawn="1"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 userDrawn="1"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 userDrawn="1"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 userDrawn="1"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 userDrawn="1"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 userDrawn="1"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055FF6D4-D4D7-426A-98F7-170A3668379E}" type="datetime1">
              <a:rPr lang="en-US" smtClean="0"/>
              <a:pPr/>
              <a:t>01/01/2017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 userDrawn="1"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 userDrawn="1"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 userDrawn="1"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 userDrawn="1"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3467CD6D-7520-4B34-A5A3-E8385FA3AFC6}" type="datetime1">
              <a:rPr lang="en-US" smtClean="0"/>
              <a:pPr/>
              <a:t>01/01/2017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 userDrawn="1"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 userDrawn="1"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 userDrawn="1"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 userDrawn="1"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42295D47-465E-4A05-802B-049480555B6D}" type="datetime1">
              <a:rPr lang="en-US" smtClean="0"/>
              <a:pPr/>
              <a:t>01/01/2017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 userDrawn="1"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 userDrawn="1"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 userDrawn="1"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 userDrawn="1"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64791DB0-D703-40B5-AE3D-532AFE0356D1}" type="datetime1">
              <a:rPr lang="en-US" smtClean="0"/>
              <a:pPr/>
              <a:t>01/01/2017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 userDrawn="1"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 userDrawn="1"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 userDrawn="1"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 userDrawn="1"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F48C029-2200-4EB8-BDE8-5EE0E23571A6}" type="datetime1">
              <a:rPr lang="en-US" smtClean="0"/>
              <a:pPr/>
              <a:t>01/01/2017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 userDrawn="1"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 userDrawn="1"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 userDrawn="1"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 userDrawn="1"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07E45A1C-C0DD-4ED6-B23E-A9D2DD110058}" type="datetime1">
              <a:rPr lang="en-US" smtClean="0"/>
              <a:pPr/>
              <a:t>01/01/2017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1AD20DFC-E2D5-4BD6-B744-D8DEEAB5F7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 userDrawn="1"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 userDrawn="1"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 userDrawn="1"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 userDrawn="1"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44C1B50-C580-4CB7-BA07-14C66C34B76D}" type="datetime1">
              <a:rPr lang="en-US" smtClean="0"/>
              <a:pPr/>
              <a:t>01/01/2017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 userDrawn="1"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 userDrawn="1"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 userDrawn="1"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 userDrawn="1"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 userDrawn="1"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 userDrawn="1"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D4F1D29-8BEE-49F3-AF49-7A09F617BF67}" type="datetime1">
              <a:rPr lang="en-US" smtClean="0"/>
              <a:pPr/>
              <a:t>01/01/2017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 userDrawn="1"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 userDrawn="1"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 userDrawn="1"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 userDrawn="1"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 userDrawn="1"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 userDrawn="1"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7EB273CF-8910-423E-9890-FC81E25E5084}" type="datetime1">
              <a:rPr lang="en-US" smtClean="0"/>
              <a:pPr/>
              <a:t>01/01/2017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 userDrawn="1"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 userDrawn="1"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 userDrawn="1"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 userDrawn="1"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C45A9071-CFF5-4E3B-B0AB-39782972E256}" type="datetime1">
              <a:rPr lang="en-US" smtClean="0"/>
              <a:pPr/>
              <a:t>01/01/2017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 userDrawn="1"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 userDrawn="1"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 userDrawn="1"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 userDrawn="1"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53D8BD1F-DE98-4C29-8281-9EC9927620DF}" type="datetime1">
              <a:rPr lang="en-US" smtClean="0"/>
              <a:pPr/>
              <a:t>01/01/2017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4EC5816F-D43D-40D1-9B38-E1A2C18F0972}" type="datetime1">
              <a:rPr lang="en-US" smtClean="0"/>
              <a:pPr/>
              <a:t>01/01/2017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D20DFC-E2D5-4BD6-B744-D8DEEAB5F7C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  <p:hf sldNum="0" hdr="0" ftr="0" dt="0"/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4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4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4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4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4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LYNNE PORTER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DIAGRAMS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455628"/>
      </p:ext>
    </p:extLst>
  </p:cSld>
  <p:clrMapOvr>
    <a:masterClrMapping/>
  </p:clrMapOvr>
  <p:transition xmlns:p14="http://schemas.microsoft.com/office/powerpoint/2010/main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oal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298" y="406957"/>
            <a:ext cx="8181149" cy="5964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892162"/>
      </p:ext>
    </p:extLst>
  </p:cSld>
  <p:clrMapOvr>
    <a:masterClrMapping/>
  </p:clrMapOvr>
  <p:transition xmlns:p14="http://schemas.microsoft.com/office/powerpoint/2010/main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key element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538" y="560846"/>
            <a:ext cx="8477099" cy="5789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37982"/>
      </p:ext>
    </p:extLst>
  </p:cSld>
  <p:clrMapOvr>
    <a:masterClrMapping/>
  </p:clrMapOvr>
  <p:transition xmlns:p14="http://schemas.microsoft.com/office/powerpoint/2010/main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lements of desig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120" y="511359"/>
            <a:ext cx="8298844" cy="5855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169018"/>
      </p:ext>
    </p:extLst>
  </p:cSld>
  <p:clrMapOvr>
    <a:masterClrMapping/>
  </p:clrMapOvr>
  <p:transition xmlns:p14="http://schemas.microsoft.com/office/powerpoint/2010/main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xpressive tools scenery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367" y="560847"/>
            <a:ext cx="8156188" cy="5542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842725"/>
      </p:ext>
    </p:extLst>
  </p:cSld>
  <p:clrMapOvr>
    <a:masterClrMapping/>
  </p:clrMapOvr>
  <p:transition xmlns:p14="http://schemas.microsoft.com/office/powerpoint/2010/main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xpressive tools lighting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843" y="692811"/>
            <a:ext cx="8365163" cy="544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91122"/>
      </p:ext>
    </p:extLst>
  </p:cSld>
  <p:clrMapOvr>
    <a:masterClrMapping/>
  </p:clrMapOvr>
  <p:transition xmlns:p14="http://schemas.microsoft.com/office/powerpoint/2010/main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deatio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848" y="458234"/>
            <a:ext cx="8298085" cy="5975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30328"/>
      </p:ext>
    </p:extLst>
  </p:cSld>
  <p:clrMapOvr>
    <a:masterClrMapping/>
  </p:clrMapOvr>
  <p:transition xmlns:p14="http://schemas.microsoft.com/office/powerpoint/2010/main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thinking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181" y="586254"/>
            <a:ext cx="8140431" cy="5748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550236"/>
      </p:ext>
    </p:extLst>
  </p:cSld>
  <p:clrMapOvr>
    <a:masterClrMapping/>
  </p:clrMapOvr>
  <p:transition xmlns:p14="http://schemas.microsoft.com/office/powerpoint/2010/main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process 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468" y="428882"/>
            <a:ext cx="8317749" cy="5971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171433"/>
      </p:ext>
    </p:extLst>
  </p:cSld>
  <p:clrMapOvr>
    <a:masterClrMapping/>
  </p:clrMapOvr>
  <p:transition xmlns:p14="http://schemas.microsoft.com/office/powerpoint/2010/main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process 2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402" y="587211"/>
            <a:ext cx="8178838" cy="5598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928394"/>
      </p:ext>
    </p:extLst>
  </p:cSld>
  <p:clrMapOvr>
    <a:masterClrMapping/>
  </p:clrMapOvr>
  <p:transition xmlns:p14="http://schemas.microsoft.com/office/powerpoint/2010/main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Process 3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78" y="526634"/>
            <a:ext cx="8177814" cy="5659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13210"/>
      </p:ext>
    </p:extLst>
  </p:cSld>
  <p:clrMapOvr>
    <a:masterClrMapping/>
  </p:clrMapOvr>
  <p:transition xmlns:p14="http://schemas.microsoft.com/office/powerpoint/2010/main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desig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446" y="435149"/>
            <a:ext cx="6612321" cy="6068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887492"/>
      </p:ext>
    </p:extLst>
  </p:cSld>
  <p:clrMapOvr>
    <a:masterClrMapping/>
  </p:clrMapOvr>
  <p:transition xmlns:p14="http://schemas.microsoft.com/office/powerpoint/2010/main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at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363" y="481263"/>
            <a:ext cx="7721200" cy="600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058545"/>
      </p:ext>
    </p:extLst>
  </p:cSld>
  <p:clrMapOvr>
    <a:masterClrMapping/>
  </p:clrMapOvr>
  <p:transition xmlns:p14="http://schemas.microsoft.com/office/powerpoint/2010/main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ctual Proces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333" y="473210"/>
            <a:ext cx="8263620" cy="6071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108204"/>
      </p:ext>
    </p:extLst>
  </p:cSld>
  <p:clrMapOvr>
    <a:masterClrMapping/>
  </p:clrMapOvr>
  <p:transition xmlns:p14="http://schemas.microsoft.com/office/powerpoint/2010/main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ssential Activitie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90" y="527857"/>
            <a:ext cx="8331232" cy="5509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94567"/>
      </p:ext>
    </p:extLst>
  </p:cSld>
  <p:clrMapOvr>
    <a:masterClrMapping/>
  </p:clrMapOvr>
  <p:transition xmlns:p14="http://schemas.microsoft.com/office/powerpoint/2010/main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mprehend the problem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838" y="695880"/>
            <a:ext cx="8230632" cy="5291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089289"/>
      </p:ext>
    </p:extLst>
  </p:cSld>
  <p:clrMapOvr>
    <a:masterClrMapping/>
  </p:clrMapOvr>
  <p:transition xmlns:p14="http://schemas.microsoft.com/office/powerpoint/2010/main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ather Inspiratio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262" y="493815"/>
            <a:ext cx="7847707" cy="5658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023731"/>
      </p:ext>
    </p:extLst>
  </p:cSld>
  <p:clrMapOvr>
    <a:masterClrMapping/>
  </p:clrMapOvr>
  <p:transition xmlns:p14="http://schemas.microsoft.com/office/powerpoint/2010/main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nvent Solution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671" y="593832"/>
            <a:ext cx="8109093" cy="5542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591606"/>
      </p:ext>
    </p:extLst>
  </p:cSld>
  <p:clrMapOvr>
    <a:masterClrMapping/>
  </p:clrMapOvr>
  <p:transition xmlns:p14="http://schemas.microsoft.com/office/powerpoint/2010/main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sting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3217" y="98970"/>
            <a:ext cx="4651919" cy="6664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940281"/>
      </p:ext>
    </p:extLst>
  </p:cSld>
  <p:clrMapOvr>
    <a:masterClrMapping/>
  </p:clrMapOvr>
  <p:transition xmlns:p14="http://schemas.microsoft.com/office/powerpoint/2010/main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resent Solutio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131" y="676309"/>
            <a:ext cx="8473367" cy="541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457584"/>
      </p:ext>
    </p:extLst>
  </p:cSld>
  <p:clrMapOvr>
    <a:masterClrMapping/>
  </p:clrMapOvr>
  <p:transition xmlns:p14="http://schemas.microsoft.com/office/powerpoint/2010/main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laboratio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874" y="544355"/>
            <a:ext cx="8400657" cy="5641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616616"/>
      </p:ext>
    </p:extLst>
  </p:cSld>
  <p:clrMapOvr>
    <a:masterClrMapping/>
  </p:clrMapOvr>
  <p:transition xmlns:p14="http://schemas.microsoft.com/office/powerpoint/2010/main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ood Communicatio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938" y="501441"/>
            <a:ext cx="8151579" cy="5832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768004"/>
      </p:ext>
    </p:extLst>
  </p:cSld>
  <p:clrMapOvr>
    <a:masterClrMapping/>
  </p:clrMapOvr>
  <p:transition xmlns:p14="http://schemas.microsoft.com/office/powerpoint/2010/main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ersonal Factors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552" y="494863"/>
            <a:ext cx="8175918" cy="5872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701868"/>
      </p:ext>
    </p:extLst>
  </p:cSld>
  <p:clrMapOvr>
    <a:masterClrMapping/>
  </p:clrMapOvr>
  <p:transition xmlns:p14="http://schemas.microsoft.com/office/powerpoint/2010/main"/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ＭＳ 明朝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ＭＳ 明朝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Kilter.thmx</Template>
  <TotalTime>304</TotalTime>
  <Words>3</Words>
  <Application>Microsoft Macintosh PowerPoint</Application>
  <PresentationFormat>On-screen Show (4:3)</PresentationFormat>
  <Paragraphs>2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Kilter</vt:lpstr>
      <vt:lpstr>LYNNE PORTER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LYNNE PORTER</dc:title>
  <dc:creator>Office 2004 Test Drive User</dc:creator>
  <cp:lastModifiedBy>Office 2004 Test Drive User</cp:lastModifiedBy>
  <cp:revision>3</cp:revision>
  <dcterms:created xsi:type="dcterms:W3CDTF">2015-11-12T17:35:20Z</dcterms:created>
  <dcterms:modified xsi:type="dcterms:W3CDTF">2017-01-01T23:43:58Z</dcterms:modified>
</cp:coreProperties>
</file>