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59" r:id="rId6"/>
    <p:sldId id="260" r:id="rId7"/>
    <p:sldId id="261" r:id="rId8"/>
    <p:sldId id="257" r:id="rId9"/>
    <p:sldId id="304" r:id="rId10"/>
    <p:sldId id="263" r:id="rId11"/>
    <p:sldId id="286" r:id="rId12"/>
    <p:sldId id="305" r:id="rId13"/>
    <p:sldId id="277" r:id="rId14"/>
    <p:sldId id="279" r:id="rId15"/>
    <p:sldId id="306" r:id="rId16"/>
    <p:sldId id="287" r:id="rId17"/>
    <p:sldId id="303" r:id="rId18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598" autoAdjust="0"/>
  </p:normalViewPr>
  <p:slideViewPr>
    <p:cSldViewPr snapToGrid="0">
      <p:cViewPr varScale="1">
        <p:scale>
          <a:sx n="88" d="100"/>
          <a:sy n="88" d="100"/>
        </p:scale>
        <p:origin x="72" y="45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5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85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C51BD1-B720-4849-BB81-D49F009EF170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0EAF6B8A-AA58-412F-BB55-578EB95E00D2}">
      <dgm:prSet custT="1"/>
      <dgm:spPr>
        <a:solidFill>
          <a:srgbClr val="B58800"/>
        </a:solidFill>
      </dgm:spPr>
      <dgm:t>
        <a:bodyPr/>
        <a:lstStyle/>
        <a:p>
          <a:r>
            <a:rPr lang="en-US" sz="1800" dirty="0">
              <a:latin typeface="+mj-lt"/>
            </a:rPr>
            <a:t>Formulating an answerable research question</a:t>
          </a:r>
        </a:p>
      </dgm:t>
    </dgm:pt>
    <dgm:pt modelId="{3B7DE978-687B-449C-9F9D-61D9274C04CD}" type="parTrans" cxnId="{5CAE8317-1AB8-4C83-ACF9-089C7C3DCEE5}">
      <dgm:prSet/>
      <dgm:spPr/>
      <dgm:t>
        <a:bodyPr/>
        <a:lstStyle/>
        <a:p>
          <a:endParaRPr lang="en-US"/>
        </a:p>
      </dgm:t>
    </dgm:pt>
    <dgm:pt modelId="{59D0D375-5433-44F1-AC74-81418AC1B3D3}" type="sibTrans" cxnId="{5CAE8317-1AB8-4C83-ACF9-089C7C3DCEE5}">
      <dgm:prSet phldrT="1" phldr="0"/>
      <dgm:spPr>
        <a:solidFill>
          <a:schemeClr val="tx1"/>
        </a:solidFill>
        <a:ln>
          <a:solidFill>
            <a:schemeClr val="bg1"/>
          </a:solidFill>
        </a:ln>
      </dgm:spPr>
      <dgm:t>
        <a:bodyPr/>
        <a:lstStyle/>
        <a:p>
          <a:r>
            <a:rPr lang="en-US"/>
            <a:t>1</a:t>
          </a:r>
        </a:p>
      </dgm:t>
    </dgm:pt>
    <dgm:pt modelId="{D380325A-2BB2-4168-AC55-6C099E284616}">
      <dgm:prSet custT="1"/>
      <dgm:spPr>
        <a:solidFill>
          <a:srgbClr val="E48400"/>
        </a:solidFill>
      </dgm:spPr>
      <dgm:t>
        <a:bodyPr/>
        <a:lstStyle/>
        <a:p>
          <a:r>
            <a:rPr lang="en-US" sz="1800" dirty="0">
              <a:latin typeface="+mj-lt"/>
            </a:rPr>
            <a:t>Tracking down the best way to answer this question e.g., literature search</a:t>
          </a:r>
        </a:p>
      </dgm:t>
    </dgm:pt>
    <dgm:pt modelId="{1388AA47-AD81-4CA1-8E3B-CE4DCF817614}" type="parTrans" cxnId="{A85DF560-901B-4DE7-BD1E-EC953C54054C}">
      <dgm:prSet/>
      <dgm:spPr/>
      <dgm:t>
        <a:bodyPr/>
        <a:lstStyle/>
        <a:p>
          <a:endParaRPr lang="en-US"/>
        </a:p>
      </dgm:t>
    </dgm:pt>
    <dgm:pt modelId="{362125FF-9BAB-450B-AA38-4055C24FA268}" type="sibTrans" cxnId="{A85DF560-901B-4DE7-BD1E-EC953C54054C}">
      <dgm:prSet phldrT="2" phldr="0"/>
      <dgm:spPr>
        <a:solidFill>
          <a:schemeClr val="tx1"/>
        </a:solidFill>
        <a:ln>
          <a:solidFill>
            <a:schemeClr val="bg1"/>
          </a:solidFill>
        </a:ln>
      </dgm:spPr>
      <dgm:t>
        <a:bodyPr/>
        <a:lstStyle/>
        <a:p>
          <a:r>
            <a:rPr lang="en-US"/>
            <a:t>2</a:t>
          </a:r>
        </a:p>
      </dgm:t>
    </dgm:pt>
    <dgm:pt modelId="{9A3E63A9-B26D-4A77-8A7F-A5B458CCCFEB}">
      <dgm:prSet custT="1"/>
      <dgm:spPr>
        <a:solidFill>
          <a:srgbClr val="FFC000"/>
        </a:solidFill>
      </dgm:spPr>
      <dgm:t>
        <a:bodyPr/>
        <a:lstStyle/>
        <a:p>
          <a:r>
            <a:rPr lang="en-US" sz="1800" dirty="0">
              <a:latin typeface="+mj-lt"/>
            </a:rPr>
            <a:t>Critically appraising the research</a:t>
          </a:r>
        </a:p>
      </dgm:t>
    </dgm:pt>
    <dgm:pt modelId="{FD82331D-F111-414C-9846-48A37FD232A8}" type="parTrans" cxnId="{69915093-C65C-4CD1-845F-80CB1DF76BEF}">
      <dgm:prSet/>
      <dgm:spPr/>
      <dgm:t>
        <a:bodyPr/>
        <a:lstStyle/>
        <a:p>
          <a:endParaRPr lang="en-US"/>
        </a:p>
      </dgm:t>
    </dgm:pt>
    <dgm:pt modelId="{3AE32B0D-6FFE-426A-AFB3-8635B1D56E42}" type="sibTrans" cxnId="{69915093-C65C-4CD1-845F-80CB1DF76BEF}">
      <dgm:prSet phldrT="3" phldr="0"/>
      <dgm:spPr>
        <a:solidFill>
          <a:schemeClr val="tx1"/>
        </a:solidFill>
        <a:ln>
          <a:solidFill>
            <a:schemeClr val="bg1"/>
          </a:solidFill>
        </a:ln>
      </dgm:spPr>
      <dgm:t>
        <a:bodyPr/>
        <a:lstStyle/>
        <a:p>
          <a:r>
            <a:rPr lang="en-US"/>
            <a:t>3</a:t>
          </a:r>
        </a:p>
      </dgm:t>
    </dgm:pt>
    <dgm:pt modelId="{77A7EDE3-DAF2-4E9C-B1CE-5C423B1166A2}">
      <dgm:prSet custT="1"/>
      <dgm:spPr>
        <a:solidFill>
          <a:srgbClr val="FFBD62"/>
        </a:solidFill>
      </dgm:spPr>
      <dgm:t>
        <a:bodyPr/>
        <a:lstStyle/>
        <a:p>
          <a:r>
            <a:rPr lang="en-US" sz="1800" dirty="0">
              <a:latin typeface="+mj-lt"/>
            </a:rPr>
            <a:t>Incorporating the impact of this critical appraisal into your practice</a:t>
          </a:r>
        </a:p>
      </dgm:t>
    </dgm:pt>
    <dgm:pt modelId="{C3F59BDB-D8EE-4497-BF87-42A12C8D92F6}" type="parTrans" cxnId="{0FF253C1-C574-4E94-98E1-3A2D0DF98108}">
      <dgm:prSet/>
      <dgm:spPr/>
      <dgm:t>
        <a:bodyPr/>
        <a:lstStyle/>
        <a:p>
          <a:endParaRPr lang="en-US"/>
        </a:p>
      </dgm:t>
    </dgm:pt>
    <dgm:pt modelId="{BB83E63A-5C74-4BE2-B632-2C9D749833D3}" type="sibTrans" cxnId="{0FF253C1-C574-4E94-98E1-3A2D0DF98108}">
      <dgm:prSet phldrT="4" phldr="0"/>
      <dgm:spPr>
        <a:solidFill>
          <a:schemeClr val="tx1"/>
        </a:solidFill>
        <a:ln>
          <a:solidFill>
            <a:schemeClr val="bg1"/>
          </a:solidFill>
        </a:ln>
      </dgm:spPr>
      <dgm:t>
        <a:bodyPr/>
        <a:lstStyle/>
        <a:p>
          <a:r>
            <a:rPr lang="en-US"/>
            <a:t>4</a:t>
          </a:r>
        </a:p>
      </dgm:t>
    </dgm:pt>
    <dgm:pt modelId="{10B446C6-0330-4986-84CC-3F0D15B21870}">
      <dgm:prSet/>
      <dgm:spPr>
        <a:solidFill>
          <a:srgbClr val="FFD579"/>
        </a:solidFill>
        <a:ln>
          <a:noFill/>
        </a:ln>
      </dgm:spPr>
      <dgm:t>
        <a:bodyPr/>
        <a:lstStyle/>
        <a:p>
          <a:r>
            <a:rPr lang="en-US" dirty="0">
              <a:latin typeface="+mj-lt"/>
            </a:rPr>
            <a:t>Evaluating the impact of change made by using this research</a:t>
          </a:r>
        </a:p>
      </dgm:t>
    </dgm:pt>
    <dgm:pt modelId="{EAF89686-C70D-4F87-BEBC-6899CE17B7C3}" type="parTrans" cxnId="{634036CD-14FB-42DD-B966-6075E95F7311}">
      <dgm:prSet/>
      <dgm:spPr/>
      <dgm:t>
        <a:bodyPr/>
        <a:lstStyle/>
        <a:p>
          <a:endParaRPr lang="en-US"/>
        </a:p>
      </dgm:t>
    </dgm:pt>
    <dgm:pt modelId="{3E7858CD-9802-4613-8381-9544974E9E47}" type="sibTrans" cxnId="{634036CD-14FB-42DD-B966-6075E95F7311}">
      <dgm:prSet phldrT="5" phldr="0"/>
      <dgm:spPr>
        <a:solidFill>
          <a:schemeClr val="tx1"/>
        </a:solidFill>
        <a:ln>
          <a:solidFill>
            <a:schemeClr val="bg1"/>
          </a:solidFill>
        </a:ln>
      </dgm:spPr>
      <dgm:t>
        <a:bodyPr/>
        <a:lstStyle/>
        <a:p>
          <a:r>
            <a:rPr lang="en-US"/>
            <a:t>5</a:t>
          </a:r>
        </a:p>
      </dgm:t>
    </dgm:pt>
    <dgm:pt modelId="{F7C1FFD8-07F5-9546-AF54-11F81C582232}" type="pres">
      <dgm:prSet presAssocID="{11C51BD1-B720-4849-BB81-D49F009EF170}" presName="linearFlow" presStyleCnt="0">
        <dgm:presLayoutVars>
          <dgm:dir/>
          <dgm:animLvl val="lvl"/>
          <dgm:resizeHandles val="exact"/>
        </dgm:presLayoutVars>
      </dgm:prSet>
      <dgm:spPr/>
    </dgm:pt>
    <dgm:pt modelId="{F21D9BF1-BB6E-D048-80F1-2E01DE37E671}" type="pres">
      <dgm:prSet presAssocID="{0EAF6B8A-AA58-412F-BB55-578EB95E00D2}" presName="compositeNode" presStyleCnt="0"/>
      <dgm:spPr/>
    </dgm:pt>
    <dgm:pt modelId="{342FBFE1-21A8-7C42-A56D-01D78CDB85A4}" type="pres">
      <dgm:prSet presAssocID="{0EAF6B8A-AA58-412F-BB55-578EB95E00D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0EF835CB-DD85-E84C-9C4C-A5B4520A43FE}" type="pres">
      <dgm:prSet presAssocID="{0EAF6B8A-AA58-412F-BB55-578EB95E00D2}" presName="parSh" presStyleCnt="0"/>
      <dgm:spPr/>
    </dgm:pt>
    <dgm:pt modelId="{E2D020D9-1848-0346-899C-6BE8EAD6FFCB}" type="pres">
      <dgm:prSet presAssocID="{0EAF6B8A-AA58-412F-BB55-578EB95E00D2}" presName="lineNode" presStyleLbl="alignAccFollowNode1" presStyleIdx="0" presStyleCnt="15"/>
      <dgm:spPr/>
    </dgm:pt>
    <dgm:pt modelId="{0A714FFD-E335-C748-9E93-FA8BFF94BF64}" type="pres">
      <dgm:prSet presAssocID="{0EAF6B8A-AA58-412F-BB55-578EB95E00D2}" presName="lineArrowNode" presStyleLbl="alignAccFollowNode1" presStyleIdx="1" presStyleCnt="15"/>
      <dgm:spPr/>
    </dgm:pt>
    <dgm:pt modelId="{74DA1BC9-E0E7-D64C-9A76-6F233E4067DA}" type="pres">
      <dgm:prSet presAssocID="{59D0D375-5433-44F1-AC74-81418AC1B3D3}" presName="sibTransNodeCircle" presStyleLbl="alignNode1" presStyleIdx="0" presStyleCnt="5">
        <dgm:presLayoutVars>
          <dgm:chMax val="0"/>
          <dgm:bulletEnabled/>
        </dgm:presLayoutVars>
      </dgm:prSet>
      <dgm:spPr/>
    </dgm:pt>
    <dgm:pt modelId="{2892D6EE-2E29-7F42-B26B-B2F557A1E071}" type="pres">
      <dgm:prSet presAssocID="{59D0D375-5433-44F1-AC74-81418AC1B3D3}" presName="spacerBetweenCircleAndCallout" presStyleCnt="0">
        <dgm:presLayoutVars/>
      </dgm:prSet>
      <dgm:spPr/>
    </dgm:pt>
    <dgm:pt modelId="{9C38BF35-9367-5649-9996-3B3B6EC71638}" type="pres">
      <dgm:prSet presAssocID="{0EAF6B8A-AA58-412F-BB55-578EB95E00D2}" presName="nodeText" presStyleLbl="alignAccFollowNode1" presStyleIdx="2" presStyleCnt="15">
        <dgm:presLayoutVars>
          <dgm:bulletEnabled val="1"/>
        </dgm:presLayoutVars>
      </dgm:prSet>
      <dgm:spPr/>
    </dgm:pt>
    <dgm:pt modelId="{937AB32F-6EAF-564E-8748-3B87BA64B952}" type="pres">
      <dgm:prSet presAssocID="{59D0D375-5433-44F1-AC74-81418AC1B3D3}" presName="sibTransComposite" presStyleCnt="0"/>
      <dgm:spPr/>
    </dgm:pt>
    <dgm:pt modelId="{E8B81134-226D-8742-BB7D-AD23CBFCED98}" type="pres">
      <dgm:prSet presAssocID="{D380325A-2BB2-4168-AC55-6C099E284616}" presName="compositeNode" presStyleCnt="0"/>
      <dgm:spPr/>
    </dgm:pt>
    <dgm:pt modelId="{73A96BE8-B751-254D-BE8D-16DDA9AE4F89}" type="pres">
      <dgm:prSet presAssocID="{D380325A-2BB2-4168-AC55-6C099E28461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CB40316-0A23-444E-B110-966AF4D1FED6}" type="pres">
      <dgm:prSet presAssocID="{D380325A-2BB2-4168-AC55-6C099E284616}" presName="parSh" presStyleCnt="0"/>
      <dgm:spPr/>
    </dgm:pt>
    <dgm:pt modelId="{14EF1910-C5DA-2E4E-A9C9-352CBF253682}" type="pres">
      <dgm:prSet presAssocID="{D380325A-2BB2-4168-AC55-6C099E284616}" presName="lineNode" presStyleLbl="alignAccFollowNode1" presStyleIdx="3" presStyleCnt="15"/>
      <dgm:spPr/>
    </dgm:pt>
    <dgm:pt modelId="{D0DEC8D7-504D-214C-8E8E-40C67D4AF3F4}" type="pres">
      <dgm:prSet presAssocID="{D380325A-2BB2-4168-AC55-6C099E284616}" presName="lineArrowNode" presStyleLbl="alignAccFollowNode1" presStyleIdx="4" presStyleCnt="15"/>
      <dgm:spPr/>
    </dgm:pt>
    <dgm:pt modelId="{20705191-9F30-D740-90A6-43F86A0E923F}" type="pres">
      <dgm:prSet presAssocID="{362125FF-9BAB-450B-AA38-4055C24FA268}" presName="sibTransNodeCircle" presStyleLbl="alignNode1" presStyleIdx="1" presStyleCnt="5">
        <dgm:presLayoutVars>
          <dgm:chMax val="0"/>
          <dgm:bulletEnabled/>
        </dgm:presLayoutVars>
      </dgm:prSet>
      <dgm:spPr/>
    </dgm:pt>
    <dgm:pt modelId="{2DC5125B-EA1E-A146-8C1C-64C26FC5754C}" type="pres">
      <dgm:prSet presAssocID="{362125FF-9BAB-450B-AA38-4055C24FA268}" presName="spacerBetweenCircleAndCallout" presStyleCnt="0">
        <dgm:presLayoutVars/>
      </dgm:prSet>
      <dgm:spPr/>
    </dgm:pt>
    <dgm:pt modelId="{AF678AD3-D7B7-A246-B634-A256B6243DF9}" type="pres">
      <dgm:prSet presAssocID="{D380325A-2BB2-4168-AC55-6C099E284616}" presName="nodeText" presStyleLbl="alignAccFollowNode1" presStyleIdx="5" presStyleCnt="15">
        <dgm:presLayoutVars>
          <dgm:bulletEnabled val="1"/>
        </dgm:presLayoutVars>
      </dgm:prSet>
      <dgm:spPr/>
    </dgm:pt>
    <dgm:pt modelId="{D73B5FB4-E68B-9B4C-A104-4DC1C10AFFA6}" type="pres">
      <dgm:prSet presAssocID="{362125FF-9BAB-450B-AA38-4055C24FA268}" presName="sibTransComposite" presStyleCnt="0"/>
      <dgm:spPr/>
    </dgm:pt>
    <dgm:pt modelId="{ED09FEE7-2B25-4F47-BC2F-D66F4B1403F6}" type="pres">
      <dgm:prSet presAssocID="{9A3E63A9-B26D-4A77-8A7F-A5B458CCCFEB}" presName="compositeNode" presStyleCnt="0"/>
      <dgm:spPr/>
    </dgm:pt>
    <dgm:pt modelId="{B07FA1D2-92AC-6248-BA24-1A9BC00D3521}" type="pres">
      <dgm:prSet presAssocID="{9A3E63A9-B26D-4A77-8A7F-A5B458CCCFE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22F3BF6-8084-5D4B-9C15-F6EB173B769F}" type="pres">
      <dgm:prSet presAssocID="{9A3E63A9-B26D-4A77-8A7F-A5B458CCCFEB}" presName="parSh" presStyleCnt="0"/>
      <dgm:spPr/>
    </dgm:pt>
    <dgm:pt modelId="{ACD6446A-20C0-AA4C-8B6D-E0BC2CD93965}" type="pres">
      <dgm:prSet presAssocID="{9A3E63A9-B26D-4A77-8A7F-A5B458CCCFEB}" presName="lineNode" presStyleLbl="alignAccFollowNode1" presStyleIdx="6" presStyleCnt="15"/>
      <dgm:spPr/>
    </dgm:pt>
    <dgm:pt modelId="{AFEF2ED9-3C23-E94B-A41B-1DF173217518}" type="pres">
      <dgm:prSet presAssocID="{9A3E63A9-B26D-4A77-8A7F-A5B458CCCFEB}" presName="lineArrowNode" presStyleLbl="alignAccFollowNode1" presStyleIdx="7" presStyleCnt="15"/>
      <dgm:spPr/>
    </dgm:pt>
    <dgm:pt modelId="{C5D18544-AA80-DE4F-92D3-16A4F5258431}" type="pres">
      <dgm:prSet presAssocID="{3AE32B0D-6FFE-426A-AFB3-8635B1D56E42}" presName="sibTransNodeCircle" presStyleLbl="alignNode1" presStyleIdx="2" presStyleCnt="5">
        <dgm:presLayoutVars>
          <dgm:chMax val="0"/>
          <dgm:bulletEnabled/>
        </dgm:presLayoutVars>
      </dgm:prSet>
      <dgm:spPr/>
    </dgm:pt>
    <dgm:pt modelId="{BAC31B89-E52A-F44A-AA0D-187579339890}" type="pres">
      <dgm:prSet presAssocID="{3AE32B0D-6FFE-426A-AFB3-8635B1D56E42}" presName="spacerBetweenCircleAndCallout" presStyleCnt="0">
        <dgm:presLayoutVars/>
      </dgm:prSet>
      <dgm:spPr/>
    </dgm:pt>
    <dgm:pt modelId="{0FC27FFC-1213-554D-8A42-C76890CE36BB}" type="pres">
      <dgm:prSet presAssocID="{9A3E63A9-B26D-4A77-8A7F-A5B458CCCFEB}" presName="nodeText" presStyleLbl="alignAccFollowNode1" presStyleIdx="8" presStyleCnt="15">
        <dgm:presLayoutVars>
          <dgm:bulletEnabled val="1"/>
        </dgm:presLayoutVars>
      </dgm:prSet>
      <dgm:spPr/>
    </dgm:pt>
    <dgm:pt modelId="{892EB1C9-1B2C-944D-8C5F-778707D60225}" type="pres">
      <dgm:prSet presAssocID="{3AE32B0D-6FFE-426A-AFB3-8635B1D56E42}" presName="sibTransComposite" presStyleCnt="0"/>
      <dgm:spPr/>
    </dgm:pt>
    <dgm:pt modelId="{0C49757F-5549-FA43-9D70-2FC73C3CEF62}" type="pres">
      <dgm:prSet presAssocID="{77A7EDE3-DAF2-4E9C-B1CE-5C423B1166A2}" presName="compositeNode" presStyleCnt="0"/>
      <dgm:spPr/>
    </dgm:pt>
    <dgm:pt modelId="{CB9417C5-712D-6D4C-9414-0D22250F10BE}" type="pres">
      <dgm:prSet presAssocID="{77A7EDE3-DAF2-4E9C-B1CE-5C423B1166A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15744C9-AEDE-9147-9946-7EC23A316E3E}" type="pres">
      <dgm:prSet presAssocID="{77A7EDE3-DAF2-4E9C-B1CE-5C423B1166A2}" presName="parSh" presStyleCnt="0"/>
      <dgm:spPr/>
    </dgm:pt>
    <dgm:pt modelId="{7805247A-7D96-CC41-821A-74C2890405AA}" type="pres">
      <dgm:prSet presAssocID="{77A7EDE3-DAF2-4E9C-B1CE-5C423B1166A2}" presName="lineNode" presStyleLbl="alignAccFollowNode1" presStyleIdx="9" presStyleCnt="15"/>
      <dgm:spPr/>
    </dgm:pt>
    <dgm:pt modelId="{B75B86F7-67D6-384F-9072-F38B888FC069}" type="pres">
      <dgm:prSet presAssocID="{77A7EDE3-DAF2-4E9C-B1CE-5C423B1166A2}" presName="lineArrowNode" presStyleLbl="alignAccFollowNode1" presStyleIdx="10" presStyleCnt="15"/>
      <dgm:spPr/>
    </dgm:pt>
    <dgm:pt modelId="{F136A2F4-4DC2-FF46-96C0-A57C5A66F36D}" type="pres">
      <dgm:prSet presAssocID="{BB83E63A-5C74-4BE2-B632-2C9D749833D3}" presName="sibTransNodeCircle" presStyleLbl="alignNode1" presStyleIdx="3" presStyleCnt="5">
        <dgm:presLayoutVars>
          <dgm:chMax val="0"/>
          <dgm:bulletEnabled/>
        </dgm:presLayoutVars>
      </dgm:prSet>
      <dgm:spPr/>
    </dgm:pt>
    <dgm:pt modelId="{60F00BAE-B446-2940-AC37-CE1102596210}" type="pres">
      <dgm:prSet presAssocID="{BB83E63A-5C74-4BE2-B632-2C9D749833D3}" presName="spacerBetweenCircleAndCallout" presStyleCnt="0">
        <dgm:presLayoutVars/>
      </dgm:prSet>
      <dgm:spPr/>
    </dgm:pt>
    <dgm:pt modelId="{33C6D299-94E8-9749-8631-924BE62DD800}" type="pres">
      <dgm:prSet presAssocID="{77A7EDE3-DAF2-4E9C-B1CE-5C423B1166A2}" presName="nodeText" presStyleLbl="alignAccFollowNode1" presStyleIdx="11" presStyleCnt="15">
        <dgm:presLayoutVars>
          <dgm:bulletEnabled val="1"/>
        </dgm:presLayoutVars>
      </dgm:prSet>
      <dgm:spPr/>
    </dgm:pt>
    <dgm:pt modelId="{5E331BD7-0185-8244-98D6-D3E969970E4A}" type="pres">
      <dgm:prSet presAssocID="{BB83E63A-5C74-4BE2-B632-2C9D749833D3}" presName="sibTransComposite" presStyleCnt="0"/>
      <dgm:spPr/>
    </dgm:pt>
    <dgm:pt modelId="{DAE3E812-81BF-0743-92C2-188F2BB9B19E}" type="pres">
      <dgm:prSet presAssocID="{10B446C6-0330-4986-84CC-3F0D15B21870}" presName="compositeNode" presStyleCnt="0"/>
      <dgm:spPr/>
    </dgm:pt>
    <dgm:pt modelId="{C6236472-72BA-F946-867E-2179B0A45245}" type="pres">
      <dgm:prSet presAssocID="{10B446C6-0330-4986-84CC-3F0D15B2187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1FB9875-5718-B148-A2EA-61717B5F9A61}" type="pres">
      <dgm:prSet presAssocID="{10B446C6-0330-4986-84CC-3F0D15B21870}" presName="parSh" presStyleCnt="0"/>
      <dgm:spPr/>
    </dgm:pt>
    <dgm:pt modelId="{3B1D6A6E-56AC-E244-9952-204A64A04072}" type="pres">
      <dgm:prSet presAssocID="{10B446C6-0330-4986-84CC-3F0D15B21870}" presName="lineNode" presStyleLbl="alignAccFollowNode1" presStyleIdx="12" presStyleCnt="15"/>
      <dgm:spPr/>
    </dgm:pt>
    <dgm:pt modelId="{DFB0052D-7F7C-4147-B8EC-9EEFB09481E1}" type="pres">
      <dgm:prSet presAssocID="{10B446C6-0330-4986-84CC-3F0D15B21870}" presName="lineArrowNode" presStyleLbl="alignAccFollowNode1" presStyleIdx="13" presStyleCnt="15"/>
      <dgm:spPr/>
    </dgm:pt>
    <dgm:pt modelId="{9BA8E3D4-697E-264B-9A30-BE8136D59F08}" type="pres">
      <dgm:prSet presAssocID="{3E7858CD-9802-4613-8381-9544974E9E47}" presName="sibTransNodeCircle" presStyleLbl="alignNode1" presStyleIdx="4" presStyleCnt="5">
        <dgm:presLayoutVars>
          <dgm:chMax val="0"/>
          <dgm:bulletEnabled/>
        </dgm:presLayoutVars>
      </dgm:prSet>
      <dgm:spPr/>
    </dgm:pt>
    <dgm:pt modelId="{5734F728-D158-E341-A96C-142289B8AB0C}" type="pres">
      <dgm:prSet presAssocID="{3E7858CD-9802-4613-8381-9544974E9E47}" presName="spacerBetweenCircleAndCallout" presStyleCnt="0">
        <dgm:presLayoutVars/>
      </dgm:prSet>
      <dgm:spPr/>
    </dgm:pt>
    <dgm:pt modelId="{993D4306-EA90-0840-83E4-4986B6A9C58B}" type="pres">
      <dgm:prSet presAssocID="{10B446C6-0330-4986-84CC-3F0D15B21870}" presName="nodeText" presStyleLbl="alignAccFollowNode1" presStyleIdx="14" presStyleCnt="15">
        <dgm:presLayoutVars>
          <dgm:bulletEnabled val="1"/>
        </dgm:presLayoutVars>
      </dgm:prSet>
      <dgm:spPr/>
    </dgm:pt>
  </dgm:ptLst>
  <dgm:cxnLst>
    <dgm:cxn modelId="{5CAE8317-1AB8-4C83-ACF9-089C7C3DCEE5}" srcId="{11C51BD1-B720-4849-BB81-D49F009EF170}" destId="{0EAF6B8A-AA58-412F-BB55-578EB95E00D2}" srcOrd="0" destOrd="0" parTransId="{3B7DE978-687B-449C-9F9D-61D9274C04CD}" sibTransId="{59D0D375-5433-44F1-AC74-81418AC1B3D3}"/>
    <dgm:cxn modelId="{66A0242E-12E7-6D4A-A1C1-43DE9575A575}" type="presOf" srcId="{BB83E63A-5C74-4BE2-B632-2C9D749833D3}" destId="{F136A2F4-4DC2-FF46-96C0-A57C5A66F36D}" srcOrd="0" destOrd="0" presId="urn:microsoft.com/office/officeart/2016/7/layout/LinearArrowProcessNumbered"/>
    <dgm:cxn modelId="{14AD2536-A181-0A48-8295-6C57967777D6}" type="presOf" srcId="{77A7EDE3-DAF2-4E9C-B1CE-5C423B1166A2}" destId="{33C6D299-94E8-9749-8631-924BE62DD800}" srcOrd="0" destOrd="0" presId="urn:microsoft.com/office/officeart/2016/7/layout/LinearArrowProcessNumbered"/>
    <dgm:cxn modelId="{A85DF560-901B-4DE7-BD1E-EC953C54054C}" srcId="{11C51BD1-B720-4849-BB81-D49F009EF170}" destId="{D380325A-2BB2-4168-AC55-6C099E284616}" srcOrd="1" destOrd="0" parTransId="{1388AA47-AD81-4CA1-8E3B-CE4DCF817614}" sibTransId="{362125FF-9BAB-450B-AA38-4055C24FA268}"/>
    <dgm:cxn modelId="{76D5C841-42CA-6E49-BC8C-EECF9E6B8E1D}" type="presOf" srcId="{3E7858CD-9802-4613-8381-9544974E9E47}" destId="{9BA8E3D4-697E-264B-9A30-BE8136D59F08}" srcOrd="0" destOrd="0" presId="urn:microsoft.com/office/officeart/2016/7/layout/LinearArrowProcessNumbered"/>
    <dgm:cxn modelId="{5AC80462-9800-F347-B8C2-A83ABA9142C7}" type="presOf" srcId="{3AE32B0D-6FFE-426A-AFB3-8635B1D56E42}" destId="{C5D18544-AA80-DE4F-92D3-16A4F5258431}" srcOrd="0" destOrd="0" presId="urn:microsoft.com/office/officeart/2016/7/layout/LinearArrowProcessNumbered"/>
    <dgm:cxn modelId="{82405070-FDC2-6245-B2D7-AEF20C2216A1}" type="presOf" srcId="{0EAF6B8A-AA58-412F-BB55-578EB95E00D2}" destId="{9C38BF35-9367-5649-9996-3B3B6EC71638}" srcOrd="0" destOrd="0" presId="urn:microsoft.com/office/officeart/2016/7/layout/LinearArrowProcessNumbered"/>
    <dgm:cxn modelId="{6874EB50-0C7C-3145-B3F6-776B4A505CAA}" type="presOf" srcId="{D380325A-2BB2-4168-AC55-6C099E284616}" destId="{AF678AD3-D7B7-A246-B634-A256B6243DF9}" srcOrd="0" destOrd="0" presId="urn:microsoft.com/office/officeart/2016/7/layout/LinearArrowProcessNumbered"/>
    <dgm:cxn modelId="{D34E2475-0213-384D-A490-8498F5ACF382}" type="presOf" srcId="{11C51BD1-B720-4849-BB81-D49F009EF170}" destId="{F7C1FFD8-07F5-9546-AF54-11F81C582232}" srcOrd="0" destOrd="0" presId="urn:microsoft.com/office/officeart/2016/7/layout/LinearArrowProcessNumbered"/>
    <dgm:cxn modelId="{91665475-F97B-844B-8252-BE90C86E95B6}" type="presOf" srcId="{59D0D375-5433-44F1-AC74-81418AC1B3D3}" destId="{74DA1BC9-E0E7-D64C-9A76-6F233E4067DA}" srcOrd="0" destOrd="0" presId="urn:microsoft.com/office/officeart/2016/7/layout/LinearArrowProcessNumbered"/>
    <dgm:cxn modelId="{BCD03883-E60A-C94A-982C-8D76C7BFFA1A}" type="presOf" srcId="{9A3E63A9-B26D-4A77-8A7F-A5B458CCCFEB}" destId="{0FC27FFC-1213-554D-8A42-C76890CE36BB}" srcOrd="0" destOrd="0" presId="urn:microsoft.com/office/officeart/2016/7/layout/LinearArrowProcessNumbered"/>
    <dgm:cxn modelId="{69915093-C65C-4CD1-845F-80CB1DF76BEF}" srcId="{11C51BD1-B720-4849-BB81-D49F009EF170}" destId="{9A3E63A9-B26D-4A77-8A7F-A5B458CCCFEB}" srcOrd="2" destOrd="0" parTransId="{FD82331D-F111-414C-9846-48A37FD232A8}" sibTransId="{3AE32B0D-6FFE-426A-AFB3-8635B1D56E42}"/>
    <dgm:cxn modelId="{28EAA5B0-9CFE-3243-A9D3-30FC504F2926}" type="presOf" srcId="{10B446C6-0330-4986-84CC-3F0D15B21870}" destId="{993D4306-EA90-0840-83E4-4986B6A9C58B}" srcOrd="0" destOrd="0" presId="urn:microsoft.com/office/officeart/2016/7/layout/LinearArrowProcessNumbered"/>
    <dgm:cxn modelId="{402F5CB4-2B62-6649-B78F-D474BE408EF4}" type="presOf" srcId="{362125FF-9BAB-450B-AA38-4055C24FA268}" destId="{20705191-9F30-D740-90A6-43F86A0E923F}" srcOrd="0" destOrd="0" presId="urn:microsoft.com/office/officeart/2016/7/layout/LinearArrowProcessNumbered"/>
    <dgm:cxn modelId="{0FF253C1-C574-4E94-98E1-3A2D0DF98108}" srcId="{11C51BD1-B720-4849-BB81-D49F009EF170}" destId="{77A7EDE3-DAF2-4E9C-B1CE-5C423B1166A2}" srcOrd="3" destOrd="0" parTransId="{C3F59BDB-D8EE-4497-BF87-42A12C8D92F6}" sibTransId="{BB83E63A-5C74-4BE2-B632-2C9D749833D3}"/>
    <dgm:cxn modelId="{634036CD-14FB-42DD-B966-6075E95F7311}" srcId="{11C51BD1-B720-4849-BB81-D49F009EF170}" destId="{10B446C6-0330-4986-84CC-3F0D15B21870}" srcOrd="4" destOrd="0" parTransId="{EAF89686-C70D-4F87-BEBC-6899CE17B7C3}" sibTransId="{3E7858CD-9802-4613-8381-9544974E9E47}"/>
    <dgm:cxn modelId="{8D127CDD-ADD8-7147-AC30-EEE342259D81}" type="presParOf" srcId="{F7C1FFD8-07F5-9546-AF54-11F81C582232}" destId="{F21D9BF1-BB6E-D048-80F1-2E01DE37E671}" srcOrd="0" destOrd="0" presId="urn:microsoft.com/office/officeart/2016/7/layout/LinearArrowProcessNumbered"/>
    <dgm:cxn modelId="{A2E98932-B134-7743-A8E6-86AAE572DB6A}" type="presParOf" srcId="{F21D9BF1-BB6E-D048-80F1-2E01DE37E671}" destId="{342FBFE1-21A8-7C42-A56D-01D78CDB85A4}" srcOrd="0" destOrd="0" presId="urn:microsoft.com/office/officeart/2016/7/layout/LinearArrowProcessNumbered"/>
    <dgm:cxn modelId="{24C1ECC3-5C6A-E84A-8FB3-DC68A6B2A00B}" type="presParOf" srcId="{F21D9BF1-BB6E-D048-80F1-2E01DE37E671}" destId="{0EF835CB-DD85-E84C-9C4C-A5B4520A43FE}" srcOrd="1" destOrd="0" presId="urn:microsoft.com/office/officeart/2016/7/layout/LinearArrowProcessNumbered"/>
    <dgm:cxn modelId="{0064DA17-80E8-FB47-B9A7-9B018E2F0513}" type="presParOf" srcId="{0EF835CB-DD85-E84C-9C4C-A5B4520A43FE}" destId="{E2D020D9-1848-0346-899C-6BE8EAD6FFCB}" srcOrd="0" destOrd="0" presId="urn:microsoft.com/office/officeart/2016/7/layout/LinearArrowProcessNumbered"/>
    <dgm:cxn modelId="{DBED16A9-8014-D344-8AD7-CA8A97DFEE76}" type="presParOf" srcId="{0EF835CB-DD85-E84C-9C4C-A5B4520A43FE}" destId="{0A714FFD-E335-C748-9E93-FA8BFF94BF64}" srcOrd="1" destOrd="0" presId="urn:microsoft.com/office/officeart/2016/7/layout/LinearArrowProcessNumbered"/>
    <dgm:cxn modelId="{E2095097-40DD-8245-8553-A36CE0596D46}" type="presParOf" srcId="{0EF835CB-DD85-E84C-9C4C-A5B4520A43FE}" destId="{74DA1BC9-E0E7-D64C-9A76-6F233E4067DA}" srcOrd="2" destOrd="0" presId="urn:microsoft.com/office/officeart/2016/7/layout/LinearArrowProcessNumbered"/>
    <dgm:cxn modelId="{37B53BCC-7332-884F-8C44-B8A3F45227F3}" type="presParOf" srcId="{0EF835CB-DD85-E84C-9C4C-A5B4520A43FE}" destId="{2892D6EE-2E29-7F42-B26B-B2F557A1E071}" srcOrd="3" destOrd="0" presId="urn:microsoft.com/office/officeart/2016/7/layout/LinearArrowProcessNumbered"/>
    <dgm:cxn modelId="{73361202-86B4-7D4A-909C-F860A1EAE3F2}" type="presParOf" srcId="{F21D9BF1-BB6E-D048-80F1-2E01DE37E671}" destId="{9C38BF35-9367-5649-9996-3B3B6EC71638}" srcOrd="2" destOrd="0" presId="urn:microsoft.com/office/officeart/2016/7/layout/LinearArrowProcessNumbered"/>
    <dgm:cxn modelId="{3C24B17D-99DC-D543-8C4C-8C7297A72F18}" type="presParOf" srcId="{F7C1FFD8-07F5-9546-AF54-11F81C582232}" destId="{937AB32F-6EAF-564E-8748-3B87BA64B952}" srcOrd="1" destOrd="0" presId="urn:microsoft.com/office/officeart/2016/7/layout/LinearArrowProcessNumbered"/>
    <dgm:cxn modelId="{9A25D395-D0B6-D342-8F7C-2004E328DA5A}" type="presParOf" srcId="{F7C1FFD8-07F5-9546-AF54-11F81C582232}" destId="{E8B81134-226D-8742-BB7D-AD23CBFCED98}" srcOrd="2" destOrd="0" presId="urn:microsoft.com/office/officeart/2016/7/layout/LinearArrowProcessNumbered"/>
    <dgm:cxn modelId="{D4B9ADA1-C56F-284D-8F5C-CC950E2C899F}" type="presParOf" srcId="{E8B81134-226D-8742-BB7D-AD23CBFCED98}" destId="{73A96BE8-B751-254D-BE8D-16DDA9AE4F89}" srcOrd="0" destOrd="0" presId="urn:microsoft.com/office/officeart/2016/7/layout/LinearArrowProcessNumbered"/>
    <dgm:cxn modelId="{05EA4382-DAD2-B14C-8CFE-F63579F76053}" type="presParOf" srcId="{E8B81134-226D-8742-BB7D-AD23CBFCED98}" destId="{6CB40316-0A23-444E-B110-966AF4D1FED6}" srcOrd="1" destOrd="0" presId="urn:microsoft.com/office/officeart/2016/7/layout/LinearArrowProcessNumbered"/>
    <dgm:cxn modelId="{6E90F873-6625-AA41-BD49-F37FDBCD0A59}" type="presParOf" srcId="{6CB40316-0A23-444E-B110-966AF4D1FED6}" destId="{14EF1910-C5DA-2E4E-A9C9-352CBF253682}" srcOrd="0" destOrd="0" presId="urn:microsoft.com/office/officeart/2016/7/layout/LinearArrowProcessNumbered"/>
    <dgm:cxn modelId="{F7EF3C16-17DF-2D46-8076-8EE23E72F2C8}" type="presParOf" srcId="{6CB40316-0A23-444E-B110-966AF4D1FED6}" destId="{D0DEC8D7-504D-214C-8E8E-40C67D4AF3F4}" srcOrd="1" destOrd="0" presId="urn:microsoft.com/office/officeart/2016/7/layout/LinearArrowProcessNumbered"/>
    <dgm:cxn modelId="{9C3E85BF-A716-2F4A-A4D9-632A0C3075D4}" type="presParOf" srcId="{6CB40316-0A23-444E-B110-966AF4D1FED6}" destId="{20705191-9F30-D740-90A6-43F86A0E923F}" srcOrd="2" destOrd="0" presId="urn:microsoft.com/office/officeart/2016/7/layout/LinearArrowProcessNumbered"/>
    <dgm:cxn modelId="{45909E76-6A93-3B4E-A193-034001E0CFAD}" type="presParOf" srcId="{6CB40316-0A23-444E-B110-966AF4D1FED6}" destId="{2DC5125B-EA1E-A146-8C1C-64C26FC5754C}" srcOrd="3" destOrd="0" presId="urn:microsoft.com/office/officeart/2016/7/layout/LinearArrowProcessNumbered"/>
    <dgm:cxn modelId="{3F2CA751-25F9-CF4A-B45C-3DEAA2D70B30}" type="presParOf" srcId="{E8B81134-226D-8742-BB7D-AD23CBFCED98}" destId="{AF678AD3-D7B7-A246-B634-A256B6243DF9}" srcOrd="2" destOrd="0" presId="urn:microsoft.com/office/officeart/2016/7/layout/LinearArrowProcessNumbered"/>
    <dgm:cxn modelId="{08498922-7C13-CE41-B3D2-F6CF82E0D62C}" type="presParOf" srcId="{F7C1FFD8-07F5-9546-AF54-11F81C582232}" destId="{D73B5FB4-E68B-9B4C-A104-4DC1C10AFFA6}" srcOrd="3" destOrd="0" presId="urn:microsoft.com/office/officeart/2016/7/layout/LinearArrowProcessNumbered"/>
    <dgm:cxn modelId="{B951198E-4BD1-F742-A5DB-98C1F7A34083}" type="presParOf" srcId="{F7C1FFD8-07F5-9546-AF54-11F81C582232}" destId="{ED09FEE7-2B25-4F47-BC2F-D66F4B1403F6}" srcOrd="4" destOrd="0" presId="urn:microsoft.com/office/officeart/2016/7/layout/LinearArrowProcessNumbered"/>
    <dgm:cxn modelId="{23CACF05-8B6A-D74E-A4AA-CE243CE6D21D}" type="presParOf" srcId="{ED09FEE7-2B25-4F47-BC2F-D66F4B1403F6}" destId="{B07FA1D2-92AC-6248-BA24-1A9BC00D3521}" srcOrd="0" destOrd="0" presId="urn:microsoft.com/office/officeart/2016/7/layout/LinearArrowProcessNumbered"/>
    <dgm:cxn modelId="{D68B4B8A-62AF-0947-B358-A85CCCDAD3DE}" type="presParOf" srcId="{ED09FEE7-2B25-4F47-BC2F-D66F4B1403F6}" destId="{722F3BF6-8084-5D4B-9C15-F6EB173B769F}" srcOrd="1" destOrd="0" presId="urn:microsoft.com/office/officeart/2016/7/layout/LinearArrowProcessNumbered"/>
    <dgm:cxn modelId="{22520F89-C0D8-3A4A-B146-41E36B2E2173}" type="presParOf" srcId="{722F3BF6-8084-5D4B-9C15-F6EB173B769F}" destId="{ACD6446A-20C0-AA4C-8B6D-E0BC2CD93965}" srcOrd="0" destOrd="0" presId="urn:microsoft.com/office/officeart/2016/7/layout/LinearArrowProcessNumbered"/>
    <dgm:cxn modelId="{D2A8FA33-9BDE-CC48-B405-0888AF89BE97}" type="presParOf" srcId="{722F3BF6-8084-5D4B-9C15-F6EB173B769F}" destId="{AFEF2ED9-3C23-E94B-A41B-1DF173217518}" srcOrd="1" destOrd="0" presId="urn:microsoft.com/office/officeart/2016/7/layout/LinearArrowProcessNumbered"/>
    <dgm:cxn modelId="{A365E0E3-FD17-CA45-B143-64F5572841C8}" type="presParOf" srcId="{722F3BF6-8084-5D4B-9C15-F6EB173B769F}" destId="{C5D18544-AA80-DE4F-92D3-16A4F5258431}" srcOrd="2" destOrd="0" presId="urn:microsoft.com/office/officeart/2016/7/layout/LinearArrowProcessNumbered"/>
    <dgm:cxn modelId="{DE3786CD-ACF0-3F4E-962E-C10969950C08}" type="presParOf" srcId="{722F3BF6-8084-5D4B-9C15-F6EB173B769F}" destId="{BAC31B89-E52A-F44A-AA0D-187579339890}" srcOrd="3" destOrd="0" presId="urn:microsoft.com/office/officeart/2016/7/layout/LinearArrowProcessNumbered"/>
    <dgm:cxn modelId="{23A6B25B-9AC1-0F4C-BC36-7687E9F310E6}" type="presParOf" srcId="{ED09FEE7-2B25-4F47-BC2F-D66F4B1403F6}" destId="{0FC27FFC-1213-554D-8A42-C76890CE36BB}" srcOrd="2" destOrd="0" presId="urn:microsoft.com/office/officeart/2016/7/layout/LinearArrowProcessNumbered"/>
    <dgm:cxn modelId="{69AAA65B-9B5A-4C44-AB0B-14B600990C8F}" type="presParOf" srcId="{F7C1FFD8-07F5-9546-AF54-11F81C582232}" destId="{892EB1C9-1B2C-944D-8C5F-778707D60225}" srcOrd="5" destOrd="0" presId="urn:microsoft.com/office/officeart/2016/7/layout/LinearArrowProcessNumbered"/>
    <dgm:cxn modelId="{62A84A05-2C29-4F4E-B345-1BCBCE9CFCB0}" type="presParOf" srcId="{F7C1FFD8-07F5-9546-AF54-11F81C582232}" destId="{0C49757F-5549-FA43-9D70-2FC73C3CEF62}" srcOrd="6" destOrd="0" presId="urn:microsoft.com/office/officeart/2016/7/layout/LinearArrowProcessNumbered"/>
    <dgm:cxn modelId="{54EE68AD-04AC-684F-B679-BE978F0DAB61}" type="presParOf" srcId="{0C49757F-5549-FA43-9D70-2FC73C3CEF62}" destId="{CB9417C5-712D-6D4C-9414-0D22250F10BE}" srcOrd="0" destOrd="0" presId="urn:microsoft.com/office/officeart/2016/7/layout/LinearArrowProcessNumbered"/>
    <dgm:cxn modelId="{2B06DC6E-0F19-C644-AD94-5F221E7E1B99}" type="presParOf" srcId="{0C49757F-5549-FA43-9D70-2FC73C3CEF62}" destId="{A15744C9-AEDE-9147-9946-7EC23A316E3E}" srcOrd="1" destOrd="0" presId="urn:microsoft.com/office/officeart/2016/7/layout/LinearArrowProcessNumbered"/>
    <dgm:cxn modelId="{716507FD-7D35-DA44-9631-9393314F50D3}" type="presParOf" srcId="{A15744C9-AEDE-9147-9946-7EC23A316E3E}" destId="{7805247A-7D96-CC41-821A-74C2890405AA}" srcOrd="0" destOrd="0" presId="urn:microsoft.com/office/officeart/2016/7/layout/LinearArrowProcessNumbered"/>
    <dgm:cxn modelId="{0266A2D4-99D2-9340-BE6E-A914030B8D1F}" type="presParOf" srcId="{A15744C9-AEDE-9147-9946-7EC23A316E3E}" destId="{B75B86F7-67D6-384F-9072-F38B888FC069}" srcOrd="1" destOrd="0" presId="urn:microsoft.com/office/officeart/2016/7/layout/LinearArrowProcessNumbered"/>
    <dgm:cxn modelId="{59A5DE78-4F03-FE4A-A219-797533824462}" type="presParOf" srcId="{A15744C9-AEDE-9147-9946-7EC23A316E3E}" destId="{F136A2F4-4DC2-FF46-96C0-A57C5A66F36D}" srcOrd="2" destOrd="0" presId="urn:microsoft.com/office/officeart/2016/7/layout/LinearArrowProcessNumbered"/>
    <dgm:cxn modelId="{9811AFAC-676A-874B-94A4-509C44F00A78}" type="presParOf" srcId="{A15744C9-AEDE-9147-9946-7EC23A316E3E}" destId="{60F00BAE-B446-2940-AC37-CE1102596210}" srcOrd="3" destOrd="0" presId="urn:microsoft.com/office/officeart/2016/7/layout/LinearArrowProcessNumbered"/>
    <dgm:cxn modelId="{EE52AA17-2E05-084D-AC15-995E6B209147}" type="presParOf" srcId="{0C49757F-5549-FA43-9D70-2FC73C3CEF62}" destId="{33C6D299-94E8-9749-8631-924BE62DD800}" srcOrd="2" destOrd="0" presId="urn:microsoft.com/office/officeart/2016/7/layout/LinearArrowProcessNumbered"/>
    <dgm:cxn modelId="{A064E5A5-7870-9B48-89F5-913F9123A460}" type="presParOf" srcId="{F7C1FFD8-07F5-9546-AF54-11F81C582232}" destId="{5E331BD7-0185-8244-98D6-D3E969970E4A}" srcOrd="7" destOrd="0" presId="urn:microsoft.com/office/officeart/2016/7/layout/LinearArrowProcessNumbered"/>
    <dgm:cxn modelId="{4A4D4826-5378-B147-AB4A-F9AB2F71C6CA}" type="presParOf" srcId="{F7C1FFD8-07F5-9546-AF54-11F81C582232}" destId="{DAE3E812-81BF-0743-92C2-188F2BB9B19E}" srcOrd="8" destOrd="0" presId="urn:microsoft.com/office/officeart/2016/7/layout/LinearArrowProcessNumbered"/>
    <dgm:cxn modelId="{F4882DE6-BA95-164F-8624-96906E655C9E}" type="presParOf" srcId="{DAE3E812-81BF-0743-92C2-188F2BB9B19E}" destId="{C6236472-72BA-F946-867E-2179B0A45245}" srcOrd="0" destOrd="0" presId="urn:microsoft.com/office/officeart/2016/7/layout/LinearArrowProcessNumbered"/>
    <dgm:cxn modelId="{50D977A2-BFE8-F749-93B0-38711D67B77A}" type="presParOf" srcId="{DAE3E812-81BF-0743-92C2-188F2BB9B19E}" destId="{11FB9875-5718-B148-A2EA-61717B5F9A61}" srcOrd="1" destOrd="0" presId="urn:microsoft.com/office/officeart/2016/7/layout/LinearArrowProcessNumbered"/>
    <dgm:cxn modelId="{993F1B41-47B6-AB48-A229-84E96B4D2379}" type="presParOf" srcId="{11FB9875-5718-B148-A2EA-61717B5F9A61}" destId="{3B1D6A6E-56AC-E244-9952-204A64A04072}" srcOrd="0" destOrd="0" presId="urn:microsoft.com/office/officeart/2016/7/layout/LinearArrowProcessNumbered"/>
    <dgm:cxn modelId="{A0C63B77-6714-2B4D-B81F-BDE3753C7916}" type="presParOf" srcId="{11FB9875-5718-B148-A2EA-61717B5F9A61}" destId="{DFB0052D-7F7C-4147-B8EC-9EEFB09481E1}" srcOrd="1" destOrd="0" presId="urn:microsoft.com/office/officeart/2016/7/layout/LinearArrowProcessNumbered"/>
    <dgm:cxn modelId="{C55893AB-D44E-1E45-86E7-14CCD1D26173}" type="presParOf" srcId="{11FB9875-5718-B148-A2EA-61717B5F9A61}" destId="{9BA8E3D4-697E-264B-9A30-BE8136D59F08}" srcOrd="2" destOrd="0" presId="urn:microsoft.com/office/officeart/2016/7/layout/LinearArrowProcessNumbered"/>
    <dgm:cxn modelId="{0F236B83-7565-4F4E-A464-8C3227CD69D6}" type="presParOf" srcId="{11FB9875-5718-B148-A2EA-61717B5F9A61}" destId="{5734F728-D158-E341-A96C-142289B8AB0C}" srcOrd="3" destOrd="0" presId="urn:microsoft.com/office/officeart/2016/7/layout/LinearArrowProcessNumbered"/>
    <dgm:cxn modelId="{95377964-2CBA-8C42-AA77-1E4C0E98E762}" type="presParOf" srcId="{DAE3E812-81BF-0743-92C2-188F2BB9B19E}" destId="{993D4306-EA90-0840-83E4-4986B6A9C58B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5DEE07-583D-D747-A1FD-0C0AC63BECBC}" type="doc">
      <dgm:prSet loTypeId="urn:microsoft.com/office/officeart/2005/8/layout/hierarchy2" loCatId="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A1111BB-5D7B-AC46-B725-F48E8B60D4B7}">
      <dgm:prSet phldrT="[Text]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>
              <a:solidFill>
                <a:sysClr val="windowText" lastClr="000000"/>
              </a:solidFill>
            </a:rPr>
            <a:t>Critical Thinking</a:t>
          </a:r>
        </a:p>
      </dgm:t>
    </dgm:pt>
    <dgm:pt modelId="{CADF41A4-F21E-9B48-86DD-2041B9CFB31A}" type="parTrans" cxnId="{CB3B5CD4-BAD5-4945-8D32-891C45CAD915}">
      <dgm:prSet/>
      <dgm:spPr/>
      <dgm:t>
        <a:bodyPr/>
        <a:lstStyle/>
        <a:p>
          <a:endParaRPr lang="en-GB"/>
        </a:p>
      </dgm:t>
    </dgm:pt>
    <dgm:pt modelId="{6A0791E6-4BD5-F94F-BE59-8C7A71FE3CED}" type="sibTrans" cxnId="{CB3B5CD4-BAD5-4945-8D32-891C45CAD915}">
      <dgm:prSet/>
      <dgm:spPr/>
      <dgm:t>
        <a:bodyPr/>
        <a:lstStyle/>
        <a:p>
          <a:endParaRPr lang="en-GB"/>
        </a:p>
      </dgm:t>
    </dgm:pt>
    <dgm:pt modelId="{4DA09413-D601-A14C-A8EC-65F531BF9DB2}">
      <dgm:prSet phldrT="[Text]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/>
            <a:t>Asking questions</a:t>
          </a:r>
        </a:p>
      </dgm:t>
    </dgm:pt>
    <dgm:pt modelId="{40239EB4-CF69-7143-8725-21BBD74ECC0D}" type="parTrans" cxnId="{7EEB69B7-9174-2E4A-B46C-F3ABCFF5D795}">
      <dgm:prSet/>
      <dgm:spPr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237780E6-9052-1A49-A5E9-5FE48D8A8F41}" type="sibTrans" cxnId="{7EEB69B7-9174-2E4A-B46C-F3ABCFF5D795}">
      <dgm:prSet/>
      <dgm:spPr/>
      <dgm:t>
        <a:bodyPr/>
        <a:lstStyle/>
        <a:p>
          <a:endParaRPr lang="en-GB"/>
        </a:p>
      </dgm:t>
    </dgm:pt>
    <dgm:pt modelId="{72CFEB0B-46C5-2944-9A6F-7EABDE5B00A2}">
      <dgm:prSet phldrT="[Text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/>
            <a:t>Weighing up information</a:t>
          </a:r>
        </a:p>
      </dgm:t>
    </dgm:pt>
    <dgm:pt modelId="{76B6C85B-7060-3544-B14B-51E6EE6CF6FD}" type="parTrans" cxnId="{892688EA-7764-D948-9E8B-604678BEFA39}">
      <dgm:prSet/>
      <dgm:spPr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3324D43A-6837-4840-AC12-E307591E665A}" type="sibTrans" cxnId="{892688EA-7764-D948-9E8B-604678BEFA39}">
      <dgm:prSet/>
      <dgm:spPr/>
      <dgm:t>
        <a:bodyPr/>
        <a:lstStyle/>
        <a:p>
          <a:endParaRPr lang="en-GB"/>
        </a:p>
      </dgm:t>
    </dgm:pt>
    <dgm:pt modelId="{60A8554C-4730-9F4A-B661-F495516FFFAF}">
      <dgm:prSet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/>
            <a:t>Establishing assumptions</a:t>
          </a:r>
        </a:p>
      </dgm:t>
    </dgm:pt>
    <dgm:pt modelId="{DE3577D4-01A2-824C-BCF7-9988C85DD061}" type="parTrans" cxnId="{874A846E-13E6-034A-8565-7683D40BE466}">
      <dgm:prSet/>
      <dgm:spPr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113F3CF0-612A-C84E-B463-E35A35163057}" type="sibTrans" cxnId="{874A846E-13E6-034A-8565-7683D40BE466}">
      <dgm:prSet/>
      <dgm:spPr/>
      <dgm:t>
        <a:bodyPr/>
        <a:lstStyle/>
        <a:p>
          <a:endParaRPr lang="en-GB"/>
        </a:p>
      </dgm:t>
    </dgm:pt>
    <dgm:pt modelId="{5ADC18D3-EF91-BC4D-B326-3C3D23901C04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/>
            <a:t>Making reasonable judgements</a:t>
          </a:r>
        </a:p>
      </dgm:t>
    </dgm:pt>
    <dgm:pt modelId="{16F2F551-6F9E-4847-8352-33AB7D16E9DE}" type="parTrans" cxnId="{9D9E2A5A-8C49-A14D-866F-21784CE893A8}">
      <dgm:prSet/>
      <dgm:spPr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0E22F91F-EDB5-9E45-98F5-4DD9A5821672}" type="sibTrans" cxnId="{9D9E2A5A-8C49-A14D-866F-21784CE893A8}">
      <dgm:prSet/>
      <dgm:spPr/>
      <dgm:t>
        <a:bodyPr/>
        <a:lstStyle/>
        <a:p>
          <a:endParaRPr lang="en-GB"/>
        </a:p>
      </dgm:t>
    </dgm:pt>
    <dgm:pt modelId="{277E34D2-8068-914F-8102-3B5E10B5317B}" type="pres">
      <dgm:prSet presAssocID="{AE5DEE07-583D-D747-A1FD-0C0AC63BECB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F07A6CD6-6A92-C043-B76F-B09C10A3D29F}" type="pres">
      <dgm:prSet presAssocID="{3A1111BB-5D7B-AC46-B725-F48E8B60D4B7}" presName="root1" presStyleCnt="0"/>
      <dgm:spPr/>
    </dgm:pt>
    <dgm:pt modelId="{46719C0E-B548-7A47-8CC1-2D2DA96763AB}" type="pres">
      <dgm:prSet presAssocID="{3A1111BB-5D7B-AC46-B725-F48E8B60D4B7}" presName="LevelOneTextNode" presStyleLbl="node0" presStyleIdx="0" presStyleCnt="1">
        <dgm:presLayoutVars>
          <dgm:chPref val="3"/>
        </dgm:presLayoutVars>
      </dgm:prSet>
      <dgm:spPr/>
    </dgm:pt>
    <dgm:pt modelId="{E90B96E2-DF81-A24A-8D88-DDE761EE28E8}" type="pres">
      <dgm:prSet presAssocID="{3A1111BB-5D7B-AC46-B725-F48E8B60D4B7}" presName="level2hierChild" presStyleCnt="0"/>
      <dgm:spPr/>
    </dgm:pt>
    <dgm:pt modelId="{0BB9B572-98EB-BD41-81B5-C4FEBC15554C}" type="pres">
      <dgm:prSet presAssocID="{40239EB4-CF69-7143-8725-21BBD74ECC0D}" presName="conn2-1" presStyleLbl="parChTrans1D2" presStyleIdx="0" presStyleCnt="4"/>
      <dgm:spPr/>
    </dgm:pt>
    <dgm:pt modelId="{173E2650-EDC5-9241-958E-A22728BFC74E}" type="pres">
      <dgm:prSet presAssocID="{40239EB4-CF69-7143-8725-21BBD74ECC0D}" presName="connTx" presStyleLbl="parChTrans1D2" presStyleIdx="0" presStyleCnt="4"/>
      <dgm:spPr/>
    </dgm:pt>
    <dgm:pt modelId="{E4A058CF-0138-C74A-AAD0-5109BF420145}" type="pres">
      <dgm:prSet presAssocID="{4DA09413-D601-A14C-A8EC-65F531BF9DB2}" presName="root2" presStyleCnt="0"/>
      <dgm:spPr/>
    </dgm:pt>
    <dgm:pt modelId="{F0392EAC-FD23-B041-A609-551F09F8A070}" type="pres">
      <dgm:prSet presAssocID="{4DA09413-D601-A14C-A8EC-65F531BF9DB2}" presName="LevelTwoTextNode" presStyleLbl="node2" presStyleIdx="0" presStyleCnt="4">
        <dgm:presLayoutVars>
          <dgm:chPref val="3"/>
        </dgm:presLayoutVars>
      </dgm:prSet>
      <dgm:spPr/>
    </dgm:pt>
    <dgm:pt modelId="{16FEA912-19FC-F341-AFB6-81046184A479}" type="pres">
      <dgm:prSet presAssocID="{4DA09413-D601-A14C-A8EC-65F531BF9DB2}" presName="level3hierChild" presStyleCnt="0"/>
      <dgm:spPr/>
    </dgm:pt>
    <dgm:pt modelId="{BE928D48-40A7-7044-A99C-BF6C544B9D35}" type="pres">
      <dgm:prSet presAssocID="{76B6C85B-7060-3544-B14B-51E6EE6CF6FD}" presName="conn2-1" presStyleLbl="parChTrans1D2" presStyleIdx="1" presStyleCnt="4"/>
      <dgm:spPr/>
    </dgm:pt>
    <dgm:pt modelId="{36050598-EED3-694D-AE25-02DBA1BED923}" type="pres">
      <dgm:prSet presAssocID="{76B6C85B-7060-3544-B14B-51E6EE6CF6FD}" presName="connTx" presStyleLbl="parChTrans1D2" presStyleIdx="1" presStyleCnt="4"/>
      <dgm:spPr/>
    </dgm:pt>
    <dgm:pt modelId="{CDF310E0-3CA4-3049-AA6F-95C5D07A2B45}" type="pres">
      <dgm:prSet presAssocID="{72CFEB0B-46C5-2944-9A6F-7EABDE5B00A2}" presName="root2" presStyleCnt="0"/>
      <dgm:spPr/>
    </dgm:pt>
    <dgm:pt modelId="{7B087A91-3500-FD48-9B6C-7B5A6C837D7F}" type="pres">
      <dgm:prSet presAssocID="{72CFEB0B-46C5-2944-9A6F-7EABDE5B00A2}" presName="LevelTwoTextNode" presStyleLbl="node2" presStyleIdx="1" presStyleCnt="4">
        <dgm:presLayoutVars>
          <dgm:chPref val="3"/>
        </dgm:presLayoutVars>
      </dgm:prSet>
      <dgm:spPr/>
    </dgm:pt>
    <dgm:pt modelId="{D234559A-2EF5-7242-8E0D-FC70270E6ED0}" type="pres">
      <dgm:prSet presAssocID="{72CFEB0B-46C5-2944-9A6F-7EABDE5B00A2}" presName="level3hierChild" presStyleCnt="0"/>
      <dgm:spPr/>
    </dgm:pt>
    <dgm:pt modelId="{80124DE1-9683-AE44-AD8E-A999CA52B191}" type="pres">
      <dgm:prSet presAssocID="{DE3577D4-01A2-824C-BCF7-9988C85DD061}" presName="conn2-1" presStyleLbl="parChTrans1D2" presStyleIdx="2" presStyleCnt="4"/>
      <dgm:spPr/>
    </dgm:pt>
    <dgm:pt modelId="{3F69975F-B5A6-C245-A919-F800C5CE271E}" type="pres">
      <dgm:prSet presAssocID="{DE3577D4-01A2-824C-BCF7-9988C85DD061}" presName="connTx" presStyleLbl="parChTrans1D2" presStyleIdx="2" presStyleCnt="4"/>
      <dgm:spPr/>
    </dgm:pt>
    <dgm:pt modelId="{16EB8169-1BFE-2447-8BCD-467C6A52BDCE}" type="pres">
      <dgm:prSet presAssocID="{60A8554C-4730-9F4A-B661-F495516FFFAF}" presName="root2" presStyleCnt="0"/>
      <dgm:spPr/>
    </dgm:pt>
    <dgm:pt modelId="{61E1E7B6-CAA3-4D4A-B18E-43D7DC331737}" type="pres">
      <dgm:prSet presAssocID="{60A8554C-4730-9F4A-B661-F495516FFFAF}" presName="LevelTwoTextNode" presStyleLbl="node2" presStyleIdx="2" presStyleCnt="4">
        <dgm:presLayoutVars>
          <dgm:chPref val="3"/>
        </dgm:presLayoutVars>
      </dgm:prSet>
      <dgm:spPr/>
    </dgm:pt>
    <dgm:pt modelId="{90F1C73A-C77C-134C-B8B0-BD907BCC1308}" type="pres">
      <dgm:prSet presAssocID="{60A8554C-4730-9F4A-B661-F495516FFFAF}" presName="level3hierChild" presStyleCnt="0"/>
      <dgm:spPr/>
    </dgm:pt>
    <dgm:pt modelId="{553D2C04-D3CC-294E-BF87-6EBD14422804}" type="pres">
      <dgm:prSet presAssocID="{16F2F551-6F9E-4847-8352-33AB7D16E9DE}" presName="conn2-1" presStyleLbl="parChTrans1D2" presStyleIdx="3" presStyleCnt="4"/>
      <dgm:spPr/>
    </dgm:pt>
    <dgm:pt modelId="{DDED5871-C34E-D34C-BFB8-6F0B9F3BD604}" type="pres">
      <dgm:prSet presAssocID="{16F2F551-6F9E-4847-8352-33AB7D16E9DE}" presName="connTx" presStyleLbl="parChTrans1D2" presStyleIdx="3" presStyleCnt="4"/>
      <dgm:spPr/>
    </dgm:pt>
    <dgm:pt modelId="{729CE1F0-889F-1147-B2F2-989EDF5B9848}" type="pres">
      <dgm:prSet presAssocID="{5ADC18D3-EF91-BC4D-B326-3C3D23901C04}" presName="root2" presStyleCnt="0"/>
      <dgm:spPr/>
    </dgm:pt>
    <dgm:pt modelId="{BFDB063B-08A2-3A40-8B19-BA357D93506A}" type="pres">
      <dgm:prSet presAssocID="{5ADC18D3-EF91-BC4D-B326-3C3D23901C04}" presName="LevelTwoTextNode" presStyleLbl="node2" presStyleIdx="3" presStyleCnt="4">
        <dgm:presLayoutVars>
          <dgm:chPref val="3"/>
        </dgm:presLayoutVars>
      </dgm:prSet>
      <dgm:spPr/>
    </dgm:pt>
    <dgm:pt modelId="{3844A543-D597-C84B-9A61-AB5B2D797F39}" type="pres">
      <dgm:prSet presAssocID="{5ADC18D3-EF91-BC4D-B326-3C3D23901C04}" presName="level3hierChild" presStyleCnt="0"/>
      <dgm:spPr/>
    </dgm:pt>
  </dgm:ptLst>
  <dgm:cxnLst>
    <dgm:cxn modelId="{7B960108-C068-A248-A450-3A60DA8D8857}" type="presOf" srcId="{76B6C85B-7060-3544-B14B-51E6EE6CF6FD}" destId="{36050598-EED3-694D-AE25-02DBA1BED923}" srcOrd="1" destOrd="0" presId="urn:microsoft.com/office/officeart/2005/8/layout/hierarchy2"/>
    <dgm:cxn modelId="{A4D1BD31-6631-9C43-941B-DEF9D8AC82F5}" type="presOf" srcId="{4DA09413-D601-A14C-A8EC-65F531BF9DB2}" destId="{F0392EAC-FD23-B041-A609-551F09F8A070}" srcOrd="0" destOrd="0" presId="urn:microsoft.com/office/officeart/2005/8/layout/hierarchy2"/>
    <dgm:cxn modelId="{727AB13F-12E1-BE40-89EA-5E94C257D68C}" type="presOf" srcId="{DE3577D4-01A2-824C-BCF7-9988C85DD061}" destId="{80124DE1-9683-AE44-AD8E-A999CA52B191}" srcOrd="0" destOrd="0" presId="urn:microsoft.com/office/officeart/2005/8/layout/hierarchy2"/>
    <dgm:cxn modelId="{AA89395C-27FB-8547-808D-ECC7620F48F6}" type="presOf" srcId="{40239EB4-CF69-7143-8725-21BBD74ECC0D}" destId="{173E2650-EDC5-9241-958E-A22728BFC74E}" srcOrd="1" destOrd="0" presId="urn:microsoft.com/office/officeart/2005/8/layout/hierarchy2"/>
    <dgm:cxn modelId="{78A9295E-31B0-F943-AB81-EFE01A5865C8}" type="presOf" srcId="{16F2F551-6F9E-4847-8352-33AB7D16E9DE}" destId="{553D2C04-D3CC-294E-BF87-6EBD14422804}" srcOrd="0" destOrd="0" presId="urn:microsoft.com/office/officeart/2005/8/layout/hierarchy2"/>
    <dgm:cxn modelId="{907CF749-38D1-7348-AFB3-54A697D829CD}" type="presOf" srcId="{40239EB4-CF69-7143-8725-21BBD74ECC0D}" destId="{0BB9B572-98EB-BD41-81B5-C4FEBC15554C}" srcOrd="0" destOrd="0" presId="urn:microsoft.com/office/officeart/2005/8/layout/hierarchy2"/>
    <dgm:cxn modelId="{874A846E-13E6-034A-8565-7683D40BE466}" srcId="{3A1111BB-5D7B-AC46-B725-F48E8B60D4B7}" destId="{60A8554C-4730-9F4A-B661-F495516FFFAF}" srcOrd="2" destOrd="0" parTransId="{DE3577D4-01A2-824C-BCF7-9988C85DD061}" sibTransId="{113F3CF0-612A-C84E-B463-E35A35163057}"/>
    <dgm:cxn modelId="{9D9E2A5A-8C49-A14D-866F-21784CE893A8}" srcId="{3A1111BB-5D7B-AC46-B725-F48E8B60D4B7}" destId="{5ADC18D3-EF91-BC4D-B326-3C3D23901C04}" srcOrd="3" destOrd="0" parTransId="{16F2F551-6F9E-4847-8352-33AB7D16E9DE}" sibTransId="{0E22F91F-EDB5-9E45-98F5-4DD9A5821672}"/>
    <dgm:cxn modelId="{86981B83-7D5E-3743-9F4D-7EBFA574E4EC}" type="presOf" srcId="{16F2F551-6F9E-4847-8352-33AB7D16E9DE}" destId="{DDED5871-C34E-D34C-BFB8-6F0B9F3BD604}" srcOrd="1" destOrd="0" presId="urn:microsoft.com/office/officeart/2005/8/layout/hierarchy2"/>
    <dgm:cxn modelId="{36268286-0298-9543-9AD5-612E95BAA02B}" type="presOf" srcId="{3A1111BB-5D7B-AC46-B725-F48E8B60D4B7}" destId="{46719C0E-B548-7A47-8CC1-2D2DA96763AB}" srcOrd="0" destOrd="0" presId="urn:microsoft.com/office/officeart/2005/8/layout/hierarchy2"/>
    <dgm:cxn modelId="{9103AD95-D285-8447-9FF8-333AFEC6FE79}" type="presOf" srcId="{AE5DEE07-583D-D747-A1FD-0C0AC63BECBC}" destId="{277E34D2-8068-914F-8102-3B5E10B5317B}" srcOrd="0" destOrd="0" presId="urn:microsoft.com/office/officeart/2005/8/layout/hierarchy2"/>
    <dgm:cxn modelId="{A6F099A4-2CD1-7B44-B859-21FEA3049712}" type="presOf" srcId="{60A8554C-4730-9F4A-B661-F495516FFFAF}" destId="{61E1E7B6-CAA3-4D4A-B18E-43D7DC331737}" srcOrd="0" destOrd="0" presId="urn:microsoft.com/office/officeart/2005/8/layout/hierarchy2"/>
    <dgm:cxn modelId="{867A15A7-1FFF-7147-8B90-9FD1F1DEE2C0}" type="presOf" srcId="{76B6C85B-7060-3544-B14B-51E6EE6CF6FD}" destId="{BE928D48-40A7-7044-A99C-BF6C544B9D35}" srcOrd="0" destOrd="0" presId="urn:microsoft.com/office/officeart/2005/8/layout/hierarchy2"/>
    <dgm:cxn modelId="{929DC5B0-800A-3740-BDA7-4504D1B089FD}" type="presOf" srcId="{DE3577D4-01A2-824C-BCF7-9988C85DD061}" destId="{3F69975F-B5A6-C245-A919-F800C5CE271E}" srcOrd="1" destOrd="0" presId="urn:microsoft.com/office/officeart/2005/8/layout/hierarchy2"/>
    <dgm:cxn modelId="{4E6D86B3-F3FE-9440-B9D7-ECCB280E05E8}" type="presOf" srcId="{5ADC18D3-EF91-BC4D-B326-3C3D23901C04}" destId="{BFDB063B-08A2-3A40-8B19-BA357D93506A}" srcOrd="0" destOrd="0" presId="urn:microsoft.com/office/officeart/2005/8/layout/hierarchy2"/>
    <dgm:cxn modelId="{7EEB69B7-9174-2E4A-B46C-F3ABCFF5D795}" srcId="{3A1111BB-5D7B-AC46-B725-F48E8B60D4B7}" destId="{4DA09413-D601-A14C-A8EC-65F531BF9DB2}" srcOrd="0" destOrd="0" parTransId="{40239EB4-CF69-7143-8725-21BBD74ECC0D}" sibTransId="{237780E6-9052-1A49-A5E9-5FE48D8A8F41}"/>
    <dgm:cxn modelId="{5D4B3EBA-E64A-664C-9DB6-4475F00A1C91}" type="presOf" srcId="{72CFEB0B-46C5-2944-9A6F-7EABDE5B00A2}" destId="{7B087A91-3500-FD48-9B6C-7B5A6C837D7F}" srcOrd="0" destOrd="0" presId="urn:microsoft.com/office/officeart/2005/8/layout/hierarchy2"/>
    <dgm:cxn modelId="{CB3B5CD4-BAD5-4945-8D32-891C45CAD915}" srcId="{AE5DEE07-583D-D747-A1FD-0C0AC63BECBC}" destId="{3A1111BB-5D7B-AC46-B725-F48E8B60D4B7}" srcOrd="0" destOrd="0" parTransId="{CADF41A4-F21E-9B48-86DD-2041B9CFB31A}" sibTransId="{6A0791E6-4BD5-F94F-BE59-8C7A71FE3CED}"/>
    <dgm:cxn modelId="{892688EA-7764-D948-9E8B-604678BEFA39}" srcId="{3A1111BB-5D7B-AC46-B725-F48E8B60D4B7}" destId="{72CFEB0B-46C5-2944-9A6F-7EABDE5B00A2}" srcOrd="1" destOrd="0" parTransId="{76B6C85B-7060-3544-B14B-51E6EE6CF6FD}" sibTransId="{3324D43A-6837-4840-AC12-E307591E665A}"/>
    <dgm:cxn modelId="{5AF3F952-311B-5E42-A9E5-7A522573E5B1}" type="presParOf" srcId="{277E34D2-8068-914F-8102-3B5E10B5317B}" destId="{F07A6CD6-6A92-C043-B76F-B09C10A3D29F}" srcOrd="0" destOrd="0" presId="urn:microsoft.com/office/officeart/2005/8/layout/hierarchy2"/>
    <dgm:cxn modelId="{FBDB6EA6-C3C1-F442-BA24-A0B16810746D}" type="presParOf" srcId="{F07A6CD6-6A92-C043-B76F-B09C10A3D29F}" destId="{46719C0E-B548-7A47-8CC1-2D2DA96763AB}" srcOrd="0" destOrd="0" presId="urn:microsoft.com/office/officeart/2005/8/layout/hierarchy2"/>
    <dgm:cxn modelId="{A3BAEEE3-5388-E34D-886E-1F30CD785FC9}" type="presParOf" srcId="{F07A6CD6-6A92-C043-B76F-B09C10A3D29F}" destId="{E90B96E2-DF81-A24A-8D88-DDE761EE28E8}" srcOrd="1" destOrd="0" presId="urn:microsoft.com/office/officeart/2005/8/layout/hierarchy2"/>
    <dgm:cxn modelId="{295FBC32-1D4E-8844-8C62-421A2D7DF8AB}" type="presParOf" srcId="{E90B96E2-DF81-A24A-8D88-DDE761EE28E8}" destId="{0BB9B572-98EB-BD41-81B5-C4FEBC15554C}" srcOrd="0" destOrd="0" presId="urn:microsoft.com/office/officeart/2005/8/layout/hierarchy2"/>
    <dgm:cxn modelId="{77FE8844-69F3-D548-919B-3FC001F960DB}" type="presParOf" srcId="{0BB9B572-98EB-BD41-81B5-C4FEBC15554C}" destId="{173E2650-EDC5-9241-958E-A22728BFC74E}" srcOrd="0" destOrd="0" presId="urn:microsoft.com/office/officeart/2005/8/layout/hierarchy2"/>
    <dgm:cxn modelId="{3F27AE3A-283B-1244-9649-1682D9F46029}" type="presParOf" srcId="{E90B96E2-DF81-A24A-8D88-DDE761EE28E8}" destId="{E4A058CF-0138-C74A-AAD0-5109BF420145}" srcOrd="1" destOrd="0" presId="urn:microsoft.com/office/officeart/2005/8/layout/hierarchy2"/>
    <dgm:cxn modelId="{E668D583-589B-8E41-A6F7-72AC634DBAE7}" type="presParOf" srcId="{E4A058CF-0138-C74A-AAD0-5109BF420145}" destId="{F0392EAC-FD23-B041-A609-551F09F8A070}" srcOrd="0" destOrd="0" presId="urn:microsoft.com/office/officeart/2005/8/layout/hierarchy2"/>
    <dgm:cxn modelId="{705D3E80-8D10-9A41-8430-E2DE1716514E}" type="presParOf" srcId="{E4A058CF-0138-C74A-AAD0-5109BF420145}" destId="{16FEA912-19FC-F341-AFB6-81046184A479}" srcOrd="1" destOrd="0" presId="urn:microsoft.com/office/officeart/2005/8/layout/hierarchy2"/>
    <dgm:cxn modelId="{4D8D75AA-4449-6040-8837-08721342B337}" type="presParOf" srcId="{E90B96E2-DF81-A24A-8D88-DDE761EE28E8}" destId="{BE928D48-40A7-7044-A99C-BF6C544B9D35}" srcOrd="2" destOrd="0" presId="urn:microsoft.com/office/officeart/2005/8/layout/hierarchy2"/>
    <dgm:cxn modelId="{D8B5FFE4-DFDE-804D-A733-42BCCBCEE431}" type="presParOf" srcId="{BE928D48-40A7-7044-A99C-BF6C544B9D35}" destId="{36050598-EED3-694D-AE25-02DBA1BED923}" srcOrd="0" destOrd="0" presId="urn:microsoft.com/office/officeart/2005/8/layout/hierarchy2"/>
    <dgm:cxn modelId="{37E72B97-889C-0348-9B1E-2A139306A76A}" type="presParOf" srcId="{E90B96E2-DF81-A24A-8D88-DDE761EE28E8}" destId="{CDF310E0-3CA4-3049-AA6F-95C5D07A2B45}" srcOrd="3" destOrd="0" presId="urn:microsoft.com/office/officeart/2005/8/layout/hierarchy2"/>
    <dgm:cxn modelId="{FE29EA73-F1A9-A24A-A819-14C0888A9E89}" type="presParOf" srcId="{CDF310E0-3CA4-3049-AA6F-95C5D07A2B45}" destId="{7B087A91-3500-FD48-9B6C-7B5A6C837D7F}" srcOrd="0" destOrd="0" presId="urn:microsoft.com/office/officeart/2005/8/layout/hierarchy2"/>
    <dgm:cxn modelId="{B34ACCDB-957B-754F-A4B2-DA39A4E1F087}" type="presParOf" srcId="{CDF310E0-3CA4-3049-AA6F-95C5D07A2B45}" destId="{D234559A-2EF5-7242-8E0D-FC70270E6ED0}" srcOrd="1" destOrd="0" presId="urn:microsoft.com/office/officeart/2005/8/layout/hierarchy2"/>
    <dgm:cxn modelId="{B61A974C-D4DA-EA4D-88DF-E445A03FE716}" type="presParOf" srcId="{E90B96E2-DF81-A24A-8D88-DDE761EE28E8}" destId="{80124DE1-9683-AE44-AD8E-A999CA52B191}" srcOrd="4" destOrd="0" presId="urn:microsoft.com/office/officeart/2005/8/layout/hierarchy2"/>
    <dgm:cxn modelId="{87AD7147-82C1-D149-B2F3-60D5DB52F144}" type="presParOf" srcId="{80124DE1-9683-AE44-AD8E-A999CA52B191}" destId="{3F69975F-B5A6-C245-A919-F800C5CE271E}" srcOrd="0" destOrd="0" presId="urn:microsoft.com/office/officeart/2005/8/layout/hierarchy2"/>
    <dgm:cxn modelId="{ED1FA648-66E8-934B-B122-859030266C37}" type="presParOf" srcId="{E90B96E2-DF81-A24A-8D88-DDE761EE28E8}" destId="{16EB8169-1BFE-2447-8BCD-467C6A52BDCE}" srcOrd="5" destOrd="0" presId="urn:microsoft.com/office/officeart/2005/8/layout/hierarchy2"/>
    <dgm:cxn modelId="{C057B030-D9EA-6848-AAF0-0824AED9CB6B}" type="presParOf" srcId="{16EB8169-1BFE-2447-8BCD-467C6A52BDCE}" destId="{61E1E7B6-CAA3-4D4A-B18E-43D7DC331737}" srcOrd="0" destOrd="0" presId="urn:microsoft.com/office/officeart/2005/8/layout/hierarchy2"/>
    <dgm:cxn modelId="{6B087A20-8BE9-B34D-8D16-B54A36D5DED1}" type="presParOf" srcId="{16EB8169-1BFE-2447-8BCD-467C6A52BDCE}" destId="{90F1C73A-C77C-134C-B8B0-BD907BCC1308}" srcOrd="1" destOrd="0" presId="urn:microsoft.com/office/officeart/2005/8/layout/hierarchy2"/>
    <dgm:cxn modelId="{845336D0-6EC7-3E4E-BD14-06E8D8FFF02A}" type="presParOf" srcId="{E90B96E2-DF81-A24A-8D88-DDE761EE28E8}" destId="{553D2C04-D3CC-294E-BF87-6EBD14422804}" srcOrd="6" destOrd="0" presId="urn:microsoft.com/office/officeart/2005/8/layout/hierarchy2"/>
    <dgm:cxn modelId="{65461021-E636-7943-A2BC-F7093901ED68}" type="presParOf" srcId="{553D2C04-D3CC-294E-BF87-6EBD14422804}" destId="{DDED5871-C34E-D34C-BFB8-6F0B9F3BD604}" srcOrd="0" destOrd="0" presId="urn:microsoft.com/office/officeart/2005/8/layout/hierarchy2"/>
    <dgm:cxn modelId="{72E094BA-4F1A-BD40-B8B0-5B95CE1ECA7E}" type="presParOf" srcId="{E90B96E2-DF81-A24A-8D88-DDE761EE28E8}" destId="{729CE1F0-889F-1147-B2F2-989EDF5B9848}" srcOrd="7" destOrd="0" presId="urn:microsoft.com/office/officeart/2005/8/layout/hierarchy2"/>
    <dgm:cxn modelId="{30013847-D07A-7E44-8E51-849319D687A9}" type="presParOf" srcId="{729CE1F0-889F-1147-B2F2-989EDF5B9848}" destId="{BFDB063B-08A2-3A40-8B19-BA357D93506A}" srcOrd="0" destOrd="0" presId="urn:microsoft.com/office/officeart/2005/8/layout/hierarchy2"/>
    <dgm:cxn modelId="{6A2987C7-E5DA-2D42-8DF1-9D3DEE9F82EE}" type="presParOf" srcId="{729CE1F0-889F-1147-B2F2-989EDF5B9848}" destId="{3844A543-D597-C84B-9A61-AB5B2D797F39}" srcOrd="1" destOrd="0" presId="urn:microsoft.com/office/officeart/2005/8/layout/hierarchy2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3B7BAF-B247-4D78-951D-F1522C60D8E7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23A73C7-6C62-4BA1-AC78-D28F2AD8D173}">
      <dgm:prSet/>
      <dgm:spPr/>
      <dgm:t>
        <a:bodyPr/>
        <a:lstStyle/>
        <a:p>
          <a:r>
            <a:rPr lang="en-GB"/>
            <a:t>3</a:t>
          </a:r>
          <a:r>
            <a:rPr lang="en-GB" baseline="30000"/>
            <a:t>rd</a:t>
          </a:r>
          <a:r>
            <a:rPr lang="en-GB"/>
            <a:t> person</a:t>
          </a:r>
          <a:endParaRPr lang="en-US"/>
        </a:p>
      </dgm:t>
    </dgm:pt>
    <dgm:pt modelId="{72A7B417-17B3-4694-8E10-B2D8BEDC6AF8}" type="parTrans" cxnId="{82B4874E-0F58-4F15-8E31-AF927B46CCE7}">
      <dgm:prSet/>
      <dgm:spPr/>
      <dgm:t>
        <a:bodyPr/>
        <a:lstStyle/>
        <a:p>
          <a:endParaRPr lang="en-US"/>
        </a:p>
      </dgm:t>
    </dgm:pt>
    <dgm:pt modelId="{9F930F96-7E82-4D87-AED8-6E428A657D49}" type="sibTrans" cxnId="{82B4874E-0F58-4F15-8E31-AF927B46CCE7}">
      <dgm:prSet/>
      <dgm:spPr/>
      <dgm:t>
        <a:bodyPr/>
        <a:lstStyle/>
        <a:p>
          <a:endParaRPr lang="en-US"/>
        </a:p>
      </dgm:t>
    </dgm:pt>
    <dgm:pt modelId="{0731DE72-6344-4E75-8DFD-41101F09673A}">
      <dgm:prSet/>
      <dgm:spPr/>
      <dgm:t>
        <a:bodyPr/>
        <a:lstStyle/>
        <a:p>
          <a:r>
            <a:rPr lang="en-GB"/>
            <a:t>Past tense</a:t>
          </a:r>
          <a:endParaRPr lang="en-US"/>
        </a:p>
      </dgm:t>
    </dgm:pt>
    <dgm:pt modelId="{3012F7D7-F9DC-4B7F-A626-D025DD4B84C2}" type="parTrans" cxnId="{0642BB1F-6034-4436-B1B2-7E8AB6441433}">
      <dgm:prSet/>
      <dgm:spPr/>
      <dgm:t>
        <a:bodyPr/>
        <a:lstStyle/>
        <a:p>
          <a:endParaRPr lang="en-US"/>
        </a:p>
      </dgm:t>
    </dgm:pt>
    <dgm:pt modelId="{CF88ECCE-E888-4FD9-B037-D88A4C8E21F9}" type="sibTrans" cxnId="{0642BB1F-6034-4436-B1B2-7E8AB6441433}">
      <dgm:prSet/>
      <dgm:spPr/>
      <dgm:t>
        <a:bodyPr/>
        <a:lstStyle/>
        <a:p>
          <a:endParaRPr lang="en-US"/>
        </a:p>
      </dgm:t>
    </dgm:pt>
    <dgm:pt modelId="{6DA86C42-349C-4F17-BF67-E9026AD610D6}">
      <dgm:prSet/>
      <dgm:spPr/>
      <dgm:t>
        <a:bodyPr/>
        <a:lstStyle/>
        <a:p>
          <a:r>
            <a:rPr lang="en-GB"/>
            <a:t>Formal language</a:t>
          </a:r>
          <a:endParaRPr lang="en-US"/>
        </a:p>
      </dgm:t>
    </dgm:pt>
    <dgm:pt modelId="{FEA232C0-4D09-4A74-872B-EFA58C22C68A}" type="parTrans" cxnId="{216F313B-8AE0-4BF6-8155-04ACAE957CC0}">
      <dgm:prSet/>
      <dgm:spPr/>
      <dgm:t>
        <a:bodyPr/>
        <a:lstStyle/>
        <a:p>
          <a:endParaRPr lang="en-US"/>
        </a:p>
      </dgm:t>
    </dgm:pt>
    <dgm:pt modelId="{182440EC-433B-4B8A-A88B-18A4D7585C19}" type="sibTrans" cxnId="{216F313B-8AE0-4BF6-8155-04ACAE957CC0}">
      <dgm:prSet/>
      <dgm:spPr/>
      <dgm:t>
        <a:bodyPr/>
        <a:lstStyle/>
        <a:p>
          <a:endParaRPr lang="en-US"/>
        </a:p>
      </dgm:t>
    </dgm:pt>
    <dgm:pt modelId="{6B36751E-E6AA-42C5-A58F-BF1441EC1EDE}">
      <dgm:prSet/>
      <dgm:spPr/>
      <dgm:t>
        <a:bodyPr/>
        <a:lstStyle/>
        <a:p>
          <a:r>
            <a:rPr lang="en-GB"/>
            <a:t>Be objective not personal</a:t>
          </a:r>
          <a:endParaRPr lang="en-US"/>
        </a:p>
      </dgm:t>
    </dgm:pt>
    <dgm:pt modelId="{53CD6070-C367-4C25-9213-E10127FC9522}" type="parTrans" cxnId="{E803D2BC-1BB5-428E-B3DB-BB8E8BDAC207}">
      <dgm:prSet/>
      <dgm:spPr/>
      <dgm:t>
        <a:bodyPr/>
        <a:lstStyle/>
        <a:p>
          <a:endParaRPr lang="en-US"/>
        </a:p>
      </dgm:t>
    </dgm:pt>
    <dgm:pt modelId="{F0F891FF-8498-4C06-AD67-588D4F3FD1FA}" type="sibTrans" cxnId="{E803D2BC-1BB5-428E-B3DB-BB8E8BDAC207}">
      <dgm:prSet/>
      <dgm:spPr/>
      <dgm:t>
        <a:bodyPr/>
        <a:lstStyle/>
        <a:p>
          <a:endParaRPr lang="en-US"/>
        </a:p>
      </dgm:t>
    </dgm:pt>
    <dgm:pt modelId="{84F9E22A-3945-4B9A-BD95-46D80ECCEF99}">
      <dgm:prSet/>
      <dgm:spPr/>
      <dgm:t>
        <a:bodyPr/>
        <a:lstStyle/>
        <a:p>
          <a:r>
            <a:rPr lang="en-GB"/>
            <a:t>EVIDENCED and REFERENCED</a:t>
          </a:r>
          <a:endParaRPr lang="en-US"/>
        </a:p>
      </dgm:t>
    </dgm:pt>
    <dgm:pt modelId="{42593F31-C7F8-47E4-8A78-CC4785EDCCD6}" type="parTrans" cxnId="{EC987037-6D21-4624-AAEE-25791C8C3BD5}">
      <dgm:prSet/>
      <dgm:spPr/>
      <dgm:t>
        <a:bodyPr/>
        <a:lstStyle/>
        <a:p>
          <a:endParaRPr lang="en-US"/>
        </a:p>
      </dgm:t>
    </dgm:pt>
    <dgm:pt modelId="{EEC6CB4F-8D3D-4D8F-838E-C9B253A6AACE}" type="sibTrans" cxnId="{EC987037-6D21-4624-AAEE-25791C8C3BD5}">
      <dgm:prSet/>
      <dgm:spPr/>
      <dgm:t>
        <a:bodyPr/>
        <a:lstStyle/>
        <a:p>
          <a:endParaRPr lang="en-US"/>
        </a:p>
      </dgm:t>
    </dgm:pt>
    <dgm:pt modelId="{435BDD10-5B84-CA4B-BB91-6736B70ADCA7}" type="pres">
      <dgm:prSet presAssocID="{3A3B7BAF-B247-4D78-951D-F1522C60D8E7}" presName="diagram" presStyleCnt="0">
        <dgm:presLayoutVars>
          <dgm:dir/>
          <dgm:resizeHandles val="exact"/>
        </dgm:presLayoutVars>
      </dgm:prSet>
      <dgm:spPr/>
    </dgm:pt>
    <dgm:pt modelId="{C885C7E4-8170-DE4B-8B07-9B6AA30664E3}" type="pres">
      <dgm:prSet presAssocID="{823A73C7-6C62-4BA1-AC78-D28F2AD8D173}" presName="node" presStyleLbl="node1" presStyleIdx="0" presStyleCnt="5" custLinFactNeighborX="2681" custLinFactNeighborY="-1489">
        <dgm:presLayoutVars>
          <dgm:bulletEnabled val="1"/>
        </dgm:presLayoutVars>
      </dgm:prSet>
      <dgm:spPr/>
    </dgm:pt>
    <dgm:pt modelId="{7F49990D-ED69-EF48-97B5-0D0C63147FB6}" type="pres">
      <dgm:prSet presAssocID="{9F930F96-7E82-4D87-AED8-6E428A657D49}" presName="sibTrans" presStyleCnt="0"/>
      <dgm:spPr/>
    </dgm:pt>
    <dgm:pt modelId="{736D068A-3D29-3744-8602-9599D8621DC9}" type="pres">
      <dgm:prSet presAssocID="{0731DE72-6344-4E75-8DFD-41101F09673A}" presName="node" presStyleLbl="node1" presStyleIdx="1" presStyleCnt="5" custLinFactNeighborX="1226" custLinFactNeighborY="-1490">
        <dgm:presLayoutVars>
          <dgm:bulletEnabled val="1"/>
        </dgm:presLayoutVars>
      </dgm:prSet>
      <dgm:spPr/>
    </dgm:pt>
    <dgm:pt modelId="{E20EEFEC-CE66-404A-918B-DB0F5E596F67}" type="pres">
      <dgm:prSet presAssocID="{CF88ECCE-E888-4FD9-B037-D88A4C8E21F9}" presName="sibTrans" presStyleCnt="0"/>
      <dgm:spPr/>
    </dgm:pt>
    <dgm:pt modelId="{F86D90F6-CD2C-DF47-8152-70C2788F956B}" type="pres">
      <dgm:prSet presAssocID="{6DA86C42-349C-4F17-BF67-E9026AD610D6}" presName="node" presStyleLbl="node1" presStyleIdx="2" presStyleCnt="5">
        <dgm:presLayoutVars>
          <dgm:bulletEnabled val="1"/>
        </dgm:presLayoutVars>
      </dgm:prSet>
      <dgm:spPr/>
    </dgm:pt>
    <dgm:pt modelId="{9FB8613A-B328-D645-A618-5A3755A1F349}" type="pres">
      <dgm:prSet presAssocID="{182440EC-433B-4B8A-A88B-18A4D7585C19}" presName="sibTrans" presStyleCnt="0"/>
      <dgm:spPr/>
    </dgm:pt>
    <dgm:pt modelId="{9167C36D-34BD-F34F-9282-87B5841EDFB5}" type="pres">
      <dgm:prSet presAssocID="{6B36751E-E6AA-42C5-A58F-BF1441EC1EDE}" presName="node" presStyleLbl="node1" presStyleIdx="3" presStyleCnt="5">
        <dgm:presLayoutVars>
          <dgm:bulletEnabled val="1"/>
        </dgm:presLayoutVars>
      </dgm:prSet>
      <dgm:spPr/>
    </dgm:pt>
    <dgm:pt modelId="{43E5F864-53A8-D346-9F49-9355C4A88BF0}" type="pres">
      <dgm:prSet presAssocID="{F0F891FF-8498-4C06-AD67-588D4F3FD1FA}" presName="sibTrans" presStyleCnt="0"/>
      <dgm:spPr/>
    </dgm:pt>
    <dgm:pt modelId="{4A3B8CB8-CE2C-804B-B2B8-EA040423E38E}" type="pres">
      <dgm:prSet presAssocID="{84F9E22A-3945-4B9A-BD95-46D80ECCEF99}" presName="node" presStyleLbl="node1" presStyleIdx="4" presStyleCnt="5">
        <dgm:presLayoutVars>
          <dgm:bulletEnabled val="1"/>
        </dgm:presLayoutVars>
      </dgm:prSet>
      <dgm:spPr/>
    </dgm:pt>
  </dgm:ptLst>
  <dgm:cxnLst>
    <dgm:cxn modelId="{4BBF6C0B-66CD-5A4B-8D55-2EEE995E8336}" type="presOf" srcId="{823A73C7-6C62-4BA1-AC78-D28F2AD8D173}" destId="{C885C7E4-8170-DE4B-8B07-9B6AA30664E3}" srcOrd="0" destOrd="0" presId="urn:microsoft.com/office/officeart/2005/8/layout/default"/>
    <dgm:cxn modelId="{0642BB1F-6034-4436-B1B2-7E8AB6441433}" srcId="{3A3B7BAF-B247-4D78-951D-F1522C60D8E7}" destId="{0731DE72-6344-4E75-8DFD-41101F09673A}" srcOrd="1" destOrd="0" parTransId="{3012F7D7-F9DC-4B7F-A626-D025DD4B84C2}" sibTransId="{CF88ECCE-E888-4FD9-B037-D88A4C8E21F9}"/>
    <dgm:cxn modelId="{EC987037-6D21-4624-AAEE-25791C8C3BD5}" srcId="{3A3B7BAF-B247-4D78-951D-F1522C60D8E7}" destId="{84F9E22A-3945-4B9A-BD95-46D80ECCEF99}" srcOrd="4" destOrd="0" parTransId="{42593F31-C7F8-47E4-8A78-CC4785EDCCD6}" sibTransId="{EEC6CB4F-8D3D-4D8F-838E-C9B253A6AACE}"/>
    <dgm:cxn modelId="{216F313B-8AE0-4BF6-8155-04ACAE957CC0}" srcId="{3A3B7BAF-B247-4D78-951D-F1522C60D8E7}" destId="{6DA86C42-349C-4F17-BF67-E9026AD610D6}" srcOrd="2" destOrd="0" parTransId="{FEA232C0-4D09-4A74-872B-EFA58C22C68A}" sibTransId="{182440EC-433B-4B8A-A88B-18A4D7585C19}"/>
    <dgm:cxn modelId="{92098A65-A0B8-6B4D-A3CC-84B215A72416}" type="presOf" srcId="{3A3B7BAF-B247-4D78-951D-F1522C60D8E7}" destId="{435BDD10-5B84-CA4B-BB91-6736B70ADCA7}" srcOrd="0" destOrd="0" presId="urn:microsoft.com/office/officeart/2005/8/layout/default"/>
    <dgm:cxn modelId="{82B4874E-0F58-4F15-8E31-AF927B46CCE7}" srcId="{3A3B7BAF-B247-4D78-951D-F1522C60D8E7}" destId="{823A73C7-6C62-4BA1-AC78-D28F2AD8D173}" srcOrd="0" destOrd="0" parTransId="{72A7B417-17B3-4694-8E10-B2D8BEDC6AF8}" sibTransId="{9F930F96-7E82-4D87-AED8-6E428A657D49}"/>
    <dgm:cxn modelId="{5FDBE077-755F-3649-8CF6-0BB6A382F0AA}" type="presOf" srcId="{6DA86C42-349C-4F17-BF67-E9026AD610D6}" destId="{F86D90F6-CD2C-DF47-8152-70C2788F956B}" srcOrd="0" destOrd="0" presId="urn:microsoft.com/office/officeart/2005/8/layout/default"/>
    <dgm:cxn modelId="{E803D2BC-1BB5-428E-B3DB-BB8E8BDAC207}" srcId="{3A3B7BAF-B247-4D78-951D-F1522C60D8E7}" destId="{6B36751E-E6AA-42C5-A58F-BF1441EC1EDE}" srcOrd="3" destOrd="0" parTransId="{53CD6070-C367-4C25-9213-E10127FC9522}" sibTransId="{F0F891FF-8498-4C06-AD67-588D4F3FD1FA}"/>
    <dgm:cxn modelId="{E61FA8C7-5AEC-7F49-8A67-E953B194F3FA}" type="presOf" srcId="{0731DE72-6344-4E75-8DFD-41101F09673A}" destId="{736D068A-3D29-3744-8602-9599D8621DC9}" srcOrd="0" destOrd="0" presId="urn:microsoft.com/office/officeart/2005/8/layout/default"/>
    <dgm:cxn modelId="{1F0531DE-71E7-7648-8D9C-917DE50D0626}" type="presOf" srcId="{6B36751E-E6AA-42C5-A58F-BF1441EC1EDE}" destId="{9167C36D-34BD-F34F-9282-87B5841EDFB5}" srcOrd="0" destOrd="0" presId="urn:microsoft.com/office/officeart/2005/8/layout/default"/>
    <dgm:cxn modelId="{F5E8DDF9-1F43-D84D-9F55-F1C82C9F57C9}" type="presOf" srcId="{84F9E22A-3945-4B9A-BD95-46D80ECCEF99}" destId="{4A3B8CB8-CE2C-804B-B2B8-EA040423E38E}" srcOrd="0" destOrd="0" presId="urn:microsoft.com/office/officeart/2005/8/layout/default"/>
    <dgm:cxn modelId="{F92E8EA5-3FEE-8B4A-9BD3-43244A1DB346}" type="presParOf" srcId="{435BDD10-5B84-CA4B-BB91-6736B70ADCA7}" destId="{C885C7E4-8170-DE4B-8B07-9B6AA30664E3}" srcOrd="0" destOrd="0" presId="urn:microsoft.com/office/officeart/2005/8/layout/default"/>
    <dgm:cxn modelId="{FEFE80FD-FA8A-2541-9E2C-C1836DBC395F}" type="presParOf" srcId="{435BDD10-5B84-CA4B-BB91-6736B70ADCA7}" destId="{7F49990D-ED69-EF48-97B5-0D0C63147FB6}" srcOrd="1" destOrd="0" presId="urn:microsoft.com/office/officeart/2005/8/layout/default"/>
    <dgm:cxn modelId="{E59BE412-8254-7D4E-9ED3-865E4D8D638F}" type="presParOf" srcId="{435BDD10-5B84-CA4B-BB91-6736B70ADCA7}" destId="{736D068A-3D29-3744-8602-9599D8621DC9}" srcOrd="2" destOrd="0" presId="urn:microsoft.com/office/officeart/2005/8/layout/default"/>
    <dgm:cxn modelId="{441E97BA-156A-2B4C-BDD7-24C1CA5F1203}" type="presParOf" srcId="{435BDD10-5B84-CA4B-BB91-6736B70ADCA7}" destId="{E20EEFEC-CE66-404A-918B-DB0F5E596F67}" srcOrd="3" destOrd="0" presId="urn:microsoft.com/office/officeart/2005/8/layout/default"/>
    <dgm:cxn modelId="{2244B6C9-4FFC-6B4D-9F4C-29AF25296DA3}" type="presParOf" srcId="{435BDD10-5B84-CA4B-BB91-6736B70ADCA7}" destId="{F86D90F6-CD2C-DF47-8152-70C2788F956B}" srcOrd="4" destOrd="0" presId="urn:microsoft.com/office/officeart/2005/8/layout/default"/>
    <dgm:cxn modelId="{E5C503B3-5607-C042-A50A-6BA469BC3E0B}" type="presParOf" srcId="{435BDD10-5B84-CA4B-BB91-6736B70ADCA7}" destId="{9FB8613A-B328-D645-A618-5A3755A1F349}" srcOrd="5" destOrd="0" presId="urn:microsoft.com/office/officeart/2005/8/layout/default"/>
    <dgm:cxn modelId="{2C3254E5-9007-7346-B020-B3369DAEE612}" type="presParOf" srcId="{435BDD10-5B84-CA4B-BB91-6736B70ADCA7}" destId="{9167C36D-34BD-F34F-9282-87B5841EDFB5}" srcOrd="6" destOrd="0" presId="urn:microsoft.com/office/officeart/2005/8/layout/default"/>
    <dgm:cxn modelId="{86AD7C8D-249D-6F4F-9C2A-2902578882FE}" type="presParOf" srcId="{435BDD10-5B84-CA4B-BB91-6736B70ADCA7}" destId="{43E5F864-53A8-D346-9F49-9355C4A88BF0}" srcOrd="7" destOrd="0" presId="urn:microsoft.com/office/officeart/2005/8/layout/default"/>
    <dgm:cxn modelId="{341D97B9-4A1D-4048-81CB-206AF141082B}" type="presParOf" srcId="{435BDD10-5B84-CA4B-BB91-6736B70ADCA7}" destId="{4A3B8CB8-CE2C-804B-B2B8-EA040423E38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3B7BAF-B247-4D78-951D-F1522C60D8E7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23A73C7-6C62-4BA1-AC78-D28F2AD8D173}">
      <dgm:prSet/>
      <dgm:spPr/>
      <dgm:t>
        <a:bodyPr/>
        <a:lstStyle/>
        <a:p>
          <a:r>
            <a:rPr lang="en-GB"/>
            <a:t>3</a:t>
          </a:r>
          <a:r>
            <a:rPr lang="en-GB" baseline="30000"/>
            <a:t>rd</a:t>
          </a:r>
          <a:r>
            <a:rPr lang="en-GB"/>
            <a:t> person</a:t>
          </a:r>
          <a:endParaRPr lang="en-US"/>
        </a:p>
      </dgm:t>
    </dgm:pt>
    <dgm:pt modelId="{72A7B417-17B3-4694-8E10-B2D8BEDC6AF8}" type="parTrans" cxnId="{82B4874E-0F58-4F15-8E31-AF927B46CCE7}">
      <dgm:prSet/>
      <dgm:spPr/>
      <dgm:t>
        <a:bodyPr/>
        <a:lstStyle/>
        <a:p>
          <a:endParaRPr lang="en-US"/>
        </a:p>
      </dgm:t>
    </dgm:pt>
    <dgm:pt modelId="{9F930F96-7E82-4D87-AED8-6E428A657D49}" type="sibTrans" cxnId="{82B4874E-0F58-4F15-8E31-AF927B46CCE7}">
      <dgm:prSet/>
      <dgm:spPr/>
      <dgm:t>
        <a:bodyPr/>
        <a:lstStyle/>
        <a:p>
          <a:endParaRPr lang="en-US"/>
        </a:p>
      </dgm:t>
    </dgm:pt>
    <dgm:pt modelId="{0731DE72-6344-4E75-8DFD-41101F09673A}">
      <dgm:prSet/>
      <dgm:spPr/>
      <dgm:t>
        <a:bodyPr/>
        <a:lstStyle/>
        <a:p>
          <a:r>
            <a:rPr lang="en-GB"/>
            <a:t>Past tense</a:t>
          </a:r>
          <a:endParaRPr lang="en-US"/>
        </a:p>
      </dgm:t>
    </dgm:pt>
    <dgm:pt modelId="{3012F7D7-F9DC-4B7F-A626-D025DD4B84C2}" type="parTrans" cxnId="{0642BB1F-6034-4436-B1B2-7E8AB6441433}">
      <dgm:prSet/>
      <dgm:spPr/>
      <dgm:t>
        <a:bodyPr/>
        <a:lstStyle/>
        <a:p>
          <a:endParaRPr lang="en-US"/>
        </a:p>
      </dgm:t>
    </dgm:pt>
    <dgm:pt modelId="{CF88ECCE-E888-4FD9-B037-D88A4C8E21F9}" type="sibTrans" cxnId="{0642BB1F-6034-4436-B1B2-7E8AB6441433}">
      <dgm:prSet/>
      <dgm:spPr/>
      <dgm:t>
        <a:bodyPr/>
        <a:lstStyle/>
        <a:p>
          <a:endParaRPr lang="en-US"/>
        </a:p>
      </dgm:t>
    </dgm:pt>
    <dgm:pt modelId="{6DA86C42-349C-4F17-BF67-E9026AD610D6}">
      <dgm:prSet/>
      <dgm:spPr/>
      <dgm:t>
        <a:bodyPr/>
        <a:lstStyle/>
        <a:p>
          <a:r>
            <a:rPr lang="en-GB"/>
            <a:t>Formal language</a:t>
          </a:r>
          <a:endParaRPr lang="en-US"/>
        </a:p>
      </dgm:t>
    </dgm:pt>
    <dgm:pt modelId="{FEA232C0-4D09-4A74-872B-EFA58C22C68A}" type="parTrans" cxnId="{216F313B-8AE0-4BF6-8155-04ACAE957CC0}">
      <dgm:prSet/>
      <dgm:spPr/>
      <dgm:t>
        <a:bodyPr/>
        <a:lstStyle/>
        <a:p>
          <a:endParaRPr lang="en-US"/>
        </a:p>
      </dgm:t>
    </dgm:pt>
    <dgm:pt modelId="{182440EC-433B-4B8A-A88B-18A4D7585C19}" type="sibTrans" cxnId="{216F313B-8AE0-4BF6-8155-04ACAE957CC0}">
      <dgm:prSet/>
      <dgm:spPr/>
      <dgm:t>
        <a:bodyPr/>
        <a:lstStyle/>
        <a:p>
          <a:endParaRPr lang="en-US"/>
        </a:p>
      </dgm:t>
    </dgm:pt>
    <dgm:pt modelId="{6B36751E-E6AA-42C5-A58F-BF1441EC1EDE}">
      <dgm:prSet/>
      <dgm:spPr/>
      <dgm:t>
        <a:bodyPr/>
        <a:lstStyle/>
        <a:p>
          <a:r>
            <a:rPr lang="en-GB"/>
            <a:t>Be objective not personal</a:t>
          </a:r>
          <a:endParaRPr lang="en-US"/>
        </a:p>
      </dgm:t>
    </dgm:pt>
    <dgm:pt modelId="{53CD6070-C367-4C25-9213-E10127FC9522}" type="parTrans" cxnId="{E803D2BC-1BB5-428E-B3DB-BB8E8BDAC207}">
      <dgm:prSet/>
      <dgm:spPr/>
      <dgm:t>
        <a:bodyPr/>
        <a:lstStyle/>
        <a:p>
          <a:endParaRPr lang="en-US"/>
        </a:p>
      </dgm:t>
    </dgm:pt>
    <dgm:pt modelId="{F0F891FF-8498-4C06-AD67-588D4F3FD1FA}" type="sibTrans" cxnId="{E803D2BC-1BB5-428E-B3DB-BB8E8BDAC207}">
      <dgm:prSet/>
      <dgm:spPr/>
      <dgm:t>
        <a:bodyPr/>
        <a:lstStyle/>
        <a:p>
          <a:endParaRPr lang="en-US"/>
        </a:p>
      </dgm:t>
    </dgm:pt>
    <dgm:pt modelId="{84F9E22A-3945-4B9A-BD95-46D80ECCEF99}">
      <dgm:prSet/>
      <dgm:spPr/>
      <dgm:t>
        <a:bodyPr/>
        <a:lstStyle/>
        <a:p>
          <a:r>
            <a:rPr lang="en-GB"/>
            <a:t>EVIDENCED and REFERENCED</a:t>
          </a:r>
          <a:endParaRPr lang="en-US"/>
        </a:p>
      </dgm:t>
    </dgm:pt>
    <dgm:pt modelId="{42593F31-C7F8-47E4-8A78-CC4785EDCCD6}" type="parTrans" cxnId="{EC987037-6D21-4624-AAEE-25791C8C3BD5}">
      <dgm:prSet/>
      <dgm:spPr/>
      <dgm:t>
        <a:bodyPr/>
        <a:lstStyle/>
        <a:p>
          <a:endParaRPr lang="en-US"/>
        </a:p>
      </dgm:t>
    </dgm:pt>
    <dgm:pt modelId="{EEC6CB4F-8D3D-4D8F-838E-C9B253A6AACE}" type="sibTrans" cxnId="{EC987037-6D21-4624-AAEE-25791C8C3BD5}">
      <dgm:prSet/>
      <dgm:spPr/>
      <dgm:t>
        <a:bodyPr/>
        <a:lstStyle/>
        <a:p>
          <a:endParaRPr lang="en-US"/>
        </a:p>
      </dgm:t>
    </dgm:pt>
    <dgm:pt modelId="{435BDD10-5B84-CA4B-BB91-6736B70ADCA7}" type="pres">
      <dgm:prSet presAssocID="{3A3B7BAF-B247-4D78-951D-F1522C60D8E7}" presName="diagram" presStyleCnt="0">
        <dgm:presLayoutVars>
          <dgm:dir/>
          <dgm:resizeHandles val="exact"/>
        </dgm:presLayoutVars>
      </dgm:prSet>
      <dgm:spPr/>
    </dgm:pt>
    <dgm:pt modelId="{C885C7E4-8170-DE4B-8B07-9B6AA30664E3}" type="pres">
      <dgm:prSet presAssocID="{823A73C7-6C62-4BA1-AC78-D28F2AD8D173}" presName="node" presStyleLbl="node1" presStyleIdx="0" presStyleCnt="5" custLinFactNeighborX="2681" custLinFactNeighborY="-1489">
        <dgm:presLayoutVars>
          <dgm:bulletEnabled val="1"/>
        </dgm:presLayoutVars>
      </dgm:prSet>
      <dgm:spPr/>
    </dgm:pt>
    <dgm:pt modelId="{7F49990D-ED69-EF48-97B5-0D0C63147FB6}" type="pres">
      <dgm:prSet presAssocID="{9F930F96-7E82-4D87-AED8-6E428A657D49}" presName="sibTrans" presStyleCnt="0"/>
      <dgm:spPr/>
    </dgm:pt>
    <dgm:pt modelId="{736D068A-3D29-3744-8602-9599D8621DC9}" type="pres">
      <dgm:prSet presAssocID="{0731DE72-6344-4E75-8DFD-41101F09673A}" presName="node" presStyleLbl="node1" presStyleIdx="1" presStyleCnt="5">
        <dgm:presLayoutVars>
          <dgm:bulletEnabled val="1"/>
        </dgm:presLayoutVars>
      </dgm:prSet>
      <dgm:spPr/>
    </dgm:pt>
    <dgm:pt modelId="{E20EEFEC-CE66-404A-918B-DB0F5E596F67}" type="pres">
      <dgm:prSet presAssocID="{CF88ECCE-E888-4FD9-B037-D88A4C8E21F9}" presName="sibTrans" presStyleCnt="0"/>
      <dgm:spPr/>
    </dgm:pt>
    <dgm:pt modelId="{F86D90F6-CD2C-DF47-8152-70C2788F956B}" type="pres">
      <dgm:prSet presAssocID="{6DA86C42-349C-4F17-BF67-E9026AD610D6}" presName="node" presStyleLbl="node1" presStyleIdx="2" presStyleCnt="5">
        <dgm:presLayoutVars>
          <dgm:bulletEnabled val="1"/>
        </dgm:presLayoutVars>
      </dgm:prSet>
      <dgm:spPr/>
    </dgm:pt>
    <dgm:pt modelId="{9FB8613A-B328-D645-A618-5A3755A1F349}" type="pres">
      <dgm:prSet presAssocID="{182440EC-433B-4B8A-A88B-18A4D7585C19}" presName="sibTrans" presStyleCnt="0"/>
      <dgm:spPr/>
    </dgm:pt>
    <dgm:pt modelId="{9167C36D-34BD-F34F-9282-87B5841EDFB5}" type="pres">
      <dgm:prSet presAssocID="{6B36751E-E6AA-42C5-A58F-BF1441EC1EDE}" presName="node" presStyleLbl="node1" presStyleIdx="3" presStyleCnt="5">
        <dgm:presLayoutVars>
          <dgm:bulletEnabled val="1"/>
        </dgm:presLayoutVars>
      </dgm:prSet>
      <dgm:spPr/>
    </dgm:pt>
    <dgm:pt modelId="{43E5F864-53A8-D346-9F49-9355C4A88BF0}" type="pres">
      <dgm:prSet presAssocID="{F0F891FF-8498-4C06-AD67-588D4F3FD1FA}" presName="sibTrans" presStyleCnt="0"/>
      <dgm:spPr/>
    </dgm:pt>
    <dgm:pt modelId="{4A3B8CB8-CE2C-804B-B2B8-EA040423E38E}" type="pres">
      <dgm:prSet presAssocID="{84F9E22A-3945-4B9A-BD95-46D80ECCEF99}" presName="node" presStyleLbl="node1" presStyleIdx="4" presStyleCnt="5">
        <dgm:presLayoutVars>
          <dgm:bulletEnabled val="1"/>
        </dgm:presLayoutVars>
      </dgm:prSet>
      <dgm:spPr/>
    </dgm:pt>
  </dgm:ptLst>
  <dgm:cxnLst>
    <dgm:cxn modelId="{4BBF6C0B-66CD-5A4B-8D55-2EEE995E8336}" type="presOf" srcId="{823A73C7-6C62-4BA1-AC78-D28F2AD8D173}" destId="{C885C7E4-8170-DE4B-8B07-9B6AA30664E3}" srcOrd="0" destOrd="0" presId="urn:microsoft.com/office/officeart/2005/8/layout/default"/>
    <dgm:cxn modelId="{0642BB1F-6034-4436-B1B2-7E8AB6441433}" srcId="{3A3B7BAF-B247-4D78-951D-F1522C60D8E7}" destId="{0731DE72-6344-4E75-8DFD-41101F09673A}" srcOrd="1" destOrd="0" parTransId="{3012F7D7-F9DC-4B7F-A626-D025DD4B84C2}" sibTransId="{CF88ECCE-E888-4FD9-B037-D88A4C8E21F9}"/>
    <dgm:cxn modelId="{EC987037-6D21-4624-AAEE-25791C8C3BD5}" srcId="{3A3B7BAF-B247-4D78-951D-F1522C60D8E7}" destId="{84F9E22A-3945-4B9A-BD95-46D80ECCEF99}" srcOrd="4" destOrd="0" parTransId="{42593F31-C7F8-47E4-8A78-CC4785EDCCD6}" sibTransId="{EEC6CB4F-8D3D-4D8F-838E-C9B253A6AACE}"/>
    <dgm:cxn modelId="{216F313B-8AE0-4BF6-8155-04ACAE957CC0}" srcId="{3A3B7BAF-B247-4D78-951D-F1522C60D8E7}" destId="{6DA86C42-349C-4F17-BF67-E9026AD610D6}" srcOrd="2" destOrd="0" parTransId="{FEA232C0-4D09-4A74-872B-EFA58C22C68A}" sibTransId="{182440EC-433B-4B8A-A88B-18A4D7585C19}"/>
    <dgm:cxn modelId="{92098A65-A0B8-6B4D-A3CC-84B215A72416}" type="presOf" srcId="{3A3B7BAF-B247-4D78-951D-F1522C60D8E7}" destId="{435BDD10-5B84-CA4B-BB91-6736B70ADCA7}" srcOrd="0" destOrd="0" presId="urn:microsoft.com/office/officeart/2005/8/layout/default"/>
    <dgm:cxn modelId="{82B4874E-0F58-4F15-8E31-AF927B46CCE7}" srcId="{3A3B7BAF-B247-4D78-951D-F1522C60D8E7}" destId="{823A73C7-6C62-4BA1-AC78-D28F2AD8D173}" srcOrd="0" destOrd="0" parTransId="{72A7B417-17B3-4694-8E10-B2D8BEDC6AF8}" sibTransId="{9F930F96-7E82-4D87-AED8-6E428A657D49}"/>
    <dgm:cxn modelId="{5FDBE077-755F-3649-8CF6-0BB6A382F0AA}" type="presOf" srcId="{6DA86C42-349C-4F17-BF67-E9026AD610D6}" destId="{F86D90F6-CD2C-DF47-8152-70C2788F956B}" srcOrd="0" destOrd="0" presId="urn:microsoft.com/office/officeart/2005/8/layout/default"/>
    <dgm:cxn modelId="{E803D2BC-1BB5-428E-B3DB-BB8E8BDAC207}" srcId="{3A3B7BAF-B247-4D78-951D-F1522C60D8E7}" destId="{6B36751E-E6AA-42C5-A58F-BF1441EC1EDE}" srcOrd="3" destOrd="0" parTransId="{53CD6070-C367-4C25-9213-E10127FC9522}" sibTransId="{F0F891FF-8498-4C06-AD67-588D4F3FD1FA}"/>
    <dgm:cxn modelId="{E61FA8C7-5AEC-7F49-8A67-E953B194F3FA}" type="presOf" srcId="{0731DE72-6344-4E75-8DFD-41101F09673A}" destId="{736D068A-3D29-3744-8602-9599D8621DC9}" srcOrd="0" destOrd="0" presId="urn:microsoft.com/office/officeart/2005/8/layout/default"/>
    <dgm:cxn modelId="{1F0531DE-71E7-7648-8D9C-917DE50D0626}" type="presOf" srcId="{6B36751E-E6AA-42C5-A58F-BF1441EC1EDE}" destId="{9167C36D-34BD-F34F-9282-87B5841EDFB5}" srcOrd="0" destOrd="0" presId="urn:microsoft.com/office/officeart/2005/8/layout/default"/>
    <dgm:cxn modelId="{F5E8DDF9-1F43-D84D-9F55-F1C82C9F57C9}" type="presOf" srcId="{84F9E22A-3945-4B9A-BD95-46D80ECCEF99}" destId="{4A3B8CB8-CE2C-804B-B2B8-EA040423E38E}" srcOrd="0" destOrd="0" presId="urn:microsoft.com/office/officeart/2005/8/layout/default"/>
    <dgm:cxn modelId="{F92E8EA5-3FEE-8B4A-9BD3-43244A1DB346}" type="presParOf" srcId="{435BDD10-5B84-CA4B-BB91-6736B70ADCA7}" destId="{C885C7E4-8170-DE4B-8B07-9B6AA30664E3}" srcOrd="0" destOrd="0" presId="urn:microsoft.com/office/officeart/2005/8/layout/default"/>
    <dgm:cxn modelId="{FEFE80FD-FA8A-2541-9E2C-C1836DBC395F}" type="presParOf" srcId="{435BDD10-5B84-CA4B-BB91-6736B70ADCA7}" destId="{7F49990D-ED69-EF48-97B5-0D0C63147FB6}" srcOrd="1" destOrd="0" presId="urn:microsoft.com/office/officeart/2005/8/layout/default"/>
    <dgm:cxn modelId="{E59BE412-8254-7D4E-9ED3-865E4D8D638F}" type="presParOf" srcId="{435BDD10-5B84-CA4B-BB91-6736B70ADCA7}" destId="{736D068A-3D29-3744-8602-9599D8621DC9}" srcOrd="2" destOrd="0" presId="urn:microsoft.com/office/officeart/2005/8/layout/default"/>
    <dgm:cxn modelId="{441E97BA-156A-2B4C-BDD7-24C1CA5F1203}" type="presParOf" srcId="{435BDD10-5B84-CA4B-BB91-6736B70ADCA7}" destId="{E20EEFEC-CE66-404A-918B-DB0F5E596F67}" srcOrd="3" destOrd="0" presId="urn:microsoft.com/office/officeart/2005/8/layout/default"/>
    <dgm:cxn modelId="{2244B6C9-4FFC-6B4D-9F4C-29AF25296DA3}" type="presParOf" srcId="{435BDD10-5B84-CA4B-BB91-6736B70ADCA7}" destId="{F86D90F6-CD2C-DF47-8152-70C2788F956B}" srcOrd="4" destOrd="0" presId="urn:microsoft.com/office/officeart/2005/8/layout/default"/>
    <dgm:cxn modelId="{E5C503B3-5607-C042-A50A-6BA469BC3E0B}" type="presParOf" srcId="{435BDD10-5B84-CA4B-BB91-6736B70ADCA7}" destId="{9FB8613A-B328-D645-A618-5A3755A1F349}" srcOrd="5" destOrd="0" presId="urn:microsoft.com/office/officeart/2005/8/layout/default"/>
    <dgm:cxn modelId="{2C3254E5-9007-7346-B020-B3369DAEE612}" type="presParOf" srcId="{435BDD10-5B84-CA4B-BB91-6736B70ADCA7}" destId="{9167C36D-34BD-F34F-9282-87B5841EDFB5}" srcOrd="6" destOrd="0" presId="urn:microsoft.com/office/officeart/2005/8/layout/default"/>
    <dgm:cxn modelId="{86AD7C8D-249D-6F4F-9C2A-2902578882FE}" type="presParOf" srcId="{435BDD10-5B84-CA4B-BB91-6736B70ADCA7}" destId="{43E5F864-53A8-D346-9F49-9355C4A88BF0}" srcOrd="7" destOrd="0" presId="urn:microsoft.com/office/officeart/2005/8/layout/default"/>
    <dgm:cxn modelId="{341D97B9-4A1D-4048-81CB-206AF141082B}" type="presParOf" srcId="{435BDD10-5B84-CA4B-BB91-6736B70ADCA7}" destId="{4A3B8CB8-CE2C-804B-B2B8-EA040423E38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D020D9-1848-0346-899C-6BE8EAD6FFCB}">
      <dsp:nvSpPr>
        <dsp:cNvPr id="0" name=""/>
        <dsp:cNvSpPr/>
      </dsp:nvSpPr>
      <dsp:spPr>
        <a:xfrm>
          <a:off x="1097531" y="1503468"/>
          <a:ext cx="872693" cy="71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714FFD-E335-C748-9E93-FA8BFF94BF64}">
      <dsp:nvSpPr>
        <dsp:cNvPr id="0" name=""/>
        <dsp:cNvSpPr/>
      </dsp:nvSpPr>
      <dsp:spPr>
        <a:xfrm>
          <a:off x="2022587" y="1430126"/>
          <a:ext cx="100359" cy="188685"/>
        </a:xfrm>
        <a:prstGeom prst="chevron">
          <a:avLst>
            <a:gd name="adj" fmla="val 90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DA1BC9-E0E7-D64C-9A76-6F233E4067DA}">
      <dsp:nvSpPr>
        <dsp:cNvPr id="0" name=""/>
        <dsp:cNvSpPr/>
      </dsp:nvSpPr>
      <dsp:spPr>
        <a:xfrm>
          <a:off x="547117" y="1062176"/>
          <a:ext cx="882656" cy="882656"/>
        </a:xfrm>
        <a:prstGeom prst="ellipse">
          <a:avLst/>
        </a:prstGeom>
        <a:solidFill>
          <a:schemeClr val="tx1"/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52" tIns="34252" rIns="34252" bIns="34252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1</a:t>
          </a:r>
        </a:p>
      </dsp:txBody>
      <dsp:txXfrm>
        <a:off x="676379" y="1191438"/>
        <a:ext cx="624132" cy="624132"/>
      </dsp:txXfrm>
    </dsp:sp>
    <dsp:sp modelId="{9C38BF35-9367-5649-9996-3B3B6EC71638}">
      <dsp:nvSpPr>
        <dsp:cNvPr id="0" name=""/>
        <dsp:cNvSpPr/>
      </dsp:nvSpPr>
      <dsp:spPr>
        <a:xfrm>
          <a:off x="6664" y="2110432"/>
          <a:ext cx="196356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rgbClr val="B58800"/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888" tIns="165100" rIns="154888" bIns="1651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+mj-lt"/>
            </a:rPr>
            <a:t>Formulating an answerable research question</a:t>
          </a:r>
        </a:p>
      </dsp:txBody>
      <dsp:txXfrm>
        <a:off x="6664" y="2503144"/>
        <a:ext cx="1963560" cy="1572888"/>
      </dsp:txXfrm>
    </dsp:sp>
    <dsp:sp modelId="{14EF1910-C5DA-2E4E-A9C9-352CBF253682}">
      <dsp:nvSpPr>
        <dsp:cNvPr id="0" name=""/>
        <dsp:cNvSpPr/>
      </dsp:nvSpPr>
      <dsp:spPr>
        <a:xfrm>
          <a:off x="2188398" y="1503468"/>
          <a:ext cx="1963560" cy="72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DEC8D7-504D-214C-8E8E-40C67D4AF3F4}">
      <dsp:nvSpPr>
        <dsp:cNvPr id="0" name=""/>
        <dsp:cNvSpPr/>
      </dsp:nvSpPr>
      <dsp:spPr>
        <a:xfrm>
          <a:off x="4204321" y="1430126"/>
          <a:ext cx="100359" cy="188686"/>
        </a:xfrm>
        <a:prstGeom prst="chevron">
          <a:avLst>
            <a:gd name="adj" fmla="val 90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705191-9F30-D740-90A6-43F86A0E923F}">
      <dsp:nvSpPr>
        <dsp:cNvPr id="0" name=""/>
        <dsp:cNvSpPr/>
      </dsp:nvSpPr>
      <dsp:spPr>
        <a:xfrm>
          <a:off x="2728851" y="1062176"/>
          <a:ext cx="882656" cy="882656"/>
        </a:xfrm>
        <a:prstGeom prst="ellipse">
          <a:avLst/>
        </a:prstGeom>
        <a:solidFill>
          <a:schemeClr val="tx1"/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52" tIns="34252" rIns="34252" bIns="34252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2</a:t>
          </a:r>
        </a:p>
      </dsp:txBody>
      <dsp:txXfrm>
        <a:off x="2858113" y="1191438"/>
        <a:ext cx="624132" cy="624132"/>
      </dsp:txXfrm>
    </dsp:sp>
    <dsp:sp modelId="{AF678AD3-D7B7-A246-B634-A256B6243DF9}">
      <dsp:nvSpPr>
        <dsp:cNvPr id="0" name=""/>
        <dsp:cNvSpPr/>
      </dsp:nvSpPr>
      <dsp:spPr>
        <a:xfrm>
          <a:off x="2188398" y="2110432"/>
          <a:ext cx="196356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rgbClr val="E48400"/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888" tIns="165100" rIns="154888" bIns="1651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+mj-lt"/>
            </a:rPr>
            <a:t>Tracking down the best way to answer this question e.g., literature search</a:t>
          </a:r>
        </a:p>
      </dsp:txBody>
      <dsp:txXfrm>
        <a:off x="2188398" y="2503144"/>
        <a:ext cx="1963560" cy="1572888"/>
      </dsp:txXfrm>
    </dsp:sp>
    <dsp:sp modelId="{ACD6446A-20C0-AA4C-8B6D-E0BC2CD93965}">
      <dsp:nvSpPr>
        <dsp:cNvPr id="0" name=""/>
        <dsp:cNvSpPr/>
      </dsp:nvSpPr>
      <dsp:spPr>
        <a:xfrm>
          <a:off x="4370132" y="1503468"/>
          <a:ext cx="1963560" cy="72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F2ED9-3C23-E94B-A41B-1DF173217518}">
      <dsp:nvSpPr>
        <dsp:cNvPr id="0" name=""/>
        <dsp:cNvSpPr/>
      </dsp:nvSpPr>
      <dsp:spPr>
        <a:xfrm>
          <a:off x="6386055" y="1430126"/>
          <a:ext cx="100359" cy="188686"/>
        </a:xfrm>
        <a:prstGeom prst="chevron">
          <a:avLst>
            <a:gd name="adj" fmla="val 90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D18544-AA80-DE4F-92D3-16A4F5258431}">
      <dsp:nvSpPr>
        <dsp:cNvPr id="0" name=""/>
        <dsp:cNvSpPr/>
      </dsp:nvSpPr>
      <dsp:spPr>
        <a:xfrm>
          <a:off x="4910585" y="1062175"/>
          <a:ext cx="882656" cy="882656"/>
        </a:xfrm>
        <a:prstGeom prst="ellipse">
          <a:avLst/>
        </a:prstGeom>
        <a:solidFill>
          <a:schemeClr val="tx1"/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52" tIns="34252" rIns="34252" bIns="34252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3</a:t>
          </a:r>
        </a:p>
      </dsp:txBody>
      <dsp:txXfrm>
        <a:off x="5039847" y="1191437"/>
        <a:ext cx="624132" cy="624132"/>
      </dsp:txXfrm>
    </dsp:sp>
    <dsp:sp modelId="{0FC27FFC-1213-554D-8A42-C76890CE36BB}">
      <dsp:nvSpPr>
        <dsp:cNvPr id="0" name=""/>
        <dsp:cNvSpPr/>
      </dsp:nvSpPr>
      <dsp:spPr>
        <a:xfrm>
          <a:off x="4370132" y="2110432"/>
          <a:ext cx="196356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rgbClr val="FFC000"/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888" tIns="165100" rIns="154888" bIns="1651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+mj-lt"/>
            </a:rPr>
            <a:t>Critically appraising the research</a:t>
          </a:r>
        </a:p>
      </dsp:txBody>
      <dsp:txXfrm>
        <a:off x="4370132" y="2503144"/>
        <a:ext cx="1963560" cy="1572888"/>
      </dsp:txXfrm>
    </dsp:sp>
    <dsp:sp modelId="{7805247A-7D96-CC41-821A-74C2890405AA}">
      <dsp:nvSpPr>
        <dsp:cNvPr id="0" name=""/>
        <dsp:cNvSpPr/>
      </dsp:nvSpPr>
      <dsp:spPr>
        <a:xfrm>
          <a:off x="6551867" y="1503468"/>
          <a:ext cx="1963560" cy="72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5B86F7-67D6-384F-9072-F38B888FC069}">
      <dsp:nvSpPr>
        <dsp:cNvPr id="0" name=""/>
        <dsp:cNvSpPr/>
      </dsp:nvSpPr>
      <dsp:spPr>
        <a:xfrm>
          <a:off x="8567789" y="1430126"/>
          <a:ext cx="100359" cy="188686"/>
        </a:xfrm>
        <a:prstGeom prst="chevron">
          <a:avLst>
            <a:gd name="adj" fmla="val 90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36A2F4-4DC2-FF46-96C0-A57C5A66F36D}">
      <dsp:nvSpPr>
        <dsp:cNvPr id="0" name=""/>
        <dsp:cNvSpPr/>
      </dsp:nvSpPr>
      <dsp:spPr>
        <a:xfrm>
          <a:off x="7092319" y="1062175"/>
          <a:ext cx="882656" cy="882656"/>
        </a:xfrm>
        <a:prstGeom prst="ellipse">
          <a:avLst/>
        </a:prstGeom>
        <a:solidFill>
          <a:schemeClr val="tx1"/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52" tIns="34252" rIns="34252" bIns="34252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4</a:t>
          </a:r>
        </a:p>
      </dsp:txBody>
      <dsp:txXfrm>
        <a:off x="7221581" y="1191437"/>
        <a:ext cx="624132" cy="624132"/>
      </dsp:txXfrm>
    </dsp:sp>
    <dsp:sp modelId="{33C6D299-94E8-9749-8631-924BE62DD800}">
      <dsp:nvSpPr>
        <dsp:cNvPr id="0" name=""/>
        <dsp:cNvSpPr/>
      </dsp:nvSpPr>
      <dsp:spPr>
        <a:xfrm>
          <a:off x="6551867" y="2110432"/>
          <a:ext cx="196356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rgbClr val="FFBD62"/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888" tIns="165100" rIns="154888" bIns="1651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+mj-lt"/>
            </a:rPr>
            <a:t>Incorporating the impact of this critical appraisal into your practice</a:t>
          </a:r>
        </a:p>
      </dsp:txBody>
      <dsp:txXfrm>
        <a:off x="6551867" y="2503144"/>
        <a:ext cx="1963560" cy="1572888"/>
      </dsp:txXfrm>
    </dsp:sp>
    <dsp:sp modelId="{3B1D6A6E-56AC-E244-9952-204A64A04072}">
      <dsp:nvSpPr>
        <dsp:cNvPr id="0" name=""/>
        <dsp:cNvSpPr/>
      </dsp:nvSpPr>
      <dsp:spPr>
        <a:xfrm>
          <a:off x="8733601" y="1503467"/>
          <a:ext cx="981780" cy="72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A8E3D4-697E-264B-9A30-BE8136D59F08}">
      <dsp:nvSpPr>
        <dsp:cNvPr id="0" name=""/>
        <dsp:cNvSpPr/>
      </dsp:nvSpPr>
      <dsp:spPr>
        <a:xfrm>
          <a:off x="9274053" y="1062175"/>
          <a:ext cx="882656" cy="882656"/>
        </a:xfrm>
        <a:prstGeom prst="ellipse">
          <a:avLst/>
        </a:prstGeom>
        <a:solidFill>
          <a:schemeClr val="tx1"/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52" tIns="34252" rIns="34252" bIns="34252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5</a:t>
          </a:r>
        </a:p>
      </dsp:txBody>
      <dsp:txXfrm>
        <a:off x="9403315" y="1191437"/>
        <a:ext cx="624132" cy="624132"/>
      </dsp:txXfrm>
    </dsp:sp>
    <dsp:sp modelId="{993D4306-EA90-0840-83E4-4986B6A9C58B}">
      <dsp:nvSpPr>
        <dsp:cNvPr id="0" name=""/>
        <dsp:cNvSpPr/>
      </dsp:nvSpPr>
      <dsp:spPr>
        <a:xfrm>
          <a:off x="8733601" y="2110432"/>
          <a:ext cx="196356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rgbClr val="FFD579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888" tIns="165100" rIns="154888" bIns="1651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+mj-lt"/>
            </a:rPr>
            <a:t>Evaluating the impact of change made by using this research</a:t>
          </a:r>
        </a:p>
      </dsp:txBody>
      <dsp:txXfrm>
        <a:off x="8733601" y="2503144"/>
        <a:ext cx="1963560" cy="15728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719C0E-B548-7A47-8CC1-2D2DA96763AB}">
      <dsp:nvSpPr>
        <dsp:cNvPr id="0" name=""/>
        <dsp:cNvSpPr/>
      </dsp:nvSpPr>
      <dsp:spPr>
        <a:xfrm>
          <a:off x="2630023" y="2180783"/>
          <a:ext cx="2526851" cy="1263425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solidFill>
                <a:sysClr val="windowText" lastClr="000000"/>
              </a:solidFill>
            </a:rPr>
            <a:t>Critical Thinking</a:t>
          </a:r>
        </a:p>
      </dsp:txBody>
      <dsp:txXfrm>
        <a:off x="2667027" y="2217787"/>
        <a:ext cx="2452843" cy="1189417"/>
      </dsp:txXfrm>
    </dsp:sp>
    <dsp:sp modelId="{0BB9B572-98EB-BD41-81B5-C4FEBC15554C}">
      <dsp:nvSpPr>
        <dsp:cNvPr id="0" name=""/>
        <dsp:cNvSpPr/>
      </dsp:nvSpPr>
      <dsp:spPr>
        <a:xfrm rot="17692822">
          <a:off x="4461056" y="1702576"/>
          <a:ext cx="2402378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402378" y="20214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5602186" y="1662731"/>
        <a:ext cx="120118" cy="120118"/>
      </dsp:txXfrm>
    </dsp:sp>
    <dsp:sp modelId="{F0392EAC-FD23-B041-A609-551F09F8A070}">
      <dsp:nvSpPr>
        <dsp:cNvPr id="0" name=""/>
        <dsp:cNvSpPr/>
      </dsp:nvSpPr>
      <dsp:spPr>
        <a:xfrm>
          <a:off x="6167616" y="1373"/>
          <a:ext cx="2526851" cy="1263425"/>
        </a:xfrm>
        <a:prstGeom prst="roundRect">
          <a:avLst>
            <a:gd name="adj" fmla="val 10000"/>
          </a:avLst>
        </a:prstGeom>
        <a:solidFill>
          <a:schemeClr val="accent5">
            <a:lumMod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Asking questions</a:t>
          </a:r>
        </a:p>
      </dsp:txBody>
      <dsp:txXfrm>
        <a:off x="6204620" y="38377"/>
        <a:ext cx="2452843" cy="1189417"/>
      </dsp:txXfrm>
    </dsp:sp>
    <dsp:sp modelId="{BE928D48-40A7-7044-A99C-BF6C544B9D35}">
      <dsp:nvSpPr>
        <dsp:cNvPr id="0" name=""/>
        <dsp:cNvSpPr/>
      </dsp:nvSpPr>
      <dsp:spPr>
        <a:xfrm rot="19457599">
          <a:off x="5039880" y="2429046"/>
          <a:ext cx="1244731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244731" y="20214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631127" y="2418142"/>
        <a:ext cx="62236" cy="62236"/>
      </dsp:txXfrm>
    </dsp:sp>
    <dsp:sp modelId="{7B087A91-3500-FD48-9B6C-7B5A6C837D7F}">
      <dsp:nvSpPr>
        <dsp:cNvPr id="0" name=""/>
        <dsp:cNvSpPr/>
      </dsp:nvSpPr>
      <dsp:spPr>
        <a:xfrm>
          <a:off x="6167616" y="1454313"/>
          <a:ext cx="2526851" cy="1263425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Weighing up information</a:t>
          </a:r>
        </a:p>
      </dsp:txBody>
      <dsp:txXfrm>
        <a:off x="6204620" y="1491317"/>
        <a:ext cx="2452843" cy="1189417"/>
      </dsp:txXfrm>
    </dsp:sp>
    <dsp:sp modelId="{80124DE1-9683-AE44-AD8E-A999CA52B191}">
      <dsp:nvSpPr>
        <dsp:cNvPr id="0" name=""/>
        <dsp:cNvSpPr/>
      </dsp:nvSpPr>
      <dsp:spPr>
        <a:xfrm rot="2142401">
          <a:off x="5039880" y="3155516"/>
          <a:ext cx="1244731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244731" y="20214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631127" y="3144612"/>
        <a:ext cx="62236" cy="62236"/>
      </dsp:txXfrm>
    </dsp:sp>
    <dsp:sp modelId="{61E1E7B6-CAA3-4D4A-B18E-43D7DC331737}">
      <dsp:nvSpPr>
        <dsp:cNvPr id="0" name=""/>
        <dsp:cNvSpPr/>
      </dsp:nvSpPr>
      <dsp:spPr>
        <a:xfrm>
          <a:off x="6167616" y="2907252"/>
          <a:ext cx="2526851" cy="1263425"/>
        </a:xfrm>
        <a:prstGeom prst="roundRect">
          <a:avLst>
            <a:gd name="adj" fmla="val 10000"/>
          </a:avLst>
        </a:prstGeom>
        <a:solidFill>
          <a:schemeClr val="accent4">
            <a:lumMod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Establishing assumptions</a:t>
          </a:r>
        </a:p>
      </dsp:txBody>
      <dsp:txXfrm>
        <a:off x="6204620" y="2944256"/>
        <a:ext cx="2452843" cy="1189417"/>
      </dsp:txXfrm>
    </dsp:sp>
    <dsp:sp modelId="{553D2C04-D3CC-294E-BF87-6EBD14422804}">
      <dsp:nvSpPr>
        <dsp:cNvPr id="0" name=""/>
        <dsp:cNvSpPr/>
      </dsp:nvSpPr>
      <dsp:spPr>
        <a:xfrm rot="3907178">
          <a:off x="4461056" y="3881986"/>
          <a:ext cx="2402378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402378" y="20214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5602186" y="3842141"/>
        <a:ext cx="120118" cy="120118"/>
      </dsp:txXfrm>
    </dsp:sp>
    <dsp:sp modelId="{BFDB063B-08A2-3A40-8B19-BA357D93506A}">
      <dsp:nvSpPr>
        <dsp:cNvPr id="0" name=""/>
        <dsp:cNvSpPr/>
      </dsp:nvSpPr>
      <dsp:spPr>
        <a:xfrm>
          <a:off x="6167616" y="4360192"/>
          <a:ext cx="2526851" cy="1263425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Making reasonable judgements</a:t>
          </a:r>
        </a:p>
      </dsp:txBody>
      <dsp:txXfrm>
        <a:off x="6204620" y="4397196"/>
        <a:ext cx="2452843" cy="11894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85C7E4-8170-DE4B-8B07-9B6AA30664E3}">
      <dsp:nvSpPr>
        <dsp:cNvPr id="0" name=""/>
        <dsp:cNvSpPr/>
      </dsp:nvSpPr>
      <dsp:spPr>
        <a:xfrm>
          <a:off x="56387" y="641236"/>
          <a:ext cx="1967687" cy="11806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3</a:t>
          </a:r>
          <a:r>
            <a:rPr lang="en-GB" sz="2000" kern="1200" baseline="30000"/>
            <a:t>rd</a:t>
          </a:r>
          <a:r>
            <a:rPr lang="en-GB" sz="2000" kern="1200"/>
            <a:t> person</a:t>
          </a:r>
          <a:endParaRPr lang="en-US" sz="2000" kern="1200"/>
        </a:p>
      </dsp:txBody>
      <dsp:txXfrm>
        <a:off x="56387" y="641236"/>
        <a:ext cx="1967687" cy="1180612"/>
      </dsp:txXfrm>
    </dsp:sp>
    <dsp:sp modelId="{736D068A-3D29-3744-8602-9599D8621DC9}">
      <dsp:nvSpPr>
        <dsp:cNvPr id="0" name=""/>
        <dsp:cNvSpPr/>
      </dsp:nvSpPr>
      <dsp:spPr>
        <a:xfrm>
          <a:off x="2192214" y="641224"/>
          <a:ext cx="1967687" cy="1180612"/>
        </a:xfrm>
        <a:prstGeom prst="rect">
          <a:avLst/>
        </a:prstGeom>
        <a:solidFill>
          <a:schemeClr val="accent5">
            <a:hueOff val="4752235"/>
            <a:satOff val="-6665"/>
            <a:lumOff val="-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Past tense</a:t>
          </a:r>
          <a:endParaRPr lang="en-US" sz="2000" kern="1200"/>
        </a:p>
      </dsp:txBody>
      <dsp:txXfrm>
        <a:off x="2192214" y="641224"/>
        <a:ext cx="1967687" cy="1180612"/>
      </dsp:txXfrm>
    </dsp:sp>
    <dsp:sp modelId="{F86D90F6-CD2C-DF47-8152-70C2788F956B}">
      <dsp:nvSpPr>
        <dsp:cNvPr id="0" name=""/>
        <dsp:cNvSpPr/>
      </dsp:nvSpPr>
      <dsp:spPr>
        <a:xfrm>
          <a:off x="4332546" y="658815"/>
          <a:ext cx="1967687" cy="1180612"/>
        </a:xfrm>
        <a:prstGeom prst="rect">
          <a:avLst/>
        </a:prstGeom>
        <a:solidFill>
          <a:schemeClr val="accent5">
            <a:hueOff val="9504470"/>
            <a:satOff val="-13330"/>
            <a:lumOff val="-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Formal language</a:t>
          </a:r>
          <a:endParaRPr lang="en-US" sz="2000" kern="1200"/>
        </a:p>
      </dsp:txBody>
      <dsp:txXfrm>
        <a:off x="4332546" y="658815"/>
        <a:ext cx="1967687" cy="1180612"/>
      </dsp:txXfrm>
    </dsp:sp>
    <dsp:sp modelId="{9167C36D-34BD-F34F-9282-87B5841EDFB5}">
      <dsp:nvSpPr>
        <dsp:cNvPr id="0" name=""/>
        <dsp:cNvSpPr/>
      </dsp:nvSpPr>
      <dsp:spPr>
        <a:xfrm>
          <a:off x="6497002" y="658815"/>
          <a:ext cx="1967687" cy="1180612"/>
        </a:xfrm>
        <a:prstGeom prst="rect">
          <a:avLst/>
        </a:prstGeom>
        <a:solidFill>
          <a:schemeClr val="accent5">
            <a:hueOff val="14256705"/>
            <a:satOff val="-19995"/>
            <a:lumOff val="-20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 objective not personal</a:t>
          </a:r>
          <a:endParaRPr lang="en-US" sz="2000" kern="1200"/>
        </a:p>
      </dsp:txBody>
      <dsp:txXfrm>
        <a:off x="6497002" y="658815"/>
        <a:ext cx="1967687" cy="1180612"/>
      </dsp:txXfrm>
    </dsp:sp>
    <dsp:sp modelId="{4A3B8CB8-CE2C-804B-B2B8-EA040423E38E}">
      <dsp:nvSpPr>
        <dsp:cNvPr id="0" name=""/>
        <dsp:cNvSpPr/>
      </dsp:nvSpPr>
      <dsp:spPr>
        <a:xfrm>
          <a:off x="8661458" y="658815"/>
          <a:ext cx="1967687" cy="1180612"/>
        </a:xfrm>
        <a:prstGeom prst="rect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EVIDENCED and REFERENCED</a:t>
          </a:r>
          <a:endParaRPr lang="en-US" sz="2000" kern="1200"/>
        </a:p>
      </dsp:txBody>
      <dsp:txXfrm>
        <a:off x="8661458" y="658815"/>
        <a:ext cx="1967687" cy="11806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85C7E4-8170-DE4B-8B07-9B6AA30664E3}">
      <dsp:nvSpPr>
        <dsp:cNvPr id="0" name=""/>
        <dsp:cNvSpPr/>
      </dsp:nvSpPr>
      <dsp:spPr>
        <a:xfrm>
          <a:off x="47537" y="322838"/>
          <a:ext cx="1773114" cy="106386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3</a:t>
          </a:r>
          <a:r>
            <a:rPr lang="en-GB" sz="1800" kern="1200" baseline="30000"/>
            <a:t>rd</a:t>
          </a:r>
          <a:r>
            <a:rPr lang="en-GB" sz="1800" kern="1200"/>
            <a:t> person</a:t>
          </a:r>
          <a:endParaRPr lang="en-US" sz="1800" kern="1200"/>
        </a:p>
      </dsp:txBody>
      <dsp:txXfrm>
        <a:off x="47537" y="322838"/>
        <a:ext cx="1773114" cy="1063868"/>
      </dsp:txXfrm>
    </dsp:sp>
    <dsp:sp modelId="{736D068A-3D29-3744-8602-9599D8621DC9}">
      <dsp:nvSpPr>
        <dsp:cNvPr id="0" name=""/>
        <dsp:cNvSpPr/>
      </dsp:nvSpPr>
      <dsp:spPr>
        <a:xfrm>
          <a:off x="1950426" y="338679"/>
          <a:ext cx="1773114" cy="1063868"/>
        </a:xfrm>
        <a:prstGeom prst="rect">
          <a:avLst/>
        </a:prstGeom>
        <a:solidFill>
          <a:schemeClr val="accent5">
            <a:hueOff val="4752235"/>
            <a:satOff val="-6665"/>
            <a:lumOff val="-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Past tense</a:t>
          </a:r>
          <a:endParaRPr lang="en-US" sz="1800" kern="1200"/>
        </a:p>
      </dsp:txBody>
      <dsp:txXfrm>
        <a:off x="1950426" y="338679"/>
        <a:ext cx="1773114" cy="1063868"/>
      </dsp:txXfrm>
    </dsp:sp>
    <dsp:sp modelId="{F86D90F6-CD2C-DF47-8152-70C2788F956B}">
      <dsp:nvSpPr>
        <dsp:cNvPr id="0" name=""/>
        <dsp:cNvSpPr/>
      </dsp:nvSpPr>
      <dsp:spPr>
        <a:xfrm>
          <a:off x="3900852" y="338679"/>
          <a:ext cx="1773114" cy="1063868"/>
        </a:xfrm>
        <a:prstGeom prst="rect">
          <a:avLst/>
        </a:prstGeom>
        <a:solidFill>
          <a:schemeClr val="accent5">
            <a:hueOff val="9504470"/>
            <a:satOff val="-13330"/>
            <a:lumOff val="-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Formal language</a:t>
          </a:r>
          <a:endParaRPr lang="en-US" sz="1800" kern="1200"/>
        </a:p>
      </dsp:txBody>
      <dsp:txXfrm>
        <a:off x="3900852" y="338679"/>
        <a:ext cx="1773114" cy="1063868"/>
      </dsp:txXfrm>
    </dsp:sp>
    <dsp:sp modelId="{9167C36D-34BD-F34F-9282-87B5841EDFB5}">
      <dsp:nvSpPr>
        <dsp:cNvPr id="0" name=""/>
        <dsp:cNvSpPr/>
      </dsp:nvSpPr>
      <dsp:spPr>
        <a:xfrm>
          <a:off x="975213" y="1579859"/>
          <a:ext cx="1773114" cy="1063868"/>
        </a:xfrm>
        <a:prstGeom prst="rect">
          <a:avLst/>
        </a:prstGeom>
        <a:solidFill>
          <a:schemeClr val="accent5">
            <a:hueOff val="14256705"/>
            <a:satOff val="-19995"/>
            <a:lumOff val="-20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Be objective not personal</a:t>
          </a:r>
          <a:endParaRPr lang="en-US" sz="1800" kern="1200"/>
        </a:p>
      </dsp:txBody>
      <dsp:txXfrm>
        <a:off x="975213" y="1579859"/>
        <a:ext cx="1773114" cy="1063868"/>
      </dsp:txXfrm>
    </dsp:sp>
    <dsp:sp modelId="{4A3B8CB8-CE2C-804B-B2B8-EA040423E38E}">
      <dsp:nvSpPr>
        <dsp:cNvPr id="0" name=""/>
        <dsp:cNvSpPr/>
      </dsp:nvSpPr>
      <dsp:spPr>
        <a:xfrm>
          <a:off x="2925639" y="1579859"/>
          <a:ext cx="1773114" cy="1063868"/>
        </a:xfrm>
        <a:prstGeom prst="rect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EVIDENCED and REFERENCED</a:t>
          </a:r>
          <a:endParaRPr lang="en-US" sz="1800" kern="1200"/>
        </a:p>
      </dsp:txBody>
      <dsp:txXfrm>
        <a:off x="2925639" y="1579859"/>
        <a:ext cx="1773114" cy="10638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D8E7403-EB4A-4177-AFCE-6A9D7B160C6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C49177-C030-4043-9380-EA6E4C94A1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63C334-78CA-4E1A-9D54-3E3430963041}" type="datetime1">
              <a:rPr lang="en-GB" smtClean="0"/>
              <a:t>07/12/2023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4C83CE-EC9B-40C4-BD7A-48797AE5B1D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9A75D-9B4E-4704-98C7-2A42472F118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4CC6D6D-E986-427F-AD9C-4E9408DDB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77486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38705E-AAE8-4335-B5A5-B8C4E9E55DA7}" type="datetime1">
              <a:rPr lang="en-GB" smtClean="0"/>
              <a:pPr/>
              <a:t>07/12/2023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15A580F-E35D-42E1-AF82-E41CC201EA9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5368066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15A580F-E35D-42E1-AF82-E41CC201EA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100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B4EE6E-C0DF-4EB1-8875-16F6BF59954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7283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might we research in SM? Participation, Performance related topics, qualitative and quantitative.</a:t>
            </a:r>
          </a:p>
          <a:p>
            <a:endParaRPr lang="en-US" dirty="0"/>
          </a:p>
          <a:p>
            <a:r>
              <a:rPr lang="en-US" dirty="0" err="1"/>
              <a:t>MetSearch</a:t>
            </a:r>
            <a:r>
              <a:rPr lang="en-US" dirty="0"/>
              <a:t> &gt; articles, databases (peer reviewed), grey literature searching of relevant websites.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875A31-FB81-E146-8AF8-1908C66B3EE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0500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7E85B-3754-0D46-BD3F-9E2C9F2ADBA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8272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I just need to provide an evaluation?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EFEBE3-D84A-F147-8EA9-BA5D5A7E3D2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8338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91F2E7-1C82-5646-8ADE-A14E31BC297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6017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47769C21-FF48-4BAC-88E9-1290DC654EB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551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224DCA5-A7A8-4689-8651-5E03C020EB3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0292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439D4E6-49E3-4273-9EDF-AD58558B9F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908651"/>
            <a:ext cx="3620882" cy="3640345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4000" noProof="0">
                <a:solidFill>
                  <a:schemeClr val="bg1"/>
                </a:solidFill>
              </a:rPr>
              <a:t>Click to edit Master title style</a:t>
            </a:r>
            <a:endParaRPr lang="en-GB" sz="4000" noProof="0">
              <a:solidFill>
                <a:schemeClr val="bg1"/>
              </a:solidFill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E9D8936-4795-43B2-9C32-4BE93A67213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5934" y="5220450"/>
            <a:ext cx="3380437" cy="570748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1800" noProof="0">
                <a:solidFill>
                  <a:schemeClr val="bg1"/>
                </a:solidFill>
              </a:rPr>
              <a:t>Insert subtitle here</a:t>
            </a:r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6C8B8511-EE4E-4935-ABB8-E8C2FCB1C4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76158" y="0"/>
            <a:ext cx="7315841" cy="6858000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239FAB6-0B6C-402C-A107-EFFF82281D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DBE487E6-4032-4195-9823-685A39371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5">
            <a:extLst>
              <a:ext uri="{FF2B5EF4-FFF2-40B4-BE49-F238E27FC236}">
                <a16:creationId xmlns:a16="http://schemas.microsoft.com/office/drawing/2014/main" id="{C71E06DF-BA1B-43E6-A74C-85231D2EC3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2/11/20XX</a:t>
            </a:r>
          </a:p>
        </p:txBody>
      </p:sp>
      <p:sp>
        <p:nvSpPr>
          <p:cNvPr id="15" name="Slide Number Placeholder 7">
            <a:extLst>
              <a:ext uri="{FF2B5EF4-FFF2-40B4-BE49-F238E27FC236}">
                <a16:creationId xmlns:a16="http://schemas.microsoft.com/office/drawing/2014/main" id="{0BD36B16-3F07-4955-8D4D-BC0FD17C1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‹#›</a:t>
            </a:fld>
            <a:endParaRPr lang="en-GB" noProof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2735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695A76E-1EF3-4F47-9E87-6FCAB7D5D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sz="4000" noProof="0"/>
              <a:t>Click to edit Master title style</a:t>
            </a:r>
            <a:endParaRPr lang="en-GB" sz="4000" noProof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EAD023B5-9ABC-4D4A-A1AD-D4D83D66219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1"/>
            <a:ext cx="4876799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0AFB647-646C-4130-9EF5-C19C686B1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09D5546-AD01-4B29-B174-EDA710510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C0A0972-FD9A-4E9D-A0A3-BD0AF8C7B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F3B2F557-7BE5-4154-A82F-928EE54A5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DE54A7E3-1026-464C-BB67-2D7F71406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F1723F54-B646-4D12-AEA1-08269C254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34648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C8837BA0-445B-4D04-ADA9-C65084B15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99" y="904730"/>
            <a:ext cx="4152900" cy="165259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0CFA4CCF-323F-4998-B6BF-56207329C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3975" y="952368"/>
            <a:ext cx="6257926" cy="177389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FFFF70A-3EED-4002-B2F8-FB8301C80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DD78C1EE-0224-4362-B796-4CC7B06992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099" y="3048000"/>
            <a:ext cx="5133990" cy="273753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1" name="Picture Placeholder 17">
            <a:extLst>
              <a:ext uri="{FF2B5EF4-FFF2-40B4-BE49-F238E27FC236}">
                <a16:creationId xmlns:a16="http://schemas.microsoft.com/office/drawing/2014/main" id="{2C1748F4-2D05-4407-8CB0-D854F9602DA3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9621" y="3048000"/>
            <a:ext cx="5182278" cy="273753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59837BA4-E3C3-4F0D-A113-75128BC03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5" name="Date Placeholder 1">
            <a:extLst>
              <a:ext uri="{FF2B5EF4-FFF2-40B4-BE49-F238E27FC236}">
                <a16:creationId xmlns:a16="http://schemas.microsoft.com/office/drawing/2014/main" id="{5DA65157-50C9-4A85-912D-6DC9A60619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DE415B0-F0C3-4971-8C76-0D54D6407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A53D7EE4-1EDB-42FD-B6B7-A82C9F31F0F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1209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0">
            <a:extLst>
              <a:ext uri="{FF2B5EF4-FFF2-40B4-BE49-F238E27FC236}">
                <a16:creationId xmlns:a16="http://schemas.microsoft.com/office/drawing/2014/main" id="{6DC3399C-8B0E-4D7D-A955-FB1F37CF36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643" y="871758"/>
            <a:ext cx="5227171" cy="3871143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1" name="Subtitle 11">
            <a:extLst>
              <a:ext uri="{FF2B5EF4-FFF2-40B4-BE49-F238E27FC236}">
                <a16:creationId xmlns:a16="http://schemas.microsoft.com/office/drawing/2014/main" id="{13C3C1EB-2C5B-4710-893A-9DD6284D5C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4785543"/>
            <a:ext cx="4857857" cy="100565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800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E335E712-C7FD-4BAC-B89C-58AF6594A4E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15100" y="0"/>
            <a:ext cx="56769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1E8A8BA-B48F-4CEA-A820-8955D55D0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94FBB1-EC2B-4CAB-AE4E-A7A156244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3555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2">
            <a:extLst>
              <a:ext uri="{FF2B5EF4-FFF2-40B4-BE49-F238E27FC236}">
                <a16:creationId xmlns:a16="http://schemas.microsoft.com/office/drawing/2014/main" id="{9D49AB0A-D330-4415-9B9C-C769A852DF2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7EFB8CD-537B-4E5E-8F93-82EED2C84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51536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CA687-1C2C-48EE-99B9-EC8CF30289F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35088" y="1995488"/>
            <a:ext cx="9521825" cy="405130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9" name="Footer Placeholder 9">
            <a:extLst>
              <a:ext uri="{FF2B5EF4-FFF2-40B4-BE49-F238E27FC236}">
                <a16:creationId xmlns:a16="http://schemas.microsoft.com/office/drawing/2014/main" id="{8135C37F-29C2-41B0-B777-64FAC1F70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0" name="Date Placeholder 8">
            <a:extLst>
              <a:ext uri="{FF2B5EF4-FFF2-40B4-BE49-F238E27FC236}">
                <a16:creationId xmlns:a16="http://schemas.microsoft.com/office/drawing/2014/main" id="{FAC325DA-0D81-49D1-BDBC-680AF5D62C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21" name="Slide Number Placeholder 10">
            <a:extLst>
              <a:ext uri="{FF2B5EF4-FFF2-40B4-BE49-F238E27FC236}">
                <a16:creationId xmlns:a16="http://schemas.microsoft.com/office/drawing/2014/main" id="{13980C1F-6344-4AC2-8573-0D9F35314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78275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D5221BF9-9559-4D62-ADC6-2362970143F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FB4C3E1-495D-437D-A1DB-87F3028BB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51536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AAB131D-0F50-4923-96D1-8C59A3D8EEC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62875" y="2386654"/>
            <a:ext cx="8663075" cy="331089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F30DBE8A-9D17-4F79-86F8-9FEA11DF0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C9023F8-E1A8-4C1E-B745-6658DCD671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0" name="Slide Number Placeholder 10">
            <a:extLst>
              <a:ext uri="{FF2B5EF4-FFF2-40B4-BE49-F238E27FC236}">
                <a16:creationId xmlns:a16="http://schemas.microsoft.com/office/drawing/2014/main" id="{E51CCEBF-A77A-4DDA-94D4-73646D552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44094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371D84D-B708-4A20-8D50-CDA4E3EC6F9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800476 w 12192000"/>
              <a:gd name="connsiteY0" fmla="*/ 6126480 h 6858000"/>
              <a:gd name="connsiteX1" fmla="*/ 800476 w 12192000"/>
              <a:gd name="connsiteY1" fmla="*/ 6144768 h 6858000"/>
              <a:gd name="connsiteX2" fmla="*/ 11407516 w 12192000"/>
              <a:gd name="connsiteY2" fmla="*/ 6144768 h 6858000"/>
              <a:gd name="connsiteX3" fmla="*/ 11407516 w 12192000"/>
              <a:gd name="connsiteY3" fmla="*/ 6126480 h 6858000"/>
              <a:gd name="connsiteX4" fmla="*/ 800476 w 12192000"/>
              <a:gd name="connsiteY4" fmla="*/ 701040 h 6858000"/>
              <a:gd name="connsiteX5" fmla="*/ 800476 w 12192000"/>
              <a:gd name="connsiteY5" fmla="*/ 746759 h 6858000"/>
              <a:gd name="connsiteX6" fmla="*/ 11407516 w 12192000"/>
              <a:gd name="connsiteY6" fmla="*/ 746759 h 6858000"/>
              <a:gd name="connsiteX7" fmla="*/ 11407516 w 12192000"/>
              <a:gd name="connsiteY7" fmla="*/ 701040 h 6858000"/>
              <a:gd name="connsiteX8" fmla="*/ 0 w 12192000"/>
              <a:gd name="connsiteY8" fmla="*/ 0 h 6858000"/>
              <a:gd name="connsiteX9" fmla="*/ 12192000 w 12192000"/>
              <a:gd name="connsiteY9" fmla="*/ 0 h 6858000"/>
              <a:gd name="connsiteX10" fmla="*/ 12192000 w 12192000"/>
              <a:gd name="connsiteY10" fmla="*/ 6858000 h 6858000"/>
              <a:gd name="connsiteX11" fmla="*/ 0 w 12192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858000">
                <a:moveTo>
                  <a:pt x="800476" y="6126480"/>
                </a:moveTo>
                <a:lnTo>
                  <a:pt x="800476" y="6144768"/>
                </a:lnTo>
                <a:lnTo>
                  <a:pt x="11407516" y="6144768"/>
                </a:lnTo>
                <a:lnTo>
                  <a:pt x="11407516" y="6126480"/>
                </a:lnTo>
                <a:close/>
                <a:moveTo>
                  <a:pt x="800476" y="701040"/>
                </a:moveTo>
                <a:lnTo>
                  <a:pt x="800476" y="746759"/>
                </a:lnTo>
                <a:lnTo>
                  <a:pt x="11407516" y="746759"/>
                </a:lnTo>
                <a:lnTo>
                  <a:pt x="11407516" y="70104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03AD3-C316-411C-9844-6C8D950DC4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01766" y="1837677"/>
            <a:ext cx="4930901" cy="2334828"/>
          </a:xfrm>
          <a:prstGeom prst="rect">
            <a:avLst/>
          </a:prstGeom>
        </p:spPr>
        <p:txBody>
          <a:bodyPr rtlCol="0"/>
          <a:lstStyle>
            <a:lvl1pPr algn="r">
              <a:defRPr cap="none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F00A8C60-C81E-4C2C-AB11-00AE1AC04E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47532" y="4408305"/>
            <a:ext cx="5175797" cy="909420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r">
              <a:buNone/>
              <a:defRPr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sz="1800" noProof="0">
                <a:solidFill>
                  <a:schemeClr val="bg1"/>
                </a:solidFill>
              </a:rPr>
              <a:t>Insert subtitle here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9F7D24C8-FDC6-4FCE-85C6-520D64693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450E2155-DD21-4098-82EF-B19C466B23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130CB194-35B9-4229-9CFE-5C3B911EC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A2AE2B76-F97F-4BE2-8670-72276A5F21A5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BDF219B-DD0E-4D26-8B59-3FE43A252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476" y="723900"/>
            <a:ext cx="10610474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25400" dir="2700000" sx="99000" sy="99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180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2">
            <a:extLst>
              <a:ext uri="{FF2B5EF4-FFF2-40B4-BE49-F238E27FC236}">
                <a16:creationId xmlns:a16="http://schemas.microsoft.com/office/drawing/2014/main" id="{1DFFB204-6AE4-4FC9-9B60-312D7206B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254F317-DDB0-4841-A973-FFC12960827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669" y="1789993"/>
            <a:ext cx="11407487" cy="4351338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7B3A45C-71C1-4ADC-89E0-AF6924CA1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9">
            <a:extLst>
              <a:ext uri="{FF2B5EF4-FFF2-40B4-BE49-F238E27FC236}">
                <a16:creationId xmlns:a16="http://schemas.microsoft.com/office/drawing/2014/main" id="{B9239148-0308-46C3-9FF0-4027CC8E8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Date Placeholder 8">
            <a:extLst>
              <a:ext uri="{FF2B5EF4-FFF2-40B4-BE49-F238E27FC236}">
                <a16:creationId xmlns:a16="http://schemas.microsoft.com/office/drawing/2014/main" id="{774C5953-38DD-4451-A5AA-9A578D5936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4" name="Slide Number Placeholder 10">
            <a:extLst>
              <a:ext uri="{FF2B5EF4-FFF2-40B4-BE49-F238E27FC236}">
                <a16:creationId xmlns:a16="http://schemas.microsoft.com/office/drawing/2014/main" id="{39D06D66-ACB3-4B9C-B4EB-FC3EC5BD7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52202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2">
            <a:extLst>
              <a:ext uri="{FF2B5EF4-FFF2-40B4-BE49-F238E27FC236}">
                <a16:creationId xmlns:a16="http://schemas.microsoft.com/office/drawing/2014/main" id="{BCC9BE23-A0EC-4866-A7A4-FD7255EF8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03BC10E-3DDD-4EC5-BD6D-D8D180BF3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D4AD3C-6727-49EE-9625-F87A6B8AE0B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95326" y="1940913"/>
            <a:ext cx="10798176" cy="402158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489FA96-DDCF-4A83-91EB-4F5F6179F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1" name="Date Placeholder 8">
            <a:extLst>
              <a:ext uri="{FF2B5EF4-FFF2-40B4-BE49-F238E27FC236}">
                <a16:creationId xmlns:a16="http://schemas.microsoft.com/office/drawing/2014/main" id="{F7CC7848-0B2C-4FBE-96B0-0717CC5A9F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2" name="Slide Number Placeholder 10">
            <a:extLst>
              <a:ext uri="{FF2B5EF4-FFF2-40B4-BE49-F238E27FC236}">
                <a16:creationId xmlns:a16="http://schemas.microsoft.com/office/drawing/2014/main" id="{4CD16377-DD1B-4262-BDAE-760577F5B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066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4246B94A-8C64-4FBA-B409-1F9487E19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66F075D-9008-4BD3-A772-7AF7AD667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4C185B95-5C0F-400E-B7DF-8FF84329073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0100" y="2003375"/>
            <a:ext cx="5094288" cy="52676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C725AFD-5A48-451D-B91D-9E63953F8E8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0099" y="2551176"/>
            <a:ext cx="5094673" cy="327355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6ACDC650-288E-4CF5-8546-9F2D5CEC886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97611" y="2003375"/>
            <a:ext cx="5094288" cy="52676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7" name="Content Placeholder 10">
            <a:extLst>
              <a:ext uri="{FF2B5EF4-FFF2-40B4-BE49-F238E27FC236}">
                <a16:creationId xmlns:a16="http://schemas.microsoft.com/office/drawing/2014/main" id="{956E1F7E-0B80-40DB-8F21-F06D9DD56264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97226" y="2551176"/>
            <a:ext cx="5094673" cy="327355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1B92C0-6B36-412A-9A49-16AB59FF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B4EFB36A-E4FD-4966-A091-9BDAF2991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9B52EA1F-D8D0-4F42-B00A-F0E943F82E5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498A6230-35B8-4147-9494-90708BFC3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932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332FB-CD3F-4398-958A-CBE45129A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9">
            <a:extLst>
              <a:ext uri="{FF2B5EF4-FFF2-40B4-BE49-F238E27FC236}">
                <a16:creationId xmlns:a16="http://schemas.microsoft.com/office/drawing/2014/main" id="{E566CA14-5018-43EE-BB8F-E12209B2C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1A76201F-C7C2-400C-BE9B-F185A832CC2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009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A742F7E8-0787-4D2C-B53F-B62C309ED6D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009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D178B9A-B987-49A0-B73F-70B855C4240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0091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5" name="Content Placeholder 10">
            <a:extLst>
              <a:ext uri="{FF2B5EF4-FFF2-40B4-BE49-F238E27FC236}">
                <a16:creationId xmlns:a16="http://schemas.microsoft.com/office/drawing/2014/main" id="{407D5990-6E05-4ECC-B930-EA5CF0774CFB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40091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C6A58550-98E5-4548-82F6-EE971733A79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00173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6" name="Content Placeholder 10">
            <a:extLst>
              <a:ext uri="{FF2B5EF4-FFF2-40B4-BE49-F238E27FC236}">
                <a16:creationId xmlns:a16="http://schemas.microsoft.com/office/drawing/2014/main" id="{6B90AFA0-EDA3-4F21-A480-F56AA1D0BEB6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800173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346E7C8-F905-4B13-8FD6-185A04184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ooter Placeholder 7">
            <a:extLst>
              <a:ext uri="{FF2B5EF4-FFF2-40B4-BE49-F238E27FC236}">
                <a16:creationId xmlns:a16="http://schemas.microsoft.com/office/drawing/2014/main" id="{A0E3EE3A-87F3-4F60-90D8-938E4BBC2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F1449B0C-8214-4186-9666-E63CCA0909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F5DDBFC0-CC80-4B03-B5F5-3C57166DC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6452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01BF5DB-2BF3-4196-B1CF-82B7CDCC0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987523" y="729692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itle 12">
            <a:extLst>
              <a:ext uri="{FF2B5EF4-FFF2-40B4-BE49-F238E27FC236}">
                <a16:creationId xmlns:a16="http://schemas.microsoft.com/office/drawing/2014/main" id="{168DC13D-FFC6-4CC5-B9F8-B3B096109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7511" y="909639"/>
            <a:ext cx="3703856" cy="129063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1" name="Picture Placeholder 37">
            <a:extLst>
              <a:ext uri="{FF2B5EF4-FFF2-40B4-BE49-F238E27FC236}">
                <a16:creationId xmlns:a16="http://schemas.microsoft.com/office/drawing/2014/main" id="{F1AD5C34-DDA9-421B-A3C2-4D014B3D3F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15383" y="723900"/>
            <a:ext cx="3179762" cy="2160588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3" name="Picture Placeholder 43">
            <a:extLst>
              <a:ext uri="{FF2B5EF4-FFF2-40B4-BE49-F238E27FC236}">
                <a16:creationId xmlns:a16="http://schemas.microsoft.com/office/drawing/2014/main" id="{11508423-C6F4-4605-9E6D-1ED73334D0F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15383" y="3048000"/>
            <a:ext cx="3178175" cy="30861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1692DD91-8169-4A90-9D17-8A60286225FF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40188" y="723900"/>
            <a:ext cx="3371850" cy="3159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4" name="Picture Placeholder 45">
            <a:extLst>
              <a:ext uri="{FF2B5EF4-FFF2-40B4-BE49-F238E27FC236}">
                <a16:creationId xmlns:a16="http://schemas.microsoft.com/office/drawing/2014/main" id="{30A5BEAE-CA80-4FFD-8DD4-5B7413AF51D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039608" y="4038600"/>
            <a:ext cx="3371659" cy="20955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9" name="Content Placeholder 14">
            <a:extLst>
              <a:ext uri="{FF2B5EF4-FFF2-40B4-BE49-F238E27FC236}">
                <a16:creationId xmlns:a16="http://schemas.microsoft.com/office/drawing/2014/main" id="{4B2044C0-1C45-402D-BC20-0EB82BDB4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7510" y="2380221"/>
            <a:ext cx="3703856" cy="386640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Footer Placeholder 7">
            <a:extLst>
              <a:ext uri="{FF2B5EF4-FFF2-40B4-BE49-F238E27FC236}">
                <a16:creationId xmlns:a16="http://schemas.microsoft.com/office/drawing/2014/main" id="{30EE29E3-4F8E-469E-9B99-E29176094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5" name="Date Placeholder 6">
            <a:extLst>
              <a:ext uri="{FF2B5EF4-FFF2-40B4-BE49-F238E27FC236}">
                <a16:creationId xmlns:a16="http://schemas.microsoft.com/office/drawing/2014/main" id="{58513823-D81E-4B8B-85E6-EB11EA54DF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36" name="Slide Number Placeholder 8">
            <a:extLst>
              <a:ext uri="{FF2B5EF4-FFF2-40B4-BE49-F238E27FC236}">
                <a16:creationId xmlns:a16="http://schemas.microsoft.com/office/drawing/2014/main" id="{9D43A613-4A7D-4C9F-B407-154A1FB83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DE330D17-32E5-404A-9262-6A998ABC087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227067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CA2404A1-BF4E-4858-BD1C-1BEFE71B63D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5325" y="4296094"/>
            <a:ext cx="10782299" cy="1100621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B0053544-3012-4C81-98D6-E2665A3A3F5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5324" y="5533242"/>
            <a:ext cx="9972675" cy="543505"/>
          </a:xfrm>
          <a:prstGeom prst="rect">
            <a:avLst/>
          </a:prstGeom>
        </p:spPr>
        <p:txBody>
          <a:bodyPr rtlCol="0" anchor="t"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subtitle</a:t>
            </a:r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C177CBDB-952D-484B-B43B-F988558931C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100" y="727075"/>
            <a:ext cx="5176838" cy="3071813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1" name="Picture Placeholder 18">
            <a:extLst>
              <a:ext uri="{FF2B5EF4-FFF2-40B4-BE49-F238E27FC236}">
                <a16:creationId xmlns:a16="http://schemas.microsoft.com/office/drawing/2014/main" id="{D789E88D-76E7-4745-B062-102E233A672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146800" y="727075"/>
            <a:ext cx="5245100" cy="30702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3A5CE3-0C01-4DBF-926A-2F9BFD043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4144434"/>
            <a:ext cx="106299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11">
            <a:extLst>
              <a:ext uri="{FF2B5EF4-FFF2-40B4-BE49-F238E27FC236}">
                <a16:creationId xmlns:a16="http://schemas.microsoft.com/office/drawing/2014/main" id="{083D82F8-F43B-4D01-891B-F77BC6F6F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B8CBC856-A31F-40C2-B7EA-91B860D306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10">
            <a:extLst>
              <a:ext uri="{FF2B5EF4-FFF2-40B4-BE49-F238E27FC236}">
                <a16:creationId xmlns:a16="http://schemas.microsoft.com/office/drawing/2014/main" id="{966FFB51-C55B-469E-B3C6-1A6369920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A53D7EE4-1EDB-42FD-B6B7-A82C9F31F0F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709773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7910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6385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pPr rtl="0"/>
            <a:fld id="{C3DB2ADC-AF19-4574-8C10-79B5B04FCA27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66470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microsoft.com/office/2007/relationships/hdphoto" Target="../media/hdphoto1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2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11.pn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microsoft.com/office/2007/relationships/hdphoto" Target="../media/hdphoto3.wdp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microsoft.com/office/2007/relationships/hdphoto" Target="../media/hdphoto3.wdp"/><Relationship Id="rId7" Type="http://schemas.openxmlformats.org/officeDocument/2006/relationships/diagramColors" Target="../diagrams/colors4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2.tif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s There A Failure In Sports? - Redefine &quot;Success&quot; In The Current Sporting  World Through Giannis Antetokounmpo's">
            <a:extLst>
              <a:ext uri="{FF2B5EF4-FFF2-40B4-BE49-F238E27FC236}">
                <a16:creationId xmlns:a16="http://schemas.microsoft.com/office/drawing/2014/main" id="{763067F4-DE78-F781-93B4-9D6AA61D75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4880" y="751205"/>
            <a:ext cx="8707120" cy="489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53AE5B2F-2CD3-4E51-91D5-FEF8CE8FEF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908651"/>
            <a:ext cx="3620882" cy="3640345"/>
          </a:xfrm>
        </p:spPr>
        <p:txBody>
          <a:bodyPr rtlCol="0"/>
          <a:lstStyle/>
          <a:p>
            <a:pPr rtl="0"/>
            <a:r>
              <a:rPr lang="en-GB" dirty="0"/>
              <a:t>Sport Physical Activity and society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952DE27F-5BED-4BCC-887D-5872F796F6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0362" y="4381500"/>
            <a:ext cx="3543446" cy="1638298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Research and scholarship</a:t>
            </a:r>
          </a:p>
          <a:p>
            <a:pPr rtl="0"/>
            <a:r>
              <a:rPr lang="en-GB" dirty="0"/>
              <a:t>Task</a:t>
            </a:r>
          </a:p>
          <a:p>
            <a:pPr rtl="0"/>
            <a:r>
              <a:rPr lang="en-GB" dirty="0"/>
              <a:t>Individual Feedback</a:t>
            </a:r>
          </a:p>
        </p:txBody>
      </p:sp>
    </p:spTree>
    <p:extLst>
      <p:ext uri="{BB962C8B-B14F-4D97-AF65-F5344CB8AC3E}">
        <p14:creationId xmlns:p14="http://schemas.microsoft.com/office/powerpoint/2010/main" val="1633438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F436F-4535-4BBF-B451-F7AC9E8A5F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643" y="871758"/>
            <a:ext cx="5227171" cy="3871143"/>
          </a:xfrm>
        </p:spPr>
        <p:txBody>
          <a:bodyPr rtlCol="0">
            <a:normAutofit/>
          </a:bodyPr>
          <a:lstStyle/>
          <a:p>
            <a:pPr rtl="0">
              <a:lnSpc>
                <a:spcPct val="90000"/>
              </a:lnSpc>
            </a:pPr>
            <a:r>
              <a:rPr lang="en-GB" sz="3700"/>
              <a:t>Research and scholarship</a:t>
            </a:r>
            <a:br>
              <a:rPr lang="en-GB" sz="3700"/>
            </a:br>
            <a:br>
              <a:rPr lang="en-GB" sz="3700"/>
            </a:br>
            <a:r>
              <a:rPr lang="en-GB" sz="3700"/>
              <a:t>How to research?</a:t>
            </a:r>
            <a:br>
              <a:rPr lang="en-GB" sz="3700"/>
            </a:br>
            <a:br>
              <a:rPr lang="en-GB" sz="3700"/>
            </a:br>
            <a:r>
              <a:rPr lang="en-GB" sz="3700"/>
              <a:t>Why? What is good/bad evidence?</a:t>
            </a:r>
          </a:p>
        </p:txBody>
      </p:sp>
      <p:pic>
        <p:nvPicPr>
          <p:cNvPr id="8" name="Video 7" descr="Floating Numbers And Letters On Top Of A Book">
            <a:extLst>
              <a:ext uri="{FF2B5EF4-FFF2-40B4-BE49-F238E27FC236}">
                <a16:creationId xmlns:a16="http://schemas.microsoft.com/office/drawing/2014/main" id="{BE8A16ED-8ABF-CB9E-A8E5-55507BA145D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1529" r="31775" b="-1"/>
          <a:stretch/>
        </p:blipFill>
        <p:spPr>
          <a:xfrm>
            <a:off x="6515100" y="10"/>
            <a:ext cx="567690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84328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ECC9A68D-8D75-1243-89B1-9253CC8C02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98" b="20302"/>
          <a:stretch/>
        </p:blipFill>
        <p:spPr bwMode="auto">
          <a:xfrm>
            <a:off x="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9B5DBF-7A52-704C-AD72-4720ABC4E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423" y="146646"/>
            <a:ext cx="3798121" cy="1416043"/>
          </a:xfrm>
        </p:spPr>
        <p:txBody>
          <a:bodyPr>
            <a:normAutofit/>
          </a:bodyPr>
          <a:lstStyle/>
          <a:p>
            <a:r>
              <a:rPr lang="en-GB" sz="4000" b="1" dirty="0"/>
              <a:t>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2740E-F09C-FE4F-82A5-1F25E2C57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423" y="1709334"/>
            <a:ext cx="10965154" cy="2620131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A focused or systematic approach towards generating new knowledge </a:t>
            </a:r>
          </a:p>
          <a:p>
            <a:pPr marL="0" indent="0">
              <a:buNone/>
            </a:pPr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(see Gratton &amp; Jones, 2004 chapter 1-3).</a:t>
            </a:r>
          </a:p>
          <a:p>
            <a:pPr marL="0" indent="0">
              <a:buNone/>
            </a:pPr>
            <a:endParaRPr lang="en-GB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Active researchers - ask the question and look for the answers</a:t>
            </a: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Research consumers – look at the produced evidence.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EEB7F5E-C87D-C84B-92E3-0668BC45D3B5}"/>
              </a:ext>
            </a:extLst>
          </p:cNvPr>
          <p:cNvGrpSpPr/>
          <p:nvPr/>
        </p:nvGrpSpPr>
        <p:grpSpPr>
          <a:xfrm>
            <a:off x="9884759" y="1150532"/>
            <a:ext cx="1440000" cy="1440000"/>
            <a:chOff x="2167467" y="2790353"/>
            <a:chExt cx="1440000" cy="1440000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B3BFED65-B391-8C48-A131-664A55EF60A7}"/>
                </a:ext>
              </a:extLst>
            </p:cNvPr>
            <p:cNvSpPr/>
            <p:nvPr/>
          </p:nvSpPr>
          <p:spPr>
            <a:xfrm>
              <a:off x="2167467" y="2790353"/>
              <a:ext cx="1440000" cy="1440000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052" name="Picture 4">
              <a:extLst>
                <a:ext uri="{FF2B5EF4-FFF2-40B4-BE49-F238E27FC236}">
                  <a16:creationId xmlns:a16="http://schemas.microsoft.com/office/drawing/2014/main" id="{43FEFFE9-D281-5242-A7DA-29BF20AE002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3168"/>
            <a:stretch/>
          </p:blipFill>
          <p:spPr bwMode="auto">
            <a:xfrm rot="2643362">
              <a:off x="2286556" y="3147096"/>
              <a:ext cx="1146825" cy="6937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B6BF7B5-B55A-2249-9F6F-5CDFC1048646}"/>
              </a:ext>
            </a:extLst>
          </p:cNvPr>
          <p:cNvGrpSpPr/>
          <p:nvPr/>
        </p:nvGrpSpPr>
        <p:grpSpPr>
          <a:xfrm>
            <a:off x="9923964" y="3029867"/>
            <a:ext cx="1440000" cy="1440000"/>
            <a:chOff x="5345956" y="2633003"/>
            <a:chExt cx="1440000" cy="1440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AF947AD-6D10-8645-AED1-765D3BC49672}"/>
                </a:ext>
              </a:extLst>
            </p:cNvPr>
            <p:cNvSpPr/>
            <p:nvPr/>
          </p:nvSpPr>
          <p:spPr>
            <a:xfrm>
              <a:off x="5345956" y="2633003"/>
              <a:ext cx="1440000" cy="1440000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054" name="Picture 6">
              <a:extLst>
                <a:ext uri="{FF2B5EF4-FFF2-40B4-BE49-F238E27FC236}">
                  <a16:creationId xmlns:a16="http://schemas.microsoft.com/office/drawing/2014/main" id="{119CC444-8770-2245-97F5-0E665FFAFF8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33103" y="2846303"/>
              <a:ext cx="1013400" cy="1013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55A85CC1-DAF1-584C-9A77-A2FA234BA206}"/>
              </a:ext>
            </a:extLst>
          </p:cNvPr>
          <p:cNvGrpSpPr/>
          <p:nvPr/>
        </p:nvGrpSpPr>
        <p:grpSpPr>
          <a:xfrm>
            <a:off x="9884759" y="4909201"/>
            <a:ext cx="1440000" cy="1440000"/>
            <a:chOff x="8649251" y="2633003"/>
            <a:chExt cx="1440000" cy="1440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23E90AA-8777-7243-A5FA-1FC816B8049C}"/>
                </a:ext>
              </a:extLst>
            </p:cNvPr>
            <p:cNvSpPr/>
            <p:nvPr/>
          </p:nvSpPr>
          <p:spPr>
            <a:xfrm>
              <a:off x="8649251" y="2633003"/>
              <a:ext cx="1440000" cy="1440000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056" name="Picture 8">
              <a:extLst>
                <a:ext uri="{FF2B5EF4-FFF2-40B4-BE49-F238E27FC236}">
                  <a16:creationId xmlns:a16="http://schemas.microsoft.com/office/drawing/2014/main" id="{30F45F7A-D471-414A-86FF-4C6844DB8EA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922" b="98366" l="654" r="97386">
                          <a14:foregroundMark x1="5065" y1="22222" x2="5065" y2="22222"/>
                          <a14:foregroundMark x1="41340" y1="3922" x2="41340" y2="3922"/>
                          <a14:foregroundMark x1="654" y1="35621" x2="654" y2="35621"/>
                          <a14:foregroundMark x1="70425" y1="74020" x2="70425" y2="74020"/>
                          <a14:foregroundMark x1="94935" y1="94608" x2="94935" y2="94608"/>
                          <a14:foregroundMark x1="89706" y1="98529" x2="89706" y2="98529"/>
                          <a14:foregroundMark x1="97386" y1="90359" x2="97386" y2="90359"/>
                        </a14:backgroundRemoval>
                      </a14:imgEffect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00720" y="2846303"/>
              <a:ext cx="937062" cy="9370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22C71275-2141-664B-A7E4-AC5AD9F88BC9}"/>
              </a:ext>
            </a:extLst>
          </p:cNvPr>
          <p:cNvSpPr/>
          <p:nvPr/>
        </p:nvSpPr>
        <p:spPr>
          <a:xfrm>
            <a:off x="613423" y="4969533"/>
            <a:ext cx="8265534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600" dirty="0">
                <a:latin typeface="Calibri Light" panose="020F0302020204030204" pitchFamily="34" charset="0"/>
                <a:cs typeface="Calibri Light" panose="020F0302020204030204" pitchFamily="34" charset="0"/>
              </a:rPr>
              <a:t>What does research look like in Sport Management?</a:t>
            </a:r>
          </a:p>
          <a:p>
            <a:r>
              <a:rPr lang="en-GB" sz="2600" dirty="0">
                <a:latin typeface="Calibri Light" panose="020F0302020204030204" pitchFamily="34" charset="0"/>
                <a:cs typeface="Calibri Light" panose="020F0302020204030204" pitchFamily="34" charset="0"/>
              </a:rPr>
              <a:t>Where can we obtain the research?</a:t>
            </a:r>
          </a:p>
        </p:txBody>
      </p:sp>
    </p:spTree>
    <p:extLst>
      <p:ext uri="{BB962C8B-B14F-4D97-AF65-F5344CB8AC3E}">
        <p14:creationId xmlns:p14="http://schemas.microsoft.com/office/powerpoint/2010/main" val="12854973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>
            <a:extLst>
              <a:ext uri="{FF2B5EF4-FFF2-40B4-BE49-F238E27FC236}">
                <a16:creationId xmlns:a16="http://schemas.microsoft.com/office/drawing/2014/main" id="{98270A93-E79C-274E-AC75-BF1F11705A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366"/>
            <a:ext cx="12192000" cy="6868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411116-0217-1448-8F73-4DA4BEE9C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1999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Evidence Based Practice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A0FD85F-4681-5A46-84F1-09CDA4365A48}"/>
              </a:ext>
            </a:extLst>
          </p:cNvPr>
          <p:cNvSpPr txBox="1"/>
          <p:nvPr/>
        </p:nvSpPr>
        <p:spPr>
          <a:xfrm>
            <a:off x="7858125" y="5807631"/>
            <a:ext cx="4018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The 5 steps of EBP (Sackett et al., 1996)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graphicFrame>
        <p:nvGraphicFramePr>
          <p:cNvPr id="39" name="Diagram 4">
            <a:extLst>
              <a:ext uri="{FF2B5EF4-FFF2-40B4-BE49-F238E27FC236}">
                <a16:creationId xmlns:a16="http://schemas.microsoft.com/office/drawing/2014/main" id="{DC29F3FB-27AD-4762-86F9-C848628F3944}"/>
              </a:ext>
            </a:extLst>
          </p:cNvPr>
          <p:cNvGraphicFramePr/>
          <p:nvPr/>
        </p:nvGraphicFramePr>
        <p:xfrm>
          <a:off x="1025904" y="940119"/>
          <a:ext cx="10922000" cy="5138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884047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9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8C6AC1C-B864-8E4D-BEEB-4657AB56120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b="343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544D62E9-509D-0B4A-AE7F-3744CAAC3E9E}"/>
              </a:ext>
            </a:extLst>
          </p:cNvPr>
          <p:cNvGraphicFramePr/>
          <p:nvPr/>
        </p:nvGraphicFramePr>
        <p:xfrm>
          <a:off x="-1266092" y="564793"/>
          <a:ext cx="11324492" cy="5624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394742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B47437DA-5DA8-F64B-A966-66E5B4D867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730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94D6CA1D-F376-D44A-972C-20ECC7C44527}"/>
              </a:ext>
            </a:extLst>
          </p:cNvPr>
          <p:cNvGrpSpPr/>
          <p:nvPr/>
        </p:nvGrpSpPr>
        <p:grpSpPr>
          <a:xfrm>
            <a:off x="101908" y="834381"/>
            <a:ext cx="5040576" cy="5208793"/>
            <a:chOff x="3357153" y="485094"/>
            <a:chExt cx="5399187" cy="6278785"/>
          </a:xfrm>
        </p:grpSpPr>
        <p:pic>
          <p:nvPicPr>
            <p:cNvPr id="5" name="Picture 4" descr="Bloom's Taxonomy - Center for Instructional Technology and Training -  University of Florida">
              <a:extLst>
                <a:ext uri="{FF2B5EF4-FFF2-40B4-BE49-F238E27FC236}">
                  <a16:creationId xmlns:a16="http://schemas.microsoft.com/office/drawing/2014/main" id="{5CF3A957-9B9C-4447-BF8D-51623F5740F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657" t="14587" r="39437" b="3302"/>
            <a:stretch/>
          </p:blipFill>
          <p:spPr bwMode="auto">
            <a:xfrm>
              <a:off x="3357154" y="485094"/>
              <a:ext cx="5399186" cy="5841027"/>
            </a:xfrm>
            <a:prstGeom prst="triangl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DF87DBBF-B9DE-F94F-B760-D6D7586BBA92}"/>
                </a:ext>
              </a:extLst>
            </p:cNvPr>
            <p:cNvSpPr/>
            <p:nvPr/>
          </p:nvSpPr>
          <p:spPr>
            <a:xfrm>
              <a:off x="3357153" y="6281578"/>
              <a:ext cx="5362932" cy="482301"/>
            </a:xfrm>
            <a:prstGeom prst="rect">
              <a:avLst/>
            </a:prstGeom>
            <a:solidFill>
              <a:srgbClr val="BC1C0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GB" sz="2000">
                  <a:solidFill>
                    <a:srgbClr val="FBF5DF"/>
                  </a:solidFill>
                  <a:latin typeface="Tw Cen MT" panose="020B0602020104020603" pitchFamily="34" charset="77"/>
                  <a:cs typeface="Arial" panose="020B0604020202020204" pitchFamily="34" charset="0"/>
                </a:rPr>
                <a:t>(Bloom, 1956; Anderson &amp; Krathwohl, 2001)</a:t>
              </a: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C603039F-34C3-F84C-B87D-68FDC8E335E6}"/>
                </a:ext>
              </a:extLst>
            </p:cNvPr>
            <p:cNvSpPr/>
            <p:nvPr/>
          </p:nvSpPr>
          <p:spPr>
            <a:xfrm>
              <a:off x="4283192" y="5513372"/>
              <a:ext cx="3696160" cy="48230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000">
                  <a:solidFill>
                    <a:srgbClr val="FBF5DF"/>
                  </a:solidFill>
                  <a:latin typeface="Tw Cen MT" panose="020B0602020104020603" pitchFamily="34" charset="77"/>
                  <a:cs typeface="Arial" panose="020B0604020202020204" pitchFamily="34" charset="0"/>
                </a:rPr>
                <a:t>KNOWLEDGE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15AC4C-ECCD-2E4B-A48C-A98FBE3C523E}"/>
                </a:ext>
              </a:extLst>
            </p:cNvPr>
            <p:cNvSpPr/>
            <p:nvPr/>
          </p:nvSpPr>
          <p:spPr>
            <a:xfrm>
              <a:off x="4283192" y="4556191"/>
              <a:ext cx="3696160" cy="48230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000">
                  <a:solidFill>
                    <a:srgbClr val="FBF5DF"/>
                  </a:solidFill>
                  <a:latin typeface="Tw Cen MT" panose="020B0602020104020603" pitchFamily="34" charset="77"/>
                  <a:cs typeface="Arial" panose="020B0604020202020204" pitchFamily="34" charset="0"/>
                </a:rPr>
                <a:t>COMPREHENSION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7B01CD8-2611-2E48-8A1C-8E6BF662C815}"/>
                </a:ext>
              </a:extLst>
            </p:cNvPr>
            <p:cNvSpPr/>
            <p:nvPr/>
          </p:nvSpPr>
          <p:spPr>
            <a:xfrm>
              <a:off x="4325721" y="3556480"/>
              <a:ext cx="3696160" cy="48230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000">
                  <a:solidFill>
                    <a:schemeClr val="bg1"/>
                  </a:solidFill>
                  <a:latin typeface="Tw Cen MT" panose="020B0602020104020603" pitchFamily="34" charset="77"/>
                  <a:cs typeface="Arial" panose="020B0604020202020204" pitchFamily="34" charset="0"/>
                </a:rPr>
                <a:t>APPLICATION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58DA86B-9ED4-D74D-8514-0C9DEDAD979F}"/>
                </a:ext>
              </a:extLst>
            </p:cNvPr>
            <p:cNvSpPr/>
            <p:nvPr/>
          </p:nvSpPr>
          <p:spPr>
            <a:xfrm>
              <a:off x="4283192" y="2578034"/>
              <a:ext cx="3696160" cy="48230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000">
                  <a:solidFill>
                    <a:schemeClr val="bg1"/>
                  </a:solidFill>
                  <a:latin typeface="Tw Cen MT" panose="020B0602020104020603" pitchFamily="34" charset="77"/>
                  <a:cs typeface="Arial" panose="020B0604020202020204" pitchFamily="34" charset="0"/>
                </a:rPr>
                <a:t>ANALYSIS</a:t>
              </a: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BE6FD54-AF45-054D-8EA5-2A731B3BC8B7}"/>
                </a:ext>
              </a:extLst>
            </p:cNvPr>
            <p:cNvSpPr/>
            <p:nvPr/>
          </p:nvSpPr>
          <p:spPr>
            <a:xfrm>
              <a:off x="4304456" y="1620853"/>
              <a:ext cx="3696160" cy="48230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000">
                  <a:solidFill>
                    <a:schemeClr val="bg1"/>
                  </a:solidFill>
                  <a:latin typeface="Tw Cen MT" panose="020B0602020104020603" pitchFamily="34" charset="77"/>
                  <a:cs typeface="Arial" panose="020B0604020202020204" pitchFamily="34" charset="0"/>
                </a:rPr>
                <a:t>SYNTHESIS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578242-DF17-F645-AFB4-0896324A7BBB}"/>
                </a:ext>
              </a:extLst>
            </p:cNvPr>
            <p:cNvSpPr/>
            <p:nvPr/>
          </p:nvSpPr>
          <p:spPr>
            <a:xfrm>
              <a:off x="4304456" y="706202"/>
              <a:ext cx="3696160" cy="48230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000" dirty="0">
                  <a:latin typeface="Tw Cen MT" panose="020B0602020104020603" pitchFamily="34" charset="77"/>
                  <a:cs typeface="Arial" panose="020B0604020202020204" pitchFamily="34" charset="0"/>
                </a:rPr>
                <a:t>EVALUATION</a:t>
              </a:r>
            </a:p>
          </p:txBody>
        </p:sp>
      </p:grp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77984DDC-8815-D141-B713-7B6C9F335F94}"/>
              </a:ext>
            </a:extLst>
          </p:cNvPr>
          <p:cNvSpPr/>
          <p:nvPr/>
        </p:nvSpPr>
        <p:spPr>
          <a:xfrm>
            <a:off x="9336424" y="2676707"/>
            <a:ext cx="2757975" cy="2157644"/>
          </a:xfrm>
          <a:prstGeom prst="roundRect">
            <a:avLst/>
          </a:prstGeom>
          <a:solidFill>
            <a:srgbClr val="F1DE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solidFill>
                  <a:schemeClr val="bg1"/>
                </a:solidFill>
                <a:latin typeface="Tw Cen MT"/>
                <a:cs typeface="Arial"/>
              </a:rPr>
              <a:t>Analyse the evidence, other people's ideas, arguments &amp; conclusions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BC939590-AB66-2A41-91BD-A3C15869A6E3}"/>
              </a:ext>
            </a:extLst>
          </p:cNvPr>
          <p:cNvSpPr/>
          <p:nvPr/>
        </p:nvSpPr>
        <p:spPr>
          <a:xfrm>
            <a:off x="7729184" y="4904933"/>
            <a:ext cx="4188496" cy="1162409"/>
          </a:xfrm>
          <a:prstGeom prst="round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2400">
                <a:solidFill>
                  <a:schemeClr val="bg1"/>
                </a:solidFill>
                <a:latin typeface="Tw Cen MT" panose="020B0602020104020603" pitchFamily="34" charset="77"/>
                <a:cs typeface="Arial" panose="020B0604020202020204" pitchFamily="34" charset="0"/>
              </a:rPr>
              <a:t>Evidence</a:t>
            </a:r>
          </a:p>
          <a:p>
            <a:pPr lvl="0" algn="ctr"/>
            <a:r>
              <a:rPr lang="en-GB" sz="2400">
                <a:solidFill>
                  <a:schemeClr val="bg1"/>
                </a:solidFill>
                <a:latin typeface="Tw Cen MT" panose="020B0602020104020603" pitchFamily="34" charset="77"/>
                <a:cs typeface="Arial" panose="020B0604020202020204" pitchFamily="34" charset="0"/>
              </a:rPr>
              <a:t>Source material</a:t>
            </a:r>
          </a:p>
          <a:p>
            <a:pPr lvl="0" algn="ctr"/>
            <a:r>
              <a:rPr lang="en-GB" sz="2400">
                <a:solidFill>
                  <a:schemeClr val="bg1"/>
                </a:solidFill>
                <a:latin typeface="Tw Cen MT" panose="020B0602020104020603" pitchFamily="34" charset="77"/>
                <a:cs typeface="Arial" panose="020B0604020202020204" pitchFamily="34" charset="0"/>
              </a:rPr>
              <a:t>Written / Numerical Recorded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4284B4B5-8F29-7840-9347-09FD8C2F504F}"/>
              </a:ext>
            </a:extLst>
          </p:cNvPr>
          <p:cNvSpPr/>
          <p:nvPr/>
        </p:nvSpPr>
        <p:spPr>
          <a:xfrm>
            <a:off x="6807483" y="2870035"/>
            <a:ext cx="2357663" cy="1600290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>
                <a:solidFill>
                  <a:schemeClr val="bg1"/>
                </a:solidFill>
                <a:latin typeface="Tw Cen MT" panose="020B0602020104020603" pitchFamily="34" charset="77"/>
                <a:cs typeface="Arial" panose="020B0604020202020204" pitchFamily="34" charset="0"/>
              </a:rPr>
              <a:t>Apply evidence </a:t>
            </a:r>
          </a:p>
          <a:p>
            <a:pPr algn="ctr"/>
            <a:r>
              <a:rPr lang="en-GB" sz="2400">
                <a:solidFill>
                  <a:schemeClr val="bg1"/>
                </a:solidFill>
                <a:latin typeface="Tw Cen MT" panose="020B0602020104020603" pitchFamily="34" charset="77"/>
                <a:cs typeface="Arial" panose="020B0604020202020204" pitchFamily="34" charset="0"/>
              </a:rPr>
              <a:t>Apply understanding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9C3F40A1-C235-5547-8367-A8D60158697C}"/>
              </a:ext>
            </a:extLst>
          </p:cNvPr>
          <p:cNvSpPr/>
          <p:nvPr/>
        </p:nvSpPr>
        <p:spPr>
          <a:xfrm>
            <a:off x="3788183" y="1152952"/>
            <a:ext cx="3136679" cy="1910707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solidFill>
                  <a:schemeClr val="bg1"/>
                </a:solidFill>
                <a:latin typeface="Tw Cen MT"/>
                <a:cs typeface="Arial"/>
              </a:rPr>
              <a:t>Judgement of other people's arguments &amp; justification of your own argument </a:t>
            </a:r>
            <a:endParaRPr lang="en-GB" sz="2400">
              <a:solidFill>
                <a:schemeClr val="bg1"/>
              </a:solidFill>
              <a:latin typeface="Tw Cen MT" panose="020B0602020104020603" pitchFamily="34" charset="77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38E4A42-0625-9044-9AC9-8316CE82B95A}"/>
              </a:ext>
            </a:extLst>
          </p:cNvPr>
          <p:cNvSpPr txBox="1"/>
          <p:nvPr/>
        </p:nvSpPr>
        <p:spPr>
          <a:xfrm>
            <a:off x="528763" y="186812"/>
            <a:ext cx="11388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rgbClr val="BC1C01"/>
                </a:solidFill>
                <a:latin typeface="Tw Cen MT" panose="020B0602020104020603" pitchFamily="34" charset="77"/>
                <a:cs typeface="Arial" panose="020B0604020202020204" pitchFamily="34" charset="0"/>
              </a:rPr>
              <a:t>Evaluate the …</a:t>
            </a: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5B6316C2-B895-C44A-A2D0-50EC05D657ED}"/>
              </a:ext>
            </a:extLst>
          </p:cNvPr>
          <p:cNvSpPr/>
          <p:nvPr/>
        </p:nvSpPr>
        <p:spPr>
          <a:xfrm>
            <a:off x="7482847" y="1042847"/>
            <a:ext cx="3136680" cy="1464271"/>
          </a:xfrm>
          <a:prstGeom prst="roundRect">
            <a:avLst/>
          </a:prstGeom>
          <a:solidFill>
            <a:srgbClr val="FF9D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>
                <a:solidFill>
                  <a:schemeClr val="bg1"/>
                </a:solidFill>
                <a:latin typeface="Tw Cen MT" panose="020B0602020104020603" pitchFamily="34" charset="77"/>
                <a:cs typeface="Arial" panose="020B0604020202020204" pitchFamily="34" charset="0"/>
              </a:rPr>
              <a:t>Formulate your own ideas &amp; conclusions (your own arguments)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1A73D8A7-2B73-2341-AF2C-25435F72B7C4}"/>
              </a:ext>
            </a:extLst>
          </p:cNvPr>
          <p:cNvCxnSpPr>
            <a:cxnSpLocks/>
          </p:cNvCxnSpPr>
          <p:nvPr/>
        </p:nvCxnSpPr>
        <p:spPr>
          <a:xfrm flipH="1" flipV="1">
            <a:off x="10447361" y="2072978"/>
            <a:ext cx="172166" cy="769865"/>
          </a:xfrm>
          <a:prstGeom prst="straightConnector1">
            <a:avLst/>
          </a:prstGeom>
          <a:ln w="539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C1BDFB04-6D18-BC40-9853-557827962113}"/>
              </a:ext>
            </a:extLst>
          </p:cNvPr>
          <p:cNvSpPr/>
          <p:nvPr/>
        </p:nvSpPr>
        <p:spPr>
          <a:xfrm>
            <a:off x="5193838" y="4494388"/>
            <a:ext cx="2607406" cy="1336839"/>
          </a:xfrm>
          <a:prstGeom prst="round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>
                <a:solidFill>
                  <a:schemeClr val="bg1"/>
                </a:solidFill>
                <a:latin typeface="Tw Cen MT" panose="020B0602020104020603" pitchFamily="34" charset="77"/>
                <a:cs typeface="Arial" panose="020B0604020202020204" pitchFamily="34" charset="0"/>
              </a:rPr>
              <a:t>Understanding  Contextualising Evidence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3433414-875C-B04E-A1C7-0A2DAAB0AB07}"/>
              </a:ext>
            </a:extLst>
          </p:cNvPr>
          <p:cNvCxnSpPr>
            <a:cxnSpLocks/>
          </p:cNvCxnSpPr>
          <p:nvPr/>
        </p:nvCxnSpPr>
        <p:spPr>
          <a:xfrm flipV="1">
            <a:off x="8640609" y="3613062"/>
            <a:ext cx="786420" cy="102217"/>
          </a:xfrm>
          <a:prstGeom prst="straightConnector1">
            <a:avLst/>
          </a:prstGeom>
          <a:ln w="539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D026D03B-8F31-E942-BF04-64FBE7CAD6DD}"/>
              </a:ext>
            </a:extLst>
          </p:cNvPr>
          <p:cNvCxnSpPr>
            <a:cxnSpLocks/>
          </p:cNvCxnSpPr>
          <p:nvPr/>
        </p:nvCxnSpPr>
        <p:spPr>
          <a:xfrm flipH="1">
            <a:off x="7477787" y="5405881"/>
            <a:ext cx="655560" cy="96453"/>
          </a:xfrm>
          <a:prstGeom prst="straightConnector1">
            <a:avLst/>
          </a:prstGeom>
          <a:ln w="539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99B7D6DD-A2C2-174E-903A-B95C656E313D}"/>
              </a:ext>
            </a:extLst>
          </p:cNvPr>
          <p:cNvCxnSpPr>
            <a:cxnSpLocks/>
          </p:cNvCxnSpPr>
          <p:nvPr/>
        </p:nvCxnSpPr>
        <p:spPr>
          <a:xfrm flipV="1">
            <a:off x="6064671" y="3826962"/>
            <a:ext cx="860191" cy="757442"/>
          </a:xfrm>
          <a:prstGeom prst="straightConnector1">
            <a:avLst/>
          </a:prstGeom>
          <a:ln w="539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DA765E51-3FD4-7C46-9E33-73AA0648BFCA}"/>
              </a:ext>
            </a:extLst>
          </p:cNvPr>
          <p:cNvCxnSpPr>
            <a:cxnSpLocks/>
          </p:cNvCxnSpPr>
          <p:nvPr/>
        </p:nvCxnSpPr>
        <p:spPr>
          <a:xfrm flipH="1">
            <a:off x="6733448" y="1972023"/>
            <a:ext cx="805340" cy="136282"/>
          </a:xfrm>
          <a:prstGeom prst="straightConnector1">
            <a:avLst/>
          </a:prstGeom>
          <a:ln w="4762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96090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8" grpId="0" animBg="1"/>
      <p:bldP spid="13" grpId="0" animBg="1"/>
      <p:bldP spid="2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7C02A3D-1090-2248-8DC4-B93FA160DCB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/>
                    </a14:imgEffect>
                  </a14:imgLayer>
                </a14:imgProps>
              </a:ext>
            </a:extLst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0634F6-4E3A-EA4A-9986-E56FB6604E81}"/>
              </a:ext>
            </a:extLst>
          </p:cNvPr>
          <p:cNvSpPr txBox="1"/>
          <p:nvPr/>
        </p:nvSpPr>
        <p:spPr>
          <a:xfrm>
            <a:off x="146518" y="461427"/>
            <a:ext cx="120454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>
                <a:solidFill>
                  <a:schemeClr val="accent6">
                    <a:lumMod val="60000"/>
                    <a:lumOff val="40000"/>
                  </a:schemeClr>
                </a:solidFill>
                <a:latin typeface="Tw Cen MT" panose="020B0602020104020603" pitchFamily="34" charset="77"/>
              </a:rPr>
              <a:t>Developing Your Academic Writing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9927AF69-2581-C448-A00E-2C3509759716}"/>
              </a:ext>
            </a:extLst>
          </p:cNvPr>
          <p:cNvGraphicFramePr>
            <a:graphicFrameLocks/>
          </p:cNvGraphicFramePr>
          <p:nvPr/>
        </p:nvGraphicFramePr>
        <p:xfrm>
          <a:off x="723014" y="4145469"/>
          <a:ext cx="10632780" cy="24982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9880877-C425-0345-ABE3-B0B009DACA93}"/>
              </a:ext>
            </a:extLst>
          </p:cNvPr>
          <p:cNvSpPr/>
          <p:nvPr/>
        </p:nvSpPr>
        <p:spPr>
          <a:xfrm>
            <a:off x="836206" y="1507524"/>
            <a:ext cx="10519588" cy="29161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>
                <a:solidFill>
                  <a:srgbClr val="FBF5DF"/>
                </a:solidFill>
                <a:latin typeface="Tw Cen MT" panose="020B0602020104020603" pitchFamily="34" charset="77"/>
              </a:rPr>
              <a:t>“Academic writing requires specific development to enhance the overall quality of your work. As the content included some strengths, however, the academic</a:t>
            </a:r>
            <a:r>
              <a:rPr lang="en-US" sz="3600">
                <a:solidFill>
                  <a:srgbClr val="FBF5DF"/>
                </a:solidFill>
                <a:latin typeface="Tw Cen MT" panose="020B0602020104020603" pitchFamily="34" charset="77"/>
              </a:rPr>
              <a:t> </a:t>
            </a:r>
            <a:r>
              <a:rPr lang="en-GB" sz="3600">
                <a:solidFill>
                  <a:srgbClr val="FBF5DF"/>
                </a:solidFill>
                <a:latin typeface="Tw Cen MT" panose="020B0602020104020603" pitchFamily="34" charset="77"/>
              </a:rPr>
              <a:t>writing presented impacted on the quality of your overall work.”</a:t>
            </a:r>
            <a:endParaRPr lang="en-US" sz="3600">
              <a:solidFill>
                <a:srgbClr val="FBF5DF"/>
              </a:solidFill>
              <a:latin typeface="Tw Cen MT" panose="020B06020201040206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2375587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2D15220-9C4A-DE48-9563-377938DE9E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/>
                    </a14:imgEffect>
                  </a14:imgLayer>
                </a14:imgProps>
              </a:ext>
            </a:extLst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29357C1-F699-9141-8A9D-B972D8255FCD}"/>
              </a:ext>
            </a:extLst>
          </p:cNvPr>
          <p:cNvGraphicFramePr>
            <a:graphicFrameLocks/>
          </p:cNvGraphicFramePr>
          <p:nvPr/>
        </p:nvGraphicFramePr>
        <p:xfrm>
          <a:off x="638933" y="3692049"/>
          <a:ext cx="5673967" cy="2982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F24A21C9-C95A-124E-8D18-7189A1B26321}"/>
              </a:ext>
            </a:extLst>
          </p:cNvPr>
          <p:cNvSpPr txBox="1"/>
          <p:nvPr/>
        </p:nvSpPr>
        <p:spPr>
          <a:xfrm>
            <a:off x="0" y="183543"/>
            <a:ext cx="12191980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60000"/>
                    <a:lumOff val="40000"/>
                  </a:schemeClr>
                </a:solidFill>
                <a:latin typeface="Tw Cen MT"/>
              </a:rPr>
              <a:t>Rework the Following to Reflect an Academic Tone.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89D46F1F-AFA9-DE42-9702-C9FA88B19E10}"/>
              </a:ext>
            </a:extLst>
          </p:cNvPr>
          <p:cNvSpPr/>
          <p:nvPr/>
        </p:nvSpPr>
        <p:spPr>
          <a:xfrm>
            <a:off x="996238" y="1936736"/>
            <a:ext cx="9267567" cy="1281056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>
                <a:solidFill>
                  <a:srgbClr val="FBF5DF"/>
                </a:solidFill>
                <a:latin typeface="Tw Cen MT" panose="020B0602020104020603" pitchFamily="34" charset="77"/>
              </a:rPr>
              <a:t>I think for quantitative research you want to have a really big sample size for it to work best.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F880F501-E119-7144-8DEF-8CC629CEC2FB}"/>
              </a:ext>
            </a:extLst>
          </p:cNvPr>
          <p:cNvSpPr/>
          <p:nvPr/>
        </p:nvSpPr>
        <p:spPr>
          <a:xfrm>
            <a:off x="6951813" y="3826934"/>
            <a:ext cx="4942703" cy="242192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tx1"/>
                </a:solidFill>
                <a:latin typeface="Tw Cen MT" panose="020B0602020104020603" pitchFamily="34" charset="77"/>
              </a:rPr>
              <a:t>Chris Gratton &amp; Ian Jones, (2003). Research Methods for Sports Studies, Taylor and Francis. </a:t>
            </a:r>
          </a:p>
        </p:txBody>
      </p:sp>
    </p:spTree>
    <p:extLst>
      <p:ext uri="{BB962C8B-B14F-4D97-AF65-F5344CB8AC3E}">
        <p14:creationId xmlns:p14="http://schemas.microsoft.com/office/powerpoint/2010/main" val="12857215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F41DEEC-78EC-7042-9B53-C36F800D88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/>
                    </a14:imgEffect>
                  </a14:imgLayer>
                </a14:imgProps>
              </a:ext>
            </a:extLst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605691-45A7-E245-92C2-DFDFAAC41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GB" dirty="0">
              <a:solidFill>
                <a:schemeClr val="accent6">
                  <a:lumMod val="60000"/>
                  <a:lumOff val="40000"/>
                </a:schemeClr>
              </a:solidFill>
              <a:latin typeface="Tw Cen MT" panose="020B0602020104020603" pitchFamily="34" charset="77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7ABE395-B72F-FC4B-9E42-CC17F3C52FB6}"/>
              </a:ext>
            </a:extLst>
          </p:cNvPr>
          <p:cNvSpPr/>
          <p:nvPr/>
        </p:nvSpPr>
        <p:spPr>
          <a:xfrm>
            <a:off x="702276" y="2971744"/>
            <a:ext cx="10834816" cy="3275082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>
                <a:solidFill>
                  <a:schemeClr val="accent5"/>
                </a:solidFill>
                <a:latin typeface="Tw Cen MT" panose="020B0602020104020603" pitchFamily="34" charset="77"/>
              </a:rPr>
              <a:t>Gratton and Jones (2003) </a:t>
            </a:r>
            <a:r>
              <a:rPr lang="en-GB" sz="3200" dirty="0">
                <a:solidFill>
                  <a:schemeClr val="accent2">
                    <a:lumMod val="75000"/>
                  </a:schemeClr>
                </a:solidFill>
                <a:latin typeface="Tw Cen MT" panose="020B0602020104020603" pitchFamily="34" charset="77"/>
              </a:rPr>
              <a:t>suggested a quantitative approach as most suitable for research with a large sample population.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1"/>
                </a:solidFill>
                <a:latin typeface="Tw Cen MT" panose="020B0602020104020603" pitchFamily="34" charset="77"/>
              </a:rPr>
              <a:t>Link to literature to support your suggestions and add strength to your analysis.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1"/>
                </a:solidFill>
                <a:latin typeface="Tw Cen MT" panose="020B0602020104020603" pitchFamily="34" charset="77"/>
              </a:rPr>
              <a:t>Use of literature further demonstrates knowledge and understanding within the subject area.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301AEE2F-1CC6-A847-A38F-0BD890197D63}"/>
              </a:ext>
            </a:extLst>
          </p:cNvPr>
          <p:cNvSpPr/>
          <p:nvPr/>
        </p:nvSpPr>
        <p:spPr>
          <a:xfrm>
            <a:off x="838200" y="905497"/>
            <a:ext cx="10515600" cy="91593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BF5DF"/>
                </a:solidFill>
                <a:latin typeface="Tw Cen MT" panose="020B0602020104020603" pitchFamily="34" charset="77"/>
              </a:rPr>
              <a:t>I think for quantitative research you want to have a really big sample size for it to work best.</a:t>
            </a:r>
          </a:p>
        </p:txBody>
      </p:sp>
    </p:spTree>
    <p:extLst>
      <p:ext uri="{BB962C8B-B14F-4D97-AF65-F5344CB8AC3E}">
        <p14:creationId xmlns:p14="http://schemas.microsoft.com/office/powerpoint/2010/main" val="33712661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4809655-FCC7-9946-80D6-EE2A4ED765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/>
                    </a14:imgEffect>
                  </a14:imgLayer>
                </a14:imgProps>
              </a:ext>
            </a:extLst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1E2CD2D-8568-F84E-91D5-3CA117E95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3014" y="1773927"/>
            <a:ext cx="11079126" cy="1655074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en-GB" sz="4800" dirty="0">
                <a:solidFill>
                  <a:srgbClr val="00B0F0"/>
                </a:solidFill>
                <a:latin typeface="Tw Cen MT" panose="020B0602020104020603" pitchFamily="34" charset="77"/>
              </a:rPr>
              <a:t>“Avoid the use of contractions when writing academically.” Or any slang / words that are not words.</a:t>
            </a:r>
          </a:p>
          <a:p>
            <a:pPr algn="ctr"/>
            <a:endParaRPr lang="en-US" sz="4800" dirty="0">
              <a:solidFill>
                <a:srgbClr val="FBF5DF"/>
              </a:solidFill>
              <a:latin typeface="Tw Cen MT" panose="020B0602020104020603" pitchFamily="34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0634F6-4E3A-EA4A-9986-E56FB6604E81}"/>
              </a:ext>
            </a:extLst>
          </p:cNvPr>
          <p:cNvSpPr txBox="1"/>
          <p:nvPr/>
        </p:nvSpPr>
        <p:spPr>
          <a:xfrm>
            <a:off x="0" y="425303"/>
            <a:ext cx="12192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>
                <a:solidFill>
                  <a:srgbClr val="00B0F0"/>
                </a:solidFill>
                <a:latin typeface="Tw Cen MT" panose="020B0602020104020603" pitchFamily="34" charset="77"/>
              </a:rPr>
              <a:t>Use of Contractions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C7F3A8-0FF6-184B-96C6-C6ADACF5A574}"/>
              </a:ext>
            </a:extLst>
          </p:cNvPr>
          <p:cNvSpPr txBox="1"/>
          <p:nvPr/>
        </p:nvSpPr>
        <p:spPr>
          <a:xfrm>
            <a:off x="6431149" y="3577855"/>
            <a:ext cx="4048262" cy="255454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BF5D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Tw Cen MT" panose="020B0602020104020603" pitchFamily="34" charset="77"/>
              </a:rPr>
              <a:t>Can’t – cannot</a:t>
            </a:r>
          </a:p>
          <a:p>
            <a:pPr algn="ctr"/>
            <a:r>
              <a:rPr lang="en-US" sz="4000" dirty="0">
                <a:latin typeface="Tw Cen MT" panose="020B0602020104020603" pitchFamily="34" charset="77"/>
              </a:rPr>
              <a:t>There’s – there is</a:t>
            </a:r>
          </a:p>
          <a:p>
            <a:pPr algn="ctr"/>
            <a:r>
              <a:rPr lang="en-US" sz="4000" dirty="0">
                <a:latin typeface="Tw Cen MT" panose="020B0602020104020603" pitchFamily="34" charset="77"/>
              </a:rPr>
              <a:t>Don’t – do not</a:t>
            </a:r>
          </a:p>
          <a:p>
            <a:pPr algn="ctr"/>
            <a:r>
              <a:rPr lang="en-US" sz="4000" dirty="0">
                <a:latin typeface="Tw Cen MT" panose="020B0602020104020603" pitchFamily="34" charset="77"/>
              </a:rPr>
              <a:t>What’s – what is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50CAE87-3097-0F4B-9E03-7F9676015743}"/>
              </a:ext>
            </a:extLst>
          </p:cNvPr>
          <p:cNvSpPr txBox="1"/>
          <p:nvPr/>
        </p:nvSpPr>
        <p:spPr>
          <a:xfrm>
            <a:off x="1573331" y="3577855"/>
            <a:ext cx="3806744" cy="255454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BF5D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Tw Cen MT" panose="020B0602020104020603" pitchFamily="34" charset="77"/>
              </a:rPr>
              <a:t>Didn’t – did not</a:t>
            </a:r>
          </a:p>
          <a:p>
            <a:pPr algn="ctr"/>
            <a:r>
              <a:rPr lang="en-US" sz="4000" dirty="0">
                <a:latin typeface="Tw Cen MT" panose="020B0602020104020603" pitchFamily="34" charset="77"/>
              </a:rPr>
              <a:t>Isn’t – is not</a:t>
            </a:r>
          </a:p>
          <a:p>
            <a:pPr algn="ctr"/>
            <a:r>
              <a:rPr lang="en-US" sz="4000" dirty="0">
                <a:latin typeface="Tw Cen MT" panose="020B0602020104020603" pitchFamily="34" charset="77"/>
              </a:rPr>
              <a:t>Aren’t – are not</a:t>
            </a:r>
          </a:p>
          <a:p>
            <a:pPr algn="ctr"/>
            <a:r>
              <a:rPr lang="en-US" sz="4000" dirty="0">
                <a:latin typeface="Tw Cen MT" panose="020B0602020104020603" pitchFamily="34" charset="77"/>
              </a:rPr>
              <a:t>That’s – that is</a:t>
            </a:r>
          </a:p>
        </p:txBody>
      </p:sp>
    </p:spTree>
    <p:extLst>
      <p:ext uri="{BB962C8B-B14F-4D97-AF65-F5344CB8AC3E}">
        <p14:creationId xmlns:p14="http://schemas.microsoft.com/office/powerpoint/2010/main" val="33566798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31AFB69-0C87-BF44-BC0A-08F9ADAF08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/>
                    </a14:imgEffect>
                  </a14:imgLayer>
                </a14:imgProps>
              </a:ext>
            </a:extLst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0634F6-4E3A-EA4A-9986-E56FB6604E81}"/>
              </a:ext>
            </a:extLst>
          </p:cNvPr>
          <p:cNvSpPr txBox="1"/>
          <p:nvPr/>
        </p:nvSpPr>
        <p:spPr>
          <a:xfrm>
            <a:off x="0" y="425303"/>
            <a:ext cx="12192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>
                <a:solidFill>
                  <a:srgbClr val="00B0F0"/>
                </a:solidFill>
                <a:latin typeface="Tw Cen MT" panose="020B0602020104020603" pitchFamily="34" charset="77"/>
              </a:rPr>
              <a:t>Grammar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59D5D5-6C17-0544-869E-DC4189249CC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362" r="8682"/>
          <a:stretch/>
        </p:blipFill>
        <p:spPr>
          <a:xfrm>
            <a:off x="1119475" y="1773926"/>
            <a:ext cx="4976525" cy="4498088"/>
          </a:xfrm>
          <a:prstGeom prst="round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0C55A834-499A-7143-8F90-72C6F3C304D3}"/>
              </a:ext>
            </a:extLst>
          </p:cNvPr>
          <p:cNvSpPr/>
          <p:nvPr/>
        </p:nvSpPr>
        <p:spPr>
          <a:xfrm>
            <a:off x="6647935" y="1773926"/>
            <a:ext cx="4720281" cy="4498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sz="3700">
                <a:solidFill>
                  <a:srgbClr val="FBF5DF"/>
                </a:solidFill>
                <a:latin typeface="Tw Cen MT" panose="020B0602020104020603" pitchFamily="34" charset="77"/>
              </a:rPr>
              <a:t>“Long Sentence”</a:t>
            </a:r>
          </a:p>
          <a:p>
            <a:pPr>
              <a:lnSpc>
                <a:spcPct val="150000"/>
              </a:lnSpc>
            </a:pPr>
            <a:r>
              <a:rPr lang="en-GB" sz="3700">
                <a:solidFill>
                  <a:srgbClr val="FBF5DF"/>
                </a:solidFill>
                <a:latin typeface="Tw Cen MT" panose="020B0602020104020603" pitchFamily="34" charset="77"/>
              </a:rPr>
              <a:t>“Missing punctuation”</a:t>
            </a:r>
          </a:p>
          <a:p>
            <a:pPr>
              <a:lnSpc>
                <a:spcPct val="150000"/>
              </a:lnSpc>
            </a:pPr>
            <a:r>
              <a:rPr lang="en-GB" sz="3700">
                <a:solidFill>
                  <a:srgbClr val="FBF5DF"/>
                </a:solidFill>
                <a:latin typeface="Tw Cen MT" panose="020B0602020104020603" pitchFamily="34" charset="77"/>
              </a:rPr>
              <a:t>“Spelling”</a:t>
            </a:r>
          </a:p>
          <a:p>
            <a:pPr>
              <a:lnSpc>
                <a:spcPct val="150000"/>
              </a:lnSpc>
            </a:pPr>
            <a:r>
              <a:rPr lang="en-GB" sz="3700">
                <a:solidFill>
                  <a:srgbClr val="FBF5DF"/>
                </a:solidFill>
                <a:latin typeface="Tw Cen MT" panose="020B0602020104020603" pitchFamily="34" charset="77"/>
              </a:rPr>
              <a:t>“Incorrect Tense”</a:t>
            </a:r>
          </a:p>
        </p:txBody>
      </p:sp>
    </p:spTree>
    <p:extLst>
      <p:ext uri="{BB962C8B-B14F-4D97-AF65-F5344CB8AC3E}">
        <p14:creationId xmlns:p14="http://schemas.microsoft.com/office/powerpoint/2010/main" val="29049827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itle 1">
            <a:extLst>
              <a:ext uri="{FF2B5EF4-FFF2-40B4-BE49-F238E27FC236}">
                <a16:creationId xmlns:a16="http://schemas.microsoft.com/office/drawing/2014/main" id="{C025D9A3-5939-8962-23D4-0C0DDDDD6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</p:spPr>
        <p:txBody>
          <a:bodyPr/>
          <a:lstStyle/>
          <a:p>
            <a:r>
              <a:rPr lang="en-US" dirty="0"/>
              <a:t>What can / should I use?</a:t>
            </a:r>
          </a:p>
        </p:txBody>
      </p:sp>
      <p:pic>
        <p:nvPicPr>
          <p:cNvPr id="1026" name="Picture 2" descr="Writing A Literature Review: 7 Mistakes To Avoid - Grad Coach">
            <a:extLst>
              <a:ext uri="{FF2B5EF4-FFF2-40B4-BE49-F238E27FC236}">
                <a16:creationId xmlns:a16="http://schemas.microsoft.com/office/drawing/2014/main" id="{288E7433-B098-5397-41E6-442E21B07B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262" y="1940913"/>
            <a:ext cx="8378304" cy="402158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3" name="Footer Placeholder 3">
            <a:extLst>
              <a:ext uri="{FF2B5EF4-FFF2-40B4-BE49-F238E27FC236}">
                <a16:creationId xmlns:a16="http://schemas.microsoft.com/office/drawing/2014/main" id="{97874EB7-9B61-9374-3561-B0D67406B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 dirty="0"/>
              <a:t>Sport physical activity and society</a:t>
            </a:r>
          </a:p>
        </p:txBody>
      </p:sp>
    </p:spTree>
    <p:extLst>
      <p:ext uri="{BB962C8B-B14F-4D97-AF65-F5344CB8AC3E}">
        <p14:creationId xmlns:p14="http://schemas.microsoft.com/office/powerpoint/2010/main" val="40689485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2C7F04A-6CF6-4CF1-BAEE-2B210EFC6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99" y="904730"/>
            <a:ext cx="4152900" cy="1652590"/>
          </a:xfrm>
        </p:spPr>
        <p:txBody>
          <a:bodyPr rtlCol="0"/>
          <a:lstStyle/>
          <a:p>
            <a:pPr rtl="0"/>
            <a:r>
              <a:rPr lang="en-GB" dirty="0"/>
              <a:t>Study Task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5FCE68-0761-421A-922F-077DEB02E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649" y="628519"/>
            <a:ext cx="6257926" cy="1047882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5-10 minutes of individual feedback per student</a:t>
            </a:r>
          </a:p>
          <a:p>
            <a:pPr rtl="0"/>
            <a:r>
              <a:rPr lang="en-GB" dirty="0"/>
              <a:t>Your assignment- How to improve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2D8EB9-86D8-46F2-805C-7BA07DB98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/>
          <a:p>
            <a:pPr rtl="0"/>
            <a:r>
              <a:rPr lang="en-GB" dirty="0"/>
              <a:t>Sport Physical Activity and Society</a:t>
            </a:r>
          </a:p>
        </p:txBody>
      </p:sp>
      <p:pic>
        <p:nvPicPr>
          <p:cNvPr id="2050" name="Picture 2" descr="Women's sport 2019: What are you looking forward to most? - BBC Newsround">
            <a:extLst>
              <a:ext uri="{FF2B5EF4-FFF2-40B4-BE49-F238E27FC236}">
                <a16:creationId xmlns:a16="http://schemas.microsoft.com/office/drawing/2014/main" id="{1C092544-7EB7-B7B8-7DB0-DA6EE4AE1A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099" y="1833881"/>
            <a:ext cx="4547982" cy="255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London 2012 Paralympics: Channel 4 makes disability sport its main event">
            <a:extLst>
              <a:ext uri="{FF2B5EF4-FFF2-40B4-BE49-F238E27FC236}">
                <a16:creationId xmlns:a16="http://schemas.microsoft.com/office/drawing/2014/main" id="{AD7B3F53-0453-355E-7056-7FD3AB9CB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921" y="1833881"/>
            <a:ext cx="4086078" cy="255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DB80390-EE62-6C64-B28E-428CA65AA8D6}"/>
              </a:ext>
            </a:extLst>
          </p:cNvPr>
          <p:cNvSpPr txBox="1"/>
          <p:nvPr/>
        </p:nvSpPr>
        <p:spPr>
          <a:xfrm>
            <a:off x="800099" y="4572000"/>
            <a:ext cx="46386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Is there a gender imbalance in sport and PA. Prepare for your assignment by researching a minimum of 5 academic articles.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A35B7E8-2780-8EFD-AD2E-602579CA71AE}"/>
              </a:ext>
            </a:extLst>
          </p:cNvPr>
          <p:cNvSpPr txBox="1"/>
          <p:nvPr/>
        </p:nvSpPr>
        <p:spPr>
          <a:xfrm>
            <a:off x="6786358" y="4549006"/>
            <a:ext cx="46386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are the barriers to sports participation for people with disabilities? Prepare for your assignment by researching a minimum of 5 academic articles. </a:t>
            </a:r>
          </a:p>
        </p:txBody>
      </p:sp>
    </p:spTree>
    <p:extLst>
      <p:ext uri="{BB962C8B-B14F-4D97-AF65-F5344CB8AC3E}">
        <p14:creationId xmlns:p14="http://schemas.microsoft.com/office/powerpoint/2010/main" val="6837255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0E66B-357D-4937-B92F-BDC71B7BD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4296094"/>
            <a:ext cx="10782299" cy="1100621"/>
          </a:xfrm>
        </p:spPr>
        <p:txBody>
          <a:bodyPr rtlCol="0"/>
          <a:lstStyle/>
          <a:p>
            <a:pPr rtl="0"/>
            <a:r>
              <a:rPr lang="en-GB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33B907-C059-432D-9E6C-B6A08FA776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4" y="5533242"/>
            <a:ext cx="9972675" cy="543505"/>
          </a:xfrm>
        </p:spPr>
        <p:txBody>
          <a:bodyPr rtlCol="0"/>
          <a:lstStyle/>
          <a:p>
            <a:pPr rtl="0"/>
            <a:r>
              <a:rPr lang="en-GB" sz="2400" dirty="0"/>
              <a:t>Have a great Christmas </a:t>
            </a:r>
          </a:p>
          <a:p>
            <a:pPr rtl="0"/>
            <a:r>
              <a:rPr lang="en-GB" sz="2400" dirty="0" err="1"/>
              <a:t>Nadolig</a:t>
            </a:r>
            <a:r>
              <a:rPr lang="en-GB" sz="2400" dirty="0"/>
              <a:t> </a:t>
            </a:r>
            <a:r>
              <a:rPr lang="en-GB" sz="2400" dirty="0" err="1"/>
              <a:t>Llawen</a:t>
            </a:r>
            <a:endParaRPr lang="en-GB" sz="2400" dirty="0"/>
          </a:p>
        </p:txBody>
      </p:sp>
      <p:pic>
        <p:nvPicPr>
          <p:cNvPr id="15" name="Picture Placeholder 14" descr="A couple of people on skis on a snowy mountain&#10;&#10;Description automatically generated">
            <a:extLst>
              <a:ext uri="{FF2B5EF4-FFF2-40B4-BE49-F238E27FC236}">
                <a16:creationId xmlns:a16="http://schemas.microsoft.com/office/drawing/2014/main" id="{8F8099CF-9E4C-5F9F-D2B3-C61A147B41B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t="28049" b="28049"/>
          <a:stretch>
            <a:fillRect/>
          </a:stretch>
        </p:blipFill>
        <p:spPr/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81A4222-4A64-50AD-4253-41F7E4C5EB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0" y="727074"/>
            <a:ext cx="5643884" cy="307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22101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ustom 9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840660_TF67498733_Win32" id="{1D31F981-026B-433D-B1FE-22EDA482C3D7}" vid="{FE91BBCF-7CA3-436B-9474-A0CB3B4C500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39122CBD3A05148AE1E4B64ED649721" ma:contentTypeVersion="13" ma:contentTypeDescription="Create a new document." ma:contentTypeScope="" ma:versionID="b3106f7c21a5b1351474f8e1fee7b328">
  <xsd:schema xmlns:xsd="http://www.w3.org/2001/XMLSchema" xmlns:xs="http://www.w3.org/2001/XMLSchema" xmlns:p="http://schemas.microsoft.com/office/2006/metadata/properties" xmlns:ns3="635a58e6-9f95-4161-a30d-a0bf2b54da0d" xmlns:ns4="75da08c6-bc3b-4dbf-a82b-e760d15ae57b" targetNamespace="http://schemas.microsoft.com/office/2006/metadata/properties" ma:root="true" ma:fieldsID="d2e4cf7bf549e4d4247eefb17256fe45" ns3:_="" ns4:_="">
    <xsd:import namespace="635a58e6-9f95-4161-a30d-a0bf2b54da0d"/>
    <xsd:import namespace="75da08c6-bc3b-4dbf-a82b-e760d15ae5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5a58e6-9f95-4161-a30d-a0bf2b54da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da08c6-bc3b-4dbf-a82b-e760d15ae57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35a58e6-9f95-4161-a30d-a0bf2b54da0d" xsi:nil="true"/>
  </documentManagement>
</p:properties>
</file>

<file path=customXml/itemProps1.xml><?xml version="1.0" encoding="utf-8"?>
<ds:datastoreItem xmlns:ds="http://schemas.openxmlformats.org/officeDocument/2006/customXml" ds:itemID="{4A38949B-D938-4BD8-961B-C7C04052FE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35a58e6-9f95-4161-a30d-a0bf2b54da0d"/>
    <ds:schemaRef ds:uri="75da08c6-bc3b-4dbf-a82b-e760d15ae5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59187C1-630C-405A-830B-EED062A4969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E0F876D-ECAD-49DD-95DE-E4DA3D4E9CA1}">
  <ds:schemaRefs>
    <ds:schemaRef ds:uri="http://purl.org/dc/dcmitype/"/>
    <ds:schemaRef ds:uri="635a58e6-9f95-4161-a30d-a0bf2b54da0d"/>
    <ds:schemaRef ds:uri="http://schemas.openxmlformats.org/package/2006/metadata/core-properties"/>
    <ds:schemaRef ds:uri="http://purl.org/dc/terms/"/>
    <ds:schemaRef ds:uri="75da08c6-bc3b-4dbf-a82b-e760d15ae57b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purl.org/dc/elements/1.1/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{573087C9-3798-4AF0-97BE-D6F1C347E907}tf67498733_win32</Template>
  <TotalTime>0</TotalTime>
  <Words>623</Words>
  <Application>Microsoft Office PowerPoint</Application>
  <PresentationFormat>Widescreen</PresentationFormat>
  <Paragraphs>104</Paragraphs>
  <Slides>14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Calibri Light</vt:lpstr>
      <vt:lpstr>Calisto MT</vt:lpstr>
      <vt:lpstr>Tw Cen MT</vt:lpstr>
      <vt:lpstr>Univers Condensed</vt:lpstr>
      <vt:lpstr>ChronicleVTI</vt:lpstr>
      <vt:lpstr>Sport Physical Activity and society</vt:lpstr>
      <vt:lpstr>Research and scholarship  How to research?  Why? What is good/bad evidence?</vt:lpstr>
      <vt:lpstr>What is research?</vt:lpstr>
      <vt:lpstr>Evidence Based Practice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can / should I use?</vt:lpstr>
      <vt:lpstr>Study Task</vt:lpstr>
      <vt:lpstr>Thank you</vt:lpstr>
    </vt:vector>
  </TitlesOfParts>
  <Company>Cardiff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 Physical Activity and society</dc:title>
  <dc:creator>Napieralla, Mark</dc:creator>
  <cp:lastModifiedBy>Mark Napieralla</cp:lastModifiedBy>
  <cp:revision>10</cp:revision>
  <dcterms:created xsi:type="dcterms:W3CDTF">2023-12-07T20:41:03Z</dcterms:created>
  <dcterms:modified xsi:type="dcterms:W3CDTF">2023-12-07T21:39:33Z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0x010100839122CBD3A05148AE1E4B64ED649721</vt:lpwstr>
  </property>
</Properties>
</file>