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77" r:id="rId7"/>
    <p:sldId id="276" r:id="rId8"/>
    <p:sldId id="275" r:id="rId9"/>
    <p:sldId id="274" r:id="rId10"/>
    <p:sldId id="273" r:id="rId11"/>
    <p:sldId id="272" r:id="rId12"/>
    <p:sldId id="271" r:id="rId13"/>
    <p:sldId id="270" r:id="rId14"/>
    <p:sldId id="269" r:id="rId15"/>
    <p:sldId id="268" r:id="rId16"/>
    <p:sldId id="267" r:id="rId17"/>
    <p:sldId id="266" r:id="rId18"/>
    <p:sldId id="265" r:id="rId19"/>
    <p:sldId id="264" r:id="rId20"/>
    <p:sldId id="263" r:id="rId21"/>
    <p:sldId id="262" r:id="rId22"/>
    <p:sldId id="261" r:id="rId23"/>
    <p:sldId id="260" r:id="rId24"/>
    <p:sldId id="283" r:id="rId25"/>
    <p:sldId id="282" r:id="rId26"/>
    <p:sldId id="281" r:id="rId27"/>
    <p:sldId id="280" r:id="rId28"/>
    <p:sldId id="279" r:id="rId29"/>
    <p:sldId id="278" r:id="rId30"/>
    <p:sldId id="285" r:id="rId31"/>
    <p:sldId id="284" r:id="rId32"/>
    <p:sldId id="259" r:id="rId33"/>
    <p:sldId id="25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C12ED5-6FA1-4486-B84D-C0673CB326BF}" v="74" dt="2022-03-03T15:16:33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BC160-4882-4A58-A5B9-5E6C5E38FC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A380B3-0ECC-4CBC-81B0-033A8B5B97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3EF63-1840-459F-8874-16A2497FB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6E279A-DC1F-410F-98EF-753A2A92E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0AD0FC-1E2F-459B-8086-5ACE3F53C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472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D1036-97BB-4DCB-A523-754A364DD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9FCBB-125C-4A17-B4C3-177F11FDE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3766F8-2530-4A24-950B-F2BB62681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ADFAF-CEC6-4C9E-B948-82891DCE5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1D056E-2D35-460A-9ECB-F73A64196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592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72F82-D7F0-4791-9A2D-4B397B90F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FCBB54-6FCB-4726-BB91-4A1ABEED55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33245-4574-4B84-9E5C-EF1EFF0F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31C70-C1E9-4B56-84CE-7DF145C44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C407D9-885D-4503-94EF-E188C00A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746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70AC3-E414-4F6F-8497-97FB01570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F57AE-46D9-4F73-A4A7-16E6A8403B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F0B21E-B7F9-4EB8-8714-66B47D6C4C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5AF7F2-FB62-4BF6-8B20-E242C4E3A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6422AE-E8F4-4F34-9FB2-8AD6A464A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58180-E40F-436E-B8BA-D25DA2632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219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932A3-0B1F-49D5-8399-D8D68BD41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AA735-0036-4507-B95E-D2E8D8EAA5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3BCDA1-DA20-48AB-85A9-1EAA1F48FF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9B7596-0D11-430A-A830-53587B3F8C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132BB4-4EE5-4CD1-A5C6-C1999D7F52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999CF6-FBE0-4AB7-A63B-6B882A398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E809E3-AA53-44E3-9EAC-A56BE4F22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FAE2C0-D587-42E0-9F1E-F4D08CFD2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38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BF5E2-791D-49FE-A752-D446E8C1F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CFDDE6-5B3A-4D50-97E1-02178B304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EE8D2F-63EB-480A-8DF5-747EA35A8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5CCF42-4CBC-42BE-8ADD-24AFE2243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801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F89595-E740-42F4-9C32-EC501BB10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8FB31F-0F2F-4945-A510-B641E6C64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79C967-50F2-41F1-9565-774CAEC3F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214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D1DEA-B693-48A7-A9C2-1186C5E59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C0859-C92E-4EA8-BFC7-F078FB733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B51E01-B8AA-486B-9BB6-EFB311A37E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2C0C24-5333-44DB-A812-1ED5E0356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F45987-2C6C-406F-A930-F485E4CF7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123872-5459-48E6-AF83-1EB176512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229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BB738-85C6-4CF2-B831-B63D9247B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8A393E-A9E7-4A79-BED8-04A1F1DCFA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D83858-EC0A-475F-A51F-FA426C5A01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1BFE7E-A54B-417E-824F-4CED8AD93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12F73A-54A6-4A2D-B8A8-E9ACF8F33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FA3448-D579-4496-9D39-14D733C09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32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261BE-1DBC-4427-8EF0-C87B53BDC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4008D9-458A-4C54-9076-1212D408CD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83908-B5D8-43D5-BD38-3F6C6BBA2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3BDEF-D87C-47A7-A8D7-5563DE46A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61D57-B802-4380-BC16-0B30AC58C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00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E75C70-8B70-4281-BB36-497D2DB621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E00AA8-DD5D-4EBE-960B-533BEBC1E0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FC68E-5C4D-443E-9ADB-DB5193FA7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AB9F7-8EFE-46D5-AFF9-5FB926242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9E30D-92B4-4A38-B529-1DD7BADF8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684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380324-C211-484D-8198-E433C41BE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A10A51-34C0-479E-9054-7E1EFB8822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91444-B228-4D50-A6A9-C537644156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9A6A94-7411-4C84-B2D8-3C9F94789837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FA42E-9365-4B53-9530-A7FAFF0AB9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0D7DB-AEB3-4F99-9910-02A3E5520E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29E0A-7EC5-481E-95F7-3E2E390CD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078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3247963"/>
              </p:ext>
            </p:extLst>
          </p:nvPr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704184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037915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1814272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Rebecca Davies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7691750"/>
              </p:ext>
            </p:extLst>
          </p:nvPr>
        </p:nvGraphicFramePr>
        <p:xfrm>
          <a:off x="1075112" y="1557251"/>
          <a:ext cx="10717877" cy="48691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Mae 4.4%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o’r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boblogaeth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yng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Nghymru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dod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o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leiafrifoedd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ethnig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sef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dros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120,000 o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bobl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! Yn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ogystal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â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hyn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mae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amrywiaeth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o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grefyddau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,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ieithoedd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a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rhywedd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ar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draws y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boblogaeth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.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Mae’n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bwysig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I fi 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fel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 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thrawes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 dan 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hyfforddiant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 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dysgu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 am amrywiaethau o fewn cymdeithas  blant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dysgu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am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gefndiroedd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gwahanol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er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mwyn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derbyn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addysg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gyfoethog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sy’n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cynrychioli’r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gymdeithas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maen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nhw’n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byw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i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mewn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. Yn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ôl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erthygl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y BBC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2017,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dywedodd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Llywodraeth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Cymru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ei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bod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wedi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ymrwymo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i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sicrhau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bod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athrawon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cynrychioli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cymunedau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ac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annog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pobl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o bob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cefndir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i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ystyried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addysgu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. Mae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dygu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am  plant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ymgeisio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am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swyddi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mewn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gwledydd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eraill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,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byw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mewn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gwledydd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eraill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ac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cwrdd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â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phobl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o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wledydd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eraill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mae’n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bwysig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bod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nhw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gwerthfawrogi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amrywiaeth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o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ddiwylliannau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gwahanol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. Yn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yr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un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modd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,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mae’r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cwricwlwm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newydd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annog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dysgu’r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plant am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eu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cymunedau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lleol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a bod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ddinasyddion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egwyddorol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sydd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edrych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ar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ôl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y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byd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ar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bobl</a:t>
                      </a:r>
                      <a:r>
                        <a:rPr lang="en-GB" sz="1800" b="0" i="0" u="none" strike="noStrike" noProof="0">
                          <a:latin typeface="Calibri"/>
                        </a:rPr>
                        <a:t> </a:t>
                      </a:r>
                      <a:r>
                        <a:rPr lang="en-GB" sz="1800" b="0" i="0" u="none" strike="noStrike" noProof="0" err="1">
                          <a:latin typeface="Calibri"/>
                        </a:rPr>
                        <a:t>yn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 y </a:t>
                      </a:r>
                      <a:r>
                        <a:rPr lang="en-GB" sz="1800" b="0" i="0" u="none" strike="noStrike" noProof="0" dirty="0" err="1">
                          <a:latin typeface="Calibri"/>
                        </a:rPr>
                        <a:t>byd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. 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2417111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2903633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2209740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465648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220338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2626029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520102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2357931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1499853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4163989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1924631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5561918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2459865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9127719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6392940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5055586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24071689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1106617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9411677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2658326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26377817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33600979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17835070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14611392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17441788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643686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A8B66-F85B-46F3-9D19-80079F35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How does understanding and appreciating diversity in Wales make me a better teacher? Name: </a:t>
            </a:r>
            <a:br>
              <a:rPr lang="en-GB" sz="2800" b="1" dirty="0"/>
            </a:br>
            <a:endParaRPr lang="en-GB" sz="2800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A3D5056-A738-4E0A-A21B-D3F042396C85}"/>
              </a:ext>
            </a:extLst>
          </p:cNvPr>
          <p:cNvGraphicFramePr>
            <a:graphicFrameLocks noGrp="1"/>
          </p:cNvGraphicFramePr>
          <p:nvPr/>
        </p:nvGraphicFramePr>
        <p:xfrm>
          <a:off x="1075112" y="1557251"/>
          <a:ext cx="10717877" cy="44944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7877">
                  <a:extLst>
                    <a:ext uri="{9D8B030D-6E8A-4147-A177-3AD203B41FA5}">
                      <a16:colId xmlns:a16="http://schemas.microsoft.com/office/drawing/2014/main" val="922498293"/>
                    </a:ext>
                  </a:extLst>
                </a:gridCol>
              </a:tblGrid>
              <a:tr h="273417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732255"/>
                  </a:ext>
                </a:extLst>
              </a:tr>
              <a:tr h="176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5459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DDA0AD1-DA95-4119-8D84-25C767D1D08F}"/>
              </a:ext>
            </a:extLst>
          </p:cNvPr>
          <p:cNvSpPr txBox="1"/>
          <p:nvPr/>
        </p:nvSpPr>
        <p:spPr>
          <a:xfrm>
            <a:off x="1277389" y="4355869"/>
            <a:ext cx="5306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Feedback:</a:t>
            </a:r>
          </a:p>
        </p:txBody>
      </p:sp>
    </p:spTree>
    <p:extLst>
      <p:ext uri="{BB962C8B-B14F-4D97-AF65-F5344CB8AC3E}">
        <p14:creationId xmlns:p14="http://schemas.microsoft.com/office/powerpoint/2010/main" val="9748531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7e8af73-2cea-42b9-949a-5a4007d303b0" xsi:nil="true"/>
    <lcf76f155ced4ddcb4097134ff3c332f xmlns="b622e6b6-be37-4c19-996c-e7128692fbab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17" ma:contentTypeDescription="Create a new document." ma:contentTypeScope="" ma:versionID="66482da66f84dc3365993b60c9c134f3">
  <xsd:schema xmlns:xsd="http://www.w3.org/2001/XMLSchema" xmlns:xs="http://www.w3.org/2001/XMLSchema" xmlns:p="http://schemas.microsoft.com/office/2006/metadata/properties" xmlns:ns2="b622e6b6-be37-4c19-996c-e7128692fbab" xmlns:ns3="07e8af73-2cea-42b9-949a-5a4007d303b0" targetNamespace="http://schemas.microsoft.com/office/2006/metadata/properties" ma:root="true" ma:fieldsID="54c2971f4324958a590eb1b0cb154800" ns2:_="" ns3:_="">
    <xsd:import namespace="b622e6b6-be37-4c19-996c-e7128692fbab"/>
    <xsd:import namespace="07e8af73-2cea-42b9-949a-5a4007d303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8af73-2cea-42b9-949a-5a4007d303b0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beb9c4ec-3a68-412a-ae1b-e85796109b63}" ma:internalName="TaxCatchAll" ma:showField="CatchAllData" ma:web="07e8af73-2cea-42b9-949a-5a4007d303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9E3AF4-2237-4B06-9895-690D2B0860B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CA83E1-5EEF-4B33-8BAF-2BEE1303D311}">
  <ds:schemaRefs>
    <ds:schemaRef ds:uri="http://schemas.microsoft.com/office/2006/metadata/properties"/>
    <ds:schemaRef ds:uri="http://schemas.microsoft.com/office/infopath/2007/PartnerControls"/>
    <ds:schemaRef ds:uri="07e8af73-2cea-42b9-949a-5a4007d303b0"/>
    <ds:schemaRef ds:uri="b622e6b6-be37-4c19-996c-e7128692fbab"/>
  </ds:schemaRefs>
</ds:datastoreItem>
</file>

<file path=customXml/itemProps3.xml><?xml version="1.0" encoding="utf-8"?>
<ds:datastoreItem xmlns:ds="http://schemas.openxmlformats.org/officeDocument/2006/customXml" ds:itemID="{A83D2083-574C-41A0-9BB8-216C6BB81F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22e6b6-be37-4c19-996c-e7128692fbab"/>
    <ds:schemaRef ds:uri="07e8af73-2cea-42b9-949a-5a4007d303b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570</Words>
  <Application>Microsoft Office PowerPoint</Application>
  <PresentationFormat>Widescreen</PresentationFormat>
  <Paragraphs>60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Rebecca Davies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  <vt:lpstr>How does understanding and appreciating diversity in Wales make me a better teacher? Name: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understanding and appreciating diversity in Wales make me a better teacher? Name:  </dc:title>
  <dc:creator>Kelly Gipson</dc:creator>
  <cp:lastModifiedBy>Kelly Gipson</cp:lastModifiedBy>
  <cp:revision>16</cp:revision>
  <dcterms:created xsi:type="dcterms:W3CDTF">2021-02-04T14:15:47Z</dcterms:created>
  <dcterms:modified xsi:type="dcterms:W3CDTF">2024-02-01T18:04:21Z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  <property fmtid="{D5CDD505-2E9C-101B-9397-08002B2CF9AE}" pid="3" name="MediaServiceImageTags">
    <vt:lpwstr/>
  </property>
</Properties>
</file>