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8" r:id="rId3"/>
    <p:sldId id="259" r:id="rId4"/>
    <p:sldId id="262"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8" r:id="rId18"/>
    <p:sldId id="279" r:id="rId19"/>
    <p:sldId id="280" r:id="rId20"/>
    <p:sldId id="282" r:id="rId21"/>
    <p:sldId id="265"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631" autoAdjust="0"/>
    <p:restoredTop sz="77483" autoAdjust="0"/>
  </p:normalViewPr>
  <p:slideViewPr>
    <p:cSldViewPr snapToGrid="0">
      <p:cViewPr varScale="1">
        <p:scale>
          <a:sx n="86" d="100"/>
          <a:sy n="86" d="100"/>
        </p:scale>
        <p:origin x="756" y="96"/>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30/01/2025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Identify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7" y="2881019"/>
            <a:ext cx="4992329" cy="1815882"/>
          </a:xfrm>
          <a:prstGeom prst="rect">
            <a:avLst/>
          </a:prstGeom>
          <a:noFill/>
        </p:spPr>
        <p:txBody>
          <a:bodyPr wrap="square" rtlCol="0">
            <a:spAutoFit/>
          </a:bodyPr>
          <a:lstStyle/>
          <a:p>
            <a:r>
              <a:rPr lang="en-US" sz="2800" dirty="0"/>
              <a:t>Your proposal will become your introduction if done correctly. </a:t>
            </a:r>
          </a:p>
          <a:p>
            <a:endParaRPr lang="en-US" sz="2800" dirty="0"/>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44ED0CD-8B63-F219-896A-D2D6CEA364D2}"/>
              </a:ext>
            </a:extLst>
          </p:cNvPr>
          <p:cNvPicPr>
            <a:picLocks noChangeAspect="1"/>
          </p:cNvPicPr>
          <p:nvPr/>
        </p:nvPicPr>
        <p:blipFill>
          <a:blip r:embed="rId4"/>
          <a:srcRect l="50000" t="38623" r="38929" b="16276"/>
          <a:stretch/>
        </p:blipFill>
        <p:spPr>
          <a:xfrm>
            <a:off x="695623" y="745608"/>
            <a:ext cx="4731834" cy="53465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3"/>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5847" y="1509251"/>
            <a:ext cx="4518212" cy="2804944"/>
          </a:xfrm>
          <a:prstGeom prst="rect">
            <a:avLst/>
          </a:prstGeom>
          <a:solidFill>
            <a:srgbClr val="FFFFFF"/>
          </a:solidFill>
        </p:spPr>
      </p:pic>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00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61413447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707127211"/>
              </p:ext>
            </p:extLst>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1536</Words>
  <Application>Microsoft Office PowerPoint</Application>
  <PresentationFormat>Widescreen</PresentationFormat>
  <Paragraphs>192</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Bahnschrift</vt:lpstr>
      <vt:lpstr>Calibri</vt:lpstr>
      <vt:lpstr>Theme1.thmx first page pp</vt:lpstr>
      <vt:lpstr> Proposal/Ethics Workshop  Laura Knight </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Dissertation Proposal - Ethics</vt:lpstr>
      <vt:lpstr>Research Ethics – Core Principles</vt:lpstr>
      <vt:lpstr>Ethics Form</vt:lpstr>
      <vt:lpstr>PowerPoint Presentation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21</cp:revision>
  <cp:lastPrinted>2022-03-01T12:52:44Z</cp:lastPrinted>
  <dcterms:created xsi:type="dcterms:W3CDTF">2021-10-13T07:56:41Z</dcterms:created>
  <dcterms:modified xsi:type="dcterms:W3CDTF">2025-01-30T13:17:23Z</dcterms:modified>
</cp:coreProperties>
</file>