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DA63B-C081-CD04-2E06-68D6449513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34DE19-4674-A682-DF5B-BC2E453ED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DC29D-3DBC-4245-9F1C-5F1A5BC7523C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77DA0C-DAD2-170E-B28B-90EDA9FF71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9FA2D0-72A1-B5CF-8D4C-D998C4A1D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5E663-9AB1-425E-BEAE-F15E6FD83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469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2D1B22-62ED-7C33-A94D-577CF3D744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FACB48-1637-F337-D4EA-D1B045285B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18B063-B905-8050-E183-F7A7DFF73B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84DC29D-3DBC-4245-9F1C-5F1A5BC7523C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805BCC-DB0F-B530-D39A-2CE9818EF5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8BEDD9-9F02-6371-D8EF-BFC7754A1C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6A5E663-9AB1-425E-BEAE-F15E6FD83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737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8B5A1D0-6155-2A9E-C70D-41E561F81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79F372-E30F-8348-15B8-C5376BE6AC8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6828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FA9A496-6C97-B90B-A0AC-FBF095425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8511FF-14B1-3809-AE89-FD3ED0BA5AC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1823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874F149-8D7F-F4F3-A3DF-CDA81494E6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0F5384-4E9A-B75C-79E3-51A26758249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855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2F852D0-DFE5-B36E-8A13-A8E1FED648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95BF2B-4FC1-9C2E-0F4A-C1B07E40CE8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3753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A780A73-4E3E-472C-FE86-BB93D221C4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D9C570-B12D-3453-9777-4153309BAB9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8973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B1B3F6B-47E9-B4FD-AF31-C74961C72B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32F127-66A3-05FF-FCB4-FBBAD6784F1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1168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64A62B6-1BEF-2AA0-247C-DE8C20E66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B70192-15EA-20CD-740C-5CFE8283921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9665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Md Ismail Sheikh (2541516)</dc:creator>
  <cp:lastModifiedBy>Md Ismail Sheikh (2541516)</cp:lastModifiedBy>
  <cp:revision>1</cp:revision>
  <dcterms:created xsi:type="dcterms:W3CDTF">2026-07-20T20:02:03Z</dcterms:created>
  <dcterms:modified xsi:type="dcterms:W3CDTF">2026-07-20T20:02:03Z</dcterms:modified>
</cp:coreProperties>
</file>